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8"/>
  </p:notesMasterIdLst>
  <p:sldIdLst>
    <p:sldId id="273" r:id="rId2"/>
    <p:sldId id="274" r:id="rId3"/>
    <p:sldId id="275" r:id="rId4"/>
    <p:sldId id="293" r:id="rId5"/>
    <p:sldId id="294" r:id="rId6"/>
    <p:sldId id="295" r:id="rId7"/>
    <p:sldId id="307" r:id="rId8"/>
    <p:sldId id="314" r:id="rId9"/>
    <p:sldId id="315" r:id="rId10"/>
    <p:sldId id="316" r:id="rId11"/>
    <p:sldId id="317" r:id="rId12"/>
    <p:sldId id="318" r:id="rId13"/>
    <p:sldId id="319" r:id="rId14"/>
    <p:sldId id="320" r:id="rId15"/>
    <p:sldId id="321" r:id="rId16"/>
    <p:sldId id="322" r:id="rId17"/>
  </p:sldIdLst>
  <p:sldSz cx="12192000" cy="6858000"/>
  <p:notesSz cx="6858000" cy="9144000"/>
  <p:defaultTextStyle>
    <a:defPPr>
      <a:defRPr lang="sv-S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D6E7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5921"/>
    <p:restoredTop sz="94570"/>
  </p:normalViewPr>
  <p:slideViewPr>
    <p:cSldViewPr snapToGrid="0">
      <p:cViewPr varScale="1">
        <p:scale>
          <a:sx n="69" d="100"/>
          <a:sy n="69" d="100"/>
        </p:scale>
        <p:origin x="232" y="13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sidhuvu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3" name="Platshållare fö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CFE33D-E7D3-8240-A4DA-08BABB1711D3}" type="datetimeFigureOut">
              <a:rPr lang="sv-SE" smtClean="0"/>
              <a:t>2025-05-30</a:t>
            </a:fld>
            <a:endParaRPr lang="sv-SE"/>
          </a:p>
        </p:txBody>
      </p:sp>
      <p:sp>
        <p:nvSpPr>
          <p:cNvPr id="4" name="Platshållare för bildobjekt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v-SE"/>
          </a:p>
        </p:txBody>
      </p:sp>
      <p:sp>
        <p:nvSpPr>
          <p:cNvPr id="5" name="Platshållare för anteckninga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47FB5FF-105A-6C4A-9234-CFE9C9ACEC51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6466518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0" name="Google Shape;520;p21:notes"/>
          <p:cNvSpPr txBox="1">
            <a:spLocks noGrp="1"/>
          </p:cNvSpPr>
          <p:nvPr>
            <p:ph type="body" idx="1"/>
          </p:nvPr>
        </p:nvSpPr>
        <p:spPr>
          <a:xfrm>
            <a:off x="685790" y="4343395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521" name="Google Shape;521;p2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4412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5" name="Google Shape;1515;p119:notes"/>
          <p:cNvSpPr txBox="1">
            <a:spLocks noGrp="1"/>
          </p:cNvSpPr>
          <p:nvPr>
            <p:ph type="body" idx="1"/>
          </p:nvPr>
        </p:nvSpPr>
        <p:spPr>
          <a:xfrm>
            <a:off x="685790" y="4343395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1516" name="Google Shape;1516;p1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4412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3" name="Google Shape;1543;p120:notes"/>
          <p:cNvSpPr txBox="1">
            <a:spLocks noGrp="1"/>
          </p:cNvSpPr>
          <p:nvPr>
            <p:ph type="body" idx="1"/>
          </p:nvPr>
        </p:nvSpPr>
        <p:spPr>
          <a:xfrm>
            <a:off x="685790" y="4343395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1544" name="Google Shape;1544;p1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4412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1" name="Google Shape;1571;p121:notes"/>
          <p:cNvSpPr txBox="1">
            <a:spLocks noGrp="1"/>
          </p:cNvSpPr>
          <p:nvPr>
            <p:ph type="body" idx="1"/>
          </p:nvPr>
        </p:nvSpPr>
        <p:spPr>
          <a:xfrm>
            <a:off x="685790" y="4343395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1572" name="Google Shape;1572;p12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4412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9" name="Google Shape;1599;p122:notes"/>
          <p:cNvSpPr txBox="1">
            <a:spLocks noGrp="1"/>
          </p:cNvSpPr>
          <p:nvPr>
            <p:ph type="body" idx="1"/>
          </p:nvPr>
        </p:nvSpPr>
        <p:spPr>
          <a:xfrm>
            <a:off x="685790" y="4343395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1600" name="Google Shape;1600;p1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4412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7" name="Google Shape;1627;p123:notes"/>
          <p:cNvSpPr txBox="1">
            <a:spLocks noGrp="1"/>
          </p:cNvSpPr>
          <p:nvPr>
            <p:ph type="body" idx="1"/>
          </p:nvPr>
        </p:nvSpPr>
        <p:spPr>
          <a:xfrm>
            <a:off x="685790" y="4343395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1628" name="Google Shape;1628;p12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4412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5" name="Google Shape;1655;p124:notes"/>
          <p:cNvSpPr txBox="1">
            <a:spLocks noGrp="1"/>
          </p:cNvSpPr>
          <p:nvPr>
            <p:ph type="body" idx="1"/>
          </p:nvPr>
        </p:nvSpPr>
        <p:spPr>
          <a:xfrm>
            <a:off x="685790" y="4343395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1656" name="Google Shape;1656;p12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4412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3" name="Google Shape;1683;p125:notes"/>
          <p:cNvSpPr txBox="1">
            <a:spLocks noGrp="1"/>
          </p:cNvSpPr>
          <p:nvPr>
            <p:ph type="body" idx="1"/>
          </p:nvPr>
        </p:nvSpPr>
        <p:spPr>
          <a:xfrm>
            <a:off x="685790" y="4343395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1684" name="Google Shape;1684;p12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4412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7" name="Google Shape;547;p22:notes"/>
          <p:cNvSpPr txBox="1">
            <a:spLocks noGrp="1"/>
          </p:cNvSpPr>
          <p:nvPr>
            <p:ph type="body" idx="1"/>
          </p:nvPr>
        </p:nvSpPr>
        <p:spPr>
          <a:xfrm>
            <a:off x="685790" y="4343395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548" name="Google Shape;548;p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4412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4" name="Google Shape;574;p23:notes"/>
          <p:cNvSpPr txBox="1">
            <a:spLocks noGrp="1"/>
          </p:cNvSpPr>
          <p:nvPr>
            <p:ph type="body" idx="1"/>
          </p:nvPr>
        </p:nvSpPr>
        <p:spPr>
          <a:xfrm>
            <a:off x="685790" y="4343395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575" name="Google Shape;575;p2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4412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6" name="Google Shape;956;p41:notes"/>
          <p:cNvSpPr txBox="1">
            <a:spLocks noGrp="1"/>
          </p:cNvSpPr>
          <p:nvPr>
            <p:ph type="body" idx="1"/>
          </p:nvPr>
        </p:nvSpPr>
        <p:spPr>
          <a:xfrm>
            <a:off x="685790" y="4343395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957" name="Google Shape;957;p4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4412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" name="Google Shape;983;p42:notes"/>
          <p:cNvSpPr txBox="1">
            <a:spLocks noGrp="1"/>
          </p:cNvSpPr>
          <p:nvPr>
            <p:ph type="body" idx="1"/>
          </p:nvPr>
        </p:nvSpPr>
        <p:spPr>
          <a:xfrm>
            <a:off x="685790" y="4343395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984" name="Google Shape;984;p4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4412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0" name="Google Shape;1010;p46:notes"/>
          <p:cNvSpPr txBox="1">
            <a:spLocks noGrp="1"/>
          </p:cNvSpPr>
          <p:nvPr>
            <p:ph type="body" idx="1"/>
          </p:nvPr>
        </p:nvSpPr>
        <p:spPr>
          <a:xfrm>
            <a:off x="685790" y="4343395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1011" name="Google Shape;1011;p4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4412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7" name="Google Shape;1317;p81:notes"/>
          <p:cNvSpPr txBox="1">
            <a:spLocks noGrp="1"/>
          </p:cNvSpPr>
          <p:nvPr>
            <p:ph type="body" idx="1"/>
          </p:nvPr>
        </p:nvSpPr>
        <p:spPr>
          <a:xfrm>
            <a:off x="685790" y="4343395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1318" name="Google Shape;1318;p8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4412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1" name="Google Shape;1451;p117:notes"/>
          <p:cNvSpPr txBox="1">
            <a:spLocks noGrp="1"/>
          </p:cNvSpPr>
          <p:nvPr>
            <p:ph type="body" idx="1"/>
          </p:nvPr>
        </p:nvSpPr>
        <p:spPr>
          <a:xfrm>
            <a:off x="685790" y="4343395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1452" name="Google Shape;1452;p1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4412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7" name="Google Shape;1487;p118:notes"/>
          <p:cNvSpPr txBox="1">
            <a:spLocks noGrp="1"/>
          </p:cNvSpPr>
          <p:nvPr>
            <p:ph type="body" idx="1"/>
          </p:nvPr>
        </p:nvSpPr>
        <p:spPr>
          <a:xfrm>
            <a:off x="685790" y="4343395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1488" name="Google Shape;1488;p1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4412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C72C660D-0363-50F8-8F65-80522135BAC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Underrubrik 2">
            <a:extLst>
              <a:ext uri="{FF2B5EF4-FFF2-40B4-BE49-F238E27FC236}">
                <a16:creationId xmlns:a16="http://schemas.microsoft.com/office/drawing/2014/main" id="{57B95F89-5A24-8935-C4E4-1FDF3E67638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sv-SE"/>
              <a:t>Klicka här för att ändra mall för underrubrikformat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AD00BD4B-16C8-F745-FBD1-598756BD62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515E0-339D-3F43-B9C1-4AC170820BAA}" type="datetimeFigureOut">
              <a:rPr lang="sv-SE" smtClean="0"/>
              <a:t>2025-05-30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ED164CB1-118C-32D0-58CD-94BE508F1F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E204AEEC-DCBF-E32A-A8C3-BDD9E81D2C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9B589-E83D-5143-AB1B-0905091EB6D8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1407996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Rubrik och lodrä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8C9C6D4D-46A1-A3A8-B4E5-154F0F11DB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lodrät text 2">
            <a:extLst>
              <a:ext uri="{FF2B5EF4-FFF2-40B4-BE49-F238E27FC236}">
                <a16:creationId xmlns:a16="http://schemas.microsoft.com/office/drawing/2014/main" id="{D5053C9D-50BF-5896-6A9F-81A2D254B7E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9DA3E904-A3A4-BDC7-C51F-689F2A0593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515E0-339D-3F43-B9C1-4AC170820BAA}" type="datetimeFigureOut">
              <a:rPr lang="sv-SE" smtClean="0"/>
              <a:t>2025-05-30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9A2F993C-3BDA-E257-53B5-4B6409C310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68BC2302-7143-81BC-FEF6-FB3648826B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9B589-E83D-5143-AB1B-0905091EB6D8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3540255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ät rubrik oc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rät rubrik 1">
            <a:extLst>
              <a:ext uri="{FF2B5EF4-FFF2-40B4-BE49-F238E27FC236}">
                <a16:creationId xmlns:a16="http://schemas.microsoft.com/office/drawing/2014/main" id="{2DCE7D42-8E71-2552-80A6-BAD5D3C8690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lodrät text 2">
            <a:extLst>
              <a:ext uri="{FF2B5EF4-FFF2-40B4-BE49-F238E27FC236}">
                <a16:creationId xmlns:a16="http://schemas.microsoft.com/office/drawing/2014/main" id="{A183853B-02FC-ADE8-2BEB-882CB8332F0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4E02BAA5-BB61-E13C-91B2-E0DF4D849F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515E0-339D-3F43-B9C1-4AC170820BAA}" type="datetimeFigureOut">
              <a:rPr lang="sv-SE" smtClean="0"/>
              <a:t>2025-05-30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8C47E56F-4769-CD5E-3B78-0C13121786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BBAE46A8-A1C5-DE43-1533-594974BD3E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9B589-E83D-5143-AB1B-0905091EB6D8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05263197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 and body"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49"/>
          <p:cNvSpPr txBox="1">
            <a:spLocks noGrp="1"/>
          </p:cNvSpPr>
          <p:nvPr>
            <p:ph type="body" idx="1"/>
          </p:nvPr>
        </p:nvSpPr>
        <p:spPr>
          <a:xfrm>
            <a:off x="725853" y="2022259"/>
            <a:ext cx="10879995" cy="38499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609585" lvl="0" indent="-304792" algn="l">
              <a:lnSpc>
                <a:spcPct val="103333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2401" b="0" i="0">
                <a:solidFill>
                  <a:srgbClr val="6D6E7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1219170" lvl="1" indent="-30479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>
                <a:solidFill>
                  <a:schemeClr val="lt1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2pPr>
            <a:lvl3pPr marL="1828754" lvl="2" indent="-30479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>
                <a:solidFill>
                  <a:schemeClr val="lt1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3pPr>
            <a:lvl4pPr marL="2438339" lvl="3" indent="-30479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>
                <a:solidFill>
                  <a:schemeClr val="lt1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4pPr>
            <a:lvl5pPr marL="3047924" lvl="4" indent="-30479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>
                <a:solidFill>
                  <a:schemeClr val="lt1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5pPr>
            <a:lvl6pPr marL="3657509" lvl="5" indent="-42332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4267093" lvl="6" indent="-42332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4876678" lvl="7" indent="-42332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5486263" lvl="8" indent="-42332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9" name="Google Shape;49;p49"/>
          <p:cNvSpPr txBox="1">
            <a:spLocks noGrp="1"/>
          </p:cNvSpPr>
          <p:nvPr>
            <p:ph type="body" idx="2"/>
          </p:nvPr>
        </p:nvSpPr>
        <p:spPr>
          <a:xfrm>
            <a:off x="725855" y="738158"/>
            <a:ext cx="10849143" cy="8036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609585" lvl="0" indent="-30479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3600" b="1" i="0">
                <a:solidFill>
                  <a:srgbClr val="69ADAD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1219170" lvl="1" indent="-42332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828754" lvl="2" indent="-42332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2438339" lvl="3" indent="-42332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3047924" lvl="4" indent="-42332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3657509" lvl="5" indent="-42332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4267093" lvl="6" indent="-42332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4876678" lvl="7" indent="-42332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5486263" lvl="8" indent="-42332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50" name="Google Shape;50;p49"/>
          <p:cNvSpPr txBox="1">
            <a:spLocks noGrp="1"/>
          </p:cNvSpPr>
          <p:nvPr>
            <p:ph type="sldNum" idx="12"/>
          </p:nvPr>
        </p:nvSpPr>
        <p:spPr>
          <a:xfrm>
            <a:off x="11284488" y="6173687"/>
            <a:ext cx="636581" cy="6210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 b="0" i="0" u="none" strike="noStrike" cap="none">
                <a:solidFill>
                  <a:srgbClr val="8AC03B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lvl="1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 b="0" i="0" u="none" strike="noStrike" cap="none">
                <a:solidFill>
                  <a:srgbClr val="8AC03B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lvl="2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 b="0" i="0" u="none" strike="noStrike" cap="none">
                <a:solidFill>
                  <a:srgbClr val="8AC03B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lvl="3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 b="0" i="0" u="none" strike="noStrike" cap="none">
                <a:solidFill>
                  <a:srgbClr val="8AC03B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lvl="4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 b="0" i="0" u="none" strike="noStrike" cap="none">
                <a:solidFill>
                  <a:srgbClr val="8AC03B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lvl="5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 b="0" i="0" u="none" strike="noStrike" cap="none">
                <a:solidFill>
                  <a:srgbClr val="8AC03B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lvl="6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 b="0" i="0" u="none" strike="noStrike" cap="none">
                <a:solidFill>
                  <a:srgbClr val="8AC03B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lvl="7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 b="0" i="0" u="none" strike="noStrike" cap="none">
                <a:solidFill>
                  <a:srgbClr val="8AC03B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lvl="8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 b="0" i="0" u="none" strike="noStrike" cap="none">
                <a:solidFill>
                  <a:srgbClr val="8AC03B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fld id="{00000000-1234-1234-1234-123412341234}" type="slidenum">
              <a:rPr lang="it" smtClean="0"/>
              <a:pPr/>
              <a:t>‹#›</a:t>
            </a:fld>
            <a:endParaRPr lang="it"/>
          </a:p>
        </p:txBody>
      </p:sp>
    </p:spTree>
    <p:extLst>
      <p:ext uri="{BB962C8B-B14F-4D97-AF65-F5344CB8AC3E}">
        <p14:creationId xmlns:p14="http://schemas.microsoft.com/office/powerpoint/2010/main" val="230310622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>
  <p:cSld name="Blank"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29"/>
          <p:cNvSpPr txBox="1">
            <a:spLocks noGrp="1"/>
          </p:cNvSpPr>
          <p:nvPr>
            <p:ph type="ftr" idx="11"/>
          </p:nvPr>
        </p:nvSpPr>
        <p:spPr>
          <a:xfrm>
            <a:off x="4145281" y="6377943"/>
            <a:ext cx="3901200" cy="2257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67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0" name="Google Shape;60;p129"/>
          <p:cNvSpPr txBox="1">
            <a:spLocks noGrp="1"/>
          </p:cNvSpPr>
          <p:nvPr>
            <p:ph type="dt" idx="10"/>
          </p:nvPr>
        </p:nvSpPr>
        <p:spPr>
          <a:xfrm>
            <a:off x="609601" y="6377943"/>
            <a:ext cx="2804001" cy="2257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67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1" name="Google Shape;61;p129"/>
          <p:cNvSpPr txBox="1">
            <a:spLocks noGrp="1"/>
          </p:cNvSpPr>
          <p:nvPr>
            <p:ph type="sldNum" idx="12"/>
          </p:nvPr>
        </p:nvSpPr>
        <p:spPr>
          <a:xfrm>
            <a:off x="5955153" y="6321661"/>
            <a:ext cx="280000" cy="21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33867" marR="0" lvl="0" indent="0" algn="l">
              <a:lnSpc>
                <a:spcPct val="105416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5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33867" marR="0" lvl="1" indent="0" algn="l">
              <a:lnSpc>
                <a:spcPct val="105416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5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3867" marR="0" lvl="2" indent="0" algn="l">
              <a:lnSpc>
                <a:spcPct val="105416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5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33867" marR="0" lvl="3" indent="0" algn="l">
              <a:lnSpc>
                <a:spcPct val="105416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5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33867" marR="0" lvl="4" indent="0" algn="l">
              <a:lnSpc>
                <a:spcPct val="105416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5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33867" marR="0" lvl="5" indent="0" algn="l">
              <a:lnSpc>
                <a:spcPct val="105416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5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3867" marR="0" lvl="6" indent="0" algn="l">
              <a:lnSpc>
                <a:spcPct val="105416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5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3867" marR="0" lvl="7" indent="0" algn="l">
              <a:lnSpc>
                <a:spcPct val="105416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5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3867" marR="0" lvl="8" indent="0" algn="l">
              <a:lnSpc>
                <a:spcPct val="105416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5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it" smtClean="0"/>
              <a:pPr/>
              <a:t>‹#›</a:t>
            </a:fld>
            <a:endParaRPr lang="it"/>
          </a:p>
        </p:txBody>
      </p:sp>
    </p:spTree>
    <p:extLst>
      <p:ext uri="{BB962C8B-B14F-4D97-AF65-F5344CB8AC3E}">
        <p14:creationId xmlns:p14="http://schemas.microsoft.com/office/powerpoint/2010/main" val="6233642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958CCABA-CED1-8055-FC9C-2EFE55D509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DC5F6083-A527-64C2-9F85-E32F7F61E78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614AF643-22AA-8192-E0FD-0207F86580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515E0-339D-3F43-B9C1-4AC170820BAA}" type="datetimeFigureOut">
              <a:rPr lang="sv-SE" smtClean="0"/>
              <a:t>2025-05-30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9AD50E40-458D-3D9F-CD98-FEB4236ED5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6C897BF2-6988-30B4-2893-9639118352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9B589-E83D-5143-AB1B-0905091EB6D8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7360857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vsnitts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4C2E04AF-BB78-0E8F-EBC6-215108E74B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4DB3E644-B404-824C-85AA-E4216C4EFE3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553DC44C-C882-4D1E-B42D-9AECBD1159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515E0-339D-3F43-B9C1-4AC170820BAA}" type="datetimeFigureOut">
              <a:rPr lang="sv-SE" smtClean="0"/>
              <a:t>2025-05-30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F4B3DB52-FB67-911A-4069-9C3DDB0054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F2DE046C-7288-9880-1DB8-BF235AA072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9B589-E83D-5143-AB1B-0905091EB6D8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1497388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vå 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9BC7DFE0-E04F-DAA0-F31D-A5E17332C2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DB176057-9EBE-CB09-F65F-CEF19B0BB84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innehåll 3">
            <a:extLst>
              <a:ext uri="{FF2B5EF4-FFF2-40B4-BE49-F238E27FC236}">
                <a16:creationId xmlns:a16="http://schemas.microsoft.com/office/drawing/2014/main" id="{BB3EF8C2-BCBA-F82B-78A4-4139A716666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5" name="Platshållare för datum 4">
            <a:extLst>
              <a:ext uri="{FF2B5EF4-FFF2-40B4-BE49-F238E27FC236}">
                <a16:creationId xmlns:a16="http://schemas.microsoft.com/office/drawing/2014/main" id="{BF13C7CB-6818-A1CB-22F9-FDEAFADD1F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515E0-339D-3F43-B9C1-4AC170820BAA}" type="datetimeFigureOut">
              <a:rPr lang="sv-SE" smtClean="0"/>
              <a:t>2025-05-30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45CC4F6B-29BD-9B20-BF08-66EDC668E4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>
            <a:extLst>
              <a:ext uri="{FF2B5EF4-FFF2-40B4-BE49-F238E27FC236}">
                <a16:creationId xmlns:a16="http://schemas.microsoft.com/office/drawing/2014/main" id="{15625FC2-DE0E-6E21-281C-DF2A85383E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9B589-E83D-5143-AB1B-0905091EB6D8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717495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Jämföre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F5ECD04B-AB22-2764-3F4F-5EA56A3A49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BE72FA03-2254-65A8-1410-F6E3F9A4B49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4" name="Platshållare för innehåll 3">
            <a:extLst>
              <a:ext uri="{FF2B5EF4-FFF2-40B4-BE49-F238E27FC236}">
                <a16:creationId xmlns:a16="http://schemas.microsoft.com/office/drawing/2014/main" id="{7F7661EC-3A9D-8418-7646-E1D1F1574DF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5" name="Platshållare för text 4">
            <a:extLst>
              <a:ext uri="{FF2B5EF4-FFF2-40B4-BE49-F238E27FC236}">
                <a16:creationId xmlns:a16="http://schemas.microsoft.com/office/drawing/2014/main" id="{833F4EDB-493A-C26E-5024-7084FAFF997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6" name="Platshållare för innehåll 5">
            <a:extLst>
              <a:ext uri="{FF2B5EF4-FFF2-40B4-BE49-F238E27FC236}">
                <a16:creationId xmlns:a16="http://schemas.microsoft.com/office/drawing/2014/main" id="{7FAA6412-E899-FDB3-4F39-3A6F2476D71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7" name="Platshållare för datum 6">
            <a:extLst>
              <a:ext uri="{FF2B5EF4-FFF2-40B4-BE49-F238E27FC236}">
                <a16:creationId xmlns:a16="http://schemas.microsoft.com/office/drawing/2014/main" id="{219CD99E-CE4F-D4F4-E38F-7457D5D346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515E0-339D-3F43-B9C1-4AC170820BAA}" type="datetimeFigureOut">
              <a:rPr lang="sv-SE" smtClean="0"/>
              <a:t>2025-05-30</a:t>
            </a:fld>
            <a:endParaRPr lang="sv-SE"/>
          </a:p>
        </p:txBody>
      </p:sp>
      <p:sp>
        <p:nvSpPr>
          <p:cNvPr id="8" name="Platshållare för sidfot 7">
            <a:extLst>
              <a:ext uri="{FF2B5EF4-FFF2-40B4-BE49-F238E27FC236}">
                <a16:creationId xmlns:a16="http://schemas.microsoft.com/office/drawing/2014/main" id="{A4FEBF77-7D04-29DB-4A46-8A8C81F032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9" name="Platshållare för bildnummer 8">
            <a:extLst>
              <a:ext uri="{FF2B5EF4-FFF2-40B4-BE49-F238E27FC236}">
                <a16:creationId xmlns:a16="http://schemas.microsoft.com/office/drawing/2014/main" id="{1CCDDED2-780D-5BB9-48C3-0DE6FC49F7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9B589-E83D-5143-AB1B-0905091EB6D8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8567675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EEB850C2-474B-0409-918E-ADCAE74B3A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datum 2">
            <a:extLst>
              <a:ext uri="{FF2B5EF4-FFF2-40B4-BE49-F238E27FC236}">
                <a16:creationId xmlns:a16="http://schemas.microsoft.com/office/drawing/2014/main" id="{0CB25B1A-5857-4F8C-633D-2BC3AC8419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515E0-339D-3F43-B9C1-4AC170820BAA}" type="datetimeFigureOut">
              <a:rPr lang="sv-SE" smtClean="0"/>
              <a:t>2025-05-30</a:t>
            </a:fld>
            <a:endParaRPr lang="sv-SE"/>
          </a:p>
        </p:txBody>
      </p:sp>
      <p:sp>
        <p:nvSpPr>
          <p:cNvPr id="4" name="Platshållare för sidfot 3">
            <a:extLst>
              <a:ext uri="{FF2B5EF4-FFF2-40B4-BE49-F238E27FC236}">
                <a16:creationId xmlns:a16="http://schemas.microsoft.com/office/drawing/2014/main" id="{20D0C712-F15C-A20A-2AEC-BF87039C52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5" name="Platshållare för bildnummer 4">
            <a:extLst>
              <a:ext uri="{FF2B5EF4-FFF2-40B4-BE49-F238E27FC236}">
                <a16:creationId xmlns:a16="http://schemas.microsoft.com/office/drawing/2014/main" id="{8355B91F-DCFF-F2E2-DDA7-B67910EF3D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9B589-E83D-5143-AB1B-0905091EB6D8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0070778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B9442FB0-C558-934B-605B-24CDF527C0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515E0-339D-3F43-B9C1-4AC170820BAA}" type="datetimeFigureOut">
              <a:rPr lang="sv-SE" smtClean="0"/>
              <a:t>2025-05-30</a:t>
            </a:fld>
            <a:endParaRPr lang="sv-SE"/>
          </a:p>
        </p:txBody>
      </p:sp>
      <p:sp>
        <p:nvSpPr>
          <p:cNvPr id="3" name="Platshållare för sidfot 2">
            <a:extLst>
              <a:ext uri="{FF2B5EF4-FFF2-40B4-BE49-F238E27FC236}">
                <a16:creationId xmlns:a16="http://schemas.microsoft.com/office/drawing/2014/main" id="{D80550E3-67D3-EC28-88FC-BB282FF397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Platshållare för bildnummer 3">
            <a:extLst>
              <a:ext uri="{FF2B5EF4-FFF2-40B4-BE49-F238E27FC236}">
                <a16:creationId xmlns:a16="http://schemas.microsoft.com/office/drawing/2014/main" id="{D5B8B076-4966-F8D9-3E01-66130EB7BE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9B589-E83D-5143-AB1B-0905091EB6D8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3281809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ext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24787CB6-823A-18C7-F08F-25E91CF4BC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CD047E67-5D90-26A6-0580-B311687968C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text 3">
            <a:extLst>
              <a:ext uri="{FF2B5EF4-FFF2-40B4-BE49-F238E27FC236}">
                <a16:creationId xmlns:a16="http://schemas.microsoft.com/office/drawing/2014/main" id="{DC6D3FC4-1CE5-684F-0AFA-52820232D00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5" name="Platshållare för datum 4">
            <a:extLst>
              <a:ext uri="{FF2B5EF4-FFF2-40B4-BE49-F238E27FC236}">
                <a16:creationId xmlns:a16="http://schemas.microsoft.com/office/drawing/2014/main" id="{F491F2D2-AEB4-BCEA-0F9D-6E7E90153A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515E0-339D-3F43-B9C1-4AC170820BAA}" type="datetimeFigureOut">
              <a:rPr lang="sv-SE" smtClean="0"/>
              <a:t>2025-05-30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D594F418-8B04-D0C4-6F2E-8AFE4F19F1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>
            <a:extLst>
              <a:ext uri="{FF2B5EF4-FFF2-40B4-BE49-F238E27FC236}">
                <a16:creationId xmlns:a16="http://schemas.microsoft.com/office/drawing/2014/main" id="{617B766B-3BD2-2645-813B-D5F5D3DF7C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9B589-E83D-5143-AB1B-0905091EB6D8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666922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1E46B3A3-EF90-DC2D-7ED1-FA48BEF457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bild 2">
            <a:extLst>
              <a:ext uri="{FF2B5EF4-FFF2-40B4-BE49-F238E27FC236}">
                <a16:creationId xmlns:a16="http://schemas.microsoft.com/office/drawing/2014/main" id="{8DCE8A88-7BB2-EA56-46E0-5C5AA98E0CB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v-SE"/>
          </a:p>
        </p:txBody>
      </p:sp>
      <p:sp>
        <p:nvSpPr>
          <p:cNvPr id="4" name="Platshållare för text 3">
            <a:extLst>
              <a:ext uri="{FF2B5EF4-FFF2-40B4-BE49-F238E27FC236}">
                <a16:creationId xmlns:a16="http://schemas.microsoft.com/office/drawing/2014/main" id="{23AC58CD-37B5-0912-7903-5C6DF258CC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5" name="Platshållare för datum 4">
            <a:extLst>
              <a:ext uri="{FF2B5EF4-FFF2-40B4-BE49-F238E27FC236}">
                <a16:creationId xmlns:a16="http://schemas.microsoft.com/office/drawing/2014/main" id="{A4D76BDF-7C17-215A-F83C-6262D6EFA2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515E0-339D-3F43-B9C1-4AC170820BAA}" type="datetimeFigureOut">
              <a:rPr lang="sv-SE" smtClean="0"/>
              <a:t>2025-05-30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2590FAE9-DC99-8BB5-E9E9-A4A0AAB563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>
            <a:extLst>
              <a:ext uri="{FF2B5EF4-FFF2-40B4-BE49-F238E27FC236}">
                <a16:creationId xmlns:a16="http://schemas.microsoft.com/office/drawing/2014/main" id="{38B11115-3570-ACED-CABA-D608EB8FDA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9B589-E83D-5143-AB1B-0905091EB6D8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754016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rubrik 1">
            <a:extLst>
              <a:ext uri="{FF2B5EF4-FFF2-40B4-BE49-F238E27FC236}">
                <a16:creationId xmlns:a16="http://schemas.microsoft.com/office/drawing/2014/main" id="{A0BEA0C9-DCC4-A209-13CB-B1EECC8F32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88584BDA-EB2F-C260-4493-A21D1E62A7C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F5596D27-B598-8B2D-49FB-4FE9B798068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E6515E0-339D-3F43-B9C1-4AC170820BAA}" type="datetimeFigureOut">
              <a:rPr lang="sv-SE" smtClean="0"/>
              <a:t>2025-05-30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A8621B24-2763-5F7B-C995-2B1A05FC437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sv-SE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D72C66A5-71B8-E0D5-CAF2-FCB82DD4385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1B9B589-E83D-5143-AB1B-0905091EB6D8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2649886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3" name="Google Shape;523;p21"/>
          <p:cNvSpPr/>
          <p:nvPr/>
        </p:nvSpPr>
        <p:spPr>
          <a:xfrm rot="-5400000">
            <a:off x="260080" y="22418"/>
            <a:ext cx="1234069" cy="1754225"/>
          </a:xfrm>
          <a:custGeom>
            <a:avLst/>
            <a:gdLst/>
            <a:ahLst/>
            <a:cxnLst/>
            <a:rect l="l" t="t" r="r" b="b"/>
            <a:pathLst>
              <a:path w="3792333" h="5390794" extrusionOk="0">
                <a:moveTo>
                  <a:pt x="3792333" y="1295775"/>
                </a:moveTo>
                <a:lnTo>
                  <a:pt x="3792333" y="3387688"/>
                </a:lnTo>
                <a:lnTo>
                  <a:pt x="3788376" y="3387688"/>
                </a:lnTo>
                <a:cubicBezTo>
                  <a:pt x="3792333" y="3423316"/>
                  <a:pt x="3792333" y="3458946"/>
                  <a:pt x="3792333" y="3494574"/>
                </a:cubicBezTo>
                <a:cubicBezTo>
                  <a:pt x="3792333" y="4543632"/>
                  <a:pt x="2945195" y="5390794"/>
                  <a:pt x="1896166" y="5390794"/>
                </a:cubicBezTo>
                <a:cubicBezTo>
                  <a:pt x="847140" y="5390794"/>
                  <a:pt x="0" y="4539671"/>
                  <a:pt x="0" y="3494573"/>
                </a:cubicBezTo>
                <a:cubicBezTo>
                  <a:pt x="0" y="3458946"/>
                  <a:pt x="0" y="3419357"/>
                  <a:pt x="3957" y="3387688"/>
                </a:cubicBezTo>
                <a:lnTo>
                  <a:pt x="0" y="3387688"/>
                </a:lnTo>
                <a:lnTo>
                  <a:pt x="0" y="2792040"/>
                </a:lnTo>
                <a:lnTo>
                  <a:pt x="0" y="1295775"/>
                </a:lnTo>
                <a:lnTo>
                  <a:pt x="0" y="0"/>
                </a:lnTo>
                <a:lnTo>
                  <a:pt x="3792332" y="0"/>
                </a:lnTo>
                <a:lnTo>
                  <a:pt x="3792332" y="1295775"/>
                </a:lnTo>
                <a:close/>
              </a:path>
            </a:pathLst>
          </a:custGeom>
          <a:solidFill>
            <a:srgbClr val="8ABF3B"/>
          </a:solidFill>
          <a:ln>
            <a:noFill/>
          </a:ln>
        </p:spPr>
        <p:txBody>
          <a:bodyPr spcFirstLastPara="1" wrap="square" lIns="121900" tIns="60933" rIns="121900" bIns="60933" anchor="ctr" anchorCtr="0">
            <a:noAutofit/>
          </a:bodyPr>
          <a:lstStyle/>
          <a:p>
            <a:pPr algn="ctr"/>
            <a:endParaRPr sz="1401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524" name="Google Shape;524;p21"/>
          <p:cNvGrpSpPr/>
          <p:nvPr/>
        </p:nvGrpSpPr>
        <p:grpSpPr>
          <a:xfrm>
            <a:off x="424026" y="337850"/>
            <a:ext cx="923745" cy="1077893"/>
            <a:chOff x="2307546" y="2307551"/>
            <a:chExt cx="929291" cy="1082976"/>
          </a:xfrm>
        </p:grpSpPr>
        <p:grpSp>
          <p:nvGrpSpPr>
            <p:cNvPr id="525" name="Google Shape;525;p21"/>
            <p:cNvGrpSpPr/>
            <p:nvPr/>
          </p:nvGrpSpPr>
          <p:grpSpPr>
            <a:xfrm>
              <a:off x="2536980" y="2723928"/>
              <a:ext cx="470423" cy="276595"/>
              <a:chOff x="2536980" y="2723928"/>
              <a:chExt cx="470423" cy="276595"/>
            </a:xfrm>
          </p:grpSpPr>
          <p:sp>
            <p:nvSpPr>
              <p:cNvPr id="526" name="Google Shape;526;p21"/>
              <p:cNvSpPr/>
              <p:nvPr/>
            </p:nvSpPr>
            <p:spPr>
              <a:xfrm>
                <a:off x="2536980" y="2924040"/>
                <a:ext cx="145253" cy="72528"/>
              </a:xfrm>
              <a:custGeom>
                <a:avLst/>
                <a:gdLst/>
                <a:ahLst/>
                <a:cxnLst/>
                <a:rect l="l" t="t" r="r" b="b"/>
                <a:pathLst>
                  <a:path w="145253" h="72528" extrusionOk="0">
                    <a:moveTo>
                      <a:pt x="145253" y="72528"/>
                    </a:moveTo>
                    <a:cubicBezTo>
                      <a:pt x="92434" y="64286"/>
                      <a:pt x="41265" y="39561"/>
                      <a:pt x="0" y="0"/>
                    </a:cubicBezTo>
                  </a:path>
                </a:pathLst>
              </a:custGeom>
              <a:noFill/>
              <a:ln w="1650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60933" rIns="121900" bIns="60933" anchor="ctr" anchorCtr="0">
                <a:noAutofit/>
              </a:bodyPr>
              <a:lstStyle/>
              <a:p>
                <a:endParaRPr sz="1868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27" name="Google Shape;527;p21"/>
              <p:cNvSpPr/>
              <p:nvPr/>
            </p:nvSpPr>
            <p:spPr>
              <a:xfrm>
                <a:off x="2682234" y="2723928"/>
                <a:ext cx="325169" cy="276595"/>
              </a:xfrm>
              <a:custGeom>
                <a:avLst/>
                <a:gdLst/>
                <a:ahLst/>
                <a:cxnLst/>
                <a:rect l="l" t="t" r="r" b="b"/>
                <a:pathLst>
                  <a:path w="325169" h="276595" extrusionOk="0">
                    <a:moveTo>
                      <a:pt x="100687" y="63297"/>
                    </a:moveTo>
                    <a:cubicBezTo>
                      <a:pt x="36313" y="117693"/>
                      <a:pt x="1651" y="195166"/>
                      <a:pt x="0" y="272640"/>
                    </a:cubicBezTo>
                    <a:cubicBezTo>
                      <a:pt x="77578" y="285827"/>
                      <a:pt x="160109" y="266046"/>
                      <a:pt x="224482" y="213299"/>
                    </a:cubicBezTo>
                    <a:cubicBezTo>
                      <a:pt x="288856" y="158903"/>
                      <a:pt x="323519" y="81429"/>
                      <a:pt x="325169" y="3956"/>
                    </a:cubicBezTo>
                    <a:cubicBezTo>
                      <a:pt x="247591" y="-9231"/>
                      <a:pt x="165061" y="10550"/>
                      <a:pt x="100687" y="63297"/>
                    </a:cubicBezTo>
                    <a:close/>
                  </a:path>
                </a:pathLst>
              </a:custGeom>
              <a:noFill/>
              <a:ln w="1650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60933" rIns="121900" bIns="60933" anchor="ctr" anchorCtr="0">
                <a:noAutofit/>
              </a:bodyPr>
              <a:lstStyle/>
              <a:p>
                <a:endParaRPr sz="1868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sp>
          <p:nvSpPr>
            <p:cNvPr id="528" name="Google Shape;528;p21"/>
            <p:cNvSpPr/>
            <p:nvPr/>
          </p:nvSpPr>
          <p:spPr>
            <a:xfrm>
              <a:off x="2682234" y="2727885"/>
              <a:ext cx="323518" cy="268683"/>
            </a:xfrm>
            <a:custGeom>
              <a:avLst/>
              <a:gdLst/>
              <a:ahLst/>
              <a:cxnLst/>
              <a:rect l="l" t="t" r="r" b="b"/>
              <a:pathLst>
                <a:path w="323518" h="268683" extrusionOk="0">
                  <a:moveTo>
                    <a:pt x="0" y="268684"/>
                  </a:moveTo>
                  <a:lnTo>
                    <a:pt x="323519" y="0"/>
                  </a:lnTo>
                </a:path>
              </a:pathLst>
            </a:custGeom>
            <a:noFill/>
            <a:ln w="16500" cap="rnd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60933" rIns="121900" bIns="60933" anchor="ctr" anchorCtr="0">
              <a:noAutofit/>
            </a:bodyPr>
            <a:lstStyle/>
            <a:p>
              <a:endParaRPr sz="1868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529" name="Google Shape;529;p21"/>
            <p:cNvGrpSpPr/>
            <p:nvPr/>
          </p:nvGrpSpPr>
          <p:grpSpPr>
            <a:xfrm>
              <a:off x="2307546" y="2307551"/>
              <a:ext cx="929291" cy="1082976"/>
              <a:chOff x="2307546" y="2307551"/>
              <a:chExt cx="929291" cy="1082976"/>
            </a:xfrm>
          </p:grpSpPr>
          <p:sp>
            <p:nvSpPr>
              <p:cNvPr id="530" name="Google Shape;530;p21"/>
              <p:cNvSpPr/>
              <p:nvPr/>
            </p:nvSpPr>
            <p:spPr>
              <a:xfrm>
                <a:off x="2307546" y="2307551"/>
                <a:ext cx="929291" cy="384069"/>
              </a:xfrm>
              <a:custGeom>
                <a:avLst/>
                <a:gdLst/>
                <a:ahLst/>
                <a:cxnLst/>
                <a:rect l="l" t="t" r="r" b="b"/>
                <a:pathLst>
                  <a:path w="929291" h="384069" extrusionOk="0">
                    <a:moveTo>
                      <a:pt x="0" y="384069"/>
                    </a:moveTo>
                    <a:lnTo>
                      <a:pt x="463820" y="0"/>
                    </a:lnTo>
                    <a:lnTo>
                      <a:pt x="929291" y="384069"/>
                    </a:lnTo>
                    <a:lnTo>
                      <a:pt x="784038" y="384069"/>
                    </a:lnTo>
                    <a:lnTo>
                      <a:pt x="462170" y="121979"/>
                    </a:lnTo>
                    <a:lnTo>
                      <a:pt x="145253" y="384069"/>
                    </a:lnTo>
                    <a:lnTo>
                      <a:pt x="0" y="384069"/>
                    </a:lnTo>
                    <a:close/>
                  </a:path>
                </a:pathLst>
              </a:custGeom>
              <a:noFill/>
              <a:ln w="1650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60933" rIns="121900" bIns="60933" anchor="ctr" anchorCtr="0">
                <a:noAutofit/>
              </a:bodyPr>
              <a:lstStyle/>
              <a:p>
                <a:endParaRPr sz="1868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grpSp>
            <p:nvGrpSpPr>
              <p:cNvPr id="531" name="Google Shape;531;p21"/>
              <p:cNvGrpSpPr/>
              <p:nvPr/>
            </p:nvGrpSpPr>
            <p:grpSpPr>
              <a:xfrm>
                <a:off x="2362016" y="2746017"/>
                <a:ext cx="820351" cy="644510"/>
                <a:chOff x="2362016" y="2746017"/>
                <a:chExt cx="820351" cy="644510"/>
              </a:xfrm>
            </p:grpSpPr>
            <p:grpSp>
              <p:nvGrpSpPr>
                <p:cNvPr id="532" name="Google Shape;532;p21"/>
                <p:cNvGrpSpPr/>
                <p:nvPr/>
              </p:nvGrpSpPr>
              <p:grpSpPr>
                <a:xfrm>
                  <a:off x="2810981" y="2747665"/>
                  <a:ext cx="371386" cy="642862"/>
                  <a:chOff x="2810981" y="2747665"/>
                  <a:chExt cx="371386" cy="642862"/>
                </a:xfrm>
              </p:grpSpPr>
              <p:sp>
                <p:nvSpPr>
                  <p:cNvPr id="533" name="Google Shape;533;p21"/>
                  <p:cNvSpPr/>
                  <p:nvPr/>
                </p:nvSpPr>
                <p:spPr>
                  <a:xfrm>
                    <a:off x="2826079" y="2747665"/>
                    <a:ext cx="356288" cy="54396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56288" h="543960" extrusionOk="0">
                        <a:moveTo>
                          <a:pt x="174722" y="542312"/>
                        </a:moveTo>
                        <a:lnTo>
                          <a:pt x="343083" y="374179"/>
                        </a:lnTo>
                        <a:cubicBezTo>
                          <a:pt x="351336" y="365937"/>
                          <a:pt x="356288" y="354399"/>
                          <a:pt x="356288" y="342860"/>
                        </a:cubicBezTo>
                        <a:lnTo>
                          <a:pt x="356288" y="24725"/>
                        </a:lnTo>
                        <a:cubicBezTo>
                          <a:pt x="356288" y="11539"/>
                          <a:pt x="344734" y="0"/>
                          <a:pt x="331529" y="0"/>
                        </a:cubicBezTo>
                        <a:cubicBezTo>
                          <a:pt x="303469" y="1648"/>
                          <a:pt x="277059" y="31319"/>
                          <a:pt x="267155" y="90660"/>
                        </a:cubicBezTo>
                        <a:lnTo>
                          <a:pt x="244047" y="267035"/>
                        </a:lnTo>
                        <a:cubicBezTo>
                          <a:pt x="224240" y="265387"/>
                          <a:pt x="202782" y="270332"/>
                          <a:pt x="191228" y="281871"/>
                        </a:cubicBezTo>
                        <a:lnTo>
                          <a:pt x="131806" y="341212"/>
                        </a:lnTo>
                        <a:cubicBezTo>
                          <a:pt x="77336" y="352750"/>
                          <a:pt x="57528" y="359344"/>
                          <a:pt x="29468" y="389014"/>
                        </a:cubicBezTo>
                        <a:cubicBezTo>
                          <a:pt x="-5195" y="423630"/>
                          <a:pt x="-1893" y="473081"/>
                          <a:pt x="3058" y="543961"/>
                        </a:cubicBezTo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0" tIns="60933" rIns="121900" bIns="60933" anchor="ctr" anchorCtr="0">
                    <a:noAutofit/>
                  </a:bodyPr>
                  <a:lstStyle/>
                  <a:p>
                    <a:endParaRPr sz="1868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534" name="Google Shape;534;p21"/>
                  <p:cNvSpPr/>
                  <p:nvPr/>
                </p:nvSpPr>
                <p:spPr>
                  <a:xfrm>
                    <a:off x="2810981" y="3289977"/>
                    <a:ext cx="234385" cy="1005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34385" h="100550" extrusionOk="0">
                        <a:moveTo>
                          <a:pt x="0" y="0"/>
                        </a:moveTo>
                        <a:lnTo>
                          <a:pt x="234386" y="0"/>
                        </a:lnTo>
                        <a:lnTo>
                          <a:pt x="234386" y="100550"/>
                        </a:lnTo>
                        <a:lnTo>
                          <a:pt x="0" y="100550"/>
                        </a:lnTo>
                        <a:close/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0" tIns="60933" rIns="121900" bIns="60933" anchor="ctr" anchorCtr="0">
                    <a:noAutofit/>
                  </a:bodyPr>
                  <a:lstStyle/>
                  <a:p>
                    <a:endParaRPr sz="1868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535" name="Google Shape;535;p21"/>
                  <p:cNvSpPr/>
                  <p:nvPr/>
                </p:nvSpPr>
                <p:spPr>
                  <a:xfrm>
                    <a:off x="3000801" y="3014700"/>
                    <a:ext cx="108049" cy="14011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8049" h="140111" extrusionOk="0">
                        <a:moveTo>
                          <a:pt x="70976" y="0"/>
                        </a:moveTo>
                        <a:cubicBezTo>
                          <a:pt x="79229" y="0"/>
                          <a:pt x="85831" y="3296"/>
                          <a:pt x="92434" y="6593"/>
                        </a:cubicBezTo>
                        <a:cubicBezTo>
                          <a:pt x="103988" y="11538"/>
                          <a:pt x="113892" y="24725"/>
                          <a:pt x="103988" y="36264"/>
                        </a:cubicBezTo>
                        <a:lnTo>
                          <a:pt x="0" y="140111"/>
                        </a:lnTo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0" tIns="60933" rIns="121900" bIns="60933" anchor="ctr" anchorCtr="0">
                    <a:noAutofit/>
                  </a:bodyPr>
                  <a:lstStyle/>
                  <a:p>
                    <a:endParaRPr sz="1868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  <p:grpSp>
              <p:nvGrpSpPr>
                <p:cNvPr id="536" name="Google Shape;536;p21"/>
                <p:cNvGrpSpPr/>
                <p:nvPr/>
              </p:nvGrpSpPr>
              <p:grpSpPr>
                <a:xfrm>
                  <a:off x="2362016" y="2746017"/>
                  <a:ext cx="369735" cy="644510"/>
                  <a:chOff x="2362016" y="2746017"/>
                  <a:chExt cx="369735" cy="644510"/>
                </a:xfrm>
              </p:grpSpPr>
              <p:sp>
                <p:nvSpPr>
                  <p:cNvPr id="537" name="Google Shape;537;p21"/>
                  <p:cNvSpPr/>
                  <p:nvPr/>
                </p:nvSpPr>
                <p:spPr>
                  <a:xfrm>
                    <a:off x="2362016" y="2746017"/>
                    <a:ext cx="356288" cy="542312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56288" h="542312" extrusionOk="0">
                        <a:moveTo>
                          <a:pt x="353230" y="540664"/>
                        </a:moveTo>
                        <a:cubicBezTo>
                          <a:pt x="358181" y="471433"/>
                          <a:pt x="361483" y="423630"/>
                          <a:pt x="326820" y="389014"/>
                        </a:cubicBezTo>
                        <a:cubicBezTo>
                          <a:pt x="297109" y="359344"/>
                          <a:pt x="277302" y="352750"/>
                          <a:pt x="224482" y="341212"/>
                        </a:cubicBezTo>
                        <a:lnTo>
                          <a:pt x="165061" y="281870"/>
                        </a:lnTo>
                        <a:cubicBezTo>
                          <a:pt x="153506" y="270332"/>
                          <a:pt x="132048" y="265387"/>
                          <a:pt x="112241" y="267035"/>
                        </a:cubicBezTo>
                        <a:lnTo>
                          <a:pt x="89133" y="90660"/>
                        </a:lnTo>
                        <a:cubicBezTo>
                          <a:pt x="79229" y="32967"/>
                          <a:pt x="52819" y="1648"/>
                          <a:pt x="24759" y="0"/>
                        </a:cubicBezTo>
                        <a:cubicBezTo>
                          <a:pt x="11554" y="0"/>
                          <a:pt x="0" y="9890"/>
                          <a:pt x="0" y="24725"/>
                        </a:cubicBezTo>
                        <a:lnTo>
                          <a:pt x="0" y="342860"/>
                        </a:lnTo>
                        <a:cubicBezTo>
                          <a:pt x="0" y="354398"/>
                          <a:pt x="4952" y="365937"/>
                          <a:pt x="13205" y="374179"/>
                        </a:cubicBezTo>
                        <a:lnTo>
                          <a:pt x="181567" y="542313"/>
                        </a:lnTo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0" tIns="60933" rIns="121900" bIns="60933" anchor="ctr" anchorCtr="0">
                    <a:noAutofit/>
                  </a:bodyPr>
                  <a:lstStyle/>
                  <a:p>
                    <a:endParaRPr sz="1868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538" name="Google Shape;538;p21"/>
                  <p:cNvSpPr/>
                  <p:nvPr/>
                </p:nvSpPr>
                <p:spPr>
                  <a:xfrm>
                    <a:off x="2497366" y="3289977"/>
                    <a:ext cx="234385" cy="1005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34385" h="100550" extrusionOk="0">
                        <a:moveTo>
                          <a:pt x="0" y="0"/>
                        </a:moveTo>
                        <a:lnTo>
                          <a:pt x="234386" y="0"/>
                        </a:lnTo>
                        <a:lnTo>
                          <a:pt x="234386" y="100550"/>
                        </a:lnTo>
                        <a:lnTo>
                          <a:pt x="0" y="100550"/>
                        </a:lnTo>
                        <a:close/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0" tIns="60933" rIns="121900" bIns="60933" anchor="ctr" anchorCtr="0">
                    <a:noAutofit/>
                  </a:bodyPr>
                  <a:lstStyle/>
                  <a:p>
                    <a:endParaRPr sz="1868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539" name="Google Shape;539;p21"/>
                  <p:cNvSpPr/>
                  <p:nvPr/>
                </p:nvSpPr>
                <p:spPr>
                  <a:xfrm>
                    <a:off x="2435533" y="3014700"/>
                    <a:ext cx="108050" cy="14011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8050" h="140111" extrusionOk="0">
                        <a:moveTo>
                          <a:pt x="37074" y="0"/>
                        </a:moveTo>
                        <a:cubicBezTo>
                          <a:pt x="28821" y="0"/>
                          <a:pt x="22218" y="3296"/>
                          <a:pt x="15616" y="6593"/>
                        </a:cubicBezTo>
                        <a:cubicBezTo>
                          <a:pt x="4062" y="11538"/>
                          <a:pt x="-5842" y="24725"/>
                          <a:pt x="4062" y="36264"/>
                        </a:cubicBezTo>
                        <a:lnTo>
                          <a:pt x="108050" y="140111"/>
                        </a:lnTo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0" tIns="60933" rIns="121900" bIns="60933" anchor="ctr" anchorCtr="0">
                    <a:noAutofit/>
                  </a:bodyPr>
                  <a:lstStyle/>
                  <a:p>
                    <a:endParaRPr sz="1868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</p:grpSp>
      </p:grpSp>
      <p:sp>
        <p:nvSpPr>
          <p:cNvPr id="540" name="Google Shape;540;p21"/>
          <p:cNvSpPr txBox="1">
            <a:spLocks noGrp="1"/>
          </p:cNvSpPr>
          <p:nvPr>
            <p:ph type="body" idx="2"/>
          </p:nvPr>
        </p:nvSpPr>
        <p:spPr>
          <a:xfrm>
            <a:off x="1777157" y="447997"/>
            <a:ext cx="10414843" cy="803655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121900" tIns="121900" rIns="121900" bIns="121900" rtlCol="0" anchor="t" anchorCtr="0">
            <a:noAutofit/>
          </a:bodyPr>
          <a:lstStyle/>
          <a:p>
            <a:pPr marL="0" indent="0"/>
            <a:r>
              <a:rPr lang="it" dirty="0">
                <a:solidFill>
                  <a:srgbClr val="FF9933"/>
                </a:solidFill>
              </a:rPr>
              <a:t>Foglio di lavoro: </a:t>
            </a:r>
            <a:r>
              <a:rPr lang="it" sz="2400" b="0" dirty="0">
                <a:solidFill>
                  <a:srgbClr val="777777"/>
                </a:solidFill>
              </a:rPr>
              <a:t>Completare il proprio Ikigai </a:t>
            </a:r>
            <a:r>
              <a:rPr lang="it" sz="2400" b="0" dirty="0">
                <a:solidFill>
                  <a:srgbClr val="6D6E71"/>
                </a:solidFill>
              </a:rPr>
              <a:t>- Passioni, talenti, abilità</a:t>
            </a:r>
            <a:endParaRPr sz="2667" b="0" dirty="0">
              <a:solidFill>
                <a:srgbClr val="6D6E71"/>
              </a:solidFill>
            </a:endParaRPr>
          </a:p>
        </p:txBody>
      </p:sp>
      <p:graphicFrame>
        <p:nvGraphicFramePr>
          <p:cNvPr id="541" name="Google Shape;541;p21"/>
          <p:cNvGraphicFramePr/>
          <p:nvPr/>
        </p:nvGraphicFramePr>
        <p:xfrm>
          <a:off x="511856" y="1785124"/>
          <a:ext cx="11094000" cy="3862073"/>
        </p:xfrm>
        <a:graphic>
          <a:graphicData uri="http://schemas.openxmlformats.org/drawingml/2006/table">
            <a:tbl>
              <a:tblPr firstRow="1" bandRow="1">
                <a:noFill/>
              </a:tblPr>
              <a:tblGrid>
                <a:gridCol w="5547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547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72173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2100" u="none" strike="noStrike" cap="none">
                          <a:solidFill>
                            <a:srgbClr val="777777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Quali sono le vostre passioni?</a:t>
                      </a:r>
                      <a:endParaRPr sz="2400"/>
                    </a:p>
                  </a:txBody>
                  <a:tcPr marL="121933" marR="121933" marT="60967" marB="60967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2100" u="none" strike="noStrike" cap="none">
                          <a:solidFill>
                            <a:srgbClr val="777777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Quali sono i talenti e le capacità di cui disponete?</a:t>
                      </a:r>
                      <a:endParaRPr sz="2400"/>
                    </a:p>
                  </a:txBody>
                  <a:tcPr marL="121933" marR="121933" marT="60967" marB="60967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899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900" u="none" strike="noStrike" cap="none"/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900" u="none" strike="noStrike" cap="none"/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900" u="none" strike="noStrike" cap="none"/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900" u="none" strike="noStrike" cap="none"/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900" u="none" strike="noStrike" cap="none"/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900" u="none" strike="noStrike" cap="none"/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900" u="none" strike="noStrike" cap="none"/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900" u="none" strike="noStrike" cap="none"/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900" u="none" strike="noStrike" cap="none"/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900" u="none" strike="noStrike" cap="none"/>
                    </a:p>
                  </a:txBody>
                  <a:tcPr marL="121933" marR="121933" marT="60967" marB="60967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900" u="none" strike="noStrike" cap="none"/>
                    </a:p>
                  </a:txBody>
                  <a:tcPr marL="121933" marR="121933" marT="60967" marB="60967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542" name="Google Shape;542;p21"/>
          <p:cNvSpPr/>
          <p:nvPr/>
        </p:nvSpPr>
        <p:spPr>
          <a:xfrm>
            <a:off x="1837821" y="654477"/>
            <a:ext cx="9696000" cy="0"/>
          </a:xfrm>
          <a:custGeom>
            <a:avLst/>
            <a:gdLst/>
            <a:ahLst/>
            <a:cxnLst/>
            <a:rect l="l" t="t" r="r" b="b"/>
            <a:pathLst>
              <a:path w="7668259" h="120000" extrusionOk="0">
                <a:moveTo>
                  <a:pt x="0" y="0"/>
                </a:moveTo>
                <a:lnTo>
                  <a:pt x="7668006" y="0"/>
                </a:lnTo>
              </a:path>
            </a:pathLst>
          </a:custGeom>
          <a:noFill/>
          <a:ln w="19050" cap="flat" cmpd="sng">
            <a:solidFill>
              <a:srgbClr val="97C67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Autofit/>
          </a:bodyPr>
          <a:lstStyle/>
          <a:p>
            <a:endParaRPr sz="1401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43" name="Google Shape;543;p21"/>
          <p:cNvSpPr/>
          <p:nvPr/>
        </p:nvSpPr>
        <p:spPr>
          <a:xfrm>
            <a:off x="1837821" y="1150067"/>
            <a:ext cx="9696000" cy="0"/>
          </a:xfrm>
          <a:custGeom>
            <a:avLst/>
            <a:gdLst/>
            <a:ahLst/>
            <a:cxnLst/>
            <a:rect l="l" t="t" r="r" b="b"/>
            <a:pathLst>
              <a:path w="7668259" h="120000" extrusionOk="0">
                <a:moveTo>
                  <a:pt x="0" y="0"/>
                </a:moveTo>
                <a:lnTo>
                  <a:pt x="7668006" y="0"/>
                </a:lnTo>
              </a:path>
            </a:pathLst>
          </a:custGeom>
          <a:noFill/>
          <a:ln w="19050" cap="flat" cmpd="sng">
            <a:solidFill>
              <a:srgbClr val="97C67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Autofit/>
          </a:bodyPr>
          <a:lstStyle/>
          <a:p>
            <a:endParaRPr sz="1401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44" name="Google Shape;544;p21"/>
          <p:cNvSpPr/>
          <p:nvPr/>
        </p:nvSpPr>
        <p:spPr>
          <a:xfrm>
            <a:off x="3" y="5524984"/>
            <a:ext cx="12192000" cy="1333019"/>
          </a:xfrm>
          <a:prstGeom prst="rect">
            <a:avLst/>
          </a:prstGeom>
          <a:solidFill>
            <a:srgbClr val="588F92"/>
          </a:solidFill>
          <a:ln>
            <a:noFill/>
          </a:ln>
        </p:spPr>
        <p:txBody>
          <a:bodyPr spcFirstLastPara="1" wrap="square" lIns="121900" tIns="60933" rIns="121900" bIns="60933" anchor="ctr" anchorCtr="0">
            <a:noAutofit/>
          </a:bodyPr>
          <a:lstStyle/>
          <a:p>
            <a:pPr algn="ctr"/>
            <a:endParaRPr sz="1868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45" name="Google Shape;545;p21"/>
          <p:cNvSpPr txBox="1"/>
          <p:nvPr/>
        </p:nvSpPr>
        <p:spPr>
          <a:xfrm>
            <a:off x="141005" y="5839118"/>
            <a:ext cx="2111864" cy="129089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60933" rIns="121900" bIns="60933" anchor="t" anchorCtr="0">
            <a:normAutofit/>
          </a:bodyPr>
          <a:lstStyle/>
          <a:p>
            <a:pPr>
              <a:lnSpc>
                <a:spcPct val="72399"/>
              </a:lnSpc>
            </a:pPr>
            <a:r>
              <a:rPr lang="it" sz="6668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W.03</a:t>
            </a:r>
            <a:endParaRPr sz="1868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8" name="Google Shape;1518;p119"/>
          <p:cNvSpPr/>
          <p:nvPr/>
        </p:nvSpPr>
        <p:spPr>
          <a:xfrm rot="-5400000">
            <a:off x="260080" y="22420"/>
            <a:ext cx="1234069" cy="1754225"/>
          </a:xfrm>
          <a:custGeom>
            <a:avLst/>
            <a:gdLst/>
            <a:ahLst/>
            <a:cxnLst/>
            <a:rect l="l" t="t" r="r" b="b"/>
            <a:pathLst>
              <a:path w="3792333" h="5390794" extrusionOk="0">
                <a:moveTo>
                  <a:pt x="3792333" y="1295775"/>
                </a:moveTo>
                <a:lnTo>
                  <a:pt x="3792333" y="3387688"/>
                </a:lnTo>
                <a:lnTo>
                  <a:pt x="3788376" y="3387688"/>
                </a:lnTo>
                <a:cubicBezTo>
                  <a:pt x="3792333" y="3423316"/>
                  <a:pt x="3792333" y="3458946"/>
                  <a:pt x="3792333" y="3494574"/>
                </a:cubicBezTo>
                <a:cubicBezTo>
                  <a:pt x="3792333" y="4543632"/>
                  <a:pt x="2945195" y="5390794"/>
                  <a:pt x="1896166" y="5390794"/>
                </a:cubicBezTo>
                <a:cubicBezTo>
                  <a:pt x="847140" y="5390794"/>
                  <a:pt x="0" y="4539671"/>
                  <a:pt x="0" y="3494573"/>
                </a:cubicBezTo>
                <a:cubicBezTo>
                  <a:pt x="0" y="3458946"/>
                  <a:pt x="0" y="3419357"/>
                  <a:pt x="3957" y="3387688"/>
                </a:cubicBezTo>
                <a:lnTo>
                  <a:pt x="0" y="3387688"/>
                </a:lnTo>
                <a:lnTo>
                  <a:pt x="0" y="2792040"/>
                </a:lnTo>
                <a:lnTo>
                  <a:pt x="0" y="1295775"/>
                </a:lnTo>
                <a:lnTo>
                  <a:pt x="0" y="0"/>
                </a:lnTo>
                <a:lnTo>
                  <a:pt x="3792332" y="0"/>
                </a:lnTo>
                <a:lnTo>
                  <a:pt x="3792332" y="1295775"/>
                </a:lnTo>
                <a:close/>
              </a:path>
            </a:pathLst>
          </a:custGeom>
          <a:solidFill>
            <a:srgbClr val="8ABF3B"/>
          </a:solidFill>
          <a:ln>
            <a:noFill/>
          </a:ln>
        </p:spPr>
        <p:txBody>
          <a:bodyPr spcFirstLastPara="1" wrap="square" lIns="121900" tIns="60933" rIns="121900" bIns="60933" anchor="ctr" anchorCtr="0">
            <a:noAutofit/>
          </a:bodyPr>
          <a:lstStyle/>
          <a:p>
            <a:pPr algn="ctr"/>
            <a:endParaRPr sz="1401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519" name="Google Shape;1519;p119"/>
          <p:cNvGrpSpPr/>
          <p:nvPr/>
        </p:nvGrpSpPr>
        <p:grpSpPr>
          <a:xfrm>
            <a:off x="424028" y="337851"/>
            <a:ext cx="923745" cy="1077893"/>
            <a:chOff x="2307546" y="2307551"/>
            <a:chExt cx="929291" cy="1082976"/>
          </a:xfrm>
        </p:grpSpPr>
        <p:grpSp>
          <p:nvGrpSpPr>
            <p:cNvPr id="1520" name="Google Shape;1520;p119"/>
            <p:cNvGrpSpPr/>
            <p:nvPr/>
          </p:nvGrpSpPr>
          <p:grpSpPr>
            <a:xfrm>
              <a:off x="2536980" y="2723928"/>
              <a:ext cx="470423" cy="276595"/>
              <a:chOff x="2536980" y="2723928"/>
              <a:chExt cx="470423" cy="276595"/>
            </a:xfrm>
          </p:grpSpPr>
          <p:sp>
            <p:nvSpPr>
              <p:cNvPr id="1521" name="Google Shape;1521;p119"/>
              <p:cNvSpPr/>
              <p:nvPr/>
            </p:nvSpPr>
            <p:spPr>
              <a:xfrm>
                <a:off x="2536980" y="2924040"/>
                <a:ext cx="145253" cy="72528"/>
              </a:xfrm>
              <a:custGeom>
                <a:avLst/>
                <a:gdLst/>
                <a:ahLst/>
                <a:cxnLst/>
                <a:rect l="l" t="t" r="r" b="b"/>
                <a:pathLst>
                  <a:path w="145253" h="72528" extrusionOk="0">
                    <a:moveTo>
                      <a:pt x="145253" y="72528"/>
                    </a:moveTo>
                    <a:cubicBezTo>
                      <a:pt x="92434" y="64286"/>
                      <a:pt x="41265" y="39561"/>
                      <a:pt x="0" y="0"/>
                    </a:cubicBezTo>
                  </a:path>
                </a:pathLst>
              </a:custGeom>
              <a:noFill/>
              <a:ln w="1650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60933" rIns="121900" bIns="60933" anchor="ctr" anchorCtr="0">
                <a:noAutofit/>
              </a:bodyPr>
              <a:lstStyle/>
              <a:p>
                <a:endParaRPr sz="1868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22" name="Google Shape;1522;p119"/>
              <p:cNvSpPr/>
              <p:nvPr/>
            </p:nvSpPr>
            <p:spPr>
              <a:xfrm>
                <a:off x="2682234" y="2723928"/>
                <a:ext cx="325169" cy="276595"/>
              </a:xfrm>
              <a:custGeom>
                <a:avLst/>
                <a:gdLst/>
                <a:ahLst/>
                <a:cxnLst/>
                <a:rect l="l" t="t" r="r" b="b"/>
                <a:pathLst>
                  <a:path w="325169" h="276595" extrusionOk="0">
                    <a:moveTo>
                      <a:pt x="100687" y="63297"/>
                    </a:moveTo>
                    <a:cubicBezTo>
                      <a:pt x="36313" y="117693"/>
                      <a:pt x="1651" y="195166"/>
                      <a:pt x="0" y="272640"/>
                    </a:cubicBezTo>
                    <a:cubicBezTo>
                      <a:pt x="77578" y="285827"/>
                      <a:pt x="160109" y="266046"/>
                      <a:pt x="224482" y="213299"/>
                    </a:cubicBezTo>
                    <a:cubicBezTo>
                      <a:pt x="288856" y="158903"/>
                      <a:pt x="323519" y="81429"/>
                      <a:pt x="325169" y="3956"/>
                    </a:cubicBezTo>
                    <a:cubicBezTo>
                      <a:pt x="247591" y="-9231"/>
                      <a:pt x="165061" y="10550"/>
                      <a:pt x="100687" y="63297"/>
                    </a:cubicBezTo>
                    <a:close/>
                  </a:path>
                </a:pathLst>
              </a:custGeom>
              <a:noFill/>
              <a:ln w="1650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60933" rIns="121900" bIns="60933" anchor="ctr" anchorCtr="0">
                <a:noAutofit/>
              </a:bodyPr>
              <a:lstStyle/>
              <a:p>
                <a:endParaRPr sz="1868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sp>
          <p:nvSpPr>
            <p:cNvPr id="1523" name="Google Shape;1523;p119"/>
            <p:cNvSpPr/>
            <p:nvPr/>
          </p:nvSpPr>
          <p:spPr>
            <a:xfrm>
              <a:off x="2682234" y="2727885"/>
              <a:ext cx="323518" cy="268683"/>
            </a:xfrm>
            <a:custGeom>
              <a:avLst/>
              <a:gdLst/>
              <a:ahLst/>
              <a:cxnLst/>
              <a:rect l="l" t="t" r="r" b="b"/>
              <a:pathLst>
                <a:path w="323518" h="268683" extrusionOk="0">
                  <a:moveTo>
                    <a:pt x="0" y="268684"/>
                  </a:moveTo>
                  <a:lnTo>
                    <a:pt x="323519" y="0"/>
                  </a:lnTo>
                </a:path>
              </a:pathLst>
            </a:custGeom>
            <a:noFill/>
            <a:ln w="16500" cap="rnd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60933" rIns="121900" bIns="60933" anchor="ctr" anchorCtr="0">
              <a:noAutofit/>
            </a:bodyPr>
            <a:lstStyle/>
            <a:p>
              <a:endParaRPr sz="1868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1524" name="Google Shape;1524;p119"/>
            <p:cNvGrpSpPr/>
            <p:nvPr/>
          </p:nvGrpSpPr>
          <p:grpSpPr>
            <a:xfrm>
              <a:off x="2307546" y="2307551"/>
              <a:ext cx="929291" cy="1082976"/>
              <a:chOff x="2307546" y="2307551"/>
              <a:chExt cx="929291" cy="1082976"/>
            </a:xfrm>
          </p:grpSpPr>
          <p:sp>
            <p:nvSpPr>
              <p:cNvPr id="1525" name="Google Shape;1525;p119"/>
              <p:cNvSpPr/>
              <p:nvPr/>
            </p:nvSpPr>
            <p:spPr>
              <a:xfrm>
                <a:off x="2307546" y="2307551"/>
                <a:ext cx="929291" cy="384069"/>
              </a:xfrm>
              <a:custGeom>
                <a:avLst/>
                <a:gdLst/>
                <a:ahLst/>
                <a:cxnLst/>
                <a:rect l="l" t="t" r="r" b="b"/>
                <a:pathLst>
                  <a:path w="929291" h="384069" extrusionOk="0">
                    <a:moveTo>
                      <a:pt x="0" y="384069"/>
                    </a:moveTo>
                    <a:lnTo>
                      <a:pt x="463820" y="0"/>
                    </a:lnTo>
                    <a:lnTo>
                      <a:pt x="929291" y="384069"/>
                    </a:lnTo>
                    <a:lnTo>
                      <a:pt x="784038" y="384069"/>
                    </a:lnTo>
                    <a:lnTo>
                      <a:pt x="462170" y="121979"/>
                    </a:lnTo>
                    <a:lnTo>
                      <a:pt x="145253" y="384069"/>
                    </a:lnTo>
                    <a:lnTo>
                      <a:pt x="0" y="384069"/>
                    </a:lnTo>
                    <a:close/>
                  </a:path>
                </a:pathLst>
              </a:custGeom>
              <a:noFill/>
              <a:ln w="1650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60933" rIns="121900" bIns="60933" anchor="ctr" anchorCtr="0">
                <a:noAutofit/>
              </a:bodyPr>
              <a:lstStyle/>
              <a:p>
                <a:endParaRPr sz="1868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grpSp>
            <p:nvGrpSpPr>
              <p:cNvPr id="1526" name="Google Shape;1526;p119"/>
              <p:cNvGrpSpPr/>
              <p:nvPr/>
            </p:nvGrpSpPr>
            <p:grpSpPr>
              <a:xfrm>
                <a:off x="2362016" y="2746017"/>
                <a:ext cx="820351" cy="644510"/>
                <a:chOff x="2362016" y="2746017"/>
                <a:chExt cx="820351" cy="644510"/>
              </a:xfrm>
            </p:grpSpPr>
            <p:grpSp>
              <p:nvGrpSpPr>
                <p:cNvPr id="1527" name="Google Shape;1527;p119"/>
                <p:cNvGrpSpPr/>
                <p:nvPr/>
              </p:nvGrpSpPr>
              <p:grpSpPr>
                <a:xfrm>
                  <a:off x="2810981" y="2747665"/>
                  <a:ext cx="371386" cy="642862"/>
                  <a:chOff x="2810981" y="2747665"/>
                  <a:chExt cx="371386" cy="642862"/>
                </a:xfrm>
              </p:grpSpPr>
              <p:sp>
                <p:nvSpPr>
                  <p:cNvPr id="1528" name="Google Shape;1528;p119"/>
                  <p:cNvSpPr/>
                  <p:nvPr/>
                </p:nvSpPr>
                <p:spPr>
                  <a:xfrm>
                    <a:off x="2826079" y="2747665"/>
                    <a:ext cx="356288" cy="54396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56288" h="543960" extrusionOk="0">
                        <a:moveTo>
                          <a:pt x="174722" y="542312"/>
                        </a:moveTo>
                        <a:lnTo>
                          <a:pt x="343083" y="374179"/>
                        </a:lnTo>
                        <a:cubicBezTo>
                          <a:pt x="351336" y="365937"/>
                          <a:pt x="356288" y="354399"/>
                          <a:pt x="356288" y="342860"/>
                        </a:cubicBezTo>
                        <a:lnTo>
                          <a:pt x="356288" y="24725"/>
                        </a:lnTo>
                        <a:cubicBezTo>
                          <a:pt x="356288" y="11539"/>
                          <a:pt x="344734" y="0"/>
                          <a:pt x="331529" y="0"/>
                        </a:cubicBezTo>
                        <a:cubicBezTo>
                          <a:pt x="303469" y="1648"/>
                          <a:pt x="277059" y="31319"/>
                          <a:pt x="267155" y="90660"/>
                        </a:cubicBezTo>
                        <a:lnTo>
                          <a:pt x="244047" y="267035"/>
                        </a:lnTo>
                        <a:cubicBezTo>
                          <a:pt x="224240" y="265387"/>
                          <a:pt x="202782" y="270332"/>
                          <a:pt x="191228" y="281871"/>
                        </a:cubicBezTo>
                        <a:lnTo>
                          <a:pt x="131806" y="341212"/>
                        </a:lnTo>
                        <a:cubicBezTo>
                          <a:pt x="77336" y="352750"/>
                          <a:pt x="57528" y="359344"/>
                          <a:pt x="29468" y="389014"/>
                        </a:cubicBezTo>
                        <a:cubicBezTo>
                          <a:pt x="-5195" y="423630"/>
                          <a:pt x="-1893" y="473081"/>
                          <a:pt x="3058" y="543961"/>
                        </a:cubicBezTo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0" tIns="60933" rIns="121900" bIns="60933" anchor="ctr" anchorCtr="0">
                    <a:noAutofit/>
                  </a:bodyPr>
                  <a:lstStyle/>
                  <a:p>
                    <a:endParaRPr sz="1868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529" name="Google Shape;1529;p119"/>
                  <p:cNvSpPr/>
                  <p:nvPr/>
                </p:nvSpPr>
                <p:spPr>
                  <a:xfrm>
                    <a:off x="2810981" y="3289977"/>
                    <a:ext cx="234385" cy="1005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34385" h="100550" extrusionOk="0">
                        <a:moveTo>
                          <a:pt x="0" y="0"/>
                        </a:moveTo>
                        <a:lnTo>
                          <a:pt x="234386" y="0"/>
                        </a:lnTo>
                        <a:lnTo>
                          <a:pt x="234386" y="100550"/>
                        </a:lnTo>
                        <a:lnTo>
                          <a:pt x="0" y="100550"/>
                        </a:lnTo>
                        <a:close/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0" tIns="60933" rIns="121900" bIns="60933" anchor="ctr" anchorCtr="0">
                    <a:noAutofit/>
                  </a:bodyPr>
                  <a:lstStyle/>
                  <a:p>
                    <a:endParaRPr sz="1868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530" name="Google Shape;1530;p119"/>
                  <p:cNvSpPr/>
                  <p:nvPr/>
                </p:nvSpPr>
                <p:spPr>
                  <a:xfrm>
                    <a:off x="3000801" y="3014700"/>
                    <a:ext cx="108049" cy="14011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8049" h="140111" extrusionOk="0">
                        <a:moveTo>
                          <a:pt x="70976" y="0"/>
                        </a:moveTo>
                        <a:cubicBezTo>
                          <a:pt x="79229" y="0"/>
                          <a:pt x="85831" y="3296"/>
                          <a:pt x="92434" y="6593"/>
                        </a:cubicBezTo>
                        <a:cubicBezTo>
                          <a:pt x="103988" y="11538"/>
                          <a:pt x="113892" y="24725"/>
                          <a:pt x="103988" y="36264"/>
                        </a:cubicBezTo>
                        <a:lnTo>
                          <a:pt x="0" y="140111"/>
                        </a:lnTo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0" tIns="60933" rIns="121900" bIns="60933" anchor="ctr" anchorCtr="0">
                    <a:noAutofit/>
                  </a:bodyPr>
                  <a:lstStyle/>
                  <a:p>
                    <a:endParaRPr sz="1868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  <p:grpSp>
              <p:nvGrpSpPr>
                <p:cNvPr id="1531" name="Google Shape;1531;p119"/>
                <p:cNvGrpSpPr/>
                <p:nvPr/>
              </p:nvGrpSpPr>
              <p:grpSpPr>
                <a:xfrm>
                  <a:off x="2362016" y="2746017"/>
                  <a:ext cx="369735" cy="644510"/>
                  <a:chOff x="2362016" y="2746017"/>
                  <a:chExt cx="369735" cy="644510"/>
                </a:xfrm>
              </p:grpSpPr>
              <p:sp>
                <p:nvSpPr>
                  <p:cNvPr id="1532" name="Google Shape;1532;p119"/>
                  <p:cNvSpPr/>
                  <p:nvPr/>
                </p:nvSpPr>
                <p:spPr>
                  <a:xfrm>
                    <a:off x="2362016" y="2746017"/>
                    <a:ext cx="356288" cy="542312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56288" h="542312" extrusionOk="0">
                        <a:moveTo>
                          <a:pt x="353230" y="540664"/>
                        </a:moveTo>
                        <a:cubicBezTo>
                          <a:pt x="358181" y="471433"/>
                          <a:pt x="361483" y="423630"/>
                          <a:pt x="326820" y="389014"/>
                        </a:cubicBezTo>
                        <a:cubicBezTo>
                          <a:pt x="297109" y="359344"/>
                          <a:pt x="277302" y="352750"/>
                          <a:pt x="224482" y="341212"/>
                        </a:cubicBezTo>
                        <a:lnTo>
                          <a:pt x="165061" y="281870"/>
                        </a:lnTo>
                        <a:cubicBezTo>
                          <a:pt x="153506" y="270332"/>
                          <a:pt x="132048" y="265387"/>
                          <a:pt x="112241" y="267035"/>
                        </a:cubicBezTo>
                        <a:lnTo>
                          <a:pt x="89133" y="90660"/>
                        </a:lnTo>
                        <a:cubicBezTo>
                          <a:pt x="79229" y="32967"/>
                          <a:pt x="52819" y="1648"/>
                          <a:pt x="24759" y="0"/>
                        </a:cubicBezTo>
                        <a:cubicBezTo>
                          <a:pt x="11554" y="0"/>
                          <a:pt x="0" y="9890"/>
                          <a:pt x="0" y="24725"/>
                        </a:cubicBezTo>
                        <a:lnTo>
                          <a:pt x="0" y="342860"/>
                        </a:lnTo>
                        <a:cubicBezTo>
                          <a:pt x="0" y="354398"/>
                          <a:pt x="4952" y="365937"/>
                          <a:pt x="13205" y="374179"/>
                        </a:cubicBezTo>
                        <a:lnTo>
                          <a:pt x="181567" y="542313"/>
                        </a:lnTo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0" tIns="60933" rIns="121900" bIns="60933" anchor="ctr" anchorCtr="0">
                    <a:noAutofit/>
                  </a:bodyPr>
                  <a:lstStyle/>
                  <a:p>
                    <a:endParaRPr sz="1868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533" name="Google Shape;1533;p119"/>
                  <p:cNvSpPr/>
                  <p:nvPr/>
                </p:nvSpPr>
                <p:spPr>
                  <a:xfrm>
                    <a:off x="2497366" y="3289977"/>
                    <a:ext cx="234385" cy="1005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34385" h="100550" extrusionOk="0">
                        <a:moveTo>
                          <a:pt x="0" y="0"/>
                        </a:moveTo>
                        <a:lnTo>
                          <a:pt x="234386" y="0"/>
                        </a:lnTo>
                        <a:lnTo>
                          <a:pt x="234386" y="100550"/>
                        </a:lnTo>
                        <a:lnTo>
                          <a:pt x="0" y="100550"/>
                        </a:lnTo>
                        <a:close/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0" tIns="60933" rIns="121900" bIns="60933" anchor="ctr" anchorCtr="0">
                    <a:noAutofit/>
                  </a:bodyPr>
                  <a:lstStyle/>
                  <a:p>
                    <a:endParaRPr sz="1868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534" name="Google Shape;1534;p119"/>
                  <p:cNvSpPr/>
                  <p:nvPr/>
                </p:nvSpPr>
                <p:spPr>
                  <a:xfrm>
                    <a:off x="2435533" y="3014700"/>
                    <a:ext cx="108050" cy="14011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8050" h="140111" extrusionOk="0">
                        <a:moveTo>
                          <a:pt x="37074" y="0"/>
                        </a:moveTo>
                        <a:cubicBezTo>
                          <a:pt x="28821" y="0"/>
                          <a:pt x="22218" y="3296"/>
                          <a:pt x="15616" y="6593"/>
                        </a:cubicBezTo>
                        <a:cubicBezTo>
                          <a:pt x="4062" y="11538"/>
                          <a:pt x="-5842" y="24725"/>
                          <a:pt x="4062" y="36264"/>
                        </a:cubicBezTo>
                        <a:lnTo>
                          <a:pt x="108050" y="140111"/>
                        </a:lnTo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0" tIns="60933" rIns="121900" bIns="60933" anchor="ctr" anchorCtr="0">
                    <a:noAutofit/>
                  </a:bodyPr>
                  <a:lstStyle/>
                  <a:p>
                    <a:endParaRPr sz="1868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</p:grpSp>
      </p:grpSp>
      <p:sp>
        <p:nvSpPr>
          <p:cNvPr id="1535" name="Google Shape;1535;p119"/>
          <p:cNvSpPr txBox="1">
            <a:spLocks noGrp="1"/>
          </p:cNvSpPr>
          <p:nvPr>
            <p:ph type="body" idx="2"/>
          </p:nvPr>
        </p:nvSpPr>
        <p:spPr>
          <a:xfrm>
            <a:off x="1777157" y="447998"/>
            <a:ext cx="9828688" cy="803655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121900" tIns="121900" rIns="121900" bIns="121900" rtlCol="0" anchor="t" anchorCtr="0">
            <a:noAutofit/>
          </a:bodyPr>
          <a:lstStyle/>
          <a:p>
            <a:pPr marL="0" indent="0"/>
            <a:r>
              <a:rPr lang="it">
                <a:solidFill>
                  <a:srgbClr val="FF9933"/>
                </a:solidFill>
              </a:rPr>
              <a:t>Foglio di lavoro: </a:t>
            </a:r>
            <a:r>
              <a:rPr lang="it" sz="2400" b="0">
                <a:solidFill>
                  <a:srgbClr val="777777"/>
                </a:solidFill>
              </a:rPr>
              <a:t>Creare il proprio ciclo di sviluppo personale (3)</a:t>
            </a:r>
            <a:endParaRPr sz="2667" b="0">
              <a:solidFill>
                <a:srgbClr val="777777"/>
              </a:solidFill>
            </a:endParaRPr>
          </a:p>
        </p:txBody>
      </p:sp>
      <p:sp>
        <p:nvSpPr>
          <p:cNvPr id="1536" name="Google Shape;1536;p119"/>
          <p:cNvSpPr/>
          <p:nvPr/>
        </p:nvSpPr>
        <p:spPr>
          <a:xfrm>
            <a:off x="1837821" y="641644"/>
            <a:ext cx="9696000" cy="0"/>
          </a:xfrm>
          <a:custGeom>
            <a:avLst/>
            <a:gdLst/>
            <a:ahLst/>
            <a:cxnLst/>
            <a:rect l="l" t="t" r="r" b="b"/>
            <a:pathLst>
              <a:path w="7668259" h="120000" extrusionOk="0">
                <a:moveTo>
                  <a:pt x="0" y="0"/>
                </a:moveTo>
                <a:lnTo>
                  <a:pt x="7668006" y="0"/>
                </a:lnTo>
              </a:path>
            </a:pathLst>
          </a:custGeom>
          <a:noFill/>
          <a:ln w="19050" cap="flat" cmpd="sng">
            <a:solidFill>
              <a:srgbClr val="97C67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Autofit/>
          </a:bodyPr>
          <a:lstStyle/>
          <a:p>
            <a:endParaRPr sz="1401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37" name="Google Shape;1537;p119"/>
          <p:cNvSpPr/>
          <p:nvPr/>
        </p:nvSpPr>
        <p:spPr>
          <a:xfrm>
            <a:off x="1837821" y="1137233"/>
            <a:ext cx="9696000" cy="0"/>
          </a:xfrm>
          <a:custGeom>
            <a:avLst/>
            <a:gdLst/>
            <a:ahLst/>
            <a:cxnLst/>
            <a:rect l="l" t="t" r="r" b="b"/>
            <a:pathLst>
              <a:path w="7668259" h="120000" extrusionOk="0">
                <a:moveTo>
                  <a:pt x="0" y="0"/>
                </a:moveTo>
                <a:lnTo>
                  <a:pt x="7668006" y="0"/>
                </a:lnTo>
              </a:path>
            </a:pathLst>
          </a:custGeom>
          <a:noFill/>
          <a:ln w="19050" cap="flat" cmpd="sng">
            <a:solidFill>
              <a:srgbClr val="97C67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Autofit/>
          </a:bodyPr>
          <a:lstStyle/>
          <a:p>
            <a:endParaRPr sz="1401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38" name="Google Shape;1538;p119"/>
          <p:cNvSpPr/>
          <p:nvPr/>
        </p:nvSpPr>
        <p:spPr>
          <a:xfrm>
            <a:off x="3" y="5524985"/>
            <a:ext cx="12192000" cy="1333019"/>
          </a:xfrm>
          <a:prstGeom prst="rect">
            <a:avLst/>
          </a:prstGeom>
          <a:solidFill>
            <a:srgbClr val="588F92"/>
          </a:solidFill>
          <a:ln>
            <a:noFill/>
          </a:ln>
        </p:spPr>
        <p:txBody>
          <a:bodyPr spcFirstLastPara="1" wrap="square" lIns="121900" tIns="60933" rIns="121900" bIns="60933" anchor="ctr" anchorCtr="0">
            <a:noAutofit/>
          </a:bodyPr>
          <a:lstStyle/>
          <a:p>
            <a:pPr algn="ctr"/>
            <a:endParaRPr sz="1868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39" name="Google Shape;1539;p119"/>
          <p:cNvSpPr txBox="1"/>
          <p:nvPr/>
        </p:nvSpPr>
        <p:spPr>
          <a:xfrm>
            <a:off x="141006" y="5839119"/>
            <a:ext cx="2403412" cy="129089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60933" rIns="121900" bIns="60933" anchor="t" anchorCtr="0">
            <a:normAutofit/>
          </a:bodyPr>
          <a:lstStyle/>
          <a:p>
            <a:pPr>
              <a:lnSpc>
                <a:spcPct val="72399"/>
              </a:lnSpc>
            </a:pPr>
            <a:r>
              <a:rPr lang="it" sz="6668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W.12</a:t>
            </a:r>
            <a:endParaRPr sz="1868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40" name="Google Shape;1540;p119"/>
          <p:cNvSpPr txBox="1"/>
          <p:nvPr/>
        </p:nvSpPr>
        <p:spPr>
          <a:xfrm>
            <a:off x="1888768" y="1215516"/>
            <a:ext cx="4747921" cy="6667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60933" rIns="121900" bIns="60933" anchor="t" anchorCtr="0">
            <a:spAutoFit/>
          </a:bodyPr>
          <a:lstStyle/>
          <a:p>
            <a:r>
              <a:rPr lang="it" sz="2133" b="1" dirty="0">
                <a:solidFill>
                  <a:srgbClr val="6D6E71"/>
                </a:solidFill>
                <a:latin typeface="Arial"/>
                <a:ea typeface="Arial"/>
                <a:cs typeface="Arial"/>
                <a:sym typeface="Arial"/>
              </a:rPr>
              <a:t>3. Pianificazione dell'azione:</a:t>
            </a:r>
            <a:endParaRPr sz="2133" dirty="0">
              <a:solidFill>
                <a:srgbClr val="6D6E71"/>
              </a:solidFill>
              <a:latin typeface="Arial"/>
              <a:ea typeface="Arial"/>
              <a:cs typeface="Arial"/>
              <a:sym typeface="Arial"/>
            </a:endParaRPr>
          </a:p>
          <a:p>
            <a:endParaRPr sz="140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aphicFrame>
        <p:nvGraphicFramePr>
          <p:cNvPr id="1541" name="Google Shape;1541;p119"/>
          <p:cNvGraphicFramePr/>
          <p:nvPr/>
        </p:nvGraphicFramePr>
        <p:xfrm>
          <a:off x="796478" y="1837143"/>
          <a:ext cx="10737333" cy="3755133"/>
        </p:xfrm>
        <a:graphic>
          <a:graphicData uri="http://schemas.openxmlformats.org/drawingml/2006/table">
            <a:tbl>
              <a:tblPr firstRow="1" bandRow="1">
                <a:noFill/>
              </a:tblPr>
              <a:tblGrid>
                <a:gridCol w="5384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35293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38507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500" b="0" i="0" u="none" strike="noStrike" cap="none">
                          <a:solidFill>
                            <a:srgbClr val="6D6E7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I passi da compiere per raggiungere i miei obiettivi</a:t>
                      </a:r>
                      <a:endParaRPr sz="15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33" marR="91433" marT="45733" marB="45733">
                    <a:solidFill>
                      <a:srgbClr val="FBFE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500" b="0" i="0" u="none" strike="noStrike" cap="none">
                          <a:solidFill>
                            <a:srgbClr val="6D6E7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Come posso suddividere i miei obiettivi in compiti più piccoli e gestibili?</a:t>
                      </a:r>
                      <a:endParaRPr sz="15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33" marR="91433" marT="45733" marB="45733">
                    <a:solidFill>
                      <a:srgbClr val="FEEDD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778267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500" u="none" strike="noStrike" cap="none"/>
                    </a:p>
                  </a:txBody>
                  <a:tcPr marL="91433" marR="91433" marT="45733" marB="45733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500" u="none" strike="noStrike" cap="none"/>
                    </a:p>
                  </a:txBody>
                  <a:tcPr marL="91433" marR="91433" marT="45733" marB="45733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30967">
                <a:tc gridSpan="2"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500" b="0" i="0" u="none" strike="noStrike" cap="none">
                          <a:solidFill>
                            <a:srgbClr val="6D6E7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Risorse o supporto di cui ho bisogno per realizzare i miei obiettivi</a:t>
                      </a:r>
                      <a:endParaRPr sz="15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33" marR="91433" marT="45733" marB="45733">
                    <a:solidFill>
                      <a:srgbClr val="FCFCF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sv-S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097233">
                <a:tc gridSpan="2"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500" u="none" strike="noStrike" cap="none"/>
                    </a:p>
                  </a:txBody>
                  <a:tcPr marL="91433" marR="91433" marT="45733" marB="45733"/>
                </a:tc>
                <a:tc hMerge="1">
                  <a:txBody>
                    <a:bodyPr/>
                    <a:lstStyle/>
                    <a:p>
                      <a:endParaRPr lang="sv-S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6" name="Google Shape;1546;p120"/>
          <p:cNvSpPr/>
          <p:nvPr/>
        </p:nvSpPr>
        <p:spPr>
          <a:xfrm rot="-5400000">
            <a:off x="260080" y="22420"/>
            <a:ext cx="1234069" cy="1754225"/>
          </a:xfrm>
          <a:custGeom>
            <a:avLst/>
            <a:gdLst/>
            <a:ahLst/>
            <a:cxnLst/>
            <a:rect l="l" t="t" r="r" b="b"/>
            <a:pathLst>
              <a:path w="3792333" h="5390794" extrusionOk="0">
                <a:moveTo>
                  <a:pt x="3792333" y="1295775"/>
                </a:moveTo>
                <a:lnTo>
                  <a:pt x="3792333" y="3387688"/>
                </a:lnTo>
                <a:lnTo>
                  <a:pt x="3788376" y="3387688"/>
                </a:lnTo>
                <a:cubicBezTo>
                  <a:pt x="3792333" y="3423316"/>
                  <a:pt x="3792333" y="3458946"/>
                  <a:pt x="3792333" y="3494574"/>
                </a:cubicBezTo>
                <a:cubicBezTo>
                  <a:pt x="3792333" y="4543632"/>
                  <a:pt x="2945195" y="5390794"/>
                  <a:pt x="1896166" y="5390794"/>
                </a:cubicBezTo>
                <a:cubicBezTo>
                  <a:pt x="847140" y="5390794"/>
                  <a:pt x="0" y="4539671"/>
                  <a:pt x="0" y="3494573"/>
                </a:cubicBezTo>
                <a:cubicBezTo>
                  <a:pt x="0" y="3458946"/>
                  <a:pt x="0" y="3419357"/>
                  <a:pt x="3957" y="3387688"/>
                </a:cubicBezTo>
                <a:lnTo>
                  <a:pt x="0" y="3387688"/>
                </a:lnTo>
                <a:lnTo>
                  <a:pt x="0" y="2792040"/>
                </a:lnTo>
                <a:lnTo>
                  <a:pt x="0" y="1295775"/>
                </a:lnTo>
                <a:lnTo>
                  <a:pt x="0" y="0"/>
                </a:lnTo>
                <a:lnTo>
                  <a:pt x="3792332" y="0"/>
                </a:lnTo>
                <a:lnTo>
                  <a:pt x="3792332" y="1295775"/>
                </a:lnTo>
                <a:close/>
              </a:path>
            </a:pathLst>
          </a:custGeom>
          <a:solidFill>
            <a:srgbClr val="8ABF3B"/>
          </a:solidFill>
          <a:ln>
            <a:noFill/>
          </a:ln>
        </p:spPr>
        <p:txBody>
          <a:bodyPr spcFirstLastPara="1" wrap="square" lIns="121900" tIns="60933" rIns="121900" bIns="60933" anchor="ctr" anchorCtr="0">
            <a:noAutofit/>
          </a:bodyPr>
          <a:lstStyle/>
          <a:p>
            <a:pPr algn="ctr"/>
            <a:endParaRPr sz="1401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547" name="Google Shape;1547;p120"/>
          <p:cNvGrpSpPr/>
          <p:nvPr/>
        </p:nvGrpSpPr>
        <p:grpSpPr>
          <a:xfrm>
            <a:off x="424028" y="337851"/>
            <a:ext cx="923745" cy="1077893"/>
            <a:chOff x="2307546" y="2307551"/>
            <a:chExt cx="929291" cy="1082976"/>
          </a:xfrm>
        </p:grpSpPr>
        <p:grpSp>
          <p:nvGrpSpPr>
            <p:cNvPr id="1548" name="Google Shape;1548;p120"/>
            <p:cNvGrpSpPr/>
            <p:nvPr/>
          </p:nvGrpSpPr>
          <p:grpSpPr>
            <a:xfrm>
              <a:off x="2536980" y="2723928"/>
              <a:ext cx="470423" cy="276595"/>
              <a:chOff x="2536980" y="2723928"/>
              <a:chExt cx="470423" cy="276595"/>
            </a:xfrm>
          </p:grpSpPr>
          <p:sp>
            <p:nvSpPr>
              <p:cNvPr id="1549" name="Google Shape;1549;p120"/>
              <p:cNvSpPr/>
              <p:nvPr/>
            </p:nvSpPr>
            <p:spPr>
              <a:xfrm>
                <a:off x="2536980" y="2924040"/>
                <a:ext cx="145253" cy="72528"/>
              </a:xfrm>
              <a:custGeom>
                <a:avLst/>
                <a:gdLst/>
                <a:ahLst/>
                <a:cxnLst/>
                <a:rect l="l" t="t" r="r" b="b"/>
                <a:pathLst>
                  <a:path w="145253" h="72528" extrusionOk="0">
                    <a:moveTo>
                      <a:pt x="145253" y="72528"/>
                    </a:moveTo>
                    <a:cubicBezTo>
                      <a:pt x="92434" y="64286"/>
                      <a:pt x="41265" y="39561"/>
                      <a:pt x="0" y="0"/>
                    </a:cubicBezTo>
                  </a:path>
                </a:pathLst>
              </a:custGeom>
              <a:noFill/>
              <a:ln w="1650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60933" rIns="121900" bIns="60933" anchor="ctr" anchorCtr="0">
                <a:noAutofit/>
              </a:bodyPr>
              <a:lstStyle/>
              <a:p>
                <a:endParaRPr sz="1868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50" name="Google Shape;1550;p120"/>
              <p:cNvSpPr/>
              <p:nvPr/>
            </p:nvSpPr>
            <p:spPr>
              <a:xfrm>
                <a:off x="2682234" y="2723928"/>
                <a:ext cx="325169" cy="276595"/>
              </a:xfrm>
              <a:custGeom>
                <a:avLst/>
                <a:gdLst/>
                <a:ahLst/>
                <a:cxnLst/>
                <a:rect l="l" t="t" r="r" b="b"/>
                <a:pathLst>
                  <a:path w="325169" h="276595" extrusionOk="0">
                    <a:moveTo>
                      <a:pt x="100687" y="63297"/>
                    </a:moveTo>
                    <a:cubicBezTo>
                      <a:pt x="36313" y="117693"/>
                      <a:pt x="1651" y="195166"/>
                      <a:pt x="0" y="272640"/>
                    </a:cubicBezTo>
                    <a:cubicBezTo>
                      <a:pt x="77578" y="285827"/>
                      <a:pt x="160109" y="266046"/>
                      <a:pt x="224482" y="213299"/>
                    </a:cubicBezTo>
                    <a:cubicBezTo>
                      <a:pt x="288856" y="158903"/>
                      <a:pt x="323519" y="81429"/>
                      <a:pt x="325169" y="3956"/>
                    </a:cubicBezTo>
                    <a:cubicBezTo>
                      <a:pt x="247591" y="-9231"/>
                      <a:pt x="165061" y="10550"/>
                      <a:pt x="100687" y="63297"/>
                    </a:cubicBezTo>
                    <a:close/>
                  </a:path>
                </a:pathLst>
              </a:custGeom>
              <a:noFill/>
              <a:ln w="1650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60933" rIns="121900" bIns="60933" anchor="ctr" anchorCtr="0">
                <a:noAutofit/>
              </a:bodyPr>
              <a:lstStyle/>
              <a:p>
                <a:endParaRPr sz="1868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sp>
          <p:nvSpPr>
            <p:cNvPr id="1551" name="Google Shape;1551;p120"/>
            <p:cNvSpPr/>
            <p:nvPr/>
          </p:nvSpPr>
          <p:spPr>
            <a:xfrm>
              <a:off x="2682234" y="2727885"/>
              <a:ext cx="323518" cy="268683"/>
            </a:xfrm>
            <a:custGeom>
              <a:avLst/>
              <a:gdLst/>
              <a:ahLst/>
              <a:cxnLst/>
              <a:rect l="l" t="t" r="r" b="b"/>
              <a:pathLst>
                <a:path w="323518" h="268683" extrusionOk="0">
                  <a:moveTo>
                    <a:pt x="0" y="268684"/>
                  </a:moveTo>
                  <a:lnTo>
                    <a:pt x="323519" y="0"/>
                  </a:lnTo>
                </a:path>
              </a:pathLst>
            </a:custGeom>
            <a:noFill/>
            <a:ln w="16500" cap="rnd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60933" rIns="121900" bIns="60933" anchor="ctr" anchorCtr="0">
              <a:noAutofit/>
            </a:bodyPr>
            <a:lstStyle/>
            <a:p>
              <a:endParaRPr sz="1868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1552" name="Google Shape;1552;p120"/>
            <p:cNvGrpSpPr/>
            <p:nvPr/>
          </p:nvGrpSpPr>
          <p:grpSpPr>
            <a:xfrm>
              <a:off x="2307546" y="2307551"/>
              <a:ext cx="929291" cy="1082976"/>
              <a:chOff x="2307546" y="2307551"/>
              <a:chExt cx="929291" cy="1082976"/>
            </a:xfrm>
          </p:grpSpPr>
          <p:sp>
            <p:nvSpPr>
              <p:cNvPr id="1553" name="Google Shape;1553;p120"/>
              <p:cNvSpPr/>
              <p:nvPr/>
            </p:nvSpPr>
            <p:spPr>
              <a:xfrm>
                <a:off x="2307546" y="2307551"/>
                <a:ext cx="929291" cy="384069"/>
              </a:xfrm>
              <a:custGeom>
                <a:avLst/>
                <a:gdLst/>
                <a:ahLst/>
                <a:cxnLst/>
                <a:rect l="l" t="t" r="r" b="b"/>
                <a:pathLst>
                  <a:path w="929291" h="384069" extrusionOk="0">
                    <a:moveTo>
                      <a:pt x="0" y="384069"/>
                    </a:moveTo>
                    <a:lnTo>
                      <a:pt x="463820" y="0"/>
                    </a:lnTo>
                    <a:lnTo>
                      <a:pt x="929291" y="384069"/>
                    </a:lnTo>
                    <a:lnTo>
                      <a:pt x="784038" y="384069"/>
                    </a:lnTo>
                    <a:lnTo>
                      <a:pt x="462170" y="121979"/>
                    </a:lnTo>
                    <a:lnTo>
                      <a:pt x="145253" y="384069"/>
                    </a:lnTo>
                    <a:lnTo>
                      <a:pt x="0" y="384069"/>
                    </a:lnTo>
                    <a:close/>
                  </a:path>
                </a:pathLst>
              </a:custGeom>
              <a:noFill/>
              <a:ln w="1650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60933" rIns="121900" bIns="60933" anchor="ctr" anchorCtr="0">
                <a:noAutofit/>
              </a:bodyPr>
              <a:lstStyle/>
              <a:p>
                <a:endParaRPr sz="1868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grpSp>
            <p:nvGrpSpPr>
              <p:cNvPr id="1554" name="Google Shape;1554;p120"/>
              <p:cNvGrpSpPr/>
              <p:nvPr/>
            </p:nvGrpSpPr>
            <p:grpSpPr>
              <a:xfrm>
                <a:off x="2362016" y="2746017"/>
                <a:ext cx="820351" cy="644510"/>
                <a:chOff x="2362016" y="2746017"/>
                <a:chExt cx="820351" cy="644510"/>
              </a:xfrm>
            </p:grpSpPr>
            <p:grpSp>
              <p:nvGrpSpPr>
                <p:cNvPr id="1555" name="Google Shape;1555;p120"/>
                <p:cNvGrpSpPr/>
                <p:nvPr/>
              </p:nvGrpSpPr>
              <p:grpSpPr>
                <a:xfrm>
                  <a:off x="2810981" y="2747665"/>
                  <a:ext cx="371386" cy="642862"/>
                  <a:chOff x="2810981" y="2747665"/>
                  <a:chExt cx="371386" cy="642862"/>
                </a:xfrm>
              </p:grpSpPr>
              <p:sp>
                <p:nvSpPr>
                  <p:cNvPr id="1556" name="Google Shape;1556;p120"/>
                  <p:cNvSpPr/>
                  <p:nvPr/>
                </p:nvSpPr>
                <p:spPr>
                  <a:xfrm>
                    <a:off x="2826079" y="2747665"/>
                    <a:ext cx="356288" cy="54396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56288" h="543960" extrusionOk="0">
                        <a:moveTo>
                          <a:pt x="174722" y="542312"/>
                        </a:moveTo>
                        <a:lnTo>
                          <a:pt x="343083" y="374179"/>
                        </a:lnTo>
                        <a:cubicBezTo>
                          <a:pt x="351336" y="365937"/>
                          <a:pt x="356288" y="354399"/>
                          <a:pt x="356288" y="342860"/>
                        </a:cubicBezTo>
                        <a:lnTo>
                          <a:pt x="356288" y="24725"/>
                        </a:lnTo>
                        <a:cubicBezTo>
                          <a:pt x="356288" y="11539"/>
                          <a:pt x="344734" y="0"/>
                          <a:pt x="331529" y="0"/>
                        </a:cubicBezTo>
                        <a:cubicBezTo>
                          <a:pt x="303469" y="1648"/>
                          <a:pt x="277059" y="31319"/>
                          <a:pt x="267155" y="90660"/>
                        </a:cubicBezTo>
                        <a:lnTo>
                          <a:pt x="244047" y="267035"/>
                        </a:lnTo>
                        <a:cubicBezTo>
                          <a:pt x="224240" y="265387"/>
                          <a:pt x="202782" y="270332"/>
                          <a:pt x="191228" y="281871"/>
                        </a:cubicBezTo>
                        <a:lnTo>
                          <a:pt x="131806" y="341212"/>
                        </a:lnTo>
                        <a:cubicBezTo>
                          <a:pt x="77336" y="352750"/>
                          <a:pt x="57528" y="359344"/>
                          <a:pt x="29468" y="389014"/>
                        </a:cubicBezTo>
                        <a:cubicBezTo>
                          <a:pt x="-5195" y="423630"/>
                          <a:pt x="-1893" y="473081"/>
                          <a:pt x="3058" y="543961"/>
                        </a:cubicBezTo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0" tIns="60933" rIns="121900" bIns="60933" anchor="ctr" anchorCtr="0">
                    <a:noAutofit/>
                  </a:bodyPr>
                  <a:lstStyle/>
                  <a:p>
                    <a:endParaRPr sz="1868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557" name="Google Shape;1557;p120"/>
                  <p:cNvSpPr/>
                  <p:nvPr/>
                </p:nvSpPr>
                <p:spPr>
                  <a:xfrm>
                    <a:off x="2810981" y="3289977"/>
                    <a:ext cx="234385" cy="1005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34385" h="100550" extrusionOk="0">
                        <a:moveTo>
                          <a:pt x="0" y="0"/>
                        </a:moveTo>
                        <a:lnTo>
                          <a:pt x="234386" y="0"/>
                        </a:lnTo>
                        <a:lnTo>
                          <a:pt x="234386" y="100550"/>
                        </a:lnTo>
                        <a:lnTo>
                          <a:pt x="0" y="100550"/>
                        </a:lnTo>
                        <a:close/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0" tIns="60933" rIns="121900" bIns="60933" anchor="ctr" anchorCtr="0">
                    <a:noAutofit/>
                  </a:bodyPr>
                  <a:lstStyle/>
                  <a:p>
                    <a:endParaRPr sz="1868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558" name="Google Shape;1558;p120"/>
                  <p:cNvSpPr/>
                  <p:nvPr/>
                </p:nvSpPr>
                <p:spPr>
                  <a:xfrm>
                    <a:off x="3000801" y="3014700"/>
                    <a:ext cx="108049" cy="14011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8049" h="140111" extrusionOk="0">
                        <a:moveTo>
                          <a:pt x="70976" y="0"/>
                        </a:moveTo>
                        <a:cubicBezTo>
                          <a:pt x="79229" y="0"/>
                          <a:pt x="85831" y="3296"/>
                          <a:pt x="92434" y="6593"/>
                        </a:cubicBezTo>
                        <a:cubicBezTo>
                          <a:pt x="103988" y="11538"/>
                          <a:pt x="113892" y="24725"/>
                          <a:pt x="103988" y="36264"/>
                        </a:cubicBezTo>
                        <a:lnTo>
                          <a:pt x="0" y="140111"/>
                        </a:lnTo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0" tIns="60933" rIns="121900" bIns="60933" anchor="ctr" anchorCtr="0">
                    <a:noAutofit/>
                  </a:bodyPr>
                  <a:lstStyle/>
                  <a:p>
                    <a:endParaRPr sz="1868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  <p:grpSp>
              <p:nvGrpSpPr>
                <p:cNvPr id="1559" name="Google Shape;1559;p120"/>
                <p:cNvGrpSpPr/>
                <p:nvPr/>
              </p:nvGrpSpPr>
              <p:grpSpPr>
                <a:xfrm>
                  <a:off x="2362016" y="2746017"/>
                  <a:ext cx="369735" cy="644510"/>
                  <a:chOff x="2362016" y="2746017"/>
                  <a:chExt cx="369735" cy="644510"/>
                </a:xfrm>
              </p:grpSpPr>
              <p:sp>
                <p:nvSpPr>
                  <p:cNvPr id="1560" name="Google Shape;1560;p120"/>
                  <p:cNvSpPr/>
                  <p:nvPr/>
                </p:nvSpPr>
                <p:spPr>
                  <a:xfrm>
                    <a:off x="2362016" y="2746017"/>
                    <a:ext cx="356288" cy="542312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56288" h="542312" extrusionOk="0">
                        <a:moveTo>
                          <a:pt x="353230" y="540664"/>
                        </a:moveTo>
                        <a:cubicBezTo>
                          <a:pt x="358181" y="471433"/>
                          <a:pt x="361483" y="423630"/>
                          <a:pt x="326820" y="389014"/>
                        </a:cubicBezTo>
                        <a:cubicBezTo>
                          <a:pt x="297109" y="359344"/>
                          <a:pt x="277302" y="352750"/>
                          <a:pt x="224482" y="341212"/>
                        </a:cubicBezTo>
                        <a:lnTo>
                          <a:pt x="165061" y="281870"/>
                        </a:lnTo>
                        <a:cubicBezTo>
                          <a:pt x="153506" y="270332"/>
                          <a:pt x="132048" y="265387"/>
                          <a:pt x="112241" y="267035"/>
                        </a:cubicBezTo>
                        <a:lnTo>
                          <a:pt x="89133" y="90660"/>
                        </a:lnTo>
                        <a:cubicBezTo>
                          <a:pt x="79229" y="32967"/>
                          <a:pt x="52819" y="1648"/>
                          <a:pt x="24759" y="0"/>
                        </a:cubicBezTo>
                        <a:cubicBezTo>
                          <a:pt x="11554" y="0"/>
                          <a:pt x="0" y="9890"/>
                          <a:pt x="0" y="24725"/>
                        </a:cubicBezTo>
                        <a:lnTo>
                          <a:pt x="0" y="342860"/>
                        </a:lnTo>
                        <a:cubicBezTo>
                          <a:pt x="0" y="354398"/>
                          <a:pt x="4952" y="365937"/>
                          <a:pt x="13205" y="374179"/>
                        </a:cubicBezTo>
                        <a:lnTo>
                          <a:pt x="181567" y="542313"/>
                        </a:lnTo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0" tIns="60933" rIns="121900" bIns="60933" anchor="ctr" anchorCtr="0">
                    <a:noAutofit/>
                  </a:bodyPr>
                  <a:lstStyle/>
                  <a:p>
                    <a:endParaRPr sz="1868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561" name="Google Shape;1561;p120"/>
                  <p:cNvSpPr/>
                  <p:nvPr/>
                </p:nvSpPr>
                <p:spPr>
                  <a:xfrm>
                    <a:off x="2497366" y="3289977"/>
                    <a:ext cx="234385" cy="1005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34385" h="100550" extrusionOk="0">
                        <a:moveTo>
                          <a:pt x="0" y="0"/>
                        </a:moveTo>
                        <a:lnTo>
                          <a:pt x="234386" y="0"/>
                        </a:lnTo>
                        <a:lnTo>
                          <a:pt x="234386" y="100550"/>
                        </a:lnTo>
                        <a:lnTo>
                          <a:pt x="0" y="100550"/>
                        </a:lnTo>
                        <a:close/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0" tIns="60933" rIns="121900" bIns="60933" anchor="ctr" anchorCtr="0">
                    <a:noAutofit/>
                  </a:bodyPr>
                  <a:lstStyle/>
                  <a:p>
                    <a:endParaRPr sz="1868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562" name="Google Shape;1562;p120"/>
                  <p:cNvSpPr/>
                  <p:nvPr/>
                </p:nvSpPr>
                <p:spPr>
                  <a:xfrm>
                    <a:off x="2435533" y="3014700"/>
                    <a:ext cx="108050" cy="14011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8050" h="140111" extrusionOk="0">
                        <a:moveTo>
                          <a:pt x="37074" y="0"/>
                        </a:moveTo>
                        <a:cubicBezTo>
                          <a:pt x="28821" y="0"/>
                          <a:pt x="22218" y="3296"/>
                          <a:pt x="15616" y="6593"/>
                        </a:cubicBezTo>
                        <a:cubicBezTo>
                          <a:pt x="4062" y="11538"/>
                          <a:pt x="-5842" y="24725"/>
                          <a:pt x="4062" y="36264"/>
                        </a:cubicBezTo>
                        <a:lnTo>
                          <a:pt x="108050" y="140111"/>
                        </a:lnTo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0" tIns="60933" rIns="121900" bIns="60933" anchor="ctr" anchorCtr="0">
                    <a:noAutofit/>
                  </a:bodyPr>
                  <a:lstStyle/>
                  <a:p>
                    <a:endParaRPr sz="1868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</p:grpSp>
      </p:grpSp>
      <p:sp>
        <p:nvSpPr>
          <p:cNvPr id="1563" name="Google Shape;1563;p120"/>
          <p:cNvSpPr txBox="1">
            <a:spLocks noGrp="1"/>
          </p:cNvSpPr>
          <p:nvPr>
            <p:ph type="body" idx="2"/>
          </p:nvPr>
        </p:nvSpPr>
        <p:spPr>
          <a:xfrm>
            <a:off x="1777157" y="447998"/>
            <a:ext cx="9828688" cy="803655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121900" tIns="121900" rIns="121900" bIns="121900" rtlCol="0" anchor="t" anchorCtr="0">
            <a:noAutofit/>
          </a:bodyPr>
          <a:lstStyle/>
          <a:p>
            <a:pPr marL="0" indent="0"/>
            <a:r>
              <a:rPr lang="it">
                <a:solidFill>
                  <a:srgbClr val="FF9933"/>
                </a:solidFill>
              </a:rPr>
              <a:t>Foglio di lavoro: </a:t>
            </a:r>
            <a:r>
              <a:rPr lang="it" sz="2400" b="0">
                <a:solidFill>
                  <a:srgbClr val="777777"/>
                </a:solidFill>
              </a:rPr>
              <a:t>Creare il proprio ciclo di sviluppo personale (4) </a:t>
            </a:r>
            <a:endParaRPr sz="2667" b="0">
              <a:solidFill>
                <a:srgbClr val="777777"/>
              </a:solidFill>
            </a:endParaRPr>
          </a:p>
        </p:txBody>
      </p:sp>
      <p:sp>
        <p:nvSpPr>
          <p:cNvPr id="1564" name="Google Shape;1564;p120"/>
          <p:cNvSpPr/>
          <p:nvPr/>
        </p:nvSpPr>
        <p:spPr>
          <a:xfrm>
            <a:off x="1837821" y="641644"/>
            <a:ext cx="9696000" cy="0"/>
          </a:xfrm>
          <a:custGeom>
            <a:avLst/>
            <a:gdLst/>
            <a:ahLst/>
            <a:cxnLst/>
            <a:rect l="l" t="t" r="r" b="b"/>
            <a:pathLst>
              <a:path w="7668259" h="120000" extrusionOk="0">
                <a:moveTo>
                  <a:pt x="0" y="0"/>
                </a:moveTo>
                <a:lnTo>
                  <a:pt x="7668006" y="0"/>
                </a:lnTo>
              </a:path>
            </a:pathLst>
          </a:custGeom>
          <a:noFill/>
          <a:ln w="19050" cap="flat" cmpd="sng">
            <a:solidFill>
              <a:srgbClr val="97C67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Autofit/>
          </a:bodyPr>
          <a:lstStyle/>
          <a:p>
            <a:endParaRPr sz="1401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65" name="Google Shape;1565;p120"/>
          <p:cNvSpPr/>
          <p:nvPr/>
        </p:nvSpPr>
        <p:spPr>
          <a:xfrm>
            <a:off x="1837821" y="1137233"/>
            <a:ext cx="9696000" cy="0"/>
          </a:xfrm>
          <a:custGeom>
            <a:avLst/>
            <a:gdLst/>
            <a:ahLst/>
            <a:cxnLst/>
            <a:rect l="l" t="t" r="r" b="b"/>
            <a:pathLst>
              <a:path w="7668259" h="120000" extrusionOk="0">
                <a:moveTo>
                  <a:pt x="0" y="0"/>
                </a:moveTo>
                <a:lnTo>
                  <a:pt x="7668006" y="0"/>
                </a:lnTo>
              </a:path>
            </a:pathLst>
          </a:custGeom>
          <a:noFill/>
          <a:ln w="19050" cap="flat" cmpd="sng">
            <a:solidFill>
              <a:srgbClr val="97C67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Autofit/>
          </a:bodyPr>
          <a:lstStyle/>
          <a:p>
            <a:endParaRPr sz="1401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66" name="Google Shape;1566;p120"/>
          <p:cNvSpPr/>
          <p:nvPr/>
        </p:nvSpPr>
        <p:spPr>
          <a:xfrm>
            <a:off x="3" y="5524985"/>
            <a:ext cx="12192000" cy="1333019"/>
          </a:xfrm>
          <a:prstGeom prst="rect">
            <a:avLst/>
          </a:prstGeom>
          <a:solidFill>
            <a:srgbClr val="588F92"/>
          </a:solidFill>
          <a:ln>
            <a:noFill/>
          </a:ln>
        </p:spPr>
        <p:txBody>
          <a:bodyPr spcFirstLastPara="1" wrap="square" lIns="121900" tIns="60933" rIns="121900" bIns="60933" anchor="ctr" anchorCtr="0">
            <a:noAutofit/>
          </a:bodyPr>
          <a:lstStyle/>
          <a:p>
            <a:pPr algn="ctr"/>
            <a:endParaRPr sz="1868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67" name="Google Shape;1567;p120"/>
          <p:cNvSpPr txBox="1"/>
          <p:nvPr/>
        </p:nvSpPr>
        <p:spPr>
          <a:xfrm>
            <a:off x="141006" y="5839119"/>
            <a:ext cx="2403412" cy="129089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60933" rIns="121900" bIns="60933" anchor="t" anchorCtr="0">
            <a:normAutofit/>
          </a:bodyPr>
          <a:lstStyle/>
          <a:p>
            <a:pPr>
              <a:lnSpc>
                <a:spcPct val="72399"/>
              </a:lnSpc>
            </a:pPr>
            <a:r>
              <a:rPr lang="it" sz="6668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W.13</a:t>
            </a:r>
            <a:endParaRPr sz="1868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68" name="Google Shape;1568;p120"/>
          <p:cNvSpPr txBox="1"/>
          <p:nvPr/>
        </p:nvSpPr>
        <p:spPr>
          <a:xfrm>
            <a:off x="1847992" y="1158724"/>
            <a:ext cx="6227179" cy="4512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60933" rIns="121900" bIns="60933" anchor="t" anchorCtr="0">
            <a:spAutoFit/>
          </a:bodyPr>
          <a:lstStyle/>
          <a:p>
            <a:r>
              <a:rPr lang="it" sz="2133" b="1">
                <a:solidFill>
                  <a:srgbClr val="6D6E71"/>
                </a:solidFill>
                <a:latin typeface="Arial"/>
                <a:ea typeface="Arial"/>
                <a:cs typeface="Arial"/>
                <a:sym typeface="Arial"/>
              </a:rPr>
              <a:t>4. Agire:</a:t>
            </a:r>
            <a:endParaRPr sz="2133">
              <a:solidFill>
                <a:srgbClr val="6D6E7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aphicFrame>
        <p:nvGraphicFramePr>
          <p:cNvPr id="1569" name="Google Shape;1569;p120"/>
          <p:cNvGraphicFramePr/>
          <p:nvPr/>
        </p:nvGraphicFramePr>
        <p:xfrm>
          <a:off x="796478" y="1837144"/>
          <a:ext cx="10737333" cy="3724634"/>
        </p:xfrm>
        <a:graphic>
          <a:graphicData uri="http://schemas.openxmlformats.org/drawingml/2006/table">
            <a:tbl>
              <a:tblPr firstRow="1" bandRow="1">
                <a:noFill/>
              </a:tblPr>
              <a:tblGrid>
                <a:gridCol w="5384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35293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18167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500" b="0" i="0" u="none" strike="noStrike" cap="none">
                          <a:solidFill>
                            <a:srgbClr val="6D6E7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Sto agendo in modo coerente per raggiungere i miei obiettivi? </a:t>
                      </a:r>
                      <a:endParaRPr sz="15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33" marR="91433" marT="45733" marB="45733">
                    <a:solidFill>
                      <a:srgbClr val="ECD9E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500" b="0" i="0" u="none" strike="noStrike" cap="none">
                          <a:solidFill>
                            <a:srgbClr val="6D6E7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Quali ostacoli o sfide sto incontrando e come li sto superando? </a:t>
                      </a:r>
                      <a:endParaRPr sz="15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33" marR="91433" marT="45733" marB="45733">
                    <a:solidFill>
                      <a:srgbClr val="D2D2D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778267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500" u="none" strike="noStrike" cap="none"/>
                    </a:p>
                  </a:txBody>
                  <a:tcPr marL="91433" marR="91433" marT="45733" marB="45733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500" u="none" strike="noStrike" cap="none"/>
                    </a:p>
                  </a:txBody>
                  <a:tcPr marL="91433" marR="91433" marT="45733" marB="45733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30967">
                <a:tc gridSpan="2"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500" b="0" i="0" u="none" strike="noStrike" cap="none">
                          <a:solidFill>
                            <a:srgbClr val="6D6E7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Come faccio a rimanere concentrato e motivato nel perseguire i miei obiettivi?</a:t>
                      </a:r>
                      <a:endParaRPr sz="15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33" marR="91433" marT="45733" marB="45733">
                    <a:solidFill>
                      <a:srgbClr val="FCFCF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sv-S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097233">
                <a:tc gridSpan="2"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500" u="none" strike="noStrike" cap="none"/>
                    </a:p>
                  </a:txBody>
                  <a:tcPr marL="91433" marR="91433" marT="45733" marB="45733"/>
                </a:tc>
                <a:tc hMerge="1">
                  <a:txBody>
                    <a:bodyPr/>
                    <a:lstStyle/>
                    <a:p>
                      <a:endParaRPr lang="sv-S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4" name="Google Shape;1574;p121"/>
          <p:cNvSpPr/>
          <p:nvPr/>
        </p:nvSpPr>
        <p:spPr>
          <a:xfrm rot="-5400000">
            <a:off x="260080" y="22420"/>
            <a:ext cx="1234069" cy="1754225"/>
          </a:xfrm>
          <a:custGeom>
            <a:avLst/>
            <a:gdLst/>
            <a:ahLst/>
            <a:cxnLst/>
            <a:rect l="l" t="t" r="r" b="b"/>
            <a:pathLst>
              <a:path w="3792333" h="5390794" extrusionOk="0">
                <a:moveTo>
                  <a:pt x="3792333" y="1295775"/>
                </a:moveTo>
                <a:lnTo>
                  <a:pt x="3792333" y="3387688"/>
                </a:lnTo>
                <a:lnTo>
                  <a:pt x="3788376" y="3387688"/>
                </a:lnTo>
                <a:cubicBezTo>
                  <a:pt x="3792333" y="3423316"/>
                  <a:pt x="3792333" y="3458946"/>
                  <a:pt x="3792333" y="3494574"/>
                </a:cubicBezTo>
                <a:cubicBezTo>
                  <a:pt x="3792333" y="4543632"/>
                  <a:pt x="2945195" y="5390794"/>
                  <a:pt x="1896166" y="5390794"/>
                </a:cubicBezTo>
                <a:cubicBezTo>
                  <a:pt x="847140" y="5390794"/>
                  <a:pt x="0" y="4539671"/>
                  <a:pt x="0" y="3494573"/>
                </a:cubicBezTo>
                <a:cubicBezTo>
                  <a:pt x="0" y="3458946"/>
                  <a:pt x="0" y="3419357"/>
                  <a:pt x="3957" y="3387688"/>
                </a:cubicBezTo>
                <a:lnTo>
                  <a:pt x="0" y="3387688"/>
                </a:lnTo>
                <a:lnTo>
                  <a:pt x="0" y="2792040"/>
                </a:lnTo>
                <a:lnTo>
                  <a:pt x="0" y="1295775"/>
                </a:lnTo>
                <a:lnTo>
                  <a:pt x="0" y="0"/>
                </a:lnTo>
                <a:lnTo>
                  <a:pt x="3792332" y="0"/>
                </a:lnTo>
                <a:lnTo>
                  <a:pt x="3792332" y="1295775"/>
                </a:lnTo>
                <a:close/>
              </a:path>
            </a:pathLst>
          </a:custGeom>
          <a:solidFill>
            <a:srgbClr val="8ABF3B"/>
          </a:solidFill>
          <a:ln>
            <a:noFill/>
          </a:ln>
        </p:spPr>
        <p:txBody>
          <a:bodyPr spcFirstLastPara="1" wrap="square" lIns="121900" tIns="60933" rIns="121900" bIns="60933" anchor="ctr" anchorCtr="0">
            <a:noAutofit/>
          </a:bodyPr>
          <a:lstStyle/>
          <a:p>
            <a:pPr algn="ctr"/>
            <a:endParaRPr sz="1401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575" name="Google Shape;1575;p121"/>
          <p:cNvGrpSpPr/>
          <p:nvPr/>
        </p:nvGrpSpPr>
        <p:grpSpPr>
          <a:xfrm>
            <a:off x="424028" y="337851"/>
            <a:ext cx="923745" cy="1077893"/>
            <a:chOff x="2307546" y="2307551"/>
            <a:chExt cx="929291" cy="1082976"/>
          </a:xfrm>
        </p:grpSpPr>
        <p:grpSp>
          <p:nvGrpSpPr>
            <p:cNvPr id="1576" name="Google Shape;1576;p121"/>
            <p:cNvGrpSpPr/>
            <p:nvPr/>
          </p:nvGrpSpPr>
          <p:grpSpPr>
            <a:xfrm>
              <a:off x="2536980" y="2723928"/>
              <a:ext cx="470423" cy="276595"/>
              <a:chOff x="2536980" y="2723928"/>
              <a:chExt cx="470423" cy="276595"/>
            </a:xfrm>
          </p:grpSpPr>
          <p:sp>
            <p:nvSpPr>
              <p:cNvPr id="1577" name="Google Shape;1577;p121"/>
              <p:cNvSpPr/>
              <p:nvPr/>
            </p:nvSpPr>
            <p:spPr>
              <a:xfrm>
                <a:off x="2536980" y="2924040"/>
                <a:ext cx="145253" cy="72528"/>
              </a:xfrm>
              <a:custGeom>
                <a:avLst/>
                <a:gdLst/>
                <a:ahLst/>
                <a:cxnLst/>
                <a:rect l="l" t="t" r="r" b="b"/>
                <a:pathLst>
                  <a:path w="145253" h="72528" extrusionOk="0">
                    <a:moveTo>
                      <a:pt x="145253" y="72528"/>
                    </a:moveTo>
                    <a:cubicBezTo>
                      <a:pt x="92434" y="64286"/>
                      <a:pt x="41265" y="39561"/>
                      <a:pt x="0" y="0"/>
                    </a:cubicBezTo>
                  </a:path>
                </a:pathLst>
              </a:custGeom>
              <a:noFill/>
              <a:ln w="1650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60933" rIns="121900" bIns="60933" anchor="ctr" anchorCtr="0">
                <a:noAutofit/>
              </a:bodyPr>
              <a:lstStyle/>
              <a:p>
                <a:endParaRPr sz="1868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78" name="Google Shape;1578;p121"/>
              <p:cNvSpPr/>
              <p:nvPr/>
            </p:nvSpPr>
            <p:spPr>
              <a:xfrm>
                <a:off x="2682234" y="2723928"/>
                <a:ext cx="325169" cy="276595"/>
              </a:xfrm>
              <a:custGeom>
                <a:avLst/>
                <a:gdLst/>
                <a:ahLst/>
                <a:cxnLst/>
                <a:rect l="l" t="t" r="r" b="b"/>
                <a:pathLst>
                  <a:path w="325169" h="276595" extrusionOk="0">
                    <a:moveTo>
                      <a:pt x="100687" y="63297"/>
                    </a:moveTo>
                    <a:cubicBezTo>
                      <a:pt x="36313" y="117693"/>
                      <a:pt x="1651" y="195166"/>
                      <a:pt x="0" y="272640"/>
                    </a:cubicBezTo>
                    <a:cubicBezTo>
                      <a:pt x="77578" y="285827"/>
                      <a:pt x="160109" y="266046"/>
                      <a:pt x="224482" y="213299"/>
                    </a:cubicBezTo>
                    <a:cubicBezTo>
                      <a:pt x="288856" y="158903"/>
                      <a:pt x="323519" y="81429"/>
                      <a:pt x="325169" y="3956"/>
                    </a:cubicBezTo>
                    <a:cubicBezTo>
                      <a:pt x="247591" y="-9231"/>
                      <a:pt x="165061" y="10550"/>
                      <a:pt x="100687" y="63297"/>
                    </a:cubicBezTo>
                    <a:close/>
                  </a:path>
                </a:pathLst>
              </a:custGeom>
              <a:noFill/>
              <a:ln w="1650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60933" rIns="121900" bIns="60933" anchor="ctr" anchorCtr="0">
                <a:noAutofit/>
              </a:bodyPr>
              <a:lstStyle/>
              <a:p>
                <a:endParaRPr sz="1868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sp>
          <p:nvSpPr>
            <p:cNvPr id="1579" name="Google Shape;1579;p121"/>
            <p:cNvSpPr/>
            <p:nvPr/>
          </p:nvSpPr>
          <p:spPr>
            <a:xfrm>
              <a:off x="2682234" y="2727885"/>
              <a:ext cx="323518" cy="268683"/>
            </a:xfrm>
            <a:custGeom>
              <a:avLst/>
              <a:gdLst/>
              <a:ahLst/>
              <a:cxnLst/>
              <a:rect l="l" t="t" r="r" b="b"/>
              <a:pathLst>
                <a:path w="323518" h="268683" extrusionOk="0">
                  <a:moveTo>
                    <a:pt x="0" y="268684"/>
                  </a:moveTo>
                  <a:lnTo>
                    <a:pt x="323519" y="0"/>
                  </a:lnTo>
                </a:path>
              </a:pathLst>
            </a:custGeom>
            <a:noFill/>
            <a:ln w="16500" cap="rnd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60933" rIns="121900" bIns="60933" anchor="ctr" anchorCtr="0">
              <a:noAutofit/>
            </a:bodyPr>
            <a:lstStyle/>
            <a:p>
              <a:endParaRPr sz="1868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1580" name="Google Shape;1580;p121"/>
            <p:cNvGrpSpPr/>
            <p:nvPr/>
          </p:nvGrpSpPr>
          <p:grpSpPr>
            <a:xfrm>
              <a:off x="2307546" y="2307551"/>
              <a:ext cx="929291" cy="1082976"/>
              <a:chOff x="2307546" y="2307551"/>
              <a:chExt cx="929291" cy="1082976"/>
            </a:xfrm>
          </p:grpSpPr>
          <p:sp>
            <p:nvSpPr>
              <p:cNvPr id="1581" name="Google Shape;1581;p121"/>
              <p:cNvSpPr/>
              <p:nvPr/>
            </p:nvSpPr>
            <p:spPr>
              <a:xfrm>
                <a:off x="2307546" y="2307551"/>
                <a:ext cx="929291" cy="384069"/>
              </a:xfrm>
              <a:custGeom>
                <a:avLst/>
                <a:gdLst/>
                <a:ahLst/>
                <a:cxnLst/>
                <a:rect l="l" t="t" r="r" b="b"/>
                <a:pathLst>
                  <a:path w="929291" h="384069" extrusionOk="0">
                    <a:moveTo>
                      <a:pt x="0" y="384069"/>
                    </a:moveTo>
                    <a:lnTo>
                      <a:pt x="463820" y="0"/>
                    </a:lnTo>
                    <a:lnTo>
                      <a:pt x="929291" y="384069"/>
                    </a:lnTo>
                    <a:lnTo>
                      <a:pt x="784038" y="384069"/>
                    </a:lnTo>
                    <a:lnTo>
                      <a:pt x="462170" y="121979"/>
                    </a:lnTo>
                    <a:lnTo>
                      <a:pt x="145253" y="384069"/>
                    </a:lnTo>
                    <a:lnTo>
                      <a:pt x="0" y="384069"/>
                    </a:lnTo>
                    <a:close/>
                  </a:path>
                </a:pathLst>
              </a:custGeom>
              <a:noFill/>
              <a:ln w="1650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60933" rIns="121900" bIns="60933" anchor="ctr" anchorCtr="0">
                <a:noAutofit/>
              </a:bodyPr>
              <a:lstStyle/>
              <a:p>
                <a:endParaRPr sz="1868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grpSp>
            <p:nvGrpSpPr>
              <p:cNvPr id="1582" name="Google Shape;1582;p121"/>
              <p:cNvGrpSpPr/>
              <p:nvPr/>
            </p:nvGrpSpPr>
            <p:grpSpPr>
              <a:xfrm>
                <a:off x="2362016" y="2746017"/>
                <a:ext cx="820351" cy="644510"/>
                <a:chOff x="2362016" y="2746017"/>
                <a:chExt cx="820351" cy="644510"/>
              </a:xfrm>
            </p:grpSpPr>
            <p:grpSp>
              <p:nvGrpSpPr>
                <p:cNvPr id="1583" name="Google Shape;1583;p121"/>
                <p:cNvGrpSpPr/>
                <p:nvPr/>
              </p:nvGrpSpPr>
              <p:grpSpPr>
                <a:xfrm>
                  <a:off x="2810981" y="2747665"/>
                  <a:ext cx="371386" cy="642862"/>
                  <a:chOff x="2810981" y="2747665"/>
                  <a:chExt cx="371386" cy="642862"/>
                </a:xfrm>
              </p:grpSpPr>
              <p:sp>
                <p:nvSpPr>
                  <p:cNvPr id="1584" name="Google Shape;1584;p121"/>
                  <p:cNvSpPr/>
                  <p:nvPr/>
                </p:nvSpPr>
                <p:spPr>
                  <a:xfrm>
                    <a:off x="2826079" y="2747665"/>
                    <a:ext cx="356288" cy="54396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56288" h="543960" extrusionOk="0">
                        <a:moveTo>
                          <a:pt x="174722" y="542312"/>
                        </a:moveTo>
                        <a:lnTo>
                          <a:pt x="343083" y="374179"/>
                        </a:lnTo>
                        <a:cubicBezTo>
                          <a:pt x="351336" y="365937"/>
                          <a:pt x="356288" y="354399"/>
                          <a:pt x="356288" y="342860"/>
                        </a:cubicBezTo>
                        <a:lnTo>
                          <a:pt x="356288" y="24725"/>
                        </a:lnTo>
                        <a:cubicBezTo>
                          <a:pt x="356288" y="11539"/>
                          <a:pt x="344734" y="0"/>
                          <a:pt x="331529" y="0"/>
                        </a:cubicBezTo>
                        <a:cubicBezTo>
                          <a:pt x="303469" y="1648"/>
                          <a:pt x="277059" y="31319"/>
                          <a:pt x="267155" y="90660"/>
                        </a:cubicBezTo>
                        <a:lnTo>
                          <a:pt x="244047" y="267035"/>
                        </a:lnTo>
                        <a:cubicBezTo>
                          <a:pt x="224240" y="265387"/>
                          <a:pt x="202782" y="270332"/>
                          <a:pt x="191228" y="281871"/>
                        </a:cubicBezTo>
                        <a:lnTo>
                          <a:pt x="131806" y="341212"/>
                        </a:lnTo>
                        <a:cubicBezTo>
                          <a:pt x="77336" y="352750"/>
                          <a:pt x="57528" y="359344"/>
                          <a:pt x="29468" y="389014"/>
                        </a:cubicBezTo>
                        <a:cubicBezTo>
                          <a:pt x="-5195" y="423630"/>
                          <a:pt x="-1893" y="473081"/>
                          <a:pt x="3058" y="543961"/>
                        </a:cubicBezTo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0" tIns="60933" rIns="121900" bIns="60933" anchor="ctr" anchorCtr="0">
                    <a:noAutofit/>
                  </a:bodyPr>
                  <a:lstStyle/>
                  <a:p>
                    <a:endParaRPr sz="1868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585" name="Google Shape;1585;p121"/>
                  <p:cNvSpPr/>
                  <p:nvPr/>
                </p:nvSpPr>
                <p:spPr>
                  <a:xfrm>
                    <a:off x="2810981" y="3289977"/>
                    <a:ext cx="234385" cy="1005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34385" h="100550" extrusionOk="0">
                        <a:moveTo>
                          <a:pt x="0" y="0"/>
                        </a:moveTo>
                        <a:lnTo>
                          <a:pt x="234386" y="0"/>
                        </a:lnTo>
                        <a:lnTo>
                          <a:pt x="234386" y="100550"/>
                        </a:lnTo>
                        <a:lnTo>
                          <a:pt x="0" y="100550"/>
                        </a:lnTo>
                        <a:close/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0" tIns="60933" rIns="121900" bIns="60933" anchor="ctr" anchorCtr="0">
                    <a:noAutofit/>
                  </a:bodyPr>
                  <a:lstStyle/>
                  <a:p>
                    <a:endParaRPr sz="1868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586" name="Google Shape;1586;p121"/>
                  <p:cNvSpPr/>
                  <p:nvPr/>
                </p:nvSpPr>
                <p:spPr>
                  <a:xfrm>
                    <a:off x="3000801" y="3014700"/>
                    <a:ext cx="108049" cy="14011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8049" h="140111" extrusionOk="0">
                        <a:moveTo>
                          <a:pt x="70976" y="0"/>
                        </a:moveTo>
                        <a:cubicBezTo>
                          <a:pt x="79229" y="0"/>
                          <a:pt x="85831" y="3296"/>
                          <a:pt x="92434" y="6593"/>
                        </a:cubicBezTo>
                        <a:cubicBezTo>
                          <a:pt x="103988" y="11538"/>
                          <a:pt x="113892" y="24725"/>
                          <a:pt x="103988" y="36264"/>
                        </a:cubicBezTo>
                        <a:lnTo>
                          <a:pt x="0" y="140111"/>
                        </a:lnTo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0" tIns="60933" rIns="121900" bIns="60933" anchor="ctr" anchorCtr="0">
                    <a:noAutofit/>
                  </a:bodyPr>
                  <a:lstStyle/>
                  <a:p>
                    <a:endParaRPr sz="1868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  <p:grpSp>
              <p:nvGrpSpPr>
                <p:cNvPr id="1587" name="Google Shape;1587;p121"/>
                <p:cNvGrpSpPr/>
                <p:nvPr/>
              </p:nvGrpSpPr>
              <p:grpSpPr>
                <a:xfrm>
                  <a:off x="2362016" y="2746017"/>
                  <a:ext cx="369735" cy="644510"/>
                  <a:chOff x="2362016" y="2746017"/>
                  <a:chExt cx="369735" cy="644510"/>
                </a:xfrm>
              </p:grpSpPr>
              <p:sp>
                <p:nvSpPr>
                  <p:cNvPr id="1588" name="Google Shape;1588;p121"/>
                  <p:cNvSpPr/>
                  <p:nvPr/>
                </p:nvSpPr>
                <p:spPr>
                  <a:xfrm>
                    <a:off x="2362016" y="2746017"/>
                    <a:ext cx="356288" cy="542312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56288" h="542312" extrusionOk="0">
                        <a:moveTo>
                          <a:pt x="353230" y="540664"/>
                        </a:moveTo>
                        <a:cubicBezTo>
                          <a:pt x="358181" y="471433"/>
                          <a:pt x="361483" y="423630"/>
                          <a:pt x="326820" y="389014"/>
                        </a:cubicBezTo>
                        <a:cubicBezTo>
                          <a:pt x="297109" y="359344"/>
                          <a:pt x="277302" y="352750"/>
                          <a:pt x="224482" y="341212"/>
                        </a:cubicBezTo>
                        <a:lnTo>
                          <a:pt x="165061" y="281870"/>
                        </a:lnTo>
                        <a:cubicBezTo>
                          <a:pt x="153506" y="270332"/>
                          <a:pt x="132048" y="265387"/>
                          <a:pt x="112241" y="267035"/>
                        </a:cubicBezTo>
                        <a:lnTo>
                          <a:pt x="89133" y="90660"/>
                        </a:lnTo>
                        <a:cubicBezTo>
                          <a:pt x="79229" y="32967"/>
                          <a:pt x="52819" y="1648"/>
                          <a:pt x="24759" y="0"/>
                        </a:cubicBezTo>
                        <a:cubicBezTo>
                          <a:pt x="11554" y="0"/>
                          <a:pt x="0" y="9890"/>
                          <a:pt x="0" y="24725"/>
                        </a:cubicBezTo>
                        <a:lnTo>
                          <a:pt x="0" y="342860"/>
                        </a:lnTo>
                        <a:cubicBezTo>
                          <a:pt x="0" y="354398"/>
                          <a:pt x="4952" y="365937"/>
                          <a:pt x="13205" y="374179"/>
                        </a:cubicBezTo>
                        <a:lnTo>
                          <a:pt x="181567" y="542313"/>
                        </a:lnTo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0" tIns="60933" rIns="121900" bIns="60933" anchor="ctr" anchorCtr="0">
                    <a:noAutofit/>
                  </a:bodyPr>
                  <a:lstStyle/>
                  <a:p>
                    <a:endParaRPr sz="1868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589" name="Google Shape;1589;p121"/>
                  <p:cNvSpPr/>
                  <p:nvPr/>
                </p:nvSpPr>
                <p:spPr>
                  <a:xfrm>
                    <a:off x="2497366" y="3289977"/>
                    <a:ext cx="234385" cy="1005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34385" h="100550" extrusionOk="0">
                        <a:moveTo>
                          <a:pt x="0" y="0"/>
                        </a:moveTo>
                        <a:lnTo>
                          <a:pt x="234386" y="0"/>
                        </a:lnTo>
                        <a:lnTo>
                          <a:pt x="234386" y="100550"/>
                        </a:lnTo>
                        <a:lnTo>
                          <a:pt x="0" y="100550"/>
                        </a:lnTo>
                        <a:close/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0" tIns="60933" rIns="121900" bIns="60933" anchor="ctr" anchorCtr="0">
                    <a:noAutofit/>
                  </a:bodyPr>
                  <a:lstStyle/>
                  <a:p>
                    <a:endParaRPr sz="1868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590" name="Google Shape;1590;p121"/>
                  <p:cNvSpPr/>
                  <p:nvPr/>
                </p:nvSpPr>
                <p:spPr>
                  <a:xfrm>
                    <a:off x="2435533" y="3014700"/>
                    <a:ext cx="108050" cy="14011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8050" h="140111" extrusionOk="0">
                        <a:moveTo>
                          <a:pt x="37074" y="0"/>
                        </a:moveTo>
                        <a:cubicBezTo>
                          <a:pt x="28821" y="0"/>
                          <a:pt x="22218" y="3296"/>
                          <a:pt x="15616" y="6593"/>
                        </a:cubicBezTo>
                        <a:cubicBezTo>
                          <a:pt x="4062" y="11538"/>
                          <a:pt x="-5842" y="24725"/>
                          <a:pt x="4062" y="36264"/>
                        </a:cubicBezTo>
                        <a:lnTo>
                          <a:pt x="108050" y="140111"/>
                        </a:lnTo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0" tIns="60933" rIns="121900" bIns="60933" anchor="ctr" anchorCtr="0">
                    <a:noAutofit/>
                  </a:bodyPr>
                  <a:lstStyle/>
                  <a:p>
                    <a:endParaRPr sz="1868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</p:grpSp>
      </p:grpSp>
      <p:sp>
        <p:nvSpPr>
          <p:cNvPr id="1591" name="Google Shape;1591;p121"/>
          <p:cNvSpPr txBox="1">
            <a:spLocks noGrp="1"/>
          </p:cNvSpPr>
          <p:nvPr>
            <p:ph type="body" idx="2"/>
          </p:nvPr>
        </p:nvSpPr>
        <p:spPr>
          <a:xfrm>
            <a:off x="1777157" y="447998"/>
            <a:ext cx="9828688" cy="803655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121900" tIns="121900" rIns="121900" bIns="121900" rtlCol="0" anchor="t" anchorCtr="0">
            <a:noAutofit/>
          </a:bodyPr>
          <a:lstStyle/>
          <a:p>
            <a:pPr marL="0" indent="0"/>
            <a:r>
              <a:rPr lang="it">
                <a:solidFill>
                  <a:srgbClr val="FF9933"/>
                </a:solidFill>
              </a:rPr>
              <a:t>Foglio di lavoro: </a:t>
            </a:r>
            <a:r>
              <a:rPr lang="it" sz="2400" b="0">
                <a:solidFill>
                  <a:srgbClr val="777777"/>
                </a:solidFill>
              </a:rPr>
              <a:t>Creare il proprio ciclo di sviluppo personale (5)</a:t>
            </a:r>
            <a:endParaRPr sz="2667" b="0">
              <a:solidFill>
                <a:srgbClr val="777777"/>
              </a:solidFill>
            </a:endParaRPr>
          </a:p>
        </p:txBody>
      </p:sp>
      <p:sp>
        <p:nvSpPr>
          <p:cNvPr id="1592" name="Google Shape;1592;p121"/>
          <p:cNvSpPr/>
          <p:nvPr/>
        </p:nvSpPr>
        <p:spPr>
          <a:xfrm>
            <a:off x="1837821" y="641644"/>
            <a:ext cx="9696000" cy="0"/>
          </a:xfrm>
          <a:custGeom>
            <a:avLst/>
            <a:gdLst/>
            <a:ahLst/>
            <a:cxnLst/>
            <a:rect l="l" t="t" r="r" b="b"/>
            <a:pathLst>
              <a:path w="7668259" h="120000" extrusionOk="0">
                <a:moveTo>
                  <a:pt x="0" y="0"/>
                </a:moveTo>
                <a:lnTo>
                  <a:pt x="7668006" y="0"/>
                </a:lnTo>
              </a:path>
            </a:pathLst>
          </a:custGeom>
          <a:noFill/>
          <a:ln w="19050" cap="flat" cmpd="sng">
            <a:solidFill>
              <a:srgbClr val="97C67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Autofit/>
          </a:bodyPr>
          <a:lstStyle/>
          <a:p>
            <a:endParaRPr sz="1401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93" name="Google Shape;1593;p121"/>
          <p:cNvSpPr/>
          <p:nvPr/>
        </p:nvSpPr>
        <p:spPr>
          <a:xfrm>
            <a:off x="1837821" y="1137233"/>
            <a:ext cx="9696000" cy="0"/>
          </a:xfrm>
          <a:custGeom>
            <a:avLst/>
            <a:gdLst/>
            <a:ahLst/>
            <a:cxnLst/>
            <a:rect l="l" t="t" r="r" b="b"/>
            <a:pathLst>
              <a:path w="7668259" h="120000" extrusionOk="0">
                <a:moveTo>
                  <a:pt x="0" y="0"/>
                </a:moveTo>
                <a:lnTo>
                  <a:pt x="7668006" y="0"/>
                </a:lnTo>
              </a:path>
            </a:pathLst>
          </a:custGeom>
          <a:noFill/>
          <a:ln w="19050" cap="flat" cmpd="sng">
            <a:solidFill>
              <a:srgbClr val="97C67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Autofit/>
          </a:bodyPr>
          <a:lstStyle/>
          <a:p>
            <a:endParaRPr sz="1401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94" name="Google Shape;1594;p121"/>
          <p:cNvSpPr/>
          <p:nvPr/>
        </p:nvSpPr>
        <p:spPr>
          <a:xfrm>
            <a:off x="3" y="5524985"/>
            <a:ext cx="12192000" cy="1333019"/>
          </a:xfrm>
          <a:prstGeom prst="rect">
            <a:avLst/>
          </a:prstGeom>
          <a:solidFill>
            <a:srgbClr val="588F92"/>
          </a:solidFill>
          <a:ln>
            <a:noFill/>
          </a:ln>
        </p:spPr>
        <p:txBody>
          <a:bodyPr spcFirstLastPara="1" wrap="square" lIns="121900" tIns="60933" rIns="121900" bIns="60933" anchor="ctr" anchorCtr="0">
            <a:noAutofit/>
          </a:bodyPr>
          <a:lstStyle/>
          <a:p>
            <a:pPr algn="ctr"/>
            <a:endParaRPr sz="1868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95" name="Google Shape;1595;p121"/>
          <p:cNvSpPr txBox="1"/>
          <p:nvPr/>
        </p:nvSpPr>
        <p:spPr>
          <a:xfrm>
            <a:off x="141006" y="5839119"/>
            <a:ext cx="2403412" cy="129089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60933" rIns="121900" bIns="60933" anchor="t" anchorCtr="0">
            <a:normAutofit/>
          </a:bodyPr>
          <a:lstStyle/>
          <a:p>
            <a:pPr>
              <a:lnSpc>
                <a:spcPct val="72399"/>
              </a:lnSpc>
            </a:pPr>
            <a:r>
              <a:rPr lang="it" sz="6668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W.14</a:t>
            </a:r>
            <a:endParaRPr sz="1868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96" name="Google Shape;1596;p121"/>
          <p:cNvSpPr txBox="1"/>
          <p:nvPr/>
        </p:nvSpPr>
        <p:spPr>
          <a:xfrm>
            <a:off x="1847992" y="1158724"/>
            <a:ext cx="6227179" cy="4512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60933" rIns="121900" bIns="60933" anchor="t" anchorCtr="0">
            <a:spAutoFit/>
          </a:bodyPr>
          <a:lstStyle/>
          <a:p>
            <a:r>
              <a:rPr lang="it" sz="2133" b="1">
                <a:solidFill>
                  <a:srgbClr val="6D6E71"/>
                </a:solidFill>
                <a:latin typeface="Arial"/>
                <a:ea typeface="Arial"/>
                <a:cs typeface="Arial"/>
                <a:sym typeface="Arial"/>
              </a:rPr>
              <a:t>4. Apprendimento e sviluppo:</a:t>
            </a:r>
            <a:endParaRPr sz="2133">
              <a:solidFill>
                <a:srgbClr val="6D6E7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aphicFrame>
        <p:nvGraphicFramePr>
          <p:cNvPr id="1597" name="Google Shape;1597;p121"/>
          <p:cNvGraphicFramePr/>
          <p:nvPr/>
        </p:nvGraphicFramePr>
        <p:xfrm>
          <a:off x="796478" y="1837144"/>
          <a:ext cx="10737333" cy="3544866"/>
        </p:xfrm>
        <a:graphic>
          <a:graphicData uri="http://schemas.openxmlformats.org/drawingml/2006/table">
            <a:tbl>
              <a:tblPr firstRow="1" bandRow="1">
                <a:noFill/>
              </a:tblPr>
              <a:tblGrid>
                <a:gridCol w="5384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35293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38507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500" b="0" i="0" u="none" strike="noStrike" cap="none">
                          <a:solidFill>
                            <a:srgbClr val="6D6E7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Quali nuove competenze o conoscenze devo acquisire per raggiungere i miei obiettivi? </a:t>
                      </a:r>
                      <a:endParaRPr sz="2400"/>
                    </a:p>
                  </a:txBody>
                  <a:tcPr marL="91433" marR="91433" marT="45733" marB="45733">
                    <a:solidFill>
                      <a:srgbClr val="FDFF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500" b="0" i="0" u="none" strike="noStrike" cap="none">
                          <a:solidFill>
                            <a:srgbClr val="6D6E7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Come cerco opportunità di istruzione, formazione o mentoring?</a:t>
                      </a:r>
                      <a:endParaRPr sz="2400"/>
                    </a:p>
                  </a:txBody>
                  <a:tcPr marL="91433" marR="91433" marT="45733" marB="45733">
                    <a:solidFill>
                      <a:srgbClr val="FFEF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654967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500" u="none" strike="noStrike" cap="none"/>
                    </a:p>
                  </a:txBody>
                  <a:tcPr marL="91433" marR="91433" marT="45733" marB="45733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500" u="none" strike="noStrike" cap="none"/>
                    </a:p>
                  </a:txBody>
                  <a:tcPr marL="91433" marR="91433" marT="45733" marB="45733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14987">
                <a:tc gridSpan="2"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500" b="0" i="0" u="none" strike="noStrike" cap="none">
                          <a:solidFill>
                            <a:srgbClr val="6D6E7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Quali feedback ricevo e come li utilizzo per migliorare?</a:t>
                      </a:r>
                      <a:endParaRPr sz="2400"/>
                    </a:p>
                  </a:txBody>
                  <a:tcPr marL="91433" marR="91433" marT="45733" marB="45733">
                    <a:solidFill>
                      <a:srgbClr val="FCFCF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sv-S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021167">
                <a:tc gridSpan="2"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500" u="none" strike="noStrike" cap="none"/>
                    </a:p>
                  </a:txBody>
                  <a:tcPr marL="91433" marR="91433" marT="45733" marB="45733"/>
                </a:tc>
                <a:tc hMerge="1">
                  <a:txBody>
                    <a:bodyPr/>
                    <a:lstStyle/>
                    <a:p>
                      <a:endParaRPr lang="sv-S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2" name="Google Shape;1602;p122"/>
          <p:cNvSpPr/>
          <p:nvPr/>
        </p:nvSpPr>
        <p:spPr>
          <a:xfrm rot="-5400000">
            <a:off x="260080" y="22420"/>
            <a:ext cx="1234069" cy="1754225"/>
          </a:xfrm>
          <a:custGeom>
            <a:avLst/>
            <a:gdLst/>
            <a:ahLst/>
            <a:cxnLst/>
            <a:rect l="l" t="t" r="r" b="b"/>
            <a:pathLst>
              <a:path w="3792333" h="5390794" extrusionOk="0">
                <a:moveTo>
                  <a:pt x="3792333" y="1295775"/>
                </a:moveTo>
                <a:lnTo>
                  <a:pt x="3792333" y="3387688"/>
                </a:lnTo>
                <a:lnTo>
                  <a:pt x="3788376" y="3387688"/>
                </a:lnTo>
                <a:cubicBezTo>
                  <a:pt x="3792333" y="3423316"/>
                  <a:pt x="3792333" y="3458946"/>
                  <a:pt x="3792333" y="3494574"/>
                </a:cubicBezTo>
                <a:cubicBezTo>
                  <a:pt x="3792333" y="4543632"/>
                  <a:pt x="2945195" y="5390794"/>
                  <a:pt x="1896166" y="5390794"/>
                </a:cubicBezTo>
                <a:cubicBezTo>
                  <a:pt x="847140" y="5390794"/>
                  <a:pt x="0" y="4539671"/>
                  <a:pt x="0" y="3494573"/>
                </a:cubicBezTo>
                <a:cubicBezTo>
                  <a:pt x="0" y="3458946"/>
                  <a:pt x="0" y="3419357"/>
                  <a:pt x="3957" y="3387688"/>
                </a:cubicBezTo>
                <a:lnTo>
                  <a:pt x="0" y="3387688"/>
                </a:lnTo>
                <a:lnTo>
                  <a:pt x="0" y="2792040"/>
                </a:lnTo>
                <a:lnTo>
                  <a:pt x="0" y="1295775"/>
                </a:lnTo>
                <a:lnTo>
                  <a:pt x="0" y="0"/>
                </a:lnTo>
                <a:lnTo>
                  <a:pt x="3792332" y="0"/>
                </a:lnTo>
                <a:lnTo>
                  <a:pt x="3792332" y="1295775"/>
                </a:lnTo>
                <a:close/>
              </a:path>
            </a:pathLst>
          </a:custGeom>
          <a:solidFill>
            <a:srgbClr val="8ABF3B"/>
          </a:solidFill>
          <a:ln>
            <a:noFill/>
          </a:ln>
        </p:spPr>
        <p:txBody>
          <a:bodyPr spcFirstLastPara="1" wrap="square" lIns="121900" tIns="60933" rIns="121900" bIns="60933" anchor="ctr" anchorCtr="0">
            <a:noAutofit/>
          </a:bodyPr>
          <a:lstStyle/>
          <a:p>
            <a:pPr algn="ctr"/>
            <a:endParaRPr sz="1401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603" name="Google Shape;1603;p122"/>
          <p:cNvGrpSpPr/>
          <p:nvPr/>
        </p:nvGrpSpPr>
        <p:grpSpPr>
          <a:xfrm>
            <a:off x="424028" y="337851"/>
            <a:ext cx="923745" cy="1077893"/>
            <a:chOff x="2307546" y="2307551"/>
            <a:chExt cx="929291" cy="1082976"/>
          </a:xfrm>
        </p:grpSpPr>
        <p:grpSp>
          <p:nvGrpSpPr>
            <p:cNvPr id="1604" name="Google Shape;1604;p122"/>
            <p:cNvGrpSpPr/>
            <p:nvPr/>
          </p:nvGrpSpPr>
          <p:grpSpPr>
            <a:xfrm>
              <a:off x="2536980" y="2723928"/>
              <a:ext cx="470423" cy="276595"/>
              <a:chOff x="2536980" y="2723928"/>
              <a:chExt cx="470423" cy="276595"/>
            </a:xfrm>
          </p:grpSpPr>
          <p:sp>
            <p:nvSpPr>
              <p:cNvPr id="1605" name="Google Shape;1605;p122"/>
              <p:cNvSpPr/>
              <p:nvPr/>
            </p:nvSpPr>
            <p:spPr>
              <a:xfrm>
                <a:off x="2536980" y="2924040"/>
                <a:ext cx="145253" cy="72528"/>
              </a:xfrm>
              <a:custGeom>
                <a:avLst/>
                <a:gdLst/>
                <a:ahLst/>
                <a:cxnLst/>
                <a:rect l="l" t="t" r="r" b="b"/>
                <a:pathLst>
                  <a:path w="145253" h="72528" extrusionOk="0">
                    <a:moveTo>
                      <a:pt x="145253" y="72528"/>
                    </a:moveTo>
                    <a:cubicBezTo>
                      <a:pt x="92434" y="64286"/>
                      <a:pt x="41265" y="39561"/>
                      <a:pt x="0" y="0"/>
                    </a:cubicBezTo>
                  </a:path>
                </a:pathLst>
              </a:custGeom>
              <a:noFill/>
              <a:ln w="1650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60933" rIns="121900" bIns="60933" anchor="ctr" anchorCtr="0">
                <a:noAutofit/>
              </a:bodyPr>
              <a:lstStyle/>
              <a:p>
                <a:endParaRPr sz="1868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06" name="Google Shape;1606;p122"/>
              <p:cNvSpPr/>
              <p:nvPr/>
            </p:nvSpPr>
            <p:spPr>
              <a:xfrm>
                <a:off x="2682234" y="2723928"/>
                <a:ext cx="325169" cy="276595"/>
              </a:xfrm>
              <a:custGeom>
                <a:avLst/>
                <a:gdLst/>
                <a:ahLst/>
                <a:cxnLst/>
                <a:rect l="l" t="t" r="r" b="b"/>
                <a:pathLst>
                  <a:path w="325169" h="276595" extrusionOk="0">
                    <a:moveTo>
                      <a:pt x="100687" y="63297"/>
                    </a:moveTo>
                    <a:cubicBezTo>
                      <a:pt x="36313" y="117693"/>
                      <a:pt x="1651" y="195166"/>
                      <a:pt x="0" y="272640"/>
                    </a:cubicBezTo>
                    <a:cubicBezTo>
                      <a:pt x="77578" y="285827"/>
                      <a:pt x="160109" y="266046"/>
                      <a:pt x="224482" y="213299"/>
                    </a:cubicBezTo>
                    <a:cubicBezTo>
                      <a:pt x="288856" y="158903"/>
                      <a:pt x="323519" y="81429"/>
                      <a:pt x="325169" y="3956"/>
                    </a:cubicBezTo>
                    <a:cubicBezTo>
                      <a:pt x="247591" y="-9231"/>
                      <a:pt x="165061" y="10550"/>
                      <a:pt x="100687" y="63297"/>
                    </a:cubicBezTo>
                    <a:close/>
                  </a:path>
                </a:pathLst>
              </a:custGeom>
              <a:noFill/>
              <a:ln w="1650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60933" rIns="121900" bIns="60933" anchor="ctr" anchorCtr="0">
                <a:noAutofit/>
              </a:bodyPr>
              <a:lstStyle/>
              <a:p>
                <a:endParaRPr sz="1868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sp>
          <p:nvSpPr>
            <p:cNvPr id="1607" name="Google Shape;1607;p122"/>
            <p:cNvSpPr/>
            <p:nvPr/>
          </p:nvSpPr>
          <p:spPr>
            <a:xfrm>
              <a:off x="2682234" y="2727885"/>
              <a:ext cx="323518" cy="268683"/>
            </a:xfrm>
            <a:custGeom>
              <a:avLst/>
              <a:gdLst/>
              <a:ahLst/>
              <a:cxnLst/>
              <a:rect l="l" t="t" r="r" b="b"/>
              <a:pathLst>
                <a:path w="323518" h="268683" extrusionOk="0">
                  <a:moveTo>
                    <a:pt x="0" y="268684"/>
                  </a:moveTo>
                  <a:lnTo>
                    <a:pt x="323519" y="0"/>
                  </a:lnTo>
                </a:path>
              </a:pathLst>
            </a:custGeom>
            <a:noFill/>
            <a:ln w="16500" cap="rnd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60933" rIns="121900" bIns="60933" anchor="ctr" anchorCtr="0">
              <a:noAutofit/>
            </a:bodyPr>
            <a:lstStyle/>
            <a:p>
              <a:endParaRPr sz="1868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1608" name="Google Shape;1608;p122"/>
            <p:cNvGrpSpPr/>
            <p:nvPr/>
          </p:nvGrpSpPr>
          <p:grpSpPr>
            <a:xfrm>
              <a:off x="2307546" y="2307551"/>
              <a:ext cx="929291" cy="1082976"/>
              <a:chOff x="2307546" y="2307551"/>
              <a:chExt cx="929291" cy="1082976"/>
            </a:xfrm>
          </p:grpSpPr>
          <p:sp>
            <p:nvSpPr>
              <p:cNvPr id="1609" name="Google Shape;1609;p122"/>
              <p:cNvSpPr/>
              <p:nvPr/>
            </p:nvSpPr>
            <p:spPr>
              <a:xfrm>
                <a:off x="2307546" y="2307551"/>
                <a:ext cx="929291" cy="384069"/>
              </a:xfrm>
              <a:custGeom>
                <a:avLst/>
                <a:gdLst/>
                <a:ahLst/>
                <a:cxnLst/>
                <a:rect l="l" t="t" r="r" b="b"/>
                <a:pathLst>
                  <a:path w="929291" h="384069" extrusionOk="0">
                    <a:moveTo>
                      <a:pt x="0" y="384069"/>
                    </a:moveTo>
                    <a:lnTo>
                      <a:pt x="463820" y="0"/>
                    </a:lnTo>
                    <a:lnTo>
                      <a:pt x="929291" y="384069"/>
                    </a:lnTo>
                    <a:lnTo>
                      <a:pt x="784038" y="384069"/>
                    </a:lnTo>
                    <a:lnTo>
                      <a:pt x="462170" y="121979"/>
                    </a:lnTo>
                    <a:lnTo>
                      <a:pt x="145253" y="384069"/>
                    </a:lnTo>
                    <a:lnTo>
                      <a:pt x="0" y="384069"/>
                    </a:lnTo>
                    <a:close/>
                  </a:path>
                </a:pathLst>
              </a:custGeom>
              <a:noFill/>
              <a:ln w="1650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60933" rIns="121900" bIns="60933" anchor="ctr" anchorCtr="0">
                <a:noAutofit/>
              </a:bodyPr>
              <a:lstStyle/>
              <a:p>
                <a:endParaRPr sz="1868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grpSp>
            <p:nvGrpSpPr>
              <p:cNvPr id="1610" name="Google Shape;1610;p122"/>
              <p:cNvGrpSpPr/>
              <p:nvPr/>
            </p:nvGrpSpPr>
            <p:grpSpPr>
              <a:xfrm>
                <a:off x="2362016" y="2746017"/>
                <a:ext cx="820351" cy="644510"/>
                <a:chOff x="2362016" y="2746017"/>
                <a:chExt cx="820351" cy="644510"/>
              </a:xfrm>
            </p:grpSpPr>
            <p:grpSp>
              <p:nvGrpSpPr>
                <p:cNvPr id="1611" name="Google Shape;1611;p122"/>
                <p:cNvGrpSpPr/>
                <p:nvPr/>
              </p:nvGrpSpPr>
              <p:grpSpPr>
                <a:xfrm>
                  <a:off x="2810981" y="2747665"/>
                  <a:ext cx="371386" cy="642862"/>
                  <a:chOff x="2810981" y="2747665"/>
                  <a:chExt cx="371386" cy="642862"/>
                </a:xfrm>
              </p:grpSpPr>
              <p:sp>
                <p:nvSpPr>
                  <p:cNvPr id="1612" name="Google Shape;1612;p122"/>
                  <p:cNvSpPr/>
                  <p:nvPr/>
                </p:nvSpPr>
                <p:spPr>
                  <a:xfrm>
                    <a:off x="2826079" y="2747665"/>
                    <a:ext cx="356288" cy="54396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56288" h="543960" extrusionOk="0">
                        <a:moveTo>
                          <a:pt x="174722" y="542312"/>
                        </a:moveTo>
                        <a:lnTo>
                          <a:pt x="343083" y="374179"/>
                        </a:lnTo>
                        <a:cubicBezTo>
                          <a:pt x="351336" y="365937"/>
                          <a:pt x="356288" y="354399"/>
                          <a:pt x="356288" y="342860"/>
                        </a:cubicBezTo>
                        <a:lnTo>
                          <a:pt x="356288" y="24725"/>
                        </a:lnTo>
                        <a:cubicBezTo>
                          <a:pt x="356288" y="11539"/>
                          <a:pt x="344734" y="0"/>
                          <a:pt x="331529" y="0"/>
                        </a:cubicBezTo>
                        <a:cubicBezTo>
                          <a:pt x="303469" y="1648"/>
                          <a:pt x="277059" y="31319"/>
                          <a:pt x="267155" y="90660"/>
                        </a:cubicBezTo>
                        <a:lnTo>
                          <a:pt x="244047" y="267035"/>
                        </a:lnTo>
                        <a:cubicBezTo>
                          <a:pt x="224240" y="265387"/>
                          <a:pt x="202782" y="270332"/>
                          <a:pt x="191228" y="281871"/>
                        </a:cubicBezTo>
                        <a:lnTo>
                          <a:pt x="131806" y="341212"/>
                        </a:lnTo>
                        <a:cubicBezTo>
                          <a:pt x="77336" y="352750"/>
                          <a:pt x="57528" y="359344"/>
                          <a:pt x="29468" y="389014"/>
                        </a:cubicBezTo>
                        <a:cubicBezTo>
                          <a:pt x="-5195" y="423630"/>
                          <a:pt x="-1893" y="473081"/>
                          <a:pt x="3058" y="543961"/>
                        </a:cubicBezTo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0" tIns="60933" rIns="121900" bIns="60933" anchor="ctr" anchorCtr="0">
                    <a:noAutofit/>
                  </a:bodyPr>
                  <a:lstStyle/>
                  <a:p>
                    <a:endParaRPr sz="1868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613" name="Google Shape;1613;p122"/>
                  <p:cNvSpPr/>
                  <p:nvPr/>
                </p:nvSpPr>
                <p:spPr>
                  <a:xfrm>
                    <a:off x="2810981" y="3289977"/>
                    <a:ext cx="234385" cy="1005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34385" h="100550" extrusionOk="0">
                        <a:moveTo>
                          <a:pt x="0" y="0"/>
                        </a:moveTo>
                        <a:lnTo>
                          <a:pt x="234386" y="0"/>
                        </a:lnTo>
                        <a:lnTo>
                          <a:pt x="234386" y="100550"/>
                        </a:lnTo>
                        <a:lnTo>
                          <a:pt x="0" y="100550"/>
                        </a:lnTo>
                        <a:close/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0" tIns="60933" rIns="121900" bIns="60933" anchor="ctr" anchorCtr="0">
                    <a:noAutofit/>
                  </a:bodyPr>
                  <a:lstStyle/>
                  <a:p>
                    <a:endParaRPr sz="1868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614" name="Google Shape;1614;p122"/>
                  <p:cNvSpPr/>
                  <p:nvPr/>
                </p:nvSpPr>
                <p:spPr>
                  <a:xfrm>
                    <a:off x="3000801" y="3014700"/>
                    <a:ext cx="108049" cy="14011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8049" h="140111" extrusionOk="0">
                        <a:moveTo>
                          <a:pt x="70976" y="0"/>
                        </a:moveTo>
                        <a:cubicBezTo>
                          <a:pt x="79229" y="0"/>
                          <a:pt x="85831" y="3296"/>
                          <a:pt x="92434" y="6593"/>
                        </a:cubicBezTo>
                        <a:cubicBezTo>
                          <a:pt x="103988" y="11538"/>
                          <a:pt x="113892" y="24725"/>
                          <a:pt x="103988" y="36264"/>
                        </a:cubicBezTo>
                        <a:lnTo>
                          <a:pt x="0" y="140111"/>
                        </a:lnTo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0" tIns="60933" rIns="121900" bIns="60933" anchor="ctr" anchorCtr="0">
                    <a:noAutofit/>
                  </a:bodyPr>
                  <a:lstStyle/>
                  <a:p>
                    <a:endParaRPr sz="1868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  <p:grpSp>
              <p:nvGrpSpPr>
                <p:cNvPr id="1615" name="Google Shape;1615;p122"/>
                <p:cNvGrpSpPr/>
                <p:nvPr/>
              </p:nvGrpSpPr>
              <p:grpSpPr>
                <a:xfrm>
                  <a:off x="2362016" y="2746017"/>
                  <a:ext cx="369735" cy="644510"/>
                  <a:chOff x="2362016" y="2746017"/>
                  <a:chExt cx="369735" cy="644510"/>
                </a:xfrm>
              </p:grpSpPr>
              <p:sp>
                <p:nvSpPr>
                  <p:cNvPr id="1616" name="Google Shape;1616;p122"/>
                  <p:cNvSpPr/>
                  <p:nvPr/>
                </p:nvSpPr>
                <p:spPr>
                  <a:xfrm>
                    <a:off x="2362016" y="2746017"/>
                    <a:ext cx="356288" cy="542312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56288" h="542312" extrusionOk="0">
                        <a:moveTo>
                          <a:pt x="353230" y="540664"/>
                        </a:moveTo>
                        <a:cubicBezTo>
                          <a:pt x="358181" y="471433"/>
                          <a:pt x="361483" y="423630"/>
                          <a:pt x="326820" y="389014"/>
                        </a:cubicBezTo>
                        <a:cubicBezTo>
                          <a:pt x="297109" y="359344"/>
                          <a:pt x="277302" y="352750"/>
                          <a:pt x="224482" y="341212"/>
                        </a:cubicBezTo>
                        <a:lnTo>
                          <a:pt x="165061" y="281870"/>
                        </a:lnTo>
                        <a:cubicBezTo>
                          <a:pt x="153506" y="270332"/>
                          <a:pt x="132048" y="265387"/>
                          <a:pt x="112241" y="267035"/>
                        </a:cubicBezTo>
                        <a:lnTo>
                          <a:pt x="89133" y="90660"/>
                        </a:lnTo>
                        <a:cubicBezTo>
                          <a:pt x="79229" y="32967"/>
                          <a:pt x="52819" y="1648"/>
                          <a:pt x="24759" y="0"/>
                        </a:cubicBezTo>
                        <a:cubicBezTo>
                          <a:pt x="11554" y="0"/>
                          <a:pt x="0" y="9890"/>
                          <a:pt x="0" y="24725"/>
                        </a:cubicBezTo>
                        <a:lnTo>
                          <a:pt x="0" y="342860"/>
                        </a:lnTo>
                        <a:cubicBezTo>
                          <a:pt x="0" y="354398"/>
                          <a:pt x="4952" y="365937"/>
                          <a:pt x="13205" y="374179"/>
                        </a:cubicBezTo>
                        <a:lnTo>
                          <a:pt x="181567" y="542313"/>
                        </a:lnTo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0" tIns="60933" rIns="121900" bIns="60933" anchor="ctr" anchorCtr="0">
                    <a:noAutofit/>
                  </a:bodyPr>
                  <a:lstStyle/>
                  <a:p>
                    <a:endParaRPr sz="1868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617" name="Google Shape;1617;p122"/>
                  <p:cNvSpPr/>
                  <p:nvPr/>
                </p:nvSpPr>
                <p:spPr>
                  <a:xfrm>
                    <a:off x="2497366" y="3289977"/>
                    <a:ext cx="234385" cy="1005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34385" h="100550" extrusionOk="0">
                        <a:moveTo>
                          <a:pt x="0" y="0"/>
                        </a:moveTo>
                        <a:lnTo>
                          <a:pt x="234386" y="0"/>
                        </a:lnTo>
                        <a:lnTo>
                          <a:pt x="234386" y="100550"/>
                        </a:lnTo>
                        <a:lnTo>
                          <a:pt x="0" y="100550"/>
                        </a:lnTo>
                        <a:close/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0" tIns="60933" rIns="121900" bIns="60933" anchor="ctr" anchorCtr="0">
                    <a:noAutofit/>
                  </a:bodyPr>
                  <a:lstStyle/>
                  <a:p>
                    <a:endParaRPr sz="1868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618" name="Google Shape;1618;p122"/>
                  <p:cNvSpPr/>
                  <p:nvPr/>
                </p:nvSpPr>
                <p:spPr>
                  <a:xfrm>
                    <a:off x="2435533" y="3014700"/>
                    <a:ext cx="108050" cy="14011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8050" h="140111" extrusionOk="0">
                        <a:moveTo>
                          <a:pt x="37074" y="0"/>
                        </a:moveTo>
                        <a:cubicBezTo>
                          <a:pt x="28821" y="0"/>
                          <a:pt x="22218" y="3296"/>
                          <a:pt x="15616" y="6593"/>
                        </a:cubicBezTo>
                        <a:cubicBezTo>
                          <a:pt x="4062" y="11538"/>
                          <a:pt x="-5842" y="24725"/>
                          <a:pt x="4062" y="36264"/>
                        </a:cubicBezTo>
                        <a:lnTo>
                          <a:pt x="108050" y="140111"/>
                        </a:lnTo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0" tIns="60933" rIns="121900" bIns="60933" anchor="ctr" anchorCtr="0">
                    <a:noAutofit/>
                  </a:bodyPr>
                  <a:lstStyle/>
                  <a:p>
                    <a:endParaRPr sz="1868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</p:grpSp>
      </p:grpSp>
      <p:sp>
        <p:nvSpPr>
          <p:cNvPr id="1619" name="Google Shape;1619;p122"/>
          <p:cNvSpPr txBox="1">
            <a:spLocks noGrp="1"/>
          </p:cNvSpPr>
          <p:nvPr>
            <p:ph type="body" idx="2"/>
          </p:nvPr>
        </p:nvSpPr>
        <p:spPr>
          <a:xfrm>
            <a:off x="1777157" y="447998"/>
            <a:ext cx="9828688" cy="803655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121900" tIns="121900" rIns="121900" bIns="121900" rtlCol="0" anchor="t" anchorCtr="0">
            <a:noAutofit/>
          </a:bodyPr>
          <a:lstStyle/>
          <a:p>
            <a:pPr marL="0" indent="0"/>
            <a:r>
              <a:rPr lang="it">
                <a:solidFill>
                  <a:srgbClr val="FF9933"/>
                </a:solidFill>
              </a:rPr>
              <a:t>Foglio di lavoro: </a:t>
            </a:r>
            <a:r>
              <a:rPr lang="it" sz="2400" b="0">
                <a:solidFill>
                  <a:srgbClr val="777777"/>
                </a:solidFill>
              </a:rPr>
              <a:t>Creare il proprio ciclo di sviluppo personale (2)</a:t>
            </a:r>
            <a:endParaRPr sz="2667" b="0">
              <a:solidFill>
                <a:srgbClr val="777777"/>
              </a:solidFill>
            </a:endParaRPr>
          </a:p>
        </p:txBody>
      </p:sp>
      <p:sp>
        <p:nvSpPr>
          <p:cNvPr id="1620" name="Google Shape;1620;p122"/>
          <p:cNvSpPr/>
          <p:nvPr/>
        </p:nvSpPr>
        <p:spPr>
          <a:xfrm>
            <a:off x="1837821" y="641644"/>
            <a:ext cx="9696000" cy="0"/>
          </a:xfrm>
          <a:custGeom>
            <a:avLst/>
            <a:gdLst/>
            <a:ahLst/>
            <a:cxnLst/>
            <a:rect l="l" t="t" r="r" b="b"/>
            <a:pathLst>
              <a:path w="7668259" h="120000" extrusionOk="0">
                <a:moveTo>
                  <a:pt x="0" y="0"/>
                </a:moveTo>
                <a:lnTo>
                  <a:pt x="7668006" y="0"/>
                </a:lnTo>
              </a:path>
            </a:pathLst>
          </a:custGeom>
          <a:noFill/>
          <a:ln w="19050" cap="flat" cmpd="sng">
            <a:solidFill>
              <a:srgbClr val="97C67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Autofit/>
          </a:bodyPr>
          <a:lstStyle/>
          <a:p>
            <a:endParaRPr sz="1401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21" name="Google Shape;1621;p122"/>
          <p:cNvSpPr/>
          <p:nvPr/>
        </p:nvSpPr>
        <p:spPr>
          <a:xfrm>
            <a:off x="1837821" y="1137233"/>
            <a:ext cx="9696000" cy="0"/>
          </a:xfrm>
          <a:custGeom>
            <a:avLst/>
            <a:gdLst/>
            <a:ahLst/>
            <a:cxnLst/>
            <a:rect l="l" t="t" r="r" b="b"/>
            <a:pathLst>
              <a:path w="7668259" h="120000" extrusionOk="0">
                <a:moveTo>
                  <a:pt x="0" y="0"/>
                </a:moveTo>
                <a:lnTo>
                  <a:pt x="7668006" y="0"/>
                </a:lnTo>
              </a:path>
            </a:pathLst>
          </a:custGeom>
          <a:noFill/>
          <a:ln w="19050" cap="flat" cmpd="sng">
            <a:solidFill>
              <a:srgbClr val="97C67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Autofit/>
          </a:bodyPr>
          <a:lstStyle/>
          <a:p>
            <a:endParaRPr sz="1401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22" name="Google Shape;1622;p122"/>
          <p:cNvSpPr/>
          <p:nvPr/>
        </p:nvSpPr>
        <p:spPr>
          <a:xfrm>
            <a:off x="3" y="5524985"/>
            <a:ext cx="12192000" cy="1333019"/>
          </a:xfrm>
          <a:prstGeom prst="rect">
            <a:avLst/>
          </a:prstGeom>
          <a:solidFill>
            <a:srgbClr val="588F92"/>
          </a:solidFill>
          <a:ln>
            <a:noFill/>
          </a:ln>
        </p:spPr>
        <p:txBody>
          <a:bodyPr spcFirstLastPara="1" wrap="square" lIns="121900" tIns="60933" rIns="121900" bIns="60933" anchor="ctr" anchorCtr="0">
            <a:noAutofit/>
          </a:bodyPr>
          <a:lstStyle/>
          <a:p>
            <a:pPr algn="ctr"/>
            <a:endParaRPr sz="1868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23" name="Google Shape;1623;p122"/>
          <p:cNvSpPr txBox="1"/>
          <p:nvPr/>
        </p:nvSpPr>
        <p:spPr>
          <a:xfrm>
            <a:off x="141006" y="5839119"/>
            <a:ext cx="2350404" cy="129089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60933" rIns="121900" bIns="60933" anchor="t" anchorCtr="0">
            <a:normAutofit/>
          </a:bodyPr>
          <a:lstStyle/>
          <a:p>
            <a:pPr>
              <a:lnSpc>
                <a:spcPct val="72399"/>
              </a:lnSpc>
            </a:pPr>
            <a:r>
              <a:rPr lang="it" sz="6668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W.15</a:t>
            </a:r>
            <a:endParaRPr sz="1868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24" name="Google Shape;1624;p122"/>
          <p:cNvSpPr txBox="1"/>
          <p:nvPr/>
        </p:nvSpPr>
        <p:spPr>
          <a:xfrm>
            <a:off x="1785161" y="1161484"/>
            <a:ext cx="6227179" cy="4512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60933" rIns="121900" bIns="60933" anchor="t" anchorCtr="0">
            <a:spAutoFit/>
          </a:bodyPr>
          <a:lstStyle/>
          <a:p>
            <a:r>
              <a:rPr lang="it" sz="2133" b="1">
                <a:solidFill>
                  <a:srgbClr val="6D6E71"/>
                </a:solidFill>
                <a:latin typeface="Calibri"/>
                <a:ea typeface="Calibri"/>
                <a:cs typeface="Calibri"/>
                <a:sym typeface="Calibri"/>
              </a:rPr>
              <a:t>6. Riflessione su se stessi:</a:t>
            </a:r>
            <a:endParaRPr sz="2133">
              <a:solidFill>
                <a:srgbClr val="6D6E7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aphicFrame>
        <p:nvGraphicFramePr>
          <p:cNvPr id="1625" name="Google Shape;1625;p122"/>
          <p:cNvGraphicFramePr/>
          <p:nvPr/>
        </p:nvGraphicFramePr>
        <p:xfrm>
          <a:off x="796478" y="1667812"/>
          <a:ext cx="10737367" cy="3526533"/>
        </p:xfrm>
        <a:graphic>
          <a:graphicData uri="http://schemas.openxmlformats.org/drawingml/2006/table">
            <a:tbl>
              <a:tblPr firstRow="1" bandRow="1">
                <a:noFill/>
              </a:tblPr>
              <a:tblGrid>
                <a:gridCol w="5079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65796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14987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500" b="0" i="0" u="none" strike="noStrike" cap="none">
                          <a:solidFill>
                            <a:srgbClr val="6D6E7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Quali progressi ho fatto verso i miei obiettivi? </a:t>
                      </a:r>
                      <a:endParaRPr sz="15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33" marR="91433" marT="45733" marB="45733">
                    <a:solidFill>
                      <a:srgbClr val="EBDA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500" b="0" i="0" u="none" strike="noStrike" cap="none">
                          <a:solidFill>
                            <a:srgbClr val="6D6E7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Le mie azioni e strategie sono efficaci per raggiungere i miei obiettivi? </a:t>
                      </a:r>
                      <a:endParaRPr sz="15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33" marR="91433" marT="45733" marB="45733">
                    <a:solidFill>
                      <a:srgbClr val="D2D2D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778267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500" u="none" strike="noStrike" cap="none"/>
                    </a:p>
                  </a:txBody>
                  <a:tcPr marL="91433" marR="91433" marT="45733" marB="45733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500" u="none" strike="noStrike" cap="none"/>
                    </a:p>
                  </a:txBody>
                  <a:tcPr marL="91433" marR="91433" marT="45733" marB="45733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30967">
                <a:tc gridSpan="2"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500" b="0" i="0" u="none" strike="noStrike" cap="none">
                          <a:solidFill>
                            <a:srgbClr val="6D6E7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Quali successi o insuccessi ho sperimentato e cosa ho imparato da essi?</a:t>
                      </a:r>
                      <a:endParaRPr sz="15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33" marR="91433" marT="45733" marB="45733">
                    <a:solidFill>
                      <a:srgbClr val="FBFE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sv-S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097233">
                <a:tc gridSpan="2"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500" u="none" strike="noStrike" cap="none"/>
                    </a:p>
                  </a:txBody>
                  <a:tcPr marL="91433" marR="91433" marT="45733" marB="45733"/>
                </a:tc>
                <a:tc hMerge="1">
                  <a:txBody>
                    <a:bodyPr/>
                    <a:lstStyle/>
                    <a:p>
                      <a:endParaRPr lang="sv-S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0" name="Google Shape;1630;p123"/>
          <p:cNvSpPr/>
          <p:nvPr/>
        </p:nvSpPr>
        <p:spPr>
          <a:xfrm rot="-5400000">
            <a:off x="260080" y="22420"/>
            <a:ext cx="1234069" cy="1754225"/>
          </a:xfrm>
          <a:custGeom>
            <a:avLst/>
            <a:gdLst/>
            <a:ahLst/>
            <a:cxnLst/>
            <a:rect l="l" t="t" r="r" b="b"/>
            <a:pathLst>
              <a:path w="3792333" h="5390794" extrusionOk="0">
                <a:moveTo>
                  <a:pt x="3792333" y="1295775"/>
                </a:moveTo>
                <a:lnTo>
                  <a:pt x="3792333" y="3387688"/>
                </a:lnTo>
                <a:lnTo>
                  <a:pt x="3788376" y="3387688"/>
                </a:lnTo>
                <a:cubicBezTo>
                  <a:pt x="3792333" y="3423316"/>
                  <a:pt x="3792333" y="3458946"/>
                  <a:pt x="3792333" y="3494574"/>
                </a:cubicBezTo>
                <a:cubicBezTo>
                  <a:pt x="3792333" y="4543632"/>
                  <a:pt x="2945195" y="5390794"/>
                  <a:pt x="1896166" y="5390794"/>
                </a:cubicBezTo>
                <a:cubicBezTo>
                  <a:pt x="847140" y="5390794"/>
                  <a:pt x="0" y="4539671"/>
                  <a:pt x="0" y="3494573"/>
                </a:cubicBezTo>
                <a:cubicBezTo>
                  <a:pt x="0" y="3458946"/>
                  <a:pt x="0" y="3419357"/>
                  <a:pt x="3957" y="3387688"/>
                </a:cubicBezTo>
                <a:lnTo>
                  <a:pt x="0" y="3387688"/>
                </a:lnTo>
                <a:lnTo>
                  <a:pt x="0" y="2792040"/>
                </a:lnTo>
                <a:lnTo>
                  <a:pt x="0" y="1295775"/>
                </a:lnTo>
                <a:lnTo>
                  <a:pt x="0" y="0"/>
                </a:lnTo>
                <a:lnTo>
                  <a:pt x="3792332" y="0"/>
                </a:lnTo>
                <a:lnTo>
                  <a:pt x="3792332" y="1295775"/>
                </a:lnTo>
                <a:close/>
              </a:path>
            </a:pathLst>
          </a:custGeom>
          <a:solidFill>
            <a:srgbClr val="8ABF3B"/>
          </a:solidFill>
          <a:ln>
            <a:noFill/>
          </a:ln>
        </p:spPr>
        <p:txBody>
          <a:bodyPr spcFirstLastPara="1" wrap="square" lIns="121900" tIns="60933" rIns="121900" bIns="60933" anchor="ctr" anchorCtr="0">
            <a:noAutofit/>
          </a:bodyPr>
          <a:lstStyle/>
          <a:p>
            <a:pPr algn="ctr"/>
            <a:endParaRPr sz="1401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631" name="Google Shape;1631;p123"/>
          <p:cNvGrpSpPr/>
          <p:nvPr/>
        </p:nvGrpSpPr>
        <p:grpSpPr>
          <a:xfrm>
            <a:off x="424028" y="337851"/>
            <a:ext cx="923745" cy="1077893"/>
            <a:chOff x="2307546" y="2307551"/>
            <a:chExt cx="929291" cy="1082976"/>
          </a:xfrm>
        </p:grpSpPr>
        <p:grpSp>
          <p:nvGrpSpPr>
            <p:cNvPr id="1632" name="Google Shape;1632;p123"/>
            <p:cNvGrpSpPr/>
            <p:nvPr/>
          </p:nvGrpSpPr>
          <p:grpSpPr>
            <a:xfrm>
              <a:off x="2536980" y="2723928"/>
              <a:ext cx="470423" cy="276595"/>
              <a:chOff x="2536980" y="2723928"/>
              <a:chExt cx="470423" cy="276595"/>
            </a:xfrm>
          </p:grpSpPr>
          <p:sp>
            <p:nvSpPr>
              <p:cNvPr id="1633" name="Google Shape;1633;p123"/>
              <p:cNvSpPr/>
              <p:nvPr/>
            </p:nvSpPr>
            <p:spPr>
              <a:xfrm>
                <a:off x="2536980" y="2924040"/>
                <a:ext cx="145253" cy="72528"/>
              </a:xfrm>
              <a:custGeom>
                <a:avLst/>
                <a:gdLst/>
                <a:ahLst/>
                <a:cxnLst/>
                <a:rect l="l" t="t" r="r" b="b"/>
                <a:pathLst>
                  <a:path w="145253" h="72528" extrusionOk="0">
                    <a:moveTo>
                      <a:pt x="145253" y="72528"/>
                    </a:moveTo>
                    <a:cubicBezTo>
                      <a:pt x="92434" y="64286"/>
                      <a:pt x="41265" y="39561"/>
                      <a:pt x="0" y="0"/>
                    </a:cubicBezTo>
                  </a:path>
                </a:pathLst>
              </a:custGeom>
              <a:noFill/>
              <a:ln w="1650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60933" rIns="121900" bIns="60933" anchor="ctr" anchorCtr="0">
                <a:noAutofit/>
              </a:bodyPr>
              <a:lstStyle/>
              <a:p>
                <a:endParaRPr sz="1868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34" name="Google Shape;1634;p123"/>
              <p:cNvSpPr/>
              <p:nvPr/>
            </p:nvSpPr>
            <p:spPr>
              <a:xfrm>
                <a:off x="2682234" y="2723928"/>
                <a:ext cx="325169" cy="276595"/>
              </a:xfrm>
              <a:custGeom>
                <a:avLst/>
                <a:gdLst/>
                <a:ahLst/>
                <a:cxnLst/>
                <a:rect l="l" t="t" r="r" b="b"/>
                <a:pathLst>
                  <a:path w="325169" h="276595" extrusionOk="0">
                    <a:moveTo>
                      <a:pt x="100687" y="63297"/>
                    </a:moveTo>
                    <a:cubicBezTo>
                      <a:pt x="36313" y="117693"/>
                      <a:pt x="1651" y="195166"/>
                      <a:pt x="0" y="272640"/>
                    </a:cubicBezTo>
                    <a:cubicBezTo>
                      <a:pt x="77578" y="285827"/>
                      <a:pt x="160109" y="266046"/>
                      <a:pt x="224482" y="213299"/>
                    </a:cubicBezTo>
                    <a:cubicBezTo>
                      <a:pt x="288856" y="158903"/>
                      <a:pt x="323519" y="81429"/>
                      <a:pt x="325169" y="3956"/>
                    </a:cubicBezTo>
                    <a:cubicBezTo>
                      <a:pt x="247591" y="-9231"/>
                      <a:pt x="165061" y="10550"/>
                      <a:pt x="100687" y="63297"/>
                    </a:cubicBezTo>
                    <a:close/>
                  </a:path>
                </a:pathLst>
              </a:custGeom>
              <a:noFill/>
              <a:ln w="1650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60933" rIns="121900" bIns="60933" anchor="ctr" anchorCtr="0">
                <a:noAutofit/>
              </a:bodyPr>
              <a:lstStyle/>
              <a:p>
                <a:endParaRPr sz="1868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sp>
          <p:nvSpPr>
            <p:cNvPr id="1635" name="Google Shape;1635;p123"/>
            <p:cNvSpPr/>
            <p:nvPr/>
          </p:nvSpPr>
          <p:spPr>
            <a:xfrm>
              <a:off x="2682234" y="2727885"/>
              <a:ext cx="323518" cy="268683"/>
            </a:xfrm>
            <a:custGeom>
              <a:avLst/>
              <a:gdLst/>
              <a:ahLst/>
              <a:cxnLst/>
              <a:rect l="l" t="t" r="r" b="b"/>
              <a:pathLst>
                <a:path w="323518" h="268683" extrusionOk="0">
                  <a:moveTo>
                    <a:pt x="0" y="268684"/>
                  </a:moveTo>
                  <a:lnTo>
                    <a:pt x="323519" y="0"/>
                  </a:lnTo>
                </a:path>
              </a:pathLst>
            </a:custGeom>
            <a:noFill/>
            <a:ln w="16500" cap="rnd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60933" rIns="121900" bIns="60933" anchor="ctr" anchorCtr="0">
              <a:noAutofit/>
            </a:bodyPr>
            <a:lstStyle/>
            <a:p>
              <a:endParaRPr sz="1868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1636" name="Google Shape;1636;p123"/>
            <p:cNvGrpSpPr/>
            <p:nvPr/>
          </p:nvGrpSpPr>
          <p:grpSpPr>
            <a:xfrm>
              <a:off x="2307546" y="2307551"/>
              <a:ext cx="929291" cy="1082976"/>
              <a:chOff x="2307546" y="2307551"/>
              <a:chExt cx="929291" cy="1082976"/>
            </a:xfrm>
          </p:grpSpPr>
          <p:sp>
            <p:nvSpPr>
              <p:cNvPr id="1637" name="Google Shape;1637;p123"/>
              <p:cNvSpPr/>
              <p:nvPr/>
            </p:nvSpPr>
            <p:spPr>
              <a:xfrm>
                <a:off x="2307546" y="2307551"/>
                <a:ext cx="929291" cy="384069"/>
              </a:xfrm>
              <a:custGeom>
                <a:avLst/>
                <a:gdLst/>
                <a:ahLst/>
                <a:cxnLst/>
                <a:rect l="l" t="t" r="r" b="b"/>
                <a:pathLst>
                  <a:path w="929291" h="384069" extrusionOk="0">
                    <a:moveTo>
                      <a:pt x="0" y="384069"/>
                    </a:moveTo>
                    <a:lnTo>
                      <a:pt x="463820" y="0"/>
                    </a:lnTo>
                    <a:lnTo>
                      <a:pt x="929291" y="384069"/>
                    </a:lnTo>
                    <a:lnTo>
                      <a:pt x="784038" y="384069"/>
                    </a:lnTo>
                    <a:lnTo>
                      <a:pt x="462170" y="121979"/>
                    </a:lnTo>
                    <a:lnTo>
                      <a:pt x="145253" y="384069"/>
                    </a:lnTo>
                    <a:lnTo>
                      <a:pt x="0" y="384069"/>
                    </a:lnTo>
                    <a:close/>
                  </a:path>
                </a:pathLst>
              </a:custGeom>
              <a:noFill/>
              <a:ln w="1650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60933" rIns="121900" bIns="60933" anchor="ctr" anchorCtr="0">
                <a:noAutofit/>
              </a:bodyPr>
              <a:lstStyle/>
              <a:p>
                <a:endParaRPr sz="1868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grpSp>
            <p:nvGrpSpPr>
              <p:cNvPr id="1638" name="Google Shape;1638;p123"/>
              <p:cNvGrpSpPr/>
              <p:nvPr/>
            </p:nvGrpSpPr>
            <p:grpSpPr>
              <a:xfrm>
                <a:off x="2362016" y="2746017"/>
                <a:ext cx="820351" cy="644510"/>
                <a:chOff x="2362016" y="2746017"/>
                <a:chExt cx="820351" cy="644510"/>
              </a:xfrm>
            </p:grpSpPr>
            <p:grpSp>
              <p:nvGrpSpPr>
                <p:cNvPr id="1639" name="Google Shape;1639;p123"/>
                <p:cNvGrpSpPr/>
                <p:nvPr/>
              </p:nvGrpSpPr>
              <p:grpSpPr>
                <a:xfrm>
                  <a:off x="2810981" y="2747665"/>
                  <a:ext cx="371386" cy="642862"/>
                  <a:chOff x="2810981" y="2747665"/>
                  <a:chExt cx="371386" cy="642862"/>
                </a:xfrm>
              </p:grpSpPr>
              <p:sp>
                <p:nvSpPr>
                  <p:cNvPr id="1640" name="Google Shape;1640;p123"/>
                  <p:cNvSpPr/>
                  <p:nvPr/>
                </p:nvSpPr>
                <p:spPr>
                  <a:xfrm>
                    <a:off x="2826079" y="2747665"/>
                    <a:ext cx="356288" cy="54396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56288" h="543960" extrusionOk="0">
                        <a:moveTo>
                          <a:pt x="174722" y="542312"/>
                        </a:moveTo>
                        <a:lnTo>
                          <a:pt x="343083" y="374179"/>
                        </a:lnTo>
                        <a:cubicBezTo>
                          <a:pt x="351336" y="365937"/>
                          <a:pt x="356288" y="354399"/>
                          <a:pt x="356288" y="342860"/>
                        </a:cubicBezTo>
                        <a:lnTo>
                          <a:pt x="356288" y="24725"/>
                        </a:lnTo>
                        <a:cubicBezTo>
                          <a:pt x="356288" y="11539"/>
                          <a:pt x="344734" y="0"/>
                          <a:pt x="331529" y="0"/>
                        </a:cubicBezTo>
                        <a:cubicBezTo>
                          <a:pt x="303469" y="1648"/>
                          <a:pt x="277059" y="31319"/>
                          <a:pt x="267155" y="90660"/>
                        </a:cubicBezTo>
                        <a:lnTo>
                          <a:pt x="244047" y="267035"/>
                        </a:lnTo>
                        <a:cubicBezTo>
                          <a:pt x="224240" y="265387"/>
                          <a:pt x="202782" y="270332"/>
                          <a:pt x="191228" y="281871"/>
                        </a:cubicBezTo>
                        <a:lnTo>
                          <a:pt x="131806" y="341212"/>
                        </a:lnTo>
                        <a:cubicBezTo>
                          <a:pt x="77336" y="352750"/>
                          <a:pt x="57528" y="359344"/>
                          <a:pt x="29468" y="389014"/>
                        </a:cubicBezTo>
                        <a:cubicBezTo>
                          <a:pt x="-5195" y="423630"/>
                          <a:pt x="-1893" y="473081"/>
                          <a:pt x="3058" y="543961"/>
                        </a:cubicBezTo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0" tIns="60933" rIns="121900" bIns="60933" anchor="ctr" anchorCtr="0">
                    <a:noAutofit/>
                  </a:bodyPr>
                  <a:lstStyle/>
                  <a:p>
                    <a:endParaRPr sz="1868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641" name="Google Shape;1641;p123"/>
                  <p:cNvSpPr/>
                  <p:nvPr/>
                </p:nvSpPr>
                <p:spPr>
                  <a:xfrm>
                    <a:off x="2810981" y="3289977"/>
                    <a:ext cx="234385" cy="1005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34385" h="100550" extrusionOk="0">
                        <a:moveTo>
                          <a:pt x="0" y="0"/>
                        </a:moveTo>
                        <a:lnTo>
                          <a:pt x="234386" y="0"/>
                        </a:lnTo>
                        <a:lnTo>
                          <a:pt x="234386" y="100550"/>
                        </a:lnTo>
                        <a:lnTo>
                          <a:pt x="0" y="100550"/>
                        </a:lnTo>
                        <a:close/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0" tIns="60933" rIns="121900" bIns="60933" anchor="ctr" anchorCtr="0">
                    <a:noAutofit/>
                  </a:bodyPr>
                  <a:lstStyle/>
                  <a:p>
                    <a:endParaRPr sz="1868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642" name="Google Shape;1642;p123"/>
                  <p:cNvSpPr/>
                  <p:nvPr/>
                </p:nvSpPr>
                <p:spPr>
                  <a:xfrm>
                    <a:off x="3000801" y="3014700"/>
                    <a:ext cx="108049" cy="14011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8049" h="140111" extrusionOk="0">
                        <a:moveTo>
                          <a:pt x="70976" y="0"/>
                        </a:moveTo>
                        <a:cubicBezTo>
                          <a:pt x="79229" y="0"/>
                          <a:pt x="85831" y="3296"/>
                          <a:pt x="92434" y="6593"/>
                        </a:cubicBezTo>
                        <a:cubicBezTo>
                          <a:pt x="103988" y="11538"/>
                          <a:pt x="113892" y="24725"/>
                          <a:pt x="103988" y="36264"/>
                        </a:cubicBezTo>
                        <a:lnTo>
                          <a:pt x="0" y="140111"/>
                        </a:lnTo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0" tIns="60933" rIns="121900" bIns="60933" anchor="ctr" anchorCtr="0">
                    <a:noAutofit/>
                  </a:bodyPr>
                  <a:lstStyle/>
                  <a:p>
                    <a:endParaRPr sz="1868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  <p:grpSp>
              <p:nvGrpSpPr>
                <p:cNvPr id="1643" name="Google Shape;1643;p123"/>
                <p:cNvGrpSpPr/>
                <p:nvPr/>
              </p:nvGrpSpPr>
              <p:grpSpPr>
                <a:xfrm>
                  <a:off x="2362016" y="2746017"/>
                  <a:ext cx="369735" cy="644510"/>
                  <a:chOff x="2362016" y="2746017"/>
                  <a:chExt cx="369735" cy="644510"/>
                </a:xfrm>
              </p:grpSpPr>
              <p:sp>
                <p:nvSpPr>
                  <p:cNvPr id="1644" name="Google Shape;1644;p123"/>
                  <p:cNvSpPr/>
                  <p:nvPr/>
                </p:nvSpPr>
                <p:spPr>
                  <a:xfrm>
                    <a:off x="2362016" y="2746017"/>
                    <a:ext cx="356288" cy="542312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56288" h="542312" extrusionOk="0">
                        <a:moveTo>
                          <a:pt x="353230" y="540664"/>
                        </a:moveTo>
                        <a:cubicBezTo>
                          <a:pt x="358181" y="471433"/>
                          <a:pt x="361483" y="423630"/>
                          <a:pt x="326820" y="389014"/>
                        </a:cubicBezTo>
                        <a:cubicBezTo>
                          <a:pt x="297109" y="359344"/>
                          <a:pt x="277302" y="352750"/>
                          <a:pt x="224482" y="341212"/>
                        </a:cubicBezTo>
                        <a:lnTo>
                          <a:pt x="165061" y="281870"/>
                        </a:lnTo>
                        <a:cubicBezTo>
                          <a:pt x="153506" y="270332"/>
                          <a:pt x="132048" y="265387"/>
                          <a:pt x="112241" y="267035"/>
                        </a:cubicBezTo>
                        <a:lnTo>
                          <a:pt x="89133" y="90660"/>
                        </a:lnTo>
                        <a:cubicBezTo>
                          <a:pt x="79229" y="32967"/>
                          <a:pt x="52819" y="1648"/>
                          <a:pt x="24759" y="0"/>
                        </a:cubicBezTo>
                        <a:cubicBezTo>
                          <a:pt x="11554" y="0"/>
                          <a:pt x="0" y="9890"/>
                          <a:pt x="0" y="24725"/>
                        </a:cubicBezTo>
                        <a:lnTo>
                          <a:pt x="0" y="342860"/>
                        </a:lnTo>
                        <a:cubicBezTo>
                          <a:pt x="0" y="354398"/>
                          <a:pt x="4952" y="365937"/>
                          <a:pt x="13205" y="374179"/>
                        </a:cubicBezTo>
                        <a:lnTo>
                          <a:pt x="181567" y="542313"/>
                        </a:lnTo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0" tIns="60933" rIns="121900" bIns="60933" anchor="ctr" anchorCtr="0">
                    <a:noAutofit/>
                  </a:bodyPr>
                  <a:lstStyle/>
                  <a:p>
                    <a:endParaRPr sz="1868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645" name="Google Shape;1645;p123"/>
                  <p:cNvSpPr/>
                  <p:nvPr/>
                </p:nvSpPr>
                <p:spPr>
                  <a:xfrm>
                    <a:off x="2497366" y="3289977"/>
                    <a:ext cx="234385" cy="1005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34385" h="100550" extrusionOk="0">
                        <a:moveTo>
                          <a:pt x="0" y="0"/>
                        </a:moveTo>
                        <a:lnTo>
                          <a:pt x="234386" y="0"/>
                        </a:lnTo>
                        <a:lnTo>
                          <a:pt x="234386" y="100550"/>
                        </a:lnTo>
                        <a:lnTo>
                          <a:pt x="0" y="100550"/>
                        </a:lnTo>
                        <a:close/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0" tIns="60933" rIns="121900" bIns="60933" anchor="ctr" anchorCtr="0">
                    <a:noAutofit/>
                  </a:bodyPr>
                  <a:lstStyle/>
                  <a:p>
                    <a:endParaRPr sz="1868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646" name="Google Shape;1646;p123"/>
                  <p:cNvSpPr/>
                  <p:nvPr/>
                </p:nvSpPr>
                <p:spPr>
                  <a:xfrm>
                    <a:off x="2435533" y="3014700"/>
                    <a:ext cx="108050" cy="14011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8050" h="140111" extrusionOk="0">
                        <a:moveTo>
                          <a:pt x="37074" y="0"/>
                        </a:moveTo>
                        <a:cubicBezTo>
                          <a:pt x="28821" y="0"/>
                          <a:pt x="22218" y="3296"/>
                          <a:pt x="15616" y="6593"/>
                        </a:cubicBezTo>
                        <a:cubicBezTo>
                          <a:pt x="4062" y="11538"/>
                          <a:pt x="-5842" y="24725"/>
                          <a:pt x="4062" y="36264"/>
                        </a:cubicBezTo>
                        <a:lnTo>
                          <a:pt x="108050" y="140111"/>
                        </a:lnTo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0" tIns="60933" rIns="121900" bIns="60933" anchor="ctr" anchorCtr="0">
                    <a:noAutofit/>
                  </a:bodyPr>
                  <a:lstStyle/>
                  <a:p>
                    <a:endParaRPr sz="1868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</p:grpSp>
      </p:grpSp>
      <p:sp>
        <p:nvSpPr>
          <p:cNvPr id="1647" name="Google Shape;1647;p123"/>
          <p:cNvSpPr txBox="1">
            <a:spLocks noGrp="1"/>
          </p:cNvSpPr>
          <p:nvPr>
            <p:ph type="body" idx="2"/>
          </p:nvPr>
        </p:nvSpPr>
        <p:spPr>
          <a:xfrm>
            <a:off x="1777157" y="447998"/>
            <a:ext cx="9828688" cy="803655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121900" tIns="121900" rIns="121900" bIns="121900" rtlCol="0" anchor="t" anchorCtr="0">
            <a:noAutofit/>
          </a:bodyPr>
          <a:lstStyle/>
          <a:p>
            <a:pPr marL="0" indent="0"/>
            <a:r>
              <a:rPr lang="it">
                <a:solidFill>
                  <a:srgbClr val="FF9933"/>
                </a:solidFill>
              </a:rPr>
              <a:t>Foglio di lavoro: </a:t>
            </a:r>
            <a:r>
              <a:rPr lang="it" sz="2400" b="0">
                <a:solidFill>
                  <a:srgbClr val="777777"/>
                </a:solidFill>
              </a:rPr>
              <a:t>Creare il proprio ciclo di sviluppo personale (4) </a:t>
            </a:r>
            <a:endParaRPr sz="2667" b="0">
              <a:solidFill>
                <a:srgbClr val="777777"/>
              </a:solidFill>
            </a:endParaRPr>
          </a:p>
        </p:txBody>
      </p:sp>
      <p:sp>
        <p:nvSpPr>
          <p:cNvPr id="1648" name="Google Shape;1648;p123"/>
          <p:cNvSpPr/>
          <p:nvPr/>
        </p:nvSpPr>
        <p:spPr>
          <a:xfrm>
            <a:off x="1837821" y="641644"/>
            <a:ext cx="9696000" cy="0"/>
          </a:xfrm>
          <a:custGeom>
            <a:avLst/>
            <a:gdLst/>
            <a:ahLst/>
            <a:cxnLst/>
            <a:rect l="l" t="t" r="r" b="b"/>
            <a:pathLst>
              <a:path w="7668259" h="120000" extrusionOk="0">
                <a:moveTo>
                  <a:pt x="0" y="0"/>
                </a:moveTo>
                <a:lnTo>
                  <a:pt x="7668006" y="0"/>
                </a:lnTo>
              </a:path>
            </a:pathLst>
          </a:custGeom>
          <a:noFill/>
          <a:ln w="19050" cap="flat" cmpd="sng">
            <a:solidFill>
              <a:srgbClr val="97C67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Autofit/>
          </a:bodyPr>
          <a:lstStyle/>
          <a:p>
            <a:endParaRPr sz="1401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49" name="Google Shape;1649;p123"/>
          <p:cNvSpPr/>
          <p:nvPr/>
        </p:nvSpPr>
        <p:spPr>
          <a:xfrm>
            <a:off x="1837821" y="1137233"/>
            <a:ext cx="9696000" cy="0"/>
          </a:xfrm>
          <a:custGeom>
            <a:avLst/>
            <a:gdLst/>
            <a:ahLst/>
            <a:cxnLst/>
            <a:rect l="l" t="t" r="r" b="b"/>
            <a:pathLst>
              <a:path w="7668259" h="120000" extrusionOk="0">
                <a:moveTo>
                  <a:pt x="0" y="0"/>
                </a:moveTo>
                <a:lnTo>
                  <a:pt x="7668006" y="0"/>
                </a:lnTo>
              </a:path>
            </a:pathLst>
          </a:custGeom>
          <a:noFill/>
          <a:ln w="19050" cap="flat" cmpd="sng">
            <a:solidFill>
              <a:srgbClr val="97C67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Autofit/>
          </a:bodyPr>
          <a:lstStyle/>
          <a:p>
            <a:endParaRPr sz="1401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50" name="Google Shape;1650;p123"/>
          <p:cNvSpPr/>
          <p:nvPr/>
        </p:nvSpPr>
        <p:spPr>
          <a:xfrm>
            <a:off x="3" y="5524985"/>
            <a:ext cx="12192000" cy="1333019"/>
          </a:xfrm>
          <a:prstGeom prst="rect">
            <a:avLst/>
          </a:prstGeom>
          <a:solidFill>
            <a:srgbClr val="588F92"/>
          </a:solidFill>
          <a:ln>
            <a:noFill/>
          </a:ln>
        </p:spPr>
        <p:txBody>
          <a:bodyPr spcFirstLastPara="1" wrap="square" lIns="121900" tIns="60933" rIns="121900" bIns="60933" anchor="ctr" anchorCtr="0">
            <a:noAutofit/>
          </a:bodyPr>
          <a:lstStyle/>
          <a:p>
            <a:pPr algn="ctr"/>
            <a:endParaRPr sz="1868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51" name="Google Shape;1651;p123"/>
          <p:cNvSpPr txBox="1"/>
          <p:nvPr/>
        </p:nvSpPr>
        <p:spPr>
          <a:xfrm>
            <a:off x="141006" y="5839119"/>
            <a:ext cx="2403412" cy="129089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60933" rIns="121900" bIns="60933" anchor="t" anchorCtr="0">
            <a:normAutofit/>
          </a:bodyPr>
          <a:lstStyle/>
          <a:p>
            <a:pPr>
              <a:lnSpc>
                <a:spcPct val="72399"/>
              </a:lnSpc>
            </a:pPr>
            <a:r>
              <a:rPr lang="it" sz="6668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W.16</a:t>
            </a:r>
            <a:endParaRPr sz="1868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52" name="Google Shape;1652;p123"/>
          <p:cNvSpPr txBox="1"/>
          <p:nvPr/>
        </p:nvSpPr>
        <p:spPr>
          <a:xfrm>
            <a:off x="1847992" y="1158724"/>
            <a:ext cx="6227179" cy="4512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60933" rIns="121900" bIns="60933" anchor="t" anchorCtr="0">
            <a:spAutoFit/>
          </a:bodyPr>
          <a:lstStyle/>
          <a:p>
            <a:r>
              <a:rPr lang="it" sz="2133" b="1">
                <a:solidFill>
                  <a:srgbClr val="6D6E71"/>
                </a:solidFill>
                <a:latin typeface="Calibri"/>
                <a:ea typeface="Calibri"/>
                <a:cs typeface="Calibri"/>
                <a:sym typeface="Calibri"/>
              </a:rPr>
              <a:t>7. Regolazione e adattamento:</a:t>
            </a:r>
            <a:endParaRPr sz="2133">
              <a:solidFill>
                <a:srgbClr val="6D6E7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aphicFrame>
        <p:nvGraphicFramePr>
          <p:cNvPr id="1653" name="Google Shape;1653;p123"/>
          <p:cNvGraphicFramePr/>
          <p:nvPr/>
        </p:nvGraphicFramePr>
        <p:xfrm>
          <a:off x="796478" y="1837142"/>
          <a:ext cx="10737333" cy="3605366"/>
        </p:xfrm>
        <a:graphic>
          <a:graphicData uri="http://schemas.openxmlformats.org/drawingml/2006/table">
            <a:tbl>
              <a:tblPr firstRow="1" bandRow="1">
                <a:noFill/>
              </a:tblPr>
              <a:tblGrid>
                <a:gridCol w="5384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35293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38507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500" b="0" i="0" u="none" strike="noStrike" cap="none">
                          <a:solidFill>
                            <a:srgbClr val="6D6E7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Sulla base della mia valutazione, quali modifiche o aggiustamenti devo apportare ai miei piani? </a:t>
                      </a:r>
                      <a:endParaRPr sz="15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33" marR="91433" marT="45733" marB="45733">
                    <a:solidFill>
                      <a:srgbClr val="FCFFD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500" b="0" i="0" u="none" strike="noStrike" cap="none">
                          <a:solidFill>
                            <a:srgbClr val="6D6E7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Come mi sto adattando a circostanze mutevoli o a nuove intuizioni? </a:t>
                      </a:r>
                      <a:endParaRPr sz="15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33" marR="91433" marT="45733" marB="45733">
                    <a:solidFill>
                      <a:srgbClr val="FFEF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692367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500" u="none" strike="noStrike" cap="none"/>
                    </a:p>
                  </a:txBody>
                  <a:tcPr marL="91433" marR="91433" marT="45733" marB="45733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500" u="none" strike="noStrike" cap="none"/>
                    </a:p>
                  </a:txBody>
                  <a:tcPr marL="91433" marR="91433" marT="45733" marB="45733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14987">
                <a:tc gridSpan="2"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500" b="0" i="0" u="none" strike="noStrike" cap="none">
                          <a:solidFill>
                            <a:srgbClr val="6D6E7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Come posso rimanere flessibile e resiliente di fronte alle battute d'arresto o alle sfide?</a:t>
                      </a:r>
                      <a:endParaRPr sz="15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33" marR="91433" marT="45733" marB="45733">
                    <a:solidFill>
                      <a:srgbClr val="FCFCF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sv-S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044267">
                <a:tc gridSpan="2"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500" u="none" strike="noStrike" cap="none"/>
                    </a:p>
                  </a:txBody>
                  <a:tcPr marL="91433" marR="91433" marT="45733" marB="45733"/>
                </a:tc>
                <a:tc hMerge="1">
                  <a:txBody>
                    <a:bodyPr/>
                    <a:lstStyle/>
                    <a:p>
                      <a:endParaRPr lang="sv-S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8" name="Google Shape;1658;p124"/>
          <p:cNvSpPr/>
          <p:nvPr/>
        </p:nvSpPr>
        <p:spPr>
          <a:xfrm rot="-5400000">
            <a:off x="260080" y="22420"/>
            <a:ext cx="1234069" cy="1754225"/>
          </a:xfrm>
          <a:custGeom>
            <a:avLst/>
            <a:gdLst/>
            <a:ahLst/>
            <a:cxnLst/>
            <a:rect l="l" t="t" r="r" b="b"/>
            <a:pathLst>
              <a:path w="3792333" h="5390794" extrusionOk="0">
                <a:moveTo>
                  <a:pt x="3792333" y="1295775"/>
                </a:moveTo>
                <a:lnTo>
                  <a:pt x="3792333" y="3387688"/>
                </a:lnTo>
                <a:lnTo>
                  <a:pt x="3788376" y="3387688"/>
                </a:lnTo>
                <a:cubicBezTo>
                  <a:pt x="3792333" y="3423316"/>
                  <a:pt x="3792333" y="3458946"/>
                  <a:pt x="3792333" y="3494574"/>
                </a:cubicBezTo>
                <a:cubicBezTo>
                  <a:pt x="3792333" y="4543632"/>
                  <a:pt x="2945195" y="5390794"/>
                  <a:pt x="1896166" y="5390794"/>
                </a:cubicBezTo>
                <a:cubicBezTo>
                  <a:pt x="847140" y="5390794"/>
                  <a:pt x="0" y="4539671"/>
                  <a:pt x="0" y="3494573"/>
                </a:cubicBezTo>
                <a:cubicBezTo>
                  <a:pt x="0" y="3458946"/>
                  <a:pt x="0" y="3419357"/>
                  <a:pt x="3957" y="3387688"/>
                </a:cubicBezTo>
                <a:lnTo>
                  <a:pt x="0" y="3387688"/>
                </a:lnTo>
                <a:lnTo>
                  <a:pt x="0" y="2792040"/>
                </a:lnTo>
                <a:lnTo>
                  <a:pt x="0" y="1295775"/>
                </a:lnTo>
                <a:lnTo>
                  <a:pt x="0" y="0"/>
                </a:lnTo>
                <a:lnTo>
                  <a:pt x="3792332" y="0"/>
                </a:lnTo>
                <a:lnTo>
                  <a:pt x="3792332" y="1295775"/>
                </a:lnTo>
                <a:close/>
              </a:path>
            </a:pathLst>
          </a:custGeom>
          <a:solidFill>
            <a:srgbClr val="8ABF3B"/>
          </a:solidFill>
          <a:ln>
            <a:noFill/>
          </a:ln>
        </p:spPr>
        <p:txBody>
          <a:bodyPr spcFirstLastPara="1" wrap="square" lIns="121900" tIns="60933" rIns="121900" bIns="60933" anchor="ctr" anchorCtr="0">
            <a:noAutofit/>
          </a:bodyPr>
          <a:lstStyle/>
          <a:p>
            <a:pPr algn="ctr"/>
            <a:endParaRPr sz="1401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659" name="Google Shape;1659;p124"/>
          <p:cNvGrpSpPr/>
          <p:nvPr/>
        </p:nvGrpSpPr>
        <p:grpSpPr>
          <a:xfrm>
            <a:off x="424028" y="337851"/>
            <a:ext cx="923745" cy="1077893"/>
            <a:chOff x="2307546" y="2307551"/>
            <a:chExt cx="929291" cy="1082976"/>
          </a:xfrm>
        </p:grpSpPr>
        <p:grpSp>
          <p:nvGrpSpPr>
            <p:cNvPr id="1660" name="Google Shape;1660;p124"/>
            <p:cNvGrpSpPr/>
            <p:nvPr/>
          </p:nvGrpSpPr>
          <p:grpSpPr>
            <a:xfrm>
              <a:off x="2536980" y="2723928"/>
              <a:ext cx="470423" cy="276595"/>
              <a:chOff x="2536980" y="2723928"/>
              <a:chExt cx="470423" cy="276595"/>
            </a:xfrm>
          </p:grpSpPr>
          <p:sp>
            <p:nvSpPr>
              <p:cNvPr id="1661" name="Google Shape;1661;p124"/>
              <p:cNvSpPr/>
              <p:nvPr/>
            </p:nvSpPr>
            <p:spPr>
              <a:xfrm>
                <a:off x="2536980" y="2924040"/>
                <a:ext cx="145253" cy="72528"/>
              </a:xfrm>
              <a:custGeom>
                <a:avLst/>
                <a:gdLst/>
                <a:ahLst/>
                <a:cxnLst/>
                <a:rect l="l" t="t" r="r" b="b"/>
                <a:pathLst>
                  <a:path w="145253" h="72528" extrusionOk="0">
                    <a:moveTo>
                      <a:pt x="145253" y="72528"/>
                    </a:moveTo>
                    <a:cubicBezTo>
                      <a:pt x="92434" y="64286"/>
                      <a:pt x="41265" y="39561"/>
                      <a:pt x="0" y="0"/>
                    </a:cubicBezTo>
                  </a:path>
                </a:pathLst>
              </a:custGeom>
              <a:noFill/>
              <a:ln w="1650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60933" rIns="121900" bIns="60933" anchor="ctr" anchorCtr="0">
                <a:noAutofit/>
              </a:bodyPr>
              <a:lstStyle/>
              <a:p>
                <a:endParaRPr sz="1868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62" name="Google Shape;1662;p124"/>
              <p:cNvSpPr/>
              <p:nvPr/>
            </p:nvSpPr>
            <p:spPr>
              <a:xfrm>
                <a:off x="2682234" y="2723928"/>
                <a:ext cx="325169" cy="276595"/>
              </a:xfrm>
              <a:custGeom>
                <a:avLst/>
                <a:gdLst/>
                <a:ahLst/>
                <a:cxnLst/>
                <a:rect l="l" t="t" r="r" b="b"/>
                <a:pathLst>
                  <a:path w="325169" h="276595" extrusionOk="0">
                    <a:moveTo>
                      <a:pt x="100687" y="63297"/>
                    </a:moveTo>
                    <a:cubicBezTo>
                      <a:pt x="36313" y="117693"/>
                      <a:pt x="1651" y="195166"/>
                      <a:pt x="0" y="272640"/>
                    </a:cubicBezTo>
                    <a:cubicBezTo>
                      <a:pt x="77578" y="285827"/>
                      <a:pt x="160109" y="266046"/>
                      <a:pt x="224482" y="213299"/>
                    </a:cubicBezTo>
                    <a:cubicBezTo>
                      <a:pt x="288856" y="158903"/>
                      <a:pt x="323519" y="81429"/>
                      <a:pt x="325169" y="3956"/>
                    </a:cubicBezTo>
                    <a:cubicBezTo>
                      <a:pt x="247591" y="-9231"/>
                      <a:pt x="165061" y="10550"/>
                      <a:pt x="100687" y="63297"/>
                    </a:cubicBezTo>
                    <a:close/>
                  </a:path>
                </a:pathLst>
              </a:custGeom>
              <a:noFill/>
              <a:ln w="1650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60933" rIns="121900" bIns="60933" anchor="ctr" anchorCtr="0">
                <a:noAutofit/>
              </a:bodyPr>
              <a:lstStyle/>
              <a:p>
                <a:endParaRPr sz="1868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sp>
          <p:nvSpPr>
            <p:cNvPr id="1663" name="Google Shape;1663;p124"/>
            <p:cNvSpPr/>
            <p:nvPr/>
          </p:nvSpPr>
          <p:spPr>
            <a:xfrm>
              <a:off x="2682234" y="2727885"/>
              <a:ext cx="323518" cy="268683"/>
            </a:xfrm>
            <a:custGeom>
              <a:avLst/>
              <a:gdLst/>
              <a:ahLst/>
              <a:cxnLst/>
              <a:rect l="l" t="t" r="r" b="b"/>
              <a:pathLst>
                <a:path w="323518" h="268683" extrusionOk="0">
                  <a:moveTo>
                    <a:pt x="0" y="268684"/>
                  </a:moveTo>
                  <a:lnTo>
                    <a:pt x="323519" y="0"/>
                  </a:lnTo>
                </a:path>
              </a:pathLst>
            </a:custGeom>
            <a:noFill/>
            <a:ln w="16500" cap="rnd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60933" rIns="121900" bIns="60933" anchor="ctr" anchorCtr="0">
              <a:noAutofit/>
            </a:bodyPr>
            <a:lstStyle/>
            <a:p>
              <a:endParaRPr sz="1868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1664" name="Google Shape;1664;p124"/>
            <p:cNvGrpSpPr/>
            <p:nvPr/>
          </p:nvGrpSpPr>
          <p:grpSpPr>
            <a:xfrm>
              <a:off x="2307546" y="2307551"/>
              <a:ext cx="929291" cy="1082976"/>
              <a:chOff x="2307546" y="2307551"/>
              <a:chExt cx="929291" cy="1082976"/>
            </a:xfrm>
          </p:grpSpPr>
          <p:sp>
            <p:nvSpPr>
              <p:cNvPr id="1665" name="Google Shape;1665;p124"/>
              <p:cNvSpPr/>
              <p:nvPr/>
            </p:nvSpPr>
            <p:spPr>
              <a:xfrm>
                <a:off x="2307546" y="2307551"/>
                <a:ext cx="929291" cy="384069"/>
              </a:xfrm>
              <a:custGeom>
                <a:avLst/>
                <a:gdLst/>
                <a:ahLst/>
                <a:cxnLst/>
                <a:rect l="l" t="t" r="r" b="b"/>
                <a:pathLst>
                  <a:path w="929291" h="384069" extrusionOk="0">
                    <a:moveTo>
                      <a:pt x="0" y="384069"/>
                    </a:moveTo>
                    <a:lnTo>
                      <a:pt x="463820" y="0"/>
                    </a:lnTo>
                    <a:lnTo>
                      <a:pt x="929291" y="384069"/>
                    </a:lnTo>
                    <a:lnTo>
                      <a:pt x="784038" y="384069"/>
                    </a:lnTo>
                    <a:lnTo>
                      <a:pt x="462170" y="121979"/>
                    </a:lnTo>
                    <a:lnTo>
                      <a:pt x="145253" y="384069"/>
                    </a:lnTo>
                    <a:lnTo>
                      <a:pt x="0" y="384069"/>
                    </a:lnTo>
                    <a:close/>
                  </a:path>
                </a:pathLst>
              </a:custGeom>
              <a:noFill/>
              <a:ln w="1650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60933" rIns="121900" bIns="60933" anchor="ctr" anchorCtr="0">
                <a:noAutofit/>
              </a:bodyPr>
              <a:lstStyle/>
              <a:p>
                <a:endParaRPr sz="1868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grpSp>
            <p:nvGrpSpPr>
              <p:cNvPr id="1666" name="Google Shape;1666;p124"/>
              <p:cNvGrpSpPr/>
              <p:nvPr/>
            </p:nvGrpSpPr>
            <p:grpSpPr>
              <a:xfrm>
                <a:off x="2362016" y="2746017"/>
                <a:ext cx="820351" cy="644510"/>
                <a:chOff x="2362016" y="2746017"/>
                <a:chExt cx="820351" cy="644510"/>
              </a:xfrm>
            </p:grpSpPr>
            <p:grpSp>
              <p:nvGrpSpPr>
                <p:cNvPr id="1667" name="Google Shape;1667;p124"/>
                <p:cNvGrpSpPr/>
                <p:nvPr/>
              </p:nvGrpSpPr>
              <p:grpSpPr>
                <a:xfrm>
                  <a:off x="2810981" y="2747665"/>
                  <a:ext cx="371386" cy="642862"/>
                  <a:chOff x="2810981" y="2747665"/>
                  <a:chExt cx="371386" cy="642862"/>
                </a:xfrm>
              </p:grpSpPr>
              <p:sp>
                <p:nvSpPr>
                  <p:cNvPr id="1668" name="Google Shape;1668;p124"/>
                  <p:cNvSpPr/>
                  <p:nvPr/>
                </p:nvSpPr>
                <p:spPr>
                  <a:xfrm>
                    <a:off x="2826079" y="2747665"/>
                    <a:ext cx="356288" cy="54396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56288" h="543960" extrusionOk="0">
                        <a:moveTo>
                          <a:pt x="174722" y="542312"/>
                        </a:moveTo>
                        <a:lnTo>
                          <a:pt x="343083" y="374179"/>
                        </a:lnTo>
                        <a:cubicBezTo>
                          <a:pt x="351336" y="365937"/>
                          <a:pt x="356288" y="354399"/>
                          <a:pt x="356288" y="342860"/>
                        </a:cubicBezTo>
                        <a:lnTo>
                          <a:pt x="356288" y="24725"/>
                        </a:lnTo>
                        <a:cubicBezTo>
                          <a:pt x="356288" y="11539"/>
                          <a:pt x="344734" y="0"/>
                          <a:pt x="331529" y="0"/>
                        </a:cubicBezTo>
                        <a:cubicBezTo>
                          <a:pt x="303469" y="1648"/>
                          <a:pt x="277059" y="31319"/>
                          <a:pt x="267155" y="90660"/>
                        </a:cubicBezTo>
                        <a:lnTo>
                          <a:pt x="244047" y="267035"/>
                        </a:lnTo>
                        <a:cubicBezTo>
                          <a:pt x="224240" y="265387"/>
                          <a:pt x="202782" y="270332"/>
                          <a:pt x="191228" y="281871"/>
                        </a:cubicBezTo>
                        <a:lnTo>
                          <a:pt x="131806" y="341212"/>
                        </a:lnTo>
                        <a:cubicBezTo>
                          <a:pt x="77336" y="352750"/>
                          <a:pt x="57528" y="359344"/>
                          <a:pt x="29468" y="389014"/>
                        </a:cubicBezTo>
                        <a:cubicBezTo>
                          <a:pt x="-5195" y="423630"/>
                          <a:pt x="-1893" y="473081"/>
                          <a:pt x="3058" y="543961"/>
                        </a:cubicBezTo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0" tIns="60933" rIns="121900" bIns="60933" anchor="ctr" anchorCtr="0">
                    <a:noAutofit/>
                  </a:bodyPr>
                  <a:lstStyle/>
                  <a:p>
                    <a:endParaRPr sz="1868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669" name="Google Shape;1669;p124"/>
                  <p:cNvSpPr/>
                  <p:nvPr/>
                </p:nvSpPr>
                <p:spPr>
                  <a:xfrm>
                    <a:off x="2810981" y="3289977"/>
                    <a:ext cx="234385" cy="1005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34385" h="100550" extrusionOk="0">
                        <a:moveTo>
                          <a:pt x="0" y="0"/>
                        </a:moveTo>
                        <a:lnTo>
                          <a:pt x="234386" y="0"/>
                        </a:lnTo>
                        <a:lnTo>
                          <a:pt x="234386" y="100550"/>
                        </a:lnTo>
                        <a:lnTo>
                          <a:pt x="0" y="100550"/>
                        </a:lnTo>
                        <a:close/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0" tIns="60933" rIns="121900" bIns="60933" anchor="ctr" anchorCtr="0">
                    <a:noAutofit/>
                  </a:bodyPr>
                  <a:lstStyle/>
                  <a:p>
                    <a:endParaRPr sz="1868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670" name="Google Shape;1670;p124"/>
                  <p:cNvSpPr/>
                  <p:nvPr/>
                </p:nvSpPr>
                <p:spPr>
                  <a:xfrm>
                    <a:off x="3000801" y="3014700"/>
                    <a:ext cx="108049" cy="14011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8049" h="140111" extrusionOk="0">
                        <a:moveTo>
                          <a:pt x="70976" y="0"/>
                        </a:moveTo>
                        <a:cubicBezTo>
                          <a:pt x="79229" y="0"/>
                          <a:pt x="85831" y="3296"/>
                          <a:pt x="92434" y="6593"/>
                        </a:cubicBezTo>
                        <a:cubicBezTo>
                          <a:pt x="103988" y="11538"/>
                          <a:pt x="113892" y="24725"/>
                          <a:pt x="103988" y="36264"/>
                        </a:cubicBezTo>
                        <a:lnTo>
                          <a:pt x="0" y="140111"/>
                        </a:lnTo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0" tIns="60933" rIns="121900" bIns="60933" anchor="ctr" anchorCtr="0">
                    <a:noAutofit/>
                  </a:bodyPr>
                  <a:lstStyle/>
                  <a:p>
                    <a:endParaRPr sz="1868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  <p:grpSp>
              <p:nvGrpSpPr>
                <p:cNvPr id="1671" name="Google Shape;1671;p124"/>
                <p:cNvGrpSpPr/>
                <p:nvPr/>
              </p:nvGrpSpPr>
              <p:grpSpPr>
                <a:xfrm>
                  <a:off x="2362016" y="2746017"/>
                  <a:ext cx="369735" cy="644510"/>
                  <a:chOff x="2362016" y="2746017"/>
                  <a:chExt cx="369735" cy="644510"/>
                </a:xfrm>
              </p:grpSpPr>
              <p:sp>
                <p:nvSpPr>
                  <p:cNvPr id="1672" name="Google Shape;1672;p124"/>
                  <p:cNvSpPr/>
                  <p:nvPr/>
                </p:nvSpPr>
                <p:spPr>
                  <a:xfrm>
                    <a:off x="2362016" y="2746017"/>
                    <a:ext cx="356288" cy="542312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56288" h="542312" extrusionOk="0">
                        <a:moveTo>
                          <a:pt x="353230" y="540664"/>
                        </a:moveTo>
                        <a:cubicBezTo>
                          <a:pt x="358181" y="471433"/>
                          <a:pt x="361483" y="423630"/>
                          <a:pt x="326820" y="389014"/>
                        </a:cubicBezTo>
                        <a:cubicBezTo>
                          <a:pt x="297109" y="359344"/>
                          <a:pt x="277302" y="352750"/>
                          <a:pt x="224482" y="341212"/>
                        </a:cubicBezTo>
                        <a:lnTo>
                          <a:pt x="165061" y="281870"/>
                        </a:lnTo>
                        <a:cubicBezTo>
                          <a:pt x="153506" y="270332"/>
                          <a:pt x="132048" y="265387"/>
                          <a:pt x="112241" y="267035"/>
                        </a:cubicBezTo>
                        <a:lnTo>
                          <a:pt x="89133" y="90660"/>
                        </a:lnTo>
                        <a:cubicBezTo>
                          <a:pt x="79229" y="32967"/>
                          <a:pt x="52819" y="1648"/>
                          <a:pt x="24759" y="0"/>
                        </a:cubicBezTo>
                        <a:cubicBezTo>
                          <a:pt x="11554" y="0"/>
                          <a:pt x="0" y="9890"/>
                          <a:pt x="0" y="24725"/>
                        </a:cubicBezTo>
                        <a:lnTo>
                          <a:pt x="0" y="342860"/>
                        </a:lnTo>
                        <a:cubicBezTo>
                          <a:pt x="0" y="354398"/>
                          <a:pt x="4952" y="365937"/>
                          <a:pt x="13205" y="374179"/>
                        </a:cubicBezTo>
                        <a:lnTo>
                          <a:pt x="181567" y="542313"/>
                        </a:lnTo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0" tIns="60933" rIns="121900" bIns="60933" anchor="ctr" anchorCtr="0">
                    <a:noAutofit/>
                  </a:bodyPr>
                  <a:lstStyle/>
                  <a:p>
                    <a:endParaRPr sz="1868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673" name="Google Shape;1673;p124"/>
                  <p:cNvSpPr/>
                  <p:nvPr/>
                </p:nvSpPr>
                <p:spPr>
                  <a:xfrm>
                    <a:off x="2497366" y="3289977"/>
                    <a:ext cx="234385" cy="1005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34385" h="100550" extrusionOk="0">
                        <a:moveTo>
                          <a:pt x="0" y="0"/>
                        </a:moveTo>
                        <a:lnTo>
                          <a:pt x="234386" y="0"/>
                        </a:lnTo>
                        <a:lnTo>
                          <a:pt x="234386" y="100550"/>
                        </a:lnTo>
                        <a:lnTo>
                          <a:pt x="0" y="100550"/>
                        </a:lnTo>
                        <a:close/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0" tIns="60933" rIns="121900" bIns="60933" anchor="ctr" anchorCtr="0">
                    <a:noAutofit/>
                  </a:bodyPr>
                  <a:lstStyle/>
                  <a:p>
                    <a:endParaRPr sz="1868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674" name="Google Shape;1674;p124"/>
                  <p:cNvSpPr/>
                  <p:nvPr/>
                </p:nvSpPr>
                <p:spPr>
                  <a:xfrm>
                    <a:off x="2435533" y="3014700"/>
                    <a:ext cx="108050" cy="14011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8050" h="140111" extrusionOk="0">
                        <a:moveTo>
                          <a:pt x="37074" y="0"/>
                        </a:moveTo>
                        <a:cubicBezTo>
                          <a:pt x="28821" y="0"/>
                          <a:pt x="22218" y="3296"/>
                          <a:pt x="15616" y="6593"/>
                        </a:cubicBezTo>
                        <a:cubicBezTo>
                          <a:pt x="4062" y="11538"/>
                          <a:pt x="-5842" y="24725"/>
                          <a:pt x="4062" y="36264"/>
                        </a:cubicBezTo>
                        <a:lnTo>
                          <a:pt x="108050" y="140111"/>
                        </a:lnTo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0" tIns="60933" rIns="121900" bIns="60933" anchor="ctr" anchorCtr="0">
                    <a:noAutofit/>
                  </a:bodyPr>
                  <a:lstStyle/>
                  <a:p>
                    <a:endParaRPr sz="1868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</p:grpSp>
      </p:grpSp>
      <p:sp>
        <p:nvSpPr>
          <p:cNvPr id="1675" name="Google Shape;1675;p124"/>
          <p:cNvSpPr txBox="1">
            <a:spLocks noGrp="1"/>
          </p:cNvSpPr>
          <p:nvPr>
            <p:ph type="body" idx="2"/>
          </p:nvPr>
        </p:nvSpPr>
        <p:spPr>
          <a:xfrm>
            <a:off x="1777157" y="447998"/>
            <a:ext cx="9828688" cy="803655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121900" tIns="121900" rIns="121900" bIns="121900" rtlCol="0" anchor="t" anchorCtr="0">
            <a:noAutofit/>
          </a:bodyPr>
          <a:lstStyle/>
          <a:p>
            <a:pPr marL="0" indent="0"/>
            <a:r>
              <a:rPr lang="it">
                <a:solidFill>
                  <a:srgbClr val="FF9933"/>
                </a:solidFill>
              </a:rPr>
              <a:t>Foglio di lavoro: </a:t>
            </a:r>
            <a:r>
              <a:rPr lang="it" sz="2400" b="0">
                <a:solidFill>
                  <a:srgbClr val="777777"/>
                </a:solidFill>
              </a:rPr>
              <a:t>Creare il proprio ciclo di sviluppo personale (4) </a:t>
            </a:r>
            <a:endParaRPr sz="2667" b="0">
              <a:solidFill>
                <a:srgbClr val="777777"/>
              </a:solidFill>
            </a:endParaRPr>
          </a:p>
        </p:txBody>
      </p:sp>
      <p:sp>
        <p:nvSpPr>
          <p:cNvPr id="1676" name="Google Shape;1676;p124"/>
          <p:cNvSpPr/>
          <p:nvPr/>
        </p:nvSpPr>
        <p:spPr>
          <a:xfrm>
            <a:off x="1837821" y="641644"/>
            <a:ext cx="9696000" cy="0"/>
          </a:xfrm>
          <a:custGeom>
            <a:avLst/>
            <a:gdLst/>
            <a:ahLst/>
            <a:cxnLst/>
            <a:rect l="l" t="t" r="r" b="b"/>
            <a:pathLst>
              <a:path w="7668259" h="120000" extrusionOk="0">
                <a:moveTo>
                  <a:pt x="0" y="0"/>
                </a:moveTo>
                <a:lnTo>
                  <a:pt x="7668006" y="0"/>
                </a:lnTo>
              </a:path>
            </a:pathLst>
          </a:custGeom>
          <a:noFill/>
          <a:ln w="19050" cap="flat" cmpd="sng">
            <a:solidFill>
              <a:srgbClr val="97C67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Autofit/>
          </a:bodyPr>
          <a:lstStyle/>
          <a:p>
            <a:endParaRPr sz="1401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77" name="Google Shape;1677;p124"/>
          <p:cNvSpPr/>
          <p:nvPr/>
        </p:nvSpPr>
        <p:spPr>
          <a:xfrm>
            <a:off x="1837821" y="1137233"/>
            <a:ext cx="9696000" cy="0"/>
          </a:xfrm>
          <a:custGeom>
            <a:avLst/>
            <a:gdLst/>
            <a:ahLst/>
            <a:cxnLst/>
            <a:rect l="l" t="t" r="r" b="b"/>
            <a:pathLst>
              <a:path w="7668259" h="120000" extrusionOk="0">
                <a:moveTo>
                  <a:pt x="0" y="0"/>
                </a:moveTo>
                <a:lnTo>
                  <a:pt x="7668006" y="0"/>
                </a:lnTo>
              </a:path>
            </a:pathLst>
          </a:custGeom>
          <a:noFill/>
          <a:ln w="19050" cap="flat" cmpd="sng">
            <a:solidFill>
              <a:srgbClr val="97C67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Autofit/>
          </a:bodyPr>
          <a:lstStyle/>
          <a:p>
            <a:endParaRPr sz="1401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78" name="Google Shape;1678;p124"/>
          <p:cNvSpPr/>
          <p:nvPr/>
        </p:nvSpPr>
        <p:spPr>
          <a:xfrm>
            <a:off x="3" y="5524985"/>
            <a:ext cx="12192000" cy="1333019"/>
          </a:xfrm>
          <a:prstGeom prst="rect">
            <a:avLst/>
          </a:prstGeom>
          <a:solidFill>
            <a:srgbClr val="588F92"/>
          </a:solidFill>
          <a:ln>
            <a:noFill/>
          </a:ln>
        </p:spPr>
        <p:txBody>
          <a:bodyPr spcFirstLastPara="1" wrap="square" lIns="121900" tIns="60933" rIns="121900" bIns="60933" anchor="ctr" anchorCtr="0">
            <a:noAutofit/>
          </a:bodyPr>
          <a:lstStyle/>
          <a:p>
            <a:pPr algn="ctr"/>
            <a:endParaRPr sz="1868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79" name="Google Shape;1679;p124"/>
          <p:cNvSpPr txBox="1"/>
          <p:nvPr/>
        </p:nvSpPr>
        <p:spPr>
          <a:xfrm>
            <a:off x="141006" y="5839119"/>
            <a:ext cx="2403412" cy="129089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60933" rIns="121900" bIns="60933" anchor="t" anchorCtr="0">
            <a:normAutofit/>
          </a:bodyPr>
          <a:lstStyle/>
          <a:p>
            <a:pPr>
              <a:lnSpc>
                <a:spcPct val="72399"/>
              </a:lnSpc>
            </a:pPr>
            <a:r>
              <a:rPr lang="it" sz="6668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W.17</a:t>
            </a:r>
            <a:endParaRPr sz="1868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80" name="Google Shape;1680;p124"/>
          <p:cNvSpPr txBox="1"/>
          <p:nvPr/>
        </p:nvSpPr>
        <p:spPr>
          <a:xfrm>
            <a:off x="1847992" y="1158724"/>
            <a:ext cx="6227179" cy="4512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60933" rIns="121900" bIns="60933" anchor="t" anchorCtr="0">
            <a:spAutoFit/>
          </a:bodyPr>
          <a:lstStyle/>
          <a:p>
            <a:r>
              <a:rPr lang="it" sz="2133" b="1">
                <a:solidFill>
                  <a:srgbClr val="6D6E71"/>
                </a:solidFill>
                <a:latin typeface="Calibri"/>
                <a:ea typeface="Calibri"/>
                <a:cs typeface="Calibri"/>
                <a:sym typeface="Calibri"/>
              </a:rPr>
              <a:t>8. Celebrazioni e riconoscimenti:</a:t>
            </a:r>
            <a:endParaRPr sz="2133">
              <a:solidFill>
                <a:srgbClr val="6D6E7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aphicFrame>
        <p:nvGraphicFramePr>
          <p:cNvPr id="1681" name="Google Shape;1681;p124"/>
          <p:cNvGraphicFramePr/>
          <p:nvPr/>
        </p:nvGraphicFramePr>
        <p:xfrm>
          <a:off x="796478" y="1837141"/>
          <a:ext cx="10737333" cy="3574867"/>
        </p:xfrm>
        <a:graphic>
          <a:graphicData uri="http://schemas.openxmlformats.org/drawingml/2006/table">
            <a:tbl>
              <a:tblPr firstRow="1" bandRow="1">
                <a:noFill/>
              </a:tblPr>
              <a:tblGrid>
                <a:gridCol w="5384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35293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18167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500" b="0" i="0" u="none" strike="noStrike" cap="none">
                          <a:solidFill>
                            <a:srgbClr val="6D6E7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Quali pietre miliari o traguardi ho raggiunto e come li festeggio? </a:t>
                      </a:r>
                      <a:endParaRPr sz="15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33" marR="91433" marT="45733" marB="45733">
                    <a:solidFill>
                      <a:srgbClr val="ECD9E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500" b="0" i="0" u="none" strike="noStrike" cap="none">
                          <a:solidFill>
                            <a:srgbClr val="6D6E7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Come riconosco i miei sforzi e i miei progressi lungo il percorso?</a:t>
                      </a:r>
                      <a:endParaRPr sz="15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33" marR="91433" marT="45733" marB="45733">
                    <a:solidFill>
                      <a:srgbClr val="D2D2D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692367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500" u="none" strike="noStrike" cap="none"/>
                    </a:p>
                  </a:txBody>
                  <a:tcPr marL="91433" marR="91433" marT="45733" marB="45733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500" u="none" strike="noStrike" cap="none"/>
                    </a:p>
                  </a:txBody>
                  <a:tcPr marL="91433" marR="91433" marT="45733" marB="45733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14987">
                <a:tc gridSpan="2"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500" b="0" i="0" u="none" strike="noStrike" cap="none">
                          <a:solidFill>
                            <a:srgbClr val="6D6E7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Come posso usare il rinforzo positivo per mantenere la motivazione e lo slancio?</a:t>
                      </a:r>
                      <a:endParaRPr sz="15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33" marR="91433" marT="45733" marB="45733">
                    <a:solidFill>
                      <a:srgbClr val="FCFCF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sv-S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044267">
                <a:tc gridSpan="2"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500" u="none" strike="noStrike" cap="none"/>
                    </a:p>
                  </a:txBody>
                  <a:tcPr marL="91433" marR="91433" marT="45733" marB="45733"/>
                </a:tc>
                <a:tc hMerge="1">
                  <a:txBody>
                    <a:bodyPr/>
                    <a:lstStyle/>
                    <a:p>
                      <a:endParaRPr lang="sv-S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6" name="Google Shape;1686;p125"/>
          <p:cNvSpPr/>
          <p:nvPr/>
        </p:nvSpPr>
        <p:spPr>
          <a:xfrm rot="-5400000">
            <a:off x="260080" y="22420"/>
            <a:ext cx="1234069" cy="1754225"/>
          </a:xfrm>
          <a:custGeom>
            <a:avLst/>
            <a:gdLst/>
            <a:ahLst/>
            <a:cxnLst/>
            <a:rect l="l" t="t" r="r" b="b"/>
            <a:pathLst>
              <a:path w="3792333" h="5390794" extrusionOk="0">
                <a:moveTo>
                  <a:pt x="3792333" y="1295775"/>
                </a:moveTo>
                <a:lnTo>
                  <a:pt x="3792333" y="3387688"/>
                </a:lnTo>
                <a:lnTo>
                  <a:pt x="3788376" y="3387688"/>
                </a:lnTo>
                <a:cubicBezTo>
                  <a:pt x="3792333" y="3423316"/>
                  <a:pt x="3792333" y="3458946"/>
                  <a:pt x="3792333" y="3494574"/>
                </a:cubicBezTo>
                <a:cubicBezTo>
                  <a:pt x="3792333" y="4543632"/>
                  <a:pt x="2945195" y="5390794"/>
                  <a:pt x="1896166" y="5390794"/>
                </a:cubicBezTo>
                <a:cubicBezTo>
                  <a:pt x="847140" y="5390794"/>
                  <a:pt x="0" y="4539671"/>
                  <a:pt x="0" y="3494573"/>
                </a:cubicBezTo>
                <a:cubicBezTo>
                  <a:pt x="0" y="3458946"/>
                  <a:pt x="0" y="3419357"/>
                  <a:pt x="3957" y="3387688"/>
                </a:cubicBezTo>
                <a:lnTo>
                  <a:pt x="0" y="3387688"/>
                </a:lnTo>
                <a:lnTo>
                  <a:pt x="0" y="2792040"/>
                </a:lnTo>
                <a:lnTo>
                  <a:pt x="0" y="1295775"/>
                </a:lnTo>
                <a:lnTo>
                  <a:pt x="0" y="0"/>
                </a:lnTo>
                <a:lnTo>
                  <a:pt x="3792332" y="0"/>
                </a:lnTo>
                <a:lnTo>
                  <a:pt x="3792332" y="1295775"/>
                </a:lnTo>
                <a:close/>
              </a:path>
            </a:pathLst>
          </a:custGeom>
          <a:solidFill>
            <a:srgbClr val="8ABF3B"/>
          </a:solidFill>
          <a:ln>
            <a:noFill/>
          </a:ln>
        </p:spPr>
        <p:txBody>
          <a:bodyPr spcFirstLastPara="1" wrap="square" lIns="121900" tIns="60933" rIns="121900" bIns="60933" anchor="ctr" anchorCtr="0">
            <a:noAutofit/>
          </a:bodyPr>
          <a:lstStyle/>
          <a:p>
            <a:pPr algn="ctr"/>
            <a:endParaRPr sz="1401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687" name="Google Shape;1687;p125"/>
          <p:cNvGrpSpPr/>
          <p:nvPr/>
        </p:nvGrpSpPr>
        <p:grpSpPr>
          <a:xfrm>
            <a:off x="424028" y="337851"/>
            <a:ext cx="923745" cy="1077893"/>
            <a:chOff x="2307546" y="2307551"/>
            <a:chExt cx="929291" cy="1082976"/>
          </a:xfrm>
        </p:grpSpPr>
        <p:grpSp>
          <p:nvGrpSpPr>
            <p:cNvPr id="1688" name="Google Shape;1688;p125"/>
            <p:cNvGrpSpPr/>
            <p:nvPr/>
          </p:nvGrpSpPr>
          <p:grpSpPr>
            <a:xfrm>
              <a:off x="2536980" y="2723928"/>
              <a:ext cx="470423" cy="276595"/>
              <a:chOff x="2536980" y="2723928"/>
              <a:chExt cx="470423" cy="276595"/>
            </a:xfrm>
          </p:grpSpPr>
          <p:sp>
            <p:nvSpPr>
              <p:cNvPr id="1689" name="Google Shape;1689;p125"/>
              <p:cNvSpPr/>
              <p:nvPr/>
            </p:nvSpPr>
            <p:spPr>
              <a:xfrm>
                <a:off x="2536980" y="2924040"/>
                <a:ext cx="145253" cy="72528"/>
              </a:xfrm>
              <a:custGeom>
                <a:avLst/>
                <a:gdLst/>
                <a:ahLst/>
                <a:cxnLst/>
                <a:rect l="l" t="t" r="r" b="b"/>
                <a:pathLst>
                  <a:path w="145253" h="72528" extrusionOk="0">
                    <a:moveTo>
                      <a:pt x="145253" y="72528"/>
                    </a:moveTo>
                    <a:cubicBezTo>
                      <a:pt x="92434" y="64286"/>
                      <a:pt x="41265" y="39561"/>
                      <a:pt x="0" y="0"/>
                    </a:cubicBezTo>
                  </a:path>
                </a:pathLst>
              </a:custGeom>
              <a:noFill/>
              <a:ln w="1650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60933" rIns="121900" bIns="60933" anchor="ctr" anchorCtr="0">
                <a:noAutofit/>
              </a:bodyPr>
              <a:lstStyle/>
              <a:p>
                <a:endParaRPr sz="1868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90" name="Google Shape;1690;p125"/>
              <p:cNvSpPr/>
              <p:nvPr/>
            </p:nvSpPr>
            <p:spPr>
              <a:xfrm>
                <a:off x="2682234" y="2723928"/>
                <a:ext cx="325169" cy="276595"/>
              </a:xfrm>
              <a:custGeom>
                <a:avLst/>
                <a:gdLst/>
                <a:ahLst/>
                <a:cxnLst/>
                <a:rect l="l" t="t" r="r" b="b"/>
                <a:pathLst>
                  <a:path w="325169" h="276595" extrusionOk="0">
                    <a:moveTo>
                      <a:pt x="100687" y="63297"/>
                    </a:moveTo>
                    <a:cubicBezTo>
                      <a:pt x="36313" y="117693"/>
                      <a:pt x="1651" y="195166"/>
                      <a:pt x="0" y="272640"/>
                    </a:cubicBezTo>
                    <a:cubicBezTo>
                      <a:pt x="77578" y="285827"/>
                      <a:pt x="160109" y="266046"/>
                      <a:pt x="224482" y="213299"/>
                    </a:cubicBezTo>
                    <a:cubicBezTo>
                      <a:pt x="288856" y="158903"/>
                      <a:pt x="323519" y="81429"/>
                      <a:pt x="325169" y="3956"/>
                    </a:cubicBezTo>
                    <a:cubicBezTo>
                      <a:pt x="247591" y="-9231"/>
                      <a:pt x="165061" y="10550"/>
                      <a:pt x="100687" y="63297"/>
                    </a:cubicBezTo>
                    <a:close/>
                  </a:path>
                </a:pathLst>
              </a:custGeom>
              <a:noFill/>
              <a:ln w="1650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60933" rIns="121900" bIns="60933" anchor="ctr" anchorCtr="0">
                <a:noAutofit/>
              </a:bodyPr>
              <a:lstStyle/>
              <a:p>
                <a:endParaRPr sz="1868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sp>
          <p:nvSpPr>
            <p:cNvPr id="1691" name="Google Shape;1691;p125"/>
            <p:cNvSpPr/>
            <p:nvPr/>
          </p:nvSpPr>
          <p:spPr>
            <a:xfrm>
              <a:off x="2682234" y="2727885"/>
              <a:ext cx="323518" cy="268683"/>
            </a:xfrm>
            <a:custGeom>
              <a:avLst/>
              <a:gdLst/>
              <a:ahLst/>
              <a:cxnLst/>
              <a:rect l="l" t="t" r="r" b="b"/>
              <a:pathLst>
                <a:path w="323518" h="268683" extrusionOk="0">
                  <a:moveTo>
                    <a:pt x="0" y="268684"/>
                  </a:moveTo>
                  <a:lnTo>
                    <a:pt x="323519" y="0"/>
                  </a:lnTo>
                </a:path>
              </a:pathLst>
            </a:custGeom>
            <a:noFill/>
            <a:ln w="16500" cap="rnd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60933" rIns="121900" bIns="60933" anchor="ctr" anchorCtr="0">
              <a:noAutofit/>
            </a:bodyPr>
            <a:lstStyle/>
            <a:p>
              <a:endParaRPr sz="1868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1692" name="Google Shape;1692;p125"/>
            <p:cNvGrpSpPr/>
            <p:nvPr/>
          </p:nvGrpSpPr>
          <p:grpSpPr>
            <a:xfrm>
              <a:off x="2307546" y="2307551"/>
              <a:ext cx="929291" cy="1082976"/>
              <a:chOff x="2307546" y="2307551"/>
              <a:chExt cx="929291" cy="1082976"/>
            </a:xfrm>
          </p:grpSpPr>
          <p:sp>
            <p:nvSpPr>
              <p:cNvPr id="1693" name="Google Shape;1693;p125"/>
              <p:cNvSpPr/>
              <p:nvPr/>
            </p:nvSpPr>
            <p:spPr>
              <a:xfrm>
                <a:off x="2307546" y="2307551"/>
                <a:ext cx="929291" cy="384069"/>
              </a:xfrm>
              <a:custGeom>
                <a:avLst/>
                <a:gdLst/>
                <a:ahLst/>
                <a:cxnLst/>
                <a:rect l="l" t="t" r="r" b="b"/>
                <a:pathLst>
                  <a:path w="929291" h="384069" extrusionOk="0">
                    <a:moveTo>
                      <a:pt x="0" y="384069"/>
                    </a:moveTo>
                    <a:lnTo>
                      <a:pt x="463820" y="0"/>
                    </a:lnTo>
                    <a:lnTo>
                      <a:pt x="929291" y="384069"/>
                    </a:lnTo>
                    <a:lnTo>
                      <a:pt x="784038" y="384069"/>
                    </a:lnTo>
                    <a:lnTo>
                      <a:pt x="462170" y="121979"/>
                    </a:lnTo>
                    <a:lnTo>
                      <a:pt x="145253" y="384069"/>
                    </a:lnTo>
                    <a:lnTo>
                      <a:pt x="0" y="384069"/>
                    </a:lnTo>
                    <a:close/>
                  </a:path>
                </a:pathLst>
              </a:custGeom>
              <a:noFill/>
              <a:ln w="1650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60933" rIns="121900" bIns="60933" anchor="ctr" anchorCtr="0">
                <a:noAutofit/>
              </a:bodyPr>
              <a:lstStyle/>
              <a:p>
                <a:endParaRPr sz="1868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grpSp>
            <p:nvGrpSpPr>
              <p:cNvPr id="1694" name="Google Shape;1694;p125"/>
              <p:cNvGrpSpPr/>
              <p:nvPr/>
            </p:nvGrpSpPr>
            <p:grpSpPr>
              <a:xfrm>
                <a:off x="2362016" y="2746017"/>
                <a:ext cx="820351" cy="644510"/>
                <a:chOff x="2362016" y="2746017"/>
                <a:chExt cx="820351" cy="644510"/>
              </a:xfrm>
            </p:grpSpPr>
            <p:grpSp>
              <p:nvGrpSpPr>
                <p:cNvPr id="1695" name="Google Shape;1695;p125"/>
                <p:cNvGrpSpPr/>
                <p:nvPr/>
              </p:nvGrpSpPr>
              <p:grpSpPr>
                <a:xfrm>
                  <a:off x="2810981" y="2747665"/>
                  <a:ext cx="371386" cy="642862"/>
                  <a:chOff x="2810981" y="2747665"/>
                  <a:chExt cx="371386" cy="642862"/>
                </a:xfrm>
              </p:grpSpPr>
              <p:sp>
                <p:nvSpPr>
                  <p:cNvPr id="1696" name="Google Shape;1696;p125"/>
                  <p:cNvSpPr/>
                  <p:nvPr/>
                </p:nvSpPr>
                <p:spPr>
                  <a:xfrm>
                    <a:off x="2826079" y="2747665"/>
                    <a:ext cx="356288" cy="54396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56288" h="543960" extrusionOk="0">
                        <a:moveTo>
                          <a:pt x="174722" y="542312"/>
                        </a:moveTo>
                        <a:lnTo>
                          <a:pt x="343083" y="374179"/>
                        </a:lnTo>
                        <a:cubicBezTo>
                          <a:pt x="351336" y="365937"/>
                          <a:pt x="356288" y="354399"/>
                          <a:pt x="356288" y="342860"/>
                        </a:cubicBezTo>
                        <a:lnTo>
                          <a:pt x="356288" y="24725"/>
                        </a:lnTo>
                        <a:cubicBezTo>
                          <a:pt x="356288" y="11539"/>
                          <a:pt x="344734" y="0"/>
                          <a:pt x="331529" y="0"/>
                        </a:cubicBezTo>
                        <a:cubicBezTo>
                          <a:pt x="303469" y="1648"/>
                          <a:pt x="277059" y="31319"/>
                          <a:pt x="267155" y="90660"/>
                        </a:cubicBezTo>
                        <a:lnTo>
                          <a:pt x="244047" y="267035"/>
                        </a:lnTo>
                        <a:cubicBezTo>
                          <a:pt x="224240" y="265387"/>
                          <a:pt x="202782" y="270332"/>
                          <a:pt x="191228" y="281871"/>
                        </a:cubicBezTo>
                        <a:lnTo>
                          <a:pt x="131806" y="341212"/>
                        </a:lnTo>
                        <a:cubicBezTo>
                          <a:pt x="77336" y="352750"/>
                          <a:pt x="57528" y="359344"/>
                          <a:pt x="29468" y="389014"/>
                        </a:cubicBezTo>
                        <a:cubicBezTo>
                          <a:pt x="-5195" y="423630"/>
                          <a:pt x="-1893" y="473081"/>
                          <a:pt x="3058" y="543961"/>
                        </a:cubicBezTo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0" tIns="60933" rIns="121900" bIns="60933" anchor="ctr" anchorCtr="0">
                    <a:noAutofit/>
                  </a:bodyPr>
                  <a:lstStyle/>
                  <a:p>
                    <a:endParaRPr sz="1868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697" name="Google Shape;1697;p125"/>
                  <p:cNvSpPr/>
                  <p:nvPr/>
                </p:nvSpPr>
                <p:spPr>
                  <a:xfrm>
                    <a:off x="2810981" y="3289977"/>
                    <a:ext cx="234385" cy="1005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34385" h="100550" extrusionOk="0">
                        <a:moveTo>
                          <a:pt x="0" y="0"/>
                        </a:moveTo>
                        <a:lnTo>
                          <a:pt x="234386" y="0"/>
                        </a:lnTo>
                        <a:lnTo>
                          <a:pt x="234386" y="100550"/>
                        </a:lnTo>
                        <a:lnTo>
                          <a:pt x="0" y="100550"/>
                        </a:lnTo>
                        <a:close/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0" tIns="60933" rIns="121900" bIns="60933" anchor="ctr" anchorCtr="0">
                    <a:noAutofit/>
                  </a:bodyPr>
                  <a:lstStyle/>
                  <a:p>
                    <a:endParaRPr sz="1868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698" name="Google Shape;1698;p125"/>
                  <p:cNvSpPr/>
                  <p:nvPr/>
                </p:nvSpPr>
                <p:spPr>
                  <a:xfrm>
                    <a:off x="3000801" y="3014700"/>
                    <a:ext cx="108049" cy="14011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8049" h="140111" extrusionOk="0">
                        <a:moveTo>
                          <a:pt x="70976" y="0"/>
                        </a:moveTo>
                        <a:cubicBezTo>
                          <a:pt x="79229" y="0"/>
                          <a:pt x="85831" y="3296"/>
                          <a:pt x="92434" y="6593"/>
                        </a:cubicBezTo>
                        <a:cubicBezTo>
                          <a:pt x="103988" y="11538"/>
                          <a:pt x="113892" y="24725"/>
                          <a:pt x="103988" y="36264"/>
                        </a:cubicBezTo>
                        <a:lnTo>
                          <a:pt x="0" y="140111"/>
                        </a:lnTo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0" tIns="60933" rIns="121900" bIns="60933" anchor="ctr" anchorCtr="0">
                    <a:noAutofit/>
                  </a:bodyPr>
                  <a:lstStyle/>
                  <a:p>
                    <a:endParaRPr sz="1868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  <p:grpSp>
              <p:nvGrpSpPr>
                <p:cNvPr id="1699" name="Google Shape;1699;p125"/>
                <p:cNvGrpSpPr/>
                <p:nvPr/>
              </p:nvGrpSpPr>
              <p:grpSpPr>
                <a:xfrm>
                  <a:off x="2362016" y="2746017"/>
                  <a:ext cx="369735" cy="644510"/>
                  <a:chOff x="2362016" y="2746017"/>
                  <a:chExt cx="369735" cy="644510"/>
                </a:xfrm>
              </p:grpSpPr>
              <p:sp>
                <p:nvSpPr>
                  <p:cNvPr id="1700" name="Google Shape;1700;p125"/>
                  <p:cNvSpPr/>
                  <p:nvPr/>
                </p:nvSpPr>
                <p:spPr>
                  <a:xfrm>
                    <a:off x="2362016" y="2746017"/>
                    <a:ext cx="356288" cy="542312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56288" h="542312" extrusionOk="0">
                        <a:moveTo>
                          <a:pt x="353230" y="540664"/>
                        </a:moveTo>
                        <a:cubicBezTo>
                          <a:pt x="358181" y="471433"/>
                          <a:pt x="361483" y="423630"/>
                          <a:pt x="326820" y="389014"/>
                        </a:cubicBezTo>
                        <a:cubicBezTo>
                          <a:pt x="297109" y="359344"/>
                          <a:pt x="277302" y="352750"/>
                          <a:pt x="224482" y="341212"/>
                        </a:cubicBezTo>
                        <a:lnTo>
                          <a:pt x="165061" y="281870"/>
                        </a:lnTo>
                        <a:cubicBezTo>
                          <a:pt x="153506" y="270332"/>
                          <a:pt x="132048" y="265387"/>
                          <a:pt x="112241" y="267035"/>
                        </a:cubicBezTo>
                        <a:lnTo>
                          <a:pt x="89133" y="90660"/>
                        </a:lnTo>
                        <a:cubicBezTo>
                          <a:pt x="79229" y="32967"/>
                          <a:pt x="52819" y="1648"/>
                          <a:pt x="24759" y="0"/>
                        </a:cubicBezTo>
                        <a:cubicBezTo>
                          <a:pt x="11554" y="0"/>
                          <a:pt x="0" y="9890"/>
                          <a:pt x="0" y="24725"/>
                        </a:cubicBezTo>
                        <a:lnTo>
                          <a:pt x="0" y="342860"/>
                        </a:lnTo>
                        <a:cubicBezTo>
                          <a:pt x="0" y="354398"/>
                          <a:pt x="4952" y="365937"/>
                          <a:pt x="13205" y="374179"/>
                        </a:cubicBezTo>
                        <a:lnTo>
                          <a:pt x="181567" y="542313"/>
                        </a:lnTo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0" tIns="60933" rIns="121900" bIns="60933" anchor="ctr" anchorCtr="0">
                    <a:noAutofit/>
                  </a:bodyPr>
                  <a:lstStyle/>
                  <a:p>
                    <a:endParaRPr sz="1868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701" name="Google Shape;1701;p125"/>
                  <p:cNvSpPr/>
                  <p:nvPr/>
                </p:nvSpPr>
                <p:spPr>
                  <a:xfrm>
                    <a:off x="2497366" y="3289977"/>
                    <a:ext cx="234385" cy="1005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34385" h="100550" extrusionOk="0">
                        <a:moveTo>
                          <a:pt x="0" y="0"/>
                        </a:moveTo>
                        <a:lnTo>
                          <a:pt x="234386" y="0"/>
                        </a:lnTo>
                        <a:lnTo>
                          <a:pt x="234386" y="100550"/>
                        </a:lnTo>
                        <a:lnTo>
                          <a:pt x="0" y="100550"/>
                        </a:lnTo>
                        <a:close/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0" tIns="60933" rIns="121900" bIns="60933" anchor="ctr" anchorCtr="0">
                    <a:noAutofit/>
                  </a:bodyPr>
                  <a:lstStyle/>
                  <a:p>
                    <a:endParaRPr sz="1868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702" name="Google Shape;1702;p125"/>
                  <p:cNvSpPr/>
                  <p:nvPr/>
                </p:nvSpPr>
                <p:spPr>
                  <a:xfrm>
                    <a:off x="2435533" y="3014700"/>
                    <a:ext cx="108050" cy="14011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8050" h="140111" extrusionOk="0">
                        <a:moveTo>
                          <a:pt x="37074" y="0"/>
                        </a:moveTo>
                        <a:cubicBezTo>
                          <a:pt x="28821" y="0"/>
                          <a:pt x="22218" y="3296"/>
                          <a:pt x="15616" y="6593"/>
                        </a:cubicBezTo>
                        <a:cubicBezTo>
                          <a:pt x="4062" y="11538"/>
                          <a:pt x="-5842" y="24725"/>
                          <a:pt x="4062" y="36264"/>
                        </a:cubicBezTo>
                        <a:lnTo>
                          <a:pt x="108050" y="140111"/>
                        </a:lnTo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0" tIns="60933" rIns="121900" bIns="60933" anchor="ctr" anchorCtr="0">
                    <a:noAutofit/>
                  </a:bodyPr>
                  <a:lstStyle/>
                  <a:p>
                    <a:endParaRPr sz="1868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</p:grpSp>
      </p:grpSp>
      <p:sp>
        <p:nvSpPr>
          <p:cNvPr id="1703" name="Google Shape;1703;p125"/>
          <p:cNvSpPr txBox="1">
            <a:spLocks noGrp="1"/>
          </p:cNvSpPr>
          <p:nvPr>
            <p:ph type="body" idx="2"/>
          </p:nvPr>
        </p:nvSpPr>
        <p:spPr>
          <a:xfrm>
            <a:off x="1777157" y="447998"/>
            <a:ext cx="9828688" cy="803655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121900" tIns="121900" rIns="121900" bIns="121900" rtlCol="0" anchor="t" anchorCtr="0">
            <a:noAutofit/>
          </a:bodyPr>
          <a:lstStyle/>
          <a:p>
            <a:pPr marL="0" indent="0"/>
            <a:r>
              <a:rPr lang="it">
                <a:solidFill>
                  <a:srgbClr val="FF9933"/>
                </a:solidFill>
              </a:rPr>
              <a:t>Foglio di lavoro: </a:t>
            </a:r>
            <a:r>
              <a:rPr lang="it" sz="2400" b="0">
                <a:solidFill>
                  <a:srgbClr val="777777"/>
                </a:solidFill>
              </a:rPr>
              <a:t>Creare il proprio ciclo di sviluppo personale (4) </a:t>
            </a:r>
            <a:endParaRPr sz="2667" b="0">
              <a:solidFill>
                <a:srgbClr val="777777"/>
              </a:solidFill>
            </a:endParaRPr>
          </a:p>
        </p:txBody>
      </p:sp>
      <p:sp>
        <p:nvSpPr>
          <p:cNvPr id="1704" name="Google Shape;1704;p125"/>
          <p:cNvSpPr/>
          <p:nvPr/>
        </p:nvSpPr>
        <p:spPr>
          <a:xfrm>
            <a:off x="1837821" y="641644"/>
            <a:ext cx="9696000" cy="0"/>
          </a:xfrm>
          <a:custGeom>
            <a:avLst/>
            <a:gdLst/>
            <a:ahLst/>
            <a:cxnLst/>
            <a:rect l="l" t="t" r="r" b="b"/>
            <a:pathLst>
              <a:path w="7668259" h="120000" extrusionOk="0">
                <a:moveTo>
                  <a:pt x="0" y="0"/>
                </a:moveTo>
                <a:lnTo>
                  <a:pt x="7668006" y="0"/>
                </a:lnTo>
              </a:path>
            </a:pathLst>
          </a:custGeom>
          <a:noFill/>
          <a:ln w="19050" cap="flat" cmpd="sng">
            <a:solidFill>
              <a:srgbClr val="97C67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Autofit/>
          </a:bodyPr>
          <a:lstStyle/>
          <a:p>
            <a:endParaRPr sz="1401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05" name="Google Shape;1705;p125"/>
          <p:cNvSpPr/>
          <p:nvPr/>
        </p:nvSpPr>
        <p:spPr>
          <a:xfrm>
            <a:off x="1837821" y="1137233"/>
            <a:ext cx="9696000" cy="0"/>
          </a:xfrm>
          <a:custGeom>
            <a:avLst/>
            <a:gdLst/>
            <a:ahLst/>
            <a:cxnLst/>
            <a:rect l="l" t="t" r="r" b="b"/>
            <a:pathLst>
              <a:path w="7668259" h="120000" extrusionOk="0">
                <a:moveTo>
                  <a:pt x="0" y="0"/>
                </a:moveTo>
                <a:lnTo>
                  <a:pt x="7668006" y="0"/>
                </a:lnTo>
              </a:path>
            </a:pathLst>
          </a:custGeom>
          <a:noFill/>
          <a:ln w="19050" cap="flat" cmpd="sng">
            <a:solidFill>
              <a:srgbClr val="97C67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Autofit/>
          </a:bodyPr>
          <a:lstStyle/>
          <a:p>
            <a:endParaRPr sz="1401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06" name="Google Shape;1706;p125"/>
          <p:cNvSpPr/>
          <p:nvPr/>
        </p:nvSpPr>
        <p:spPr>
          <a:xfrm>
            <a:off x="3" y="5524985"/>
            <a:ext cx="12192000" cy="1333019"/>
          </a:xfrm>
          <a:prstGeom prst="rect">
            <a:avLst/>
          </a:prstGeom>
          <a:solidFill>
            <a:srgbClr val="588F92"/>
          </a:solidFill>
          <a:ln>
            <a:noFill/>
          </a:ln>
        </p:spPr>
        <p:txBody>
          <a:bodyPr spcFirstLastPara="1" wrap="square" lIns="121900" tIns="60933" rIns="121900" bIns="60933" anchor="ctr" anchorCtr="0">
            <a:noAutofit/>
          </a:bodyPr>
          <a:lstStyle/>
          <a:p>
            <a:pPr algn="ctr"/>
            <a:endParaRPr sz="1868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07" name="Google Shape;1707;p125"/>
          <p:cNvSpPr txBox="1"/>
          <p:nvPr/>
        </p:nvSpPr>
        <p:spPr>
          <a:xfrm>
            <a:off x="141006" y="5839119"/>
            <a:ext cx="2403412" cy="129089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60933" rIns="121900" bIns="60933" anchor="t" anchorCtr="0">
            <a:normAutofit/>
          </a:bodyPr>
          <a:lstStyle/>
          <a:p>
            <a:pPr>
              <a:lnSpc>
                <a:spcPct val="72399"/>
              </a:lnSpc>
            </a:pPr>
            <a:r>
              <a:rPr lang="it" sz="6668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W.18</a:t>
            </a:r>
            <a:endParaRPr sz="1868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08" name="Google Shape;1708;p125"/>
          <p:cNvSpPr txBox="1"/>
          <p:nvPr/>
        </p:nvSpPr>
        <p:spPr>
          <a:xfrm>
            <a:off x="1847992" y="1158724"/>
            <a:ext cx="6227179" cy="5334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60933" rIns="121900" bIns="60933" anchor="t" anchorCtr="0">
            <a:spAutoFit/>
          </a:bodyPr>
          <a:lstStyle/>
          <a:p>
            <a:r>
              <a:rPr lang="it" sz="2667" b="1">
                <a:solidFill>
                  <a:srgbClr val="6D6E71"/>
                </a:solidFill>
                <a:latin typeface="Calibri"/>
                <a:ea typeface="Calibri"/>
                <a:cs typeface="Calibri"/>
                <a:sym typeface="Calibri"/>
              </a:rPr>
              <a:t>9. Rinnovo:</a:t>
            </a:r>
            <a:endParaRPr sz="1867">
              <a:solidFill>
                <a:srgbClr val="6D6E7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aphicFrame>
        <p:nvGraphicFramePr>
          <p:cNvPr id="1709" name="Google Shape;1709;p125"/>
          <p:cNvGraphicFramePr/>
          <p:nvPr/>
        </p:nvGraphicFramePr>
        <p:xfrm>
          <a:off x="796478" y="1837143"/>
          <a:ext cx="10737333" cy="3605366"/>
        </p:xfrm>
        <a:graphic>
          <a:graphicData uri="http://schemas.openxmlformats.org/drawingml/2006/table">
            <a:tbl>
              <a:tblPr firstRow="1" bandRow="1">
                <a:noFill/>
              </a:tblPr>
              <a:tblGrid>
                <a:gridCol w="5384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35293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38507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500" b="0" i="0" u="none" strike="noStrike" cap="none">
                          <a:solidFill>
                            <a:srgbClr val="6D6E7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Quali nuovi obiettivi o aspirazioni voglio perseguire? </a:t>
                      </a:r>
                      <a:endParaRPr sz="15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33" marR="91433" marT="45733" marB="45733">
                    <a:solidFill>
                      <a:srgbClr val="FDFFD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500" b="0" i="0" u="none" strike="noStrike" cap="none">
                          <a:solidFill>
                            <a:srgbClr val="6D6E7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Come posso applicare ciò che ho imparato in un ciclo per informare i miei obiettivi e le mie azioni in quello successivo? </a:t>
                      </a:r>
                      <a:endParaRPr sz="15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33" marR="91433" marT="45733" marB="45733">
                    <a:solidFill>
                      <a:srgbClr val="FFEF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692367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500" u="none" strike="noStrike" cap="none"/>
                    </a:p>
                  </a:txBody>
                  <a:tcPr marL="91433" marR="91433" marT="45733" marB="45733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500" u="none" strike="noStrike" cap="none"/>
                    </a:p>
                  </a:txBody>
                  <a:tcPr marL="91433" marR="91433" marT="45733" marB="45733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14987">
                <a:tc gridSpan="2"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500" b="0" i="0" u="none" strike="noStrike" cap="none">
                          <a:solidFill>
                            <a:srgbClr val="6D6E7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Come posso mantenere un senso di curiosità, crescita e rinnovamento nel mio percorso di sviluppo personale?</a:t>
                      </a:r>
                      <a:endParaRPr sz="15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33" marR="91433" marT="45733" marB="45733">
                    <a:solidFill>
                      <a:srgbClr val="FCFCF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sv-S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044267">
                <a:tc gridSpan="2"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500" u="none" strike="noStrike" cap="none"/>
                    </a:p>
                  </a:txBody>
                  <a:tcPr marL="91433" marR="91433" marT="45733" marB="45733"/>
                </a:tc>
                <a:tc hMerge="1">
                  <a:txBody>
                    <a:bodyPr/>
                    <a:lstStyle/>
                    <a:p>
                      <a:endParaRPr lang="sv-S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0" name="Google Shape;550;p22"/>
          <p:cNvSpPr/>
          <p:nvPr/>
        </p:nvSpPr>
        <p:spPr>
          <a:xfrm rot="-5400000">
            <a:off x="260080" y="22418"/>
            <a:ext cx="1234069" cy="1754225"/>
          </a:xfrm>
          <a:custGeom>
            <a:avLst/>
            <a:gdLst/>
            <a:ahLst/>
            <a:cxnLst/>
            <a:rect l="l" t="t" r="r" b="b"/>
            <a:pathLst>
              <a:path w="3792333" h="5390794" extrusionOk="0">
                <a:moveTo>
                  <a:pt x="3792333" y="1295775"/>
                </a:moveTo>
                <a:lnTo>
                  <a:pt x="3792333" y="3387688"/>
                </a:lnTo>
                <a:lnTo>
                  <a:pt x="3788376" y="3387688"/>
                </a:lnTo>
                <a:cubicBezTo>
                  <a:pt x="3792333" y="3423316"/>
                  <a:pt x="3792333" y="3458946"/>
                  <a:pt x="3792333" y="3494574"/>
                </a:cubicBezTo>
                <a:cubicBezTo>
                  <a:pt x="3792333" y="4543632"/>
                  <a:pt x="2945195" y="5390794"/>
                  <a:pt x="1896166" y="5390794"/>
                </a:cubicBezTo>
                <a:cubicBezTo>
                  <a:pt x="847140" y="5390794"/>
                  <a:pt x="0" y="4539671"/>
                  <a:pt x="0" y="3494573"/>
                </a:cubicBezTo>
                <a:cubicBezTo>
                  <a:pt x="0" y="3458946"/>
                  <a:pt x="0" y="3419357"/>
                  <a:pt x="3957" y="3387688"/>
                </a:cubicBezTo>
                <a:lnTo>
                  <a:pt x="0" y="3387688"/>
                </a:lnTo>
                <a:lnTo>
                  <a:pt x="0" y="2792040"/>
                </a:lnTo>
                <a:lnTo>
                  <a:pt x="0" y="1295775"/>
                </a:lnTo>
                <a:lnTo>
                  <a:pt x="0" y="0"/>
                </a:lnTo>
                <a:lnTo>
                  <a:pt x="3792332" y="0"/>
                </a:lnTo>
                <a:lnTo>
                  <a:pt x="3792332" y="1295775"/>
                </a:lnTo>
                <a:close/>
              </a:path>
            </a:pathLst>
          </a:custGeom>
          <a:solidFill>
            <a:srgbClr val="8ABF3B"/>
          </a:solidFill>
          <a:ln>
            <a:noFill/>
          </a:ln>
        </p:spPr>
        <p:txBody>
          <a:bodyPr spcFirstLastPara="1" wrap="square" lIns="121900" tIns="60933" rIns="121900" bIns="60933" anchor="ctr" anchorCtr="0">
            <a:noAutofit/>
          </a:bodyPr>
          <a:lstStyle/>
          <a:p>
            <a:pPr algn="ctr"/>
            <a:endParaRPr sz="1401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551" name="Google Shape;551;p22"/>
          <p:cNvGrpSpPr/>
          <p:nvPr/>
        </p:nvGrpSpPr>
        <p:grpSpPr>
          <a:xfrm>
            <a:off x="424026" y="337850"/>
            <a:ext cx="923745" cy="1077893"/>
            <a:chOff x="2307546" y="2307551"/>
            <a:chExt cx="929291" cy="1082976"/>
          </a:xfrm>
        </p:grpSpPr>
        <p:grpSp>
          <p:nvGrpSpPr>
            <p:cNvPr id="552" name="Google Shape;552;p22"/>
            <p:cNvGrpSpPr/>
            <p:nvPr/>
          </p:nvGrpSpPr>
          <p:grpSpPr>
            <a:xfrm>
              <a:off x="2536980" y="2723928"/>
              <a:ext cx="470423" cy="276595"/>
              <a:chOff x="2536980" y="2723928"/>
              <a:chExt cx="470423" cy="276595"/>
            </a:xfrm>
          </p:grpSpPr>
          <p:sp>
            <p:nvSpPr>
              <p:cNvPr id="553" name="Google Shape;553;p22"/>
              <p:cNvSpPr/>
              <p:nvPr/>
            </p:nvSpPr>
            <p:spPr>
              <a:xfrm>
                <a:off x="2536980" y="2924040"/>
                <a:ext cx="145253" cy="72528"/>
              </a:xfrm>
              <a:custGeom>
                <a:avLst/>
                <a:gdLst/>
                <a:ahLst/>
                <a:cxnLst/>
                <a:rect l="l" t="t" r="r" b="b"/>
                <a:pathLst>
                  <a:path w="145253" h="72528" extrusionOk="0">
                    <a:moveTo>
                      <a:pt x="145253" y="72528"/>
                    </a:moveTo>
                    <a:cubicBezTo>
                      <a:pt x="92434" y="64286"/>
                      <a:pt x="41265" y="39561"/>
                      <a:pt x="0" y="0"/>
                    </a:cubicBezTo>
                  </a:path>
                </a:pathLst>
              </a:custGeom>
              <a:noFill/>
              <a:ln w="1650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60933" rIns="121900" bIns="60933" anchor="ctr" anchorCtr="0">
                <a:noAutofit/>
              </a:bodyPr>
              <a:lstStyle/>
              <a:p>
                <a:endParaRPr sz="1868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54" name="Google Shape;554;p22"/>
              <p:cNvSpPr/>
              <p:nvPr/>
            </p:nvSpPr>
            <p:spPr>
              <a:xfrm>
                <a:off x="2682234" y="2723928"/>
                <a:ext cx="325169" cy="276595"/>
              </a:xfrm>
              <a:custGeom>
                <a:avLst/>
                <a:gdLst/>
                <a:ahLst/>
                <a:cxnLst/>
                <a:rect l="l" t="t" r="r" b="b"/>
                <a:pathLst>
                  <a:path w="325169" h="276595" extrusionOk="0">
                    <a:moveTo>
                      <a:pt x="100687" y="63297"/>
                    </a:moveTo>
                    <a:cubicBezTo>
                      <a:pt x="36313" y="117693"/>
                      <a:pt x="1651" y="195166"/>
                      <a:pt x="0" y="272640"/>
                    </a:cubicBezTo>
                    <a:cubicBezTo>
                      <a:pt x="77578" y="285827"/>
                      <a:pt x="160109" y="266046"/>
                      <a:pt x="224482" y="213299"/>
                    </a:cubicBezTo>
                    <a:cubicBezTo>
                      <a:pt x="288856" y="158903"/>
                      <a:pt x="323519" y="81429"/>
                      <a:pt x="325169" y="3956"/>
                    </a:cubicBezTo>
                    <a:cubicBezTo>
                      <a:pt x="247591" y="-9231"/>
                      <a:pt x="165061" y="10550"/>
                      <a:pt x="100687" y="63297"/>
                    </a:cubicBezTo>
                    <a:close/>
                  </a:path>
                </a:pathLst>
              </a:custGeom>
              <a:noFill/>
              <a:ln w="1650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60933" rIns="121900" bIns="60933" anchor="ctr" anchorCtr="0">
                <a:noAutofit/>
              </a:bodyPr>
              <a:lstStyle/>
              <a:p>
                <a:endParaRPr sz="1868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sp>
          <p:nvSpPr>
            <p:cNvPr id="555" name="Google Shape;555;p22"/>
            <p:cNvSpPr/>
            <p:nvPr/>
          </p:nvSpPr>
          <p:spPr>
            <a:xfrm>
              <a:off x="2682234" y="2727885"/>
              <a:ext cx="323518" cy="268683"/>
            </a:xfrm>
            <a:custGeom>
              <a:avLst/>
              <a:gdLst/>
              <a:ahLst/>
              <a:cxnLst/>
              <a:rect l="l" t="t" r="r" b="b"/>
              <a:pathLst>
                <a:path w="323518" h="268683" extrusionOk="0">
                  <a:moveTo>
                    <a:pt x="0" y="268684"/>
                  </a:moveTo>
                  <a:lnTo>
                    <a:pt x="323519" y="0"/>
                  </a:lnTo>
                </a:path>
              </a:pathLst>
            </a:custGeom>
            <a:noFill/>
            <a:ln w="16500" cap="rnd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60933" rIns="121900" bIns="60933" anchor="ctr" anchorCtr="0">
              <a:noAutofit/>
            </a:bodyPr>
            <a:lstStyle/>
            <a:p>
              <a:endParaRPr sz="1868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556" name="Google Shape;556;p22"/>
            <p:cNvGrpSpPr/>
            <p:nvPr/>
          </p:nvGrpSpPr>
          <p:grpSpPr>
            <a:xfrm>
              <a:off x="2307546" y="2307551"/>
              <a:ext cx="929291" cy="1082976"/>
              <a:chOff x="2307546" y="2307551"/>
              <a:chExt cx="929291" cy="1082976"/>
            </a:xfrm>
          </p:grpSpPr>
          <p:sp>
            <p:nvSpPr>
              <p:cNvPr id="557" name="Google Shape;557;p22"/>
              <p:cNvSpPr/>
              <p:nvPr/>
            </p:nvSpPr>
            <p:spPr>
              <a:xfrm>
                <a:off x="2307546" y="2307551"/>
                <a:ext cx="929291" cy="384069"/>
              </a:xfrm>
              <a:custGeom>
                <a:avLst/>
                <a:gdLst/>
                <a:ahLst/>
                <a:cxnLst/>
                <a:rect l="l" t="t" r="r" b="b"/>
                <a:pathLst>
                  <a:path w="929291" h="384069" extrusionOk="0">
                    <a:moveTo>
                      <a:pt x="0" y="384069"/>
                    </a:moveTo>
                    <a:lnTo>
                      <a:pt x="463820" y="0"/>
                    </a:lnTo>
                    <a:lnTo>
                      <a:pt x="929291" y="384069"/>
                    </a:lnTo>
                    <a:lnTo>
                      <a:pt x="784038" y="384069"/>
                    </a:lnTo>
                    <a:lnTo>
                      <a:pt x="462170" y="121979"/>
                    </a:lnTo>
                    <a:lnTo>
                      <a:pt x="145253" y="384069"/>
                    </a:lnTo>
                    <a:lnTo>
                      <a:pt x="0" y="384069"/>
                    </a:lnTo>
                    <a:close/>
                  </a:path>
                </a:pathLst>
              </a:custGeom>
              <a:noFill/>
              <a:ln w="1650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60933" rIns="121900" bIns="60933" anchor="ctr" anchorCtr="0">
                <a:noAutofit/>
              </a:bodyPr>
              <a:lstStyle/>
              <a:p>
                <a:endParaRPr sz="1868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grpSp>
            <p:nvGrpSpPr>
              <p:cNvPr id="558" name="Google Shape;558;p22"/>
              <p:cNvGrpSpPr/>
              <p:nvPr/>
            </p:nvGrpSpPr>
            <p:grpSpPr>
              <a:xfrm>
                <a:off x="2362016" y="2746017"/>
                <a:ext cx="820351" cy="644510"/>
                <a:chOff x="2362016" y="2746017"/>
                <a:chExt cx="820351" cy="644510"/>
              </a:xfrm>
            </p:grpSpPr>
            <p:grpSp>
              <p:nvGrpSpPr>
                <p:cNvPr id="559" name="Google Shape;559;p22"/>
                <p:cNvGrpSpPr/>
                <p:nvPr/>
              </p:nvGrpSpPr>
              <p:grpSpPr>
                <a:xfrm>
                  <a:off x="2810981" y="2747665"/>
                  <a:ext cx="371386" cy="642862"/>
                  <a:chOff x="2810981" y="2747665"/>
                  <a:chExt cx="371386" cy="642862"/>
                </a:xfrm>
              </p:grpSpPr>
              <p:sp>
                <p:nvSpPr>
                  <p:cNvPr id="560" name="Google Shape;560;p22"/>
                  <p:cNvSpPr/>
                  <p:nvPr/>
                </p:nvSpPr>
                <p:spPr>
                  <a:xfrm>
                    <a:off x="2826079" y="2747665"/>
                    <a:ext cx="356288" cy="54396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56288" h="543960" extrusionOk="0">
                        <a:moveTo>
                          <a:pt x="174722" y="542312"/>
                        </a:moveTo>
                        <a:lnTo>
                          <a:pt x="343083" y="374179"/>
                        </a:lnTo>
                        <a:cubicBezTo>
                          <a:pt x="351336" y="365937"/>
                          <a:pt x="356288" y="354399"/>
                          <a:pt x="356288" y="342860"/>
                        </a:cubicBezTo>
                        <a:lnTo>
                          <a:pt x="356288" y="24725"/>
                        </a:lnTo>
                        <a:cubicBezTo>
                          <a:pt x="356288" y="11539"/>
                          <a:pt x="344734" y="0"/>
                          <a:pt x="331529" y="0"/>
                        </a:cubicBezTo>
                        <a:cubicBezTo>
                          <a:pt x="303469" y="1648"/>
                          <a:pt x="277059" y="31319"/>
                          <a:pt x="267155" y="90660"/>
                        </a:cubicBezTo>
                        <a:lnTo>
                          <a:pt x="244047" y="267035"/>
                        </a:lnTo>
                        <a:cubicBezTo>
                          <a:pt x="224240" y="265387"/>
                          <a:pt x="202782" y="270332"/>
                          <a:pt x="191228" y="281871"/>
                        </a:cubicBezTo>
                        <a:lnTo>
                          <a:pt x="131806" y="341212"/>
                        </a:lnTo>
                        <a:cubicBezTo>
                          <a:pt x="77336" y="352750"/>
                          <a:pt x="57528" y="359344"/>
                          <a:pt x="29468" y="389014"/>
                        </a:cubicBezTo>
                        <a:cubicBezTo>
                          <a:pt x="-5195" y="423630"/>
                          <a:pt x="-1893" y="473081"/>
                          <a:pt x="3058" y="543961"/>
                        </a:cubicBezTo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0" tIns="60933" rIns="121900" bIns="60933" anchor="ctr" anchorCtr="0">
                    <a:noAutofit/>
                  </a:bodyPr>
                  <a:lstStyle/>
                  <a:p>
                    <a:endParaRPr sz="1868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561" name="Google Shape;561;p22"/>
                  <p:cNvSpPr/>
                  <p:nvPr/>
                </p:nvSpPr>
                <p:spPr>
                  <a:xfrm>
                    <a:off x="2810981" y="3289977"/>
                    <a:ext cx="234385" cy="1005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34385" h="100550" extrusionOk="0">
                        <a:moveTo>
                          <a:pt x="0" y="0"/>
                        </a:moveTo>
                        <a:lnTo>
                          <a:pt x="234386" y="0"/>
                        </a:lnTo>
                        <a:lnTo>
                          <a:pt x="234386" y="100550"/>
                        </a:lnTo>
                        <a:lnTo>
                          <a:pt x="0" y="100550"/>
                        </a:lnTo>
                        <a:close/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0" tIns="60933" rIns="121900" bIns="60933" anchor="ctr" anchorCtr="0">
                    <a:noAutofit/>
                  </a:bodyPr>
                  <a:lstStyle/>
                  <a:p>
                    <a:endParaRPr sz="1868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562" name="Google Shape;562;p22"/>
                  <p:cNvSpPr/>
                  <p:nvPr/>
                </p:nvSpPr>
                <p:spPr>
                  <a:xfrm>
                    <a:off x="3000801" y="3014700"/>
                    <a:ext cx="108049" cy="14011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8049" h="140111" extrusionOk="0">
                        <a:moveTo>
                          <a:pt x="70976" y="0"/>
                        </a:moveTo>
                        <a:cubicBezTo>
                          <a:pt x="79229" y="0"/>
                          <a:pt x="85831" y="3296"/>
                          <a:pt x="92434" y="6593"/>
                        </a:cubicBezTo>
                        <a:cubicBezTo>
                          <a:pt x="103988" y="11538"/>
                          <a:pt x="113892" y="24725"/>
                          <a:pt x="103988" y="36264"/>
                        </a:cubicBezTo>
                        <a:lnTo>
                          <a:pt x="0" y="140111"/>
                        </a:lnTo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0" tIns="60933" rIns="121900" bIns="60933" anchor="ctr" anchorCtr="0">
                    <a:noAutofit/>
                  </a:bodyPr>
                  <a:lstStyle/>
                  <a:p>
                    <a:endParaRPr sz="1868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  <p:grpSp>
              <p:nvGrpSpPr>
                <p:cNvPr id="563" name="Google Shape;563;p22"/>
                <p:cNvGrpSpPr/>
                <p:nvPr/>
              </p:nvGrpSpPr>
              <p:grpSpPr>
                <a:xfrm>
                  <a:off x="2362016" y="2746017"/>
                  <a:ext cx="369735" cy="644510"/>
                  <a:chOff x="2362016" y="2746017"/>
                  <a:chExt cx="369735" cy="644510"/>
                </a:xfrm>
              </p:grpSpPr>
              <p:sp>
                <p:nvSpPr>
                  <p:cNvPr id="564" name="Google Shape;564;p22"/>
                  <p:cNvSpPr/>
                  <p:nvPr/>
                </p:nvSpPr>
                <p:spPr>
                  <a:xfrm>
                    <a:off x="2362016" y="2746017"/>
                    <a:ext cx="356288" cy="542312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56288" h="542312" extrusionOk="0">
                        <a:moveTo>
                          <a:pt x="353230" y="540664"/>
                        </a:moveTo>
                        <a:cubicBezTo>
                          <a:pt x="358181" y="471433"/>
                          <a:pt x="361483" y="423630"/>
                          <a:pt x="326820" y="389014"/>
                        </a:cubicBezTo>
                        <a:cubicBezTo>
                          <a:pt x="297109" y="359344"/>
                          <a:pt x="277302" y="352750"/>
                          <a:pt x="224482" y="341212"/>
                        </a:cubicBezTo>
                        <a:lnTo>
                          <a:pt x="165061" y="281870"/>
                        </a:lnTo>
                        <a:cubicBezTo>
                          <a:pt x="153506" y="270332"/>
                          <a:pt x="132048" y="265387"/>
                          <a:pt x="112241" y="267035"/>
                        </a:cubicBezTo>
                        <a:lnTo>
                          <a:pt x="89133" y="90660"/>
                        </a:lnTo>
                        <a:cubicBezTo>
                          <a:pt x="79229" y="32967"/>
                          <a:pt x="52819" y="1648"/>
                          <a:pt x="24759" y="0"/>
                        </a:cubicBezTo>
                        <a:cubicBezTo>
                          <a:pt x="11554" y="0"/>
                          <a:pt x="0" y="9890"/>
                          <a:pt x="0" y="24725"/>
                        </a:cubicBezTo>
                        <a:lnTo>
                          <a:pt x="0" y="342860"/>
                        </a:lnTo>
                        <a:cubicBezTo>
                          <a:pt x="0" y="354398"/>
                          <a:pt x="4952" y="365937"/>
                          <a:pt x="13205" y="374179"/>
                        </a:cubicBezTo>
                        <a:lnTo>
                          <a:pt x="181567" y="542313"/>
                        </a:lnTo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0" tIns="60933" rIns="121900" bIns="60933" anchor="ctr" anchorCtr="0">
                    <a:noAutofit/>
                  </a:bodyPr>
                  <a:lstStyle/>
                  <a:p>
                    <a:endParaRPr sz="1868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565" name="Google Shape;565;p22"/>
                  <p:cNvSpPr/>
                  <p:nvPr/>
                </p:nvSpPr>
                <p:spPr>
                  <a:xfrm>
                    <a:off x="2497366" y="3289977"/>
                    <a:ext cx="234385" cy="1005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34385" h="100550" extrusionOk="0">
                        <a:moveTo>
                          <a:pt x="0" y="0"/>
                        </a:moveTo>
                        <a:lnTo>
                          <a:pt x="234386" y="0"/>
                        </a:lnTo>
                        <a:lnTo>
                          <a:pt x="234386" y="100550"/>
                        </a:lnTo>
                        <a:lnTo>
                          <a:pt x="0" y="100550"/>
                        </a:lnTo>
                        <a:close/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0" tIns="60933" rIns="121900" bIns="60933" anchor="ctr" anchorCtr="0">
                    <a:noAutofit/>
                  </a:bodyPr>
                  <a:lstStyle/>
                  <a:p>
                    <a:endParaRPr sz="1868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566" name="Google Shape;566;p22"/>
                  <p:cNvSpPr/>
                  <p:nvPr/>
                </p:nvSpPr>
                <p:spPr>
                  <a:xfrm>
                    <a:off x="2435533" y="3014700"/>
                    <a:ext cx="108050" cy="14011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8050" h="140111" extrusionOk="0">
                        <a:moveTo>
                          <a:pt x="37074" y="0"/>
                        </a:moveTo>
                        <a:cubicBezTo>
                          <a:pt x="28821" y="0"/>
                          <a:pt x="22218" y="3296"/>
                          <a:pt x="15616" y="6593"/>
                        </a:cubicBezTo>
                        <a:cubicBezTo>
                          <a:pt x="4062" y="11538"/>
                          <a:pt x="-5842" y="24725"/>
                          <a:pt x="4062" y="36264"/>
                        </a:cubicBezTo>
                        <a:lnTo>
                          <a:pt x="108050" y="140111"/>
                        </a:lnTo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0" tIns="60933" rIns="121900" bIns="60933" anchor="ctr" anchorCtr="0">
                    <a:noAutofit/>
                  </a:bodyPr>
                  <a:lstStyle/>
                  <a:p>
                    <a:endParaRPr sz="1868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</p:grpSp>
      </p:grpSp>
      <p:sp>
        <p:nvSpPr>
          <p:cNvPr id="567" name="Google Shape;567;p22"/>
          <p:cNvSpPr txBox="1">
            <a:spLocks noGrp="1"/>
          </p:cNvSpPr>
          <p:nvPr>
            <p:ph type="body" idx="2"/>
          </p:nvPr>
        </p:nvSpPr>
        <p:spPr>
          <a:xfrm>
            <a:off x="1777157" y="447997"/>
            <a:ext cx="9828688" cy="803655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121900" tIns="121900" rIns="121900" bIns="121900" rtlCol="0" anchor="t" anchorCtr="0">
            <a:noAutofit/>
          </a:bodyPr>
          <a:lstStyle/>
          <a:p>
            <a:pPr marL="0" indent="0"/>
            <a:r>
              <a:rPr lang="it">
                <a:solidFill>
                  <a:srgbClr val="FF9933"/>
                </a:solidFill>
              </a:rPr>
              <a:t>Foglio di lavoro: </a:t>
            </a:r>
            <a:r>
              <a:rPr lang="it" sz="2400" b="0">
                <a:solidFill>
                  <a:srgbClr val="777777"/>
                </a:solidFill>
              </a:rPr>
              <a:t>Completare il proprio Ikigai </a:t>
            </a:r>
            <a:r>
              <a:rPr lang="it" sz="2400" b="0">
                <a:solidFill>
                  <a:srgbClr val="6D6E71"/>
                </a:solidFill>
              </a:rPr>
              <a:t>- Mondo e ricompensa</a:t>
            </a:r>
            <a:endParaRPr sz="2667" b="0">
              <a:solidFill>
                <a:srgbClr val="6D6E71"/>
              </a:solidFill>
            </a:endParaRPr>
          </a:p>
        </p:txBody>
      </p:sp>
      <p:graphicFrame>
        <p:nvGraphicFramePr>
          <p:cNvPr id="568" name="Google Shape;568;p22"/>
          <p:cNvGraphicFramePr/>
          <p:nvPr/>
        </p:nvGraphicFramePr>
        <p:xfrm>
          <a:off x="511856" y="1785122"/>
          <a:ext cx="11094000" cy="3561173"/>
        </p:xfrm>
        <a:graphic>
          <a:graphicData uri="http://schemas.openxmlformats.org/drawingml/2006/table">
            <a:tbl>
              <a:tblPr firstRow="1" bandRow="1">
                <a:noFill/>
              </a:tblPr>
              <a:tblGrid>
                <a:gridCol w="5547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547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72173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2100" u="none" strike="noStrike" cap="none">
                          <a:solidFill>
                            <a:srgbClr val="777777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Quali bisogni irrisolti vedete nel mondo?</a:t>
                      </a:r>
                      <a:endParaRPr sz="2400"/>
                    </a:p>
                  </a:txBody>
                  <a:tcPr marL="121933" marR="121933" marT="60967" marB="60967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2100" u="none" strike="noStrike" cap="none">
                          <a:solidFill>
                            <a:srgbClr val="777777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Su cosa si può essere ricompensati per aver lavorato?</a:t>
                      </a:r>
                      <a:endParaRPr sz="2400"/>
                    </a:p>
                  </a:txBody>
                  <a:tcPr marL="121933" marR="121933" marT="60967" marB="60967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7890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900" u="none" strike="noStrike" cap="none"/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900" u="none" strike="noStrike" cap="none"/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900" u="none" strike="noStrike" cap="none"/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900" u="none" strike="noStrike" cap="none"/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900" u="none" strike="noStrike" cap="none"/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900" u="none" strike="noStrike" cap="none"/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900" u="none" strike="noStrike" cap="none"/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900" u="none" strike="noStrike" cap="none"/>
                    </a:p>
                  </a:txBody>
                  <a:tcPr marL="121933" marR="121933" marT="60967" marB="60967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900" u="none" strike="noStrike" cap="none"/>
                    </a:p>
                  </a:txBody>
                  <a:tcPr marL="121933" marR="121933" marT="60967" marB="60967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569" name="Google Shape;569;p22"/>
          <p:cNvSpPr/>
          <p:nvPr/>
        </p:nvSpPr>
        <p:spPr>
          <a:xfrm>
            <a:off x="1837821" y="641644"/>
            <a:ext cx="9696000" cy="0"/>
          </a:xfrm>
          <a:custGeom>
            <a:avLst/>
            <a:gdLst/>
            <a:ahLst/>
            <a:cxnLst/>
            <a:rect l="l" t="t" r="r" b="b"/>
            <a:pathLst>
              <a:path w="7668259" h="120000" extrusionOk="0">
                <a:moveTo>
                  <a:pt x="0" y="0"/>
                </a:moveTo>
                <a:lnTo>
                  <a:pt x="7668006" y="0"/>
                </a:lnTo>
              </a:path>
            </a:pathLst>
          </a:custGeom>
          <a:noFill/>
          <a:ln w="19050" cap="flat" cmpd="sng">
            <a:solidFill>
              <a:srgbClr val="97C67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Autofit/>
          </a:bodyPr>
          <a:lstStyle/>
          <a:p>
            <a:endParaRPr sz="1401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70" name="Google Shape;570;p22"/>
          <p:cNvSpPr/>
          <p:nvPr/>
        </p:nvSpPr>
        <p:spPr>
          <a:xfrm>
            <a:off x="1837821" y="1137233"/>
            <a:ext cx="9696000" cy="0"/>
          </a:xfrm>
          <a:custGeom>
            <a:avLst/>
            <a:gdLst/>
            <a:ahLst/>
            <a:cxnLst/>
            <a:rect l="l" t="t" r="r" b="b"/>
            <a:pathLst>
              <a:path w="7668259" h="120000" extrusionOk="0">
                <a:moveTo>
                  <a:pt x="0" y="0"/>
                </a:moveTo>
                <a:lnTo>
                  <a:pt x="7668006" y="0"/>
                </a:lnTo>
              </a:path>
            </a:pathLst>
          </a:custGeom>
          <a:noFill/>
          <a:ln w="19050" cap="flat" cmpd="sng">
            <a:solidFill>
              <a:srgbClr val="97C67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Autofit/>
          </a:bodyPr>
          <a:lstStyle/>
          <a:p>
            <a:endParaRPr sz="1401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71" name="Google Shape;571;p22"/>
          <p:cNvSpPr/>
          <p:nvPr/>
        </p:nvSpPr>
        <p:spPr>
          <a:xfrm>
            <a:off x="3" y="5524984"/>
            <a:ext cx="12192000" cy="1333019"/>
          </a:xfrm>
          <a:prstGeom prst="rect">
            <a:avLst/>
          </a:prstGeom>
          <a:solidFill>
            <a:srgbClr val="588F92"/>
          </a:solidFill>
          <a:ln>
            <a:noFill/>
          </a:ln>
        </p:spPr>
        <p:txBody>
          <a:bodyPr spcFirstLastPara="1" wrap="square" lIns="121900" tIns="60933" rIns="121900" bIns="60933" anchor="ctr" anchorCtr="0">
            <a:noAutofit/>
          </a:bodyPr>
          <a:lstStyle/>
          <a:p>
            <a:pPr algn="ctr"/>
            <a:endParaRPr sz="1868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72" name="Google Shape;572;p22"/>
          <p:cNvSpPr txBox="1"/>
          <p:nvPr/>
        </p:nvSpPr>
        <p:spPr>
          <a:xfrm>
            <a:off x="141005" y="5839118"/>
            <a:ext cx="3467827" cy="129089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60933" rIns="121900" bIns="60933" anchor="t" anchorCtr="0">
            <a:normAutofit/>
          </a:bodyPr>
          <a:lstStyle/>
          <a:p>
            <a:pPr>
              <a:lnSpc>
                <a:spcPct val="72399"/>
              </a:lnSpc>
            </a:pPr>
            <a:r>
              <a:rPr lang="it" sz="6668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w.04</a:t>
            </a:r>
            <a:endParaRPr sz="1868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7" name="Google Shape;577;p23"/>
          <p:cNvSpPr/>
          <p:nvPr/>
        </p:nvSpPr>
        <p:spPr>
          <a:xfrm rot="-5400000">
            <a:off x="260080" y="22418"/>
            <a:ext cx="1234069" cy="1754225"/>
          </a:xfrm>
          <a:custGeom>
            <a:avLst/>
            <a:gdLst/>
            <a:ahLst/>
            <a:cxnLst/>
            <a:rect l="l" t="t" r="r" b="b"/>
            <a:pathLst>
              <a:path w="3792333" h="5390794" extrusionOk="0">
                <a:moveTo>
                  <a:pt x="3792333" y="1295775"/>
                </a:moveTo>
                <a:lnTo>
                  <a:pt x="3792333" y="3387688"/>
                </a:lnTo>
                <a:lnTo>
                  <a:pt x="3788376" y="3387688"/>
                </a:lnTo>
                <a:cubicBezTo>
                  <a:pt x="3792333" y="3423316"/>
                  <a:pt x="3792333" y="3458946"/>
                  <a:pt x="3792333" y="3494574"/>
                </a:cubicBezTo>
                <a:cubicBezTo>
                  <a:pt x="3792333" y="4543632"/>
                  <a:pt x="2945195" y="5390794"/>
                  <a:pt x="1896166" y="5390794"/>
                </a:cubicBezTo>
                <a:cubicBezTo>
                  <a:pt x="847140" y="5390794"/>
                  <a:pt x="0" y="4539671"/>
                  <a:pt x="0" y="3494573"/>
                </a:cubicBezTo>
                <a:cubicBezTo>
                  <a:pt x="0" y="3458946"/>
                  <a:pt x="0" y="3419357"/>
                  <a:pt x="3957" y="3387688"/>
                </a:cubicBezTo>
                <a:lnTo>
                  <a:pt x="0" y="3387688"/>
                </a:lnTo>
                <a:lnTo>
                  <a:pt x="0" y="2792040"/>
                </a:lnTo>
                <a:lnTo>
                  <a:pt x="0" y="1295775"/>
                </a:lnTo>
                <a:lnTo>
                  <a:pt x="0" y="0"/>
                </a:lnTo>
                <a:lnTo>
                  <a:pt x="3792332" y="0"/>
                </a:lnTo>
                <a:lnTo>
                  <a:pt x="3792332" y="1295775"/>
                </a:lnTo>
                <a:close/>
              </a:path>
            </a:pathLst>
          </a:custGeom>
          <a:solidFill>
            <a:srgbClr val="8ABF3B"/>
          </a:solidFill>
          <a:ln>
            <a:noFill/>
          </a:ln>
        </p:spPr>
        <p:txBody>
          <a:bodyPr spcFirstLastPara="1" wrap="square" lIns="121900" tIns="60933" rIns="121900" bIns="60933" anchor="ctr" anchorCtr="0">
            <a:noAutofit/>
          </a:bodyPr>
          <a:lstStyle/>
          <a:p>
            <a:pPr algn="ctr"/>
            <a:endParaRPr sz="1401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578" name="Google Shape;578;p23"/>
          <p:cNvGrpSpPr/>
          <p:nvPr/>
        </p:nvGrpSpPr>
        <p:grpSpPr>
          <a:xfrm>
            <a:off x="424026" y="337850"/>
            <a:ext cx="923745" cy="1077893"/>
            <a:chOff x="2307546" y="2307551"/>
            <a:chExt cx="929291" cy="1082976"/>
          </a:xfrm>
        </p:grpSpPr>
        <p:grpSp>
          <p:nvGrpSpPr>
            <p:cNvPr id="579" name="Google Shape;579;p23"/>
            <p:cNvGrpSpPr/>
            <p:nvPr/>
          </p:nvGrpSpPr>
          <p:grpSpPr>
            <a:xfrm>
              <a:off x="2536980" y="2723928"/>
              <a:ext cx="470423" cy="276595"/>
              <a:chOff x="2536980" y="2723928"/>
              <a:chExt cx="470423" cy="276595"/>
            </a:xfrm>
          </p:grpSpPr>
          <p:sp>
            <p:nvSpPr>
              <p:cNvPr id="580" name="Google Shape;580;p23"/>
              <p:cNvSpPr/>
              <p:nvPr/>
            </p:nvSpPr>
            <p:spPr>
              <a:xfrm>
                <a:off x="2536980" y="2924040"/>
                <a:ext cx="145253" cy="72528"/>
              </a:xfrm>
              <a:custGeom>
                <a:avLst/>
                <a:gdLst/>
                <a:ahLst/>
                <a:cxnLst/>
                <a:rect l="l" t="t" r="r" b="b"/>
                <a:pathLst>
                  <a:path w="145253" h="72528" extrusionOk="0">
                    <a:moveTo>
                      <a:pt x="145253" y="72528"/>
                    </a:moveTo>
                    <a:cubicBezTo>
                      <a:pt x="92434" y="64286"/>
                      <a:pt x="41265" y="39561"/>
                      <a:pt x="0" y="0"/>
                    </a:cubicBezTo>
                  </a:path>
                </a:pathLst>
              </a:custGeom>
              <a:noFill/>
              <a:ln w="1650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60933" rIns="121900" bIns="60933" anchor="ctr" anchorCtr="0">
                <a:noAutofit/>
              </a:bodyPr>
              <a:lstStyle/>
              <a:p>
                <a:endParaRPr sz="1868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81" name="Google Shape;581;p23"/>
              <p:cNvSpPr/>
              <p:nvPr/>
            </p:nvSpPr>
            <p:spPr>
              <a:xfrm>
                <a:off x="2682234" y="2723928"/>
                <a:ext cx="325169" cy="276595"/>
              </a:xfrm>
              <a:custGeom>
                <a:avLst/>
                <a:gdLst/>
                <a:ahLst/>
                <a:cxnLst/>
                <a:rect l="l" t="t" r="r" b="b"/>
                <a:pathLst>
                  <a:path w="325169" h="276595" extrusionOk="0">
                    <a:moveTo>
                      <a:pt x="100687" y="63297"/>
                    </a:moveTo>
                    <a:cubicBezTo>
                      <a:pt x="36313" y="117693"/>
                      <a:pt x="1651" y="195166"/>
                      <a:pt x="0" y="272640"/>
                    </a:cubicBezTo>
                    <a:cubicBezTo>
                      <a:pt x="77578" y="285827"/>
                      <a:pt x="160109" y="266046"/>
                      <a:pt x="224482" y="213299"/>
                    </a:cubicBezTo>
                    <a:cubicBezTo>
                      <a:pt x="288856" y="158903"/>
                      <a:pt x="323519" y="81429"/>
                      <a:pt x="325169" y="3956"/>
                    </a:cubicBezTo>
                    <a:cubicBezTo>
                      <a:pt x="247591" y="-9231"/>
                      <a:pt x="165061" y="10550"/>
                      <a:pt x="100687" y="63297"/>
                    </a:cubicBezTo>
                    <a:close/>
                  </a:path>
                </a:pathLst>
              </a:custGeom>
              <a:noFill/>
              <a:ln w="1650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60933" rIns="121900" bIns="60933" anchor="ctr" anchorCtr="0">
                <a:noAutofit/>
              </a:bodyPr>
              <a:lstStyle/>
              <a:p>
                <a:endParaRPr sz="1868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sp>
          <p:nvSpPr>
            <p:cNvPr id="582" name="Google Shape;582;p23"/>
            <p:cNvSpPr/>
            <p:nvPr/>
          </p:nvSpPr>
          <p:spPr>
            <a:xfrm>
              <a:off x="2682234" y="2727885"/>
              <a:ext cx="323518" cy="268683"/>
            </a:xfrm>
            <a:custGeom>
              <a:avLst/>
              <a:gdLst/>
              <a:ahLst/>
              <a:cxnLst/>
              <a:rect l="l" t="t" r="r" b="b"/>
              <a:pathLst>
                <a:path w="323518" h="268683" extrusionOk="0">
                  <a:moveTo>
                    <a:pt x="0" y="268684"/>
                  </a:moveTo>
                  <a:lnTo>
                    <a:pt x="323519" y="0"/>
                  </a:lnTo>
                </a:path>
              </a:pathLst>
            </a:custGeom>
            <a:noFill/>
            <a:ln w="16500" cap="rnd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60933" rIns="121900" bIns="60933" anchor="ctr" anchorCtr="0">
              <a:noAutofit/>
            </a:bodyPr>
            <a:lstStyle/>
            <a:p>
              <a:endParaRPr sz="1868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583" name="Google Shape;583;p23"/>
            <p:cNvGrpSpPr/>
            <p:nvPr/>
          </p:nvGrpSpPr>
          <p:grpSpPr>
            <a:xfrm>
              <a:off x="2307546" y="2307551"/>
              <a:ext cx="929291" cy="1082976"/>
              <a:chOff x="2307546" y="2307551"/>
              <a:chExt cx="929291" cy="1082976"/>
            </a:xfrm>
          </p:grpSpPr>
          <p:sp>
            <p:nvSpPr>
              <p:cNvPr id="584" name="Google Shape;584;p23"/>
              <p:cNvSpPr/>
              <p:nvPr/>
            </p:nvSpPr>
            <p:spPr>
              <a:xfrm>
                <a:off x="2307546" y="2307551"/>
                <a:ext cx="929291" cy="384069"/>
              </a:xfrm>
              <a:custGeom>
                <a:avLst/>
                <a:gdLst/>
                <a:ahLst/>
                <a:cxnLst/>
                <a:rect l="l" t="t" r="r" b="b"/>
                <a:pathLst>
                  <a:path w="929291" h="384069" extrusionOk="0">
                    <a:moveTo>
                      <a:pt x="0" y="384069"/>
                    </a:moveTo>
                    <a:lnTo>
                      <a:pt x="463820" y="0"/>
                    </a:lnTo>
                    <a:lnTo>
                      <a:pt x="929291" y="384069"/>
                    </a:lnTo>
                    <a:lnTo>
                      <a:pt x="784038" y="384069"/>
                    </a:lnTo>
                    <a:lnTo>
                      <a:pt x="462170" y="121979"/>
                    </a:lnTo>
                    <a:lnTo>
                      <a:pt x="145253" y="384069"/>
                    </a:lnTo>
                    <a:lnTo>
                      <a:pt x="0" y="384069"/>
                    </a:lnTo>
                    <a:close/>
                  </a:path>
                </a:pathLst>
              </a:custGeom>
              <a:noFill/>
              <a:ln w="1650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60933" rIns="121900" bIns="60933" anchor="ctr" anchorCtr="0">
                <a:noAutofit/>
              </a:bodyPr>
              <a:lstStyle/>
              <a:p>
                <a:endParaRPr sz="1868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grpSp>
            <p:nvGrpSpPr>
              <p:cNvPr id="585" name="Google Shape;585;p23"/>
              <p:cNvGrpSpPr/>
              <p:nvPr/>
            </p:nvGrpSpPr>
            <p:grpSpPr>
              <a:xfrm>
                <a:off x="2362016" y="2746017"/>
                <a:ext cx="820351" cy="644510"/>
                <a:chOff x="2362016" y="2746017"/>
                <a:chExt cx="820351" cy="644510"/>
              </a:xfrm>
            </p:grpSpPr>
            <p:grpSp>
              <p:nvGrpSpPr>
                <p:cNvPr id="586" name="Google Shape;586;p23"/>
                <p:cNvGrpSpPr/>
                <p:nvPr/>
              </p:nvGrpSpPr>
              <p:grpSpPr>
                <a:xfrm>
                  <a:off x="2810981" y="2747665"/>
                  <a:ext cx="371386" cy="642862"/>
                  <a:chOff x="2810981" y="2747665"/>
                  <a:chExt cx="371386" cy="642862"/>
                </a:xfrm>
              </p:grpSpPr>
              <p:sp>
                <p:nvSpPr>
                  <p:cNvPr id="587" name="Google Shape;587;p23"/>
                  <p:cNvSpPr/>
                  <p:nvPr/>
                </p:nvSpPr>
                <p:spPr>
                  <a:xfrm>
                    <a:off x="2826079" y="2747665"/>
                    <a:ext cx="356288" cy="54396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56288" h="543960" extrusionOk="0">
                        <a:moveTo>
                          <a:pt x="174722" y="542312"/>
                        </a:moveTo>
                        <a:lnTo>
                          <a:pt x="343083" y="374179"/>
                        </a:lnTo>
                        <a:cubicBezTo>
                          <a:pt x="351336" y="365937"/>
                          <a:pt x="356288" y="354399"/>
                          <a:pt x="356288" y="342860"/>
                        </a:cubicBezTo>
                        <a:lnTo>
                          <a:pt x="356288" y="24725"/>
                        </a:lnTo>
                        <a:cubicBezTo>
                          <a:pt x="356288" y="11539"/>
                          <a:pt x="344734" y="0"/>
                          <a:pt x="331529" y="0"/>
                        </a:cubicBezTo>
                        <a:cubicBezTo>
                          <a:pt x="303469" y="1648"/>
                          <a:pt x="277059" y="31319"/>
                          <a:pt x="267155" y="90660"/>
                        </a:cubicBezTo>
                        <a:lnTo>
                          <a:pt x="244047" y="267035"/>
                        </a:lnTo>
                        <a:cubicBezTo>
                          <a:pt x="224240" y="265387"/>
                          <a:pt x="202782" y="270332"/>
                          <a:pt x="191228" y="281871"/>
                        </a:cubicBezTo>
                        <a:lnTo>
                          <a:pt x="131806" y="341212"/>
                        </a:lnTo>
                        <a:cubicBezTo>
                          <a:pt x="77336" y="352750"/>
                          <a:pt x="57528" y="359344"/>
                          <a:pt x="29468" y="389014"/>
                        </a:cubicBezTo>
                        <a:cubicBezTo>
                          <a:pt x="-5195" y="423630"/>
                          <a:pt x="-1893" y="473081"/>
                          <a:pt x="3058" y="543961"/>
                        </a:cubicBezTo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0" tIns="60933" rIns="121900" bIns="60933" anchor="ctr" anchorCtr="0">
                    <a:noAutofit/>
                  </a:bodyPr>
                  <a:lstStyle/>
                  <a:p>
                    <a:endParaRPr sz="1868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588" name="Google Shape;588;p23"/>
                  <p:cNvSpPr/>
                  <p:nvPr/>
                </p:nvSpPr>
                <p:spPr>
                  <a:xfrm>
                    <a:off x="2810981" y="3289977"/>
                    <a:ext cx="234385" cy="1005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34385" h="100550" extrusionOk="0">
                        <a:moveTo>
                          <a:pt x="0" y="0"/>
                        </a:moveTo>
                        <a:lnTo>
                          <a:pt x="234386" y="0"/>
                        </a:lnTo>
                        <a:lnTo>
                          <a:pt x="234386" y="100550"/>
                        </a:lnTo>
                        <a:lnTo>
                          <a:pt x="0" y="100550"/>
                        </a:lnTo>
                        <a:close/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0" tIns="60933" rIns="121900" bIns="60933" anchor="ctr" anchorCtr="0">
                    <a:noAutofit/>
                  </a:bodyPr>
                  <a:lstStyle/>
                  <a:p>
                    <a:endParaRPr sz="1868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589" name="Google Shape;589;p23"/>
                  <p:cNvSpPr/>
                  <p:nvPr/>
                </p:nvSpPr>
                <p:spPr>
                  <a:xfrm>
                    <a:off x="3000801" y="3014700"/>
                    <a:ext cx="108049" cy="14011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8049" h="140111" extrusionOk="0">
                        <a:moveTo>
                          <a:pt x="70976" y="0"/>
                        </a:moveTo>
                        <a:cubicBezTo>
                          <a:pt x="79229" y="0"/>
                          <a:pt x="85831" y="3296"/>
                          <a:pt x="92434" y="6593"/>
                        </a:cubicBezTo>
                        <a:cubicBezTo>
                          <a:pt x="103988" y="11538"/>
                          <a:pt x="113892" y="24725"/>
                          <a:pt x="103988" y="36264"/>
                        </a:cubicBezTo>
                        <a:lnTo>
                          <a:pt x="0" y="140111"/>
                        </a:lnTo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0" tIns="60933" rIns="121900" bIns="60933" anchor="ctr" anchorCtr="0">
                    <a:noAutofit/>
                  </a:bodyPr>
                  <a:lstStyle/>
                  <a:p>
                    <a:endParaRPr sz="1868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  <p:grpSp>
              <p:nvGrpSpPr>
                <p:cNvPr id="590" name="Google Shape;590;p23"/>
                <p:cNvGrpSpPr/>
                <p:nvPr/>
              </p:nvGrpSpPr>
              <p:grpSpPr>
                <a:xfrm>
                  <a:off x="2362016" y="2746017"/>
                  <a:ext cx="369735" cy="644510"/>
                  <a:chOff x="2362016" y="2746017"/>
                  <a:chExt cx="369735" cy="644510"/>
                </a:xfrm>
              </p:grpSpPr>
              <p:sp>
                <p:nvSpPr>
                  <p:cNvPr id="591" name="Google Shape;591;p23"/>
                  <p:cNvSpPr/>
                  <p:nvPr/>
                </p:nvSpPr>
                <p:spPr>
                  <a:xfrm>
                    <a:off x="2362016" y="2746017"/>
                    <a:ext cx="356288" cy="542312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56288" h="542312" extrusionOk="0">
                        <a:moveTo>
                          <a:pt x="353230" y="540664"/>
                        </a:moveTo>
                        <a:cubicBezTo>
                          <a:pt x="358181" y="471433"/>
                          <a:pt x="361483" y="423630"/>
                          <a:pt x="326820" y="389014"/>
                        </a:cubicBezTo>
                        <a:cubicBezTo>
                          <a:pt x="297109" y="359344"/>
                          <a:pt x="277302" y="352750"/>
                          <a:pt x="224482" y="341212"/>
                        </a:cubicBezTo>
                        <a:lnTo>
                          <a:pt x="165061" y="281870"/>
                        </a:lnTo>
                        <a:cubicBezTo>
                          <a:pt x="153506" y="270332"/>
                          <a:pt x="132048" y="265387"/>
                          <a:pt x="112241" y="267035"/>
                        </a:cubicBezTo>
                        <a:lnTo>
                          <a:pt x="89133" y="90660"/>
                        </a:lnTo>
                        <a:cubicBezTo>
                          <a:pt x="79229" y="32967"/>
                          <a:pt x="52819" y="1648"/>
                          <a:pt x="24759" y="0"/>
                        </a:cubicBezTo>
                        <a:cubicBezTo>
                          <a:pt x="11554" y="0"/>
                          <a:pt x="0" y="9890"/>
                          <a:pt x="0" y="24725"/>
                        </a:cubicBezTo>
                        <a:lnTo>
                          <a:pt x="0" y="342860"/>
                        </a:lnTo>
                        <a:cubicBezTo>
                          <a:pt x="0" y="354398"/>
                          <a:pt x="4952" y="365937"/>
                          <a:pt x="13205" y="374179"/>
                        </a:cubicBezTo>
                        <a:lnTo>
                          <a:pt x="181567" y="542313"/>
                        </a:lnTo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0" tIns="60933" rIns="121900" bIns="60933" anchor="ctr" anchorCtr="0">
                    <a:noAutofit/>
                  </a:bodyPr>
                  <a:lstStyle/>
                  <a:p>
                    <a:endParaRPr sz="1868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592" name="Google Shape;592;p23"/>
                  <p:cNvSpPr/>
                  <p:nvPr/>
                </p:nvSpPr>
                <p:spPr>
                  <a:xfrm>
                    <a:off x="2497366" y="3289977"/>
                    <a:ext cx="234385" cy="1005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34385" h="100550" extrusionOk="0">
                        <a:moveTo>
                          <a:pt x="0" y="0"/>
                        </a:moveTo>
                        <a:lnTo>
                          <a:pt x="234386" y="0"/>
                        </a:lnTo>
                        <a:lnTo>
                          <a:pt x="234386" y="100550"/>
                        </a:lnTo>
                        <a:lnTo>
                          <a:pt x="0" y="100550"/>
                        </a:lnTo>
                        <a:close/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0" tIns="60933" rIns="121900" bIns="60933" anchor="ctr" anchorCtr="0">
                    <a:noAutofit/>
                  </a:bodyPr>
                  <a:lstStyle/>
                  <a:p>
                    <a:endParaRPr sz="1868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593" name="Google Shape;593;p23"/>
                  <p:cNvSpPr/>
                  <p:nvPr/>
                </p:nvSpPr>
                <p:spPr>
                  <a:xfrm>
                    <a:off x="2435533" y="3014700"/>
                    <a:ext cx="108050" cy="14011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8050" h="140111" extrusionOk="0">
                        <a:moveTo>
                          <a:pt x="37074" y="0"/>
                        </a:moveTo>
                        <a:cubicBezTo>
                          <a:pt x="28821" y="0"/>
                          <a:pt x="22218" y="3296"/>
                          <a:pt x="15616" y="6593"/>
                        </a:cubicBezTo>
                        <a:cubicBezTo>
                          <a:pt x="4062" y="11538"/>
                          <a:pt x="-5842" y="24725"/>
                          <a:pt x="4062" y="36264"/>
                        </a:cubicBezTo>
                        <a:lnTo>
                          <a:pt x="108050" y="140111"/>
                        </a:lnTo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0" tIns="60933" rIns="121900" bIns="60933" anchor="ctr" anchorCtr="0">
                    <a:noAutofit/>
                  </a:bodyPr>
                  <a:lstStyle/>
                  <a:p>
                    <a:endParaRPr sz="1868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</p:grpSp>
      </p:grpSp>
      <p:sp>
        <p:nvSpPr>
          <p:cNvPr id="594" name="Google Shape;594;p23"/>
          <p:cNvSpPr txBox="1">
            <a:spLocks noGrp="1"/>
          </p:cNvSpPr>
          <p:nvPr>
            <p:ph type="body" idx="2"/>
          </p:nvPr>
        </p:nvSpPr>
        <p:spPr>
          <a:xfrm>
            <a:off x="1777157" y="447997"/>
            <a:ext cx="9828688" cy="803655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121900" tIns="121900" rIns="121900" bIns="121900" rtlCol="0" anchor="t" anchorCtr="0">
            <a:noAutofit/>
          </a:bodyPr>
          <a:lstStyle/>
          <a:p>
            <a:pPr marL="0" indent="0"/>
            <a:r>
              <a:rPr lang="it">
                <a:solidFill>
                  <a:srgbClr val="FF9933"/>
                </a:solidFill>
              </a:rPr>
              <a:t>Foglio di lavoro: </a:t>
            </a:r>
            <a:r>
              <a:rPr lang="it" sz="2400" b="0">
                <a:solidFill>
                  <a:srgbClr val="777777"/>
                </a:solidFill>
              </a:rPr>
              <a:t>Completare il proprio Ikigai </a:t>
            </a:r>
            <a:r>
              <a:rPr lang="it" sz="2400" b="0">
                <a:solidFill>
                  <a:srgbClr val="6D6E71"/>
                </a:solidFill>
              </a:rPr>
              <a:t>- Il proprio nucleo</a:t>
            </a:r>
            <a:endParaRPr sz="2667" b="0">
              <a:solidFill>
                <a:srgbClr val="6D6E71"/>
              </a:solidFill>
            </a:endParaRPr>
          </a:p>
        </p:txBody>
      </p:sp>
      <p:graphicFrame>
        <p:nvGraphicFramePr>
          <p:cNvPr id="595" name="Google Shape;595;p23"/>
          <p:cNvGraphicFramePr/>
          <p:nvPr/>
        </p:nvGraphicFramePr>
        <p:xfrm>
          <a:off x="511856" y="1785122"/>
          <a:ext cx="11094000" cy="3524486"/>
        </p:xfrm>
        <a:graphic>
          <a:graphicData uri="http://schemas.openxmlformats.org/drawingml/2006/table">
            <a:tbl>
              <a:tblPr firstRow="1" bandRow="1">
                <a:noFill/>
              </a:tblPr>
              <a:tblGrid>
                <a:gridCol w="11094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47053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2100" u="none" strike="noStrike" cap="none">
                          <a:solidFill>
                            <a:srgbClr val="777777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Cosa si trova all'incrocio del vostro Ikigai?</a:t>
                      </a:r>
                      <a:endParaRPr sz="2400"/>
                    </a:p>
                  </a:txBody>
                  <a:tcPr marL="121933" marR="121933" marT="60967" marB="60967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77433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900" u="none" strike="noStrike" cap="none"/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900" u="none" strike="noStrike" cap="none"/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900" u="none" strike="noStrike" cap="none"/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900" u="none" strike="noStrike" cap="none"/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900" u="none" strike="noStrike" cap="none"/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900" u="none" strike="noStrike" cap="none"/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900" u="none" strike="noStrike" cap="none"/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900" u="none" strike="noStrike" cap="none"/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900" u="none" strike="noStrike" cap="none"/>
                    </a:p>
                  </a:txBody>
                  <a:tcPr marL="121933" marR="121933" marT="60967" marB="60967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596" name="Google Shape;596;p23"/>
          <p:cNvSpPr/>
          <p:nvPr/>
        </p:nvSpPr>
        <p:spPr>
          <a:xfrm>
            <a:off x="1837821" y="641644"/>
            <a:ext cx="9696000" cy="0"/>
          </a:xfrm>
          <a:custGeom>
            <a:avLst/>
            <a:gdLst/>
            <a:ahLst/>
            <a:cxnLst/>
            <a:rect l="l" t="t" r="r" b="b"/>
            <a:pathLst>
              <a:path w="7668259" h="120000" extrusionOk="0">
                <a:moveTo>
                  <a:pt x="0" y="0"/>
                </a:moveTo>
                <a:lnTo>
                  <a:pt x="7668006" y="0"/>
                </a:lnTo>
              </a:path>
            </a:pathLst>
          </a:custGeom>
          <a:noFill/>
          <a:ln w="19050" cap="flat" cmpd="sng">
            <a:solidFill>
              <a:srgbClr val="97C67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Autofit/>
          </a:bodyPr>
          <a:lstStyle/>
          <a:p>
            <a:endParaRPr sz="1401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97" name="Google Shape;597;p23"/>
          <p:cNvSpPr/>
          <p:nvPr/>
        </p:nvSpPr>
        <p:spPr>
          <a:xfrm>
            <a:off x="1837821" y="1137233"/>
            <a:ext cx="9696000" cy="0"/>
          </a:xfrm>
          <a:custGeom>
            <a:avLst/>
            <a:gdLst/>
            <a:ahLst/>
            <a:cxnLst/>
            <a:rect l="l" t="t" r="r" b="b"/>
            <a:pathLst>
              <a:path w="7668259" h="120000" extrusionOk="0">
                <a:moveTo>
                  <a:pt x="0" y="0"/>
                </a:moveTo>
                <a:lnTo>
                  <a:pt x="7668006" y="0"/>
                </a:lnTo>
              </a:path>
            </a:pathLst>
          </a:custGeom>
          <a:noFill/>
          <a:ln w="19050" cap="flat" cmpd="sng">
            <a:solidFill>
              <a:srgbClr val="97C67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Autofit/>
          </a:bodyPr>
          <a:lstStyle/>
          <a:p>
            <a:endParaRPr sz="1401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98" name="Google Shape;598;p23"/>
          <p:cNvSpPr/>
          <p:nvPr/>
        </p:nvSpPr>
        <p:spPr>
          <a:xfrm>
            <a:off x="3" y="5524984"/>
            <a:ext cx="12192000" cy="1333019"/>
          </a:xfrm>
          <a:prstGeom prst="rect">
            <a:avLst/>
          </a:prstGeom>
          <a:solidFill>
            <a:srgbClr val="588F92"/>
          </a:solidFill>
          <a:ln>
            <a:noFill/>
          </a:ln>
        </p:spPr>
        <p:txBody>
          <a:bodyPr spcFirstLastPara="1" wrap="square" lIns="121900" tIns="60933" rIns="121900" bIns="60933" anchor="ctr" anchorCtr="0">
            <a:noAutofit/>
          </a:bodyPr>
          <a:lstStyle/>
          <a:p>
            <a:pPr algn="ctr"/>
            <a:endParaRPr sz="1868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99" name="Google Shape;599;p23"/>
          <p:cNvSpPr txBox="1"/>
          <p:nvPr/>
        </p:nvSpPr>
        <p:spPr>
          <a:xfrm>
            <a:off x="141005" y="5839118"/>
            <a:ext cx="3045172" cy="129089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60933" rIns="121900" bIns="60933" anchor="t" anchorCtr="0">
            <a:normAutofit/>
          </a:bodyPr>
          <a:lstStyle/>
          <a:p>
            <a:pPr>
              <a:lnSpc>
                <a:spcPct val="72399"/>
              </a:lnSpc>
            </a:pPr>
            <a:r>
              <a:rPr lang="it" sz="6668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W.05</a:t>
            </a:r>
            <a:endParaRPr sz="1868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9" name="Google Shape;959;p41"/>
          <p:cNvSpPr/>
          <p:nvPr/>
        </p:nvSpPr>
        <p:spPr>
          <a:xfrm rot="-5400000">
            <a:off x="260080" y="22418"/>
            <a:ext cx="1234069" cy="1754225"/>
          </a:xfrm>
          <a:custGeom>
            <a:avLst/>
            <a:gdLst/>
            <a:ahLst/>
            <a:cxnLst/>
            <a:rect l="l" t="t" r="r" b="b"/>
            <a:pathLst>
              <a:path w="3792333" h="5390794" extrusionOk="0">
                <a:moveTo>
                  <a:pt x="3792333" y="1295775"/>
                </a:moveTo>
                <a:lnTo>
                  <a:pt x="3792333" y="3387688"/>
                </a:lnTo>
                <a:lnTo>
                  <a:pt x="3788376" y="3387688"/>
                </a:lnTo>
                <a:cubicBezTo>
                  <a:pt x="3792333" y="3423316"/>
                  <a:pt x="3792333" y="3458946"/>
                  <a:pt x="3792333" y="3494574"/>
                </a:cubicBezTo>
                <a:cubicBezTo>
                  <a:pt x="3792333" y="4543632"/>
                  <a:pt x="2945195" y="5390794"/>
                  <a:pt x="1896166" y="5390794"/>
                </a:cubicBezTo>
                <a:cubicBezTo>
                  <a:pt x="847140" y="5390794"/>
                  <a:pt x="0" y="4539671"/>
                  <a:pt x="0" y="3494573"/>
                </a:cubicBezTo>
                <a:cubicBezTo>
                  <a:pt x="0" y="3458946"/>
                  <a:pt x="0" y="3419357"/>
                  <a:pt x="3957" y="3387688"/>
                </a:cubicBezTo>
                <a:lnTo>
                  <a:pt x="0" y="3387688"/>
                </a:lnTo>
                <a:lnTo>
                  <a:pt x="0" y="2792040"/>
                </a:lnTo>
                <a:lnTo>
                  <a:pt x="0" y="1295775"/>
                </a:lnTo>
                <a:lnTo>
                  <a:pt x="0" y="0"/>
                </a:lnTo>
                <a:lnTo>
                  <a:pt x="3792332" y="0"/>
                </a:lnTo>
                <a:lnTo>
                  <a:pt x="3792332" y="1295775"/>
                </a:lnTo>
                <a:close/>
              </a:path>
            </a:pathLst>
          </a:custGeom>
          <a:solidFill>
            <a:srgbClr val="8ABF3B"/>
          </a:solidFill>
          <a:ln>
            <a:noFill/>
          </a:ln>
        </p:spPr>
        <p:txBody>
          <a:bodyPr spcFirstLastPara="1" wrap="square" lIns="121900" tIns="60933" rIns="121900" bIns="60933" anchor="ctr" anchorCtr="0">
            <a:noAutofit/>
          </a:bodyPr>
          <a:lstStyle/>
          <a:p>
            <a:pPr algn="ctr"/>
            <a:endParaRPr sz="1401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960" name="Google Shape;960;p41"/>
          <p:cNvGrpSpPr/>
          <p:nvPr/>
        </p:nvGrpSpPr>
        <p:grpSpPr>
          <a:xfrm>
            <a:off x="424026" y="337850"/>
            <a:ext cx="923745" cy="1077893"/>
            <a:chOff x="2307546" y="2307551"/>
            <a:chExt cx="929291" cy="1082976"/>
          </a:xfrm>
        </p:grpSpPr>
        <p:grpSp>
          <p:nvGrpSpPr>
            <p:cNvPr id="961" name="Google Shape;961;p41"/>
            <p:cNvGrpSpPr/>
            <p:nvPr/>
          </p:nvGrpSpPr>
          <p:grpSpPr>
            <a:xfrm>
              <a:off x="2536980" y="2723928"/>
              <a:ext cx="470423" cy="276595"/>
              <a:chOff x="2536980" y="2723928"/>
              <a:chExt cx="470423" cy="276595"/>
            </a:xfrm>
          </p:grpSpPr>
          <p:sp>
            <p:nvSpPr>
              <p:cNvPr id="962" name="Google Shape;962;p41"/>
              <p:cNvSpPr/>
              <p:nvPr/>
            </p:nvSpPr>
            <p:spPr>
              <a:xfrm>
                <a:off x="2536980" y="2924040"/>
                <a:ext cx="145253" cy="72528"/>
              </a:xfrm>
              <a:custGeom>
                <a:avLst/>
                <a:gdLst/>
                <a:ahLst/>
                <a:cxnLst/>
                <a:rect l="l" t="t" r="r" b="b"/>
                <a:pathLst>
                  <a:path w="145253" h="72528" extrusionOk="0">
                    <a:moveTo>
                      <a:pt x="145253" y="72528"/>
                    </a:moveTo>
                    <a:cubicBezTo>
                      <a:pt x="92434" y="64286"/>
                      <a:pt x="41265" y="39561"/>
                      <a:pt x="0" y="0"/>
                    </a:cubicBezTo>
                  </a:path>
                </a:pathLst>
              </a:custGeom>
              <a:noFill/>
              <a:ln w="1650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60933" rIns="121900" bIns="60933" anchor="ctr" anchorCtr="0">
                <a:noAutofit/>
              </a:bodyPr>
              <a:lstStyle/>
              <a:p>
                <a:endParaRPr sz="1868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63" name="Google Shape;963;p41"/>
              <p:cNvSpPr/>
              <p:nvPr/>
            </p:nvSpPr>
            <p:spPr>
              <a:xfrm>
                <a:off x="2682234" y="2723928"/>
                <a:ext cx="325169" cy="276595"/>
              </a:xfrm>
              <a:custGeom>
                <a:avLst/>
                <a:gdLst/>
                <a:ahLst/>
                <a:cxnLst/>
                <a:rect l="l" t="t" r="r" b="b"/>
                <a:pathLst>
                  <a:path w="325169" h="276595" extrusionOk="0">
                    <a:moveTo>
                      <a:pt x="100687" y="63297"/>
                    </a:moveTo>
                    <a:cubicBezTo>
                      <a:pt x="36313" y="117693"/>
                      <a:pt x="1651" y="195166"/>
                      <a:pt x="0" y="272640"/>
                    </a:cubicBezTo>
                    <a:cubicBezTo>
                      <a:pt x="77578" y="285827"/>
                      <a:pt x="160109" y="266046"/>
                      <a:pt x="224482" y="213299"/>
                    </a:cubicBezTo>
                    <a:cubicBezTo>
                      <a:pt x="288856" y="158903"/>
                      <a:pt x="323519" y="81429"/>
                      <a:pt x="325169" y="3956"/>
                    </a:cubicBezTo>
                    <a:cubicBezTo>
                      <a:pt x="247591" y="-9231"/>
                      <a:pt x="165061" y="10550"/>
                      <a:pt x="100687" y="63297"/>
                    </a:cubicBezTo>
                    <a:close/>
                  </a:path>
                </a:pathLst>
              </a:custGeom>
              <a:noFill/>
              <a:ln w="1650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60933" rIns="121900" bIns="60933" anchor="ctr" anchorCtr="0">
                <a:noAutofit/>
              </a:bodyPr>
              <a:lstStyle/>
              <a:p>
                <a:endParaRPr sz="1868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sp>
          <p:nvSpPr>
            <p:cNvPr id="964" name="Google Shape;964;p41"/>
            <p:cNvSpPr/>
            <p:nvPr/>
          </p:nvSpPr>
          <p:spPr>
            <a:xfrm>
              <a:off x="2682234" y="2727885"/>
              <a:ext cx="323518" cy="268683"/>
            </a:xfrm>
            <a:custGeom>
              <a:avLst/>
              <a:gdLst/>
              <a:ahLst/>
              <a:cxnLst/>
              <a:rect l="l" t="t" r="r" b="b"/>
              <a:pathLst>
                <a:path w="323518" h="268683" extrusionOk="0">
                  <a:moveTo>
                    <a:pt x="0" y="268684"/>
                  </a:moveTo>
                  <a:lnTo>
                    <a:pt x="323519" y="0"/>
                  </a:lnTo>
                </a:path>
              </a:pathLst>
            </a:custGeom>
            <a:noFill/>
            <a:ln w="16500" cap="rnd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60933" rIns="121900" bIns="60933" anchor="ctr" anchorCtr="0">
              <a:noAutofit/>
            </a:bodyPr>
            <a:lstStyle/>
            <a:p>
              <a:endParaRPr sz="1868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965" name="Google Shape;965;p41"/>
            <p:cNvGrpSpPr/>
            <p:nvPr/>
          </p:nvGrpSpPr>
          <p:grpSpPr>
            <a:xfrm>
              <a:off x="2307546" y="2307551"/>
              <a:ext cx="929291" cy="1082976"/>
              <a:chOff x="2307546" y="2307551"/>
              <a:chExt cx="929291" cy="1082976"/>
            </a:xfrm>
          </p:grpSpPr>
          <p:sp>
            <p:nvSpPr>
              <p:cNvPr id="966" name="Google Shape;966;p41"/>
              <p:cNvSpPr/>
              <p:nvPr/>
            </p:nvSpPr>
            <p:spPr>
              <a:xfrm>
                <a:off x="2307546" y="2307551"/>
                <a:ext cx="929291" cy="384069"/>
              </a:xfrm>
              <a:custGeom>
                <a:avLst/>
                <a:gdLst/>
                <a:ahLst/>
                <a:cxnLst/>
                <a:rect l="l" t="t" r="r" b="b"/>
                <a:pathLst>
                  <a:path w="929291" h="384069" extrusionOk="0">
                    <a:moveTo>
                      <a:pt x="0" y="384069"/>
                    </a:moveTo>
                    <a:lnTo>
                      <a:pt x="463820" y="0"/>
                    </a:lnTo>
                    <a:lnTo>
                      <a:pt x="929291" y="384069"/>
                    </a:lnTo>
                    <a:lnTo>
                      <a:pt x="784038" y="384069"/>
                    </a:lnTo>
                    <a:lnTo>
                      <a:pt x="462170" y="121979"/>
                    </a:lnTo>
                    <a:lnTo>
                      <a:pt x="145253" y="384069"/>
                    </a:lnTo>
                    <a:lnTo>
                      <a:pt x="0" y="384069"/>
                    </a:lnTo>
                    <a:close/>
                  </a:path>
                </a:pathLst>
              </a:custGeom>
              <a:noFill/>
              <a:ln w="1650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60933" rIns="121900" bIns="60933" anchor="ctr" anchorCtr="0">
                <a:noAutofit/>
              </a:bodyPr>
              <a:lstStyle/>
              <a:p>
                <a:endParaRPr sz="1868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grpSp>
            <p:nvGrpSpPr>
              <p:cNvPr id="967" name="Google Shape;967;p41"/>
              <p:cNvGrpSpPr/>
              <p:nvPr/>
            </p:nvGrpSpPr>
            <p:grpSpPr>
              <a:xfrm>
                <a:off x="2362016" y="2746017"/>
                <a:ext cx="820351" cy="644510"/>
                <a:chOff x="2362016" y="2746017"/>
                <a:chExt cx="820351" cy="644510"/>
              </a:xfrm>
            </p:grpSpPr>
            <p:grpSp>
              <p:nvGrpSpPr>
                <p:cNvPr id="968" name="Google Shape;968;p41"/>
                <p:cNvGrpSpPr/>
                <p:nvPr/>
              </p:nvGrpSpPr>
              <p:grpSpPr>
                <a:xfrm>
                  <a:off x="2810981" y="2747665"/>
                  <a:ext cx="371386" cy="642862"/>
                  <a:chOff x="2810981" y="2747665"/>
                  <a:chExt cx="371386" cy="642862"/>
                </a:xfrm>
              </p:grpSpPr>
              <p:sp>
                <p:nvSpPr>
                  <p:cNvPr id="969" name="Google Shape;969;p41"/>
                  <p:cNvSpPr/>
                  <p:nvPr/>
                </p:nvSpPr>
                <p:spPr>
                  <a:xfrm>
                    <a:off x="2826079" y="2747665"/>
                    <a:ext cx="356288" cy="54396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56288" h="543960" extrusionOk="0">
                        <a:moveTo>
                          <a:pt x="174722" y="542312"/>
                        </a:moveTo>
                        <a:lnTo>
                          <a:pt x="343083" y="374179"/>
                        </a:lnTo>
                        <a:cubicBezTo>
                          <a:pt x="351336" y="365937"/>
                          <a:pt x="356288" y="354399"/>
                          <a:pt x="356288" y="342860"/>
                        </a:cubicBezTo>
                        <a:lnTo>
                          <a:pt x="356288" y="24725"/>
                        </a:lnTo>
                        <a:cubicBezTo>
                          <a:pt x="356288" y="11539"/>
                          <a:pt x="344734" y="0"/>
                          <a:pt x="331529" y="0"/>
                        </a:cubicBezTo>
                        <a:cubicBezTo>
                          <a:pt x="303469" y="1648"/>
                          <a:pt x="277059" y="31319"/>
                          <a:pt x="267155" y="90660"/>
                        </a:cubicBezTo>
                        <a:lnTo>
                          <a:pt x="244047" y="267035"/>
                        </a:lnTo>
                        <a:cubicBezTo>
                          <a:pt x="224240" y="265387"/>
                          <a:pt x="202782" y="270332"/>
                          <a:pt x="191228" y="281871"/>
                        </a:cubicBezTo>
                        <a:lnTo>
                          <a:pt x="131806" y="341212"/>
                        </a:lnTo>
                        <a:cubicBezTo>
                          <a:pt x="77336" y="352750"/>
                          <a:pt x="57528" y="359344"/>
                          <a:pt x="29468" y="389014"/>
                        </a:cubicBezTo>
                        <a:cubicBezTo>
                          <a:pt x="-5195" y="423630"/>
                          <a:pt x="-1893" y="473081"/>
                          <a:pt x="3058" y="543961"/>
                        </a:cubicBezTo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0" tIns="60933" rIns="121900" bIns="60933" anchor="ctr" anchorCtr="0">
                    <a:noAutofit/>
                  </a:bodyPr>
                  <a:lstStyle/>
                  <a:p>
                    <a:endParaRPr sz="1868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970" name="Google Shape;970;p41"/>
                  <p:cNvSpPr/>
                  <p:nvPr/>
                </p:nvSpPr>
                <p:spPr>
                  <a:xfrm>
                    <a:off x="2810981" y="3289977"/>
                    <a:ext cx="234385" cy="1005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34385" h="100550" extrusionOk="0">
                        <a:moveTo>
                          <a:pt x="0" y="0"/>
                        </a:moveTo>
                        <a:lnTo>
                          <a:pt x="234386" y="0"/>
                        </a:lnTo>
                        <a:lnTo>
                          <a:pt x="234386" y="100550"/>
                        </a:lnTo>
                        <a:lnTo>
                          <a:pt x="0" y="100550"/>
                        </a:lnTo>
                        <a:close/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0" tIns="60933" rIns="121900" bIns="60933" anchor="ctr" anchorCtr="0">
                    <a:noAutofit/>
                  </a:bodyPr>
                  <a:lstStyle/>
                  <a:p>
                    <a:endParaRPr sz="1868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971" name="Google Shape;971;p41"/>
                  <p:cNvSpPr/>
                  <p:nvPr/>
                </p:nvSpPr>
                <p:spPr>
                  <a:xfrm>
                    <a:off x="3000801" y="3014700"/>
                    <a:ext cx="108049" cy="14011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8049" h="140111" extrusionOk="0">
                        <a:moveTo>
                          <a:pt x="70976" y="0"/>
                        </a:moveTo>
                        <a:cubicBezTo>
                          <a:pt x="79229" y="0"/>
                          <a:pt x="85831" y="3296"/>
                          <a:pt x="92434" y="6593"/>
                        </a:cubicBezTo>
                        <a:cubicBezTo>
                          <a:pt x="103988" y="11538"/>
                          <a:pt x="113892" y="24725"/>
                          <a:pt x="103988" y="36264"/>
                        </a:cubicBezTo>
                        <a:lnTo>
                          <a:pt x="0" y="140111"/>
                        </a:lnTo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0" tIns="60933" rIns="121900" bIns="60933" anchor="ctr" anchorCtr="0">
                    <a:noAutofit/>
                  </a:bodyPr>
                  <a:lstStyle/>
                  <a:p>
                    <a:endParaRPr sz="1868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  <p:grpSp>
              <p:nvGrpSpPr>
                <p:cNvPr id="972" name="Google Shape;972;p41"/>
                <p:cNvGrpSpPr/>
                <p:nvPr/>
              </p:nvGrpSpPr>
              <p:grpSpPr>
                <a:xfrm>
                  <a:off x="2362016" y="2746017"/>
                  <a:ext cx="369735" cy="644510"/>
                  <a:chOff x="2362016" y="2746017"/>
                  <a:chExt cx="369735" cy="644510"/>
                </a:xfrm>
              </p:grpSpPr>
              <p:sp>
                <p:nvSpPr>
                  <p:cNvPr id="973" name="Google Shape;973;p41"/>
                  <p:cNvSpPr/>
                  <p:nvPr/>
                </p:nvSpPr>
                <p:spPr>
                  <a:xfrm>
                    <a:off x="2362016" y="2746017"/>
                    <a:ext cx="356288" cy="542312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56288" h="542312" extrusionOk="0">
                        <a:moveTo>
                          <a:pt x="353230" y="540664"/>
                        </a:moveTo>
                        <a:cubicBezTo>
                          <a:pt x="358181" y="471433"/>
                          <a:pt x="361483" y="423630"/>
                          <a:pt x="326820" y="389014"/>
                        </a:cubicBezTo>
                        <a:cubicBezTo>
                          <a:pt x="297109" y="359344"/>
                          <a:pt x="277302" y="352750"/>
                          <a:pt x="224482" y="341212"/>
                        </a:cubicBezTo>
                        <a:lnTo>
                          <a:pt x="165061" y="281870"/>
                        </a:lnTo>
                        <a:cubicBezTo>
                          <a:pt x="153506" y="270332"/>
                          <a:pt x="132048" y="265387"/>
                          <a:pt x="112241" y="267035"/>
                        </a:cubicBezTo>
                        <a:lnTo>
                          <a:pt x="89133" y="90660"/>
                        </a:lnTo>
                        <a:cubicBezTo>
                          <a:pt x="79229" y="32967"/>
                          <a:pt x="52819" y="1648"/>
                          <a:pt x="24759" y="0"/>
                        </a:cubicBezTo>
                        <a:cubicBezTo>
                          <a:pt x="11554" y="0"/>
                          <a:pt x="0" y="9890"/>
                          <a:pt x="0" y="24725"/>
                        </a:cubicBezTo>
                        <a:lnTo>
                          <a:pt x="0" y="342860"/>
                        </a:lnTo>
                        <a:cubicBezTo>
                          <a:pt x="0" y="354398"/>
                          <a:pt x="4952" y="365937"/>
                          <a:pt x="13205" y="374179"/>
                        </a:cubicBezTo>
                        <a:lnTo>
                          <a:pt x="181567" y="542313"/>
                        </a:lnTo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0" tIns="60933" rIns="121900" bIns="60933" anchor="ctr" anchorCtr="0">
                    <a:noAutofit/>
                  </a:bodyPr>
                  <a:lstStyle/>
                  <a:p>
                    <a:endParaRPr sz="1868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974" name="Google Shape;974;p41"/>
                  <p:cNvSpPr/>
                  <p:nvPr/>
                </p:nvSpPr>
                <p:spPr>
                  <a:xfrm>
                    <a:off x="2497366" y="3289977"/>
                    <a:ext cx="234385" cy="1005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34385" h="100550" extrusionOk="0">
                        <a:moveTo>
                          <a:pt x="0" y="0"/>
                        </a:moveTo>
                        <a:lnTo>
                          <a:pt x="234386" y="0"/>
                        </a:lnTo>
                        <a:lnTo>
                          <a:pt x="234386" y="100550"/>
                        </a:lnTo>
                        <a:lnTo>
                          <a:pt x="0" y="100550"/>
                        </a:lnTo>
                        <a:close/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0" tIns="60933" rIns="121900" bIns="60933" anchor="ctr" anchorCtr="0">
                    <a:noAutofit/>
                  </a:bodyPr>
                  <a:lstStyle/>
                  <a:p>
                    <a:endParaRPr sz="1868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975" name="Google Shape;975;p41"/>
                  <p:cNvSpPr/>
                  <p:nvPr/>
                </p:nvSpPr>
                <p:spPr>
                  <a:xfrm>
                    <a:off x="2435533" y="3014700"/>
                    <a:ext cx="108050" cy="14011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8050" h="140111" extrusionOk="0">
                        <a:moveTo>
                          <a:pt x="37074" y="0"/>
                        </a:moveTo>
                        <a:cubicBezTo>
                          <a:pt x="28821" y="0"/>
                          <a:pt x="22218" y="3296"/>
                          <a:pt x="15616" y="6593"/>
                        </a:cubicBezTo>
                        <a:cubicBezTo>
                          <a:pt x="4062" y="11538"/>
                          <a:pt x="-5842" y="24725"/>
                          <a:pt x="4062" y="36264"/>
                        </a:cubicBezTo>
                        <a:lnTo>
                          <a:pt x="108050" y="140111"/>
                        </a:lnTo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0" tIns="60933" rIns="121900" bIns="60933" anchor="ctr" anchorCtr="0">
                    <a:noAutofit/>
                  </a:bodyPr>
                  <a:lstStyle/>
                  <a:p>
                    <a:endParaRPr sz="1868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</p:grpSp>
      </p:grpSp>
      <p:sp>
        <p:nvSpPr>
          <p:cNvPr id="976" name="Google Shape;976;p41"/>
          <p:cNvSpPr txBox="1">
            <a:spLocks noGrp="1"/>
          </p:cNvSpPr>
          <p:nvPr>
            <p:ph type="body" idx="2"/>
          </p:nvPr>
        </p:nvSpPr>
        <p:spPr>
          <a:xfrm>
            <a:off x="1777157" y="447997"/>
            <a:ext cx="9828688" cy="803655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121900" tIns="121900" rIns="121900" bIns="121900" rtlCol="0" anchor="t" anchorCtr="0">
            <a:noAutofit/>
          </a:bodyPr>
          <a:lstStyle/>
          <a:p>
            <a:pPr marL="0" indent="0"/>
            <a:r>
              <a:rPr lang="it" dirty="0">
                <a:solidFill>
                  <a:srgbClr val="FF9933"/>
                </a:solidFill>
              </a:rPr>
              <a:t>Foglio di lavoro: </a:t>
            </a:r>
            <a:r>
              <a:rPr lang="it" sz="1867" b="0" dirty="0">
                <a:solidFill>
                  <a:srgbClr val="777777"/>
                </a:solidFill>
              </a:rPr>
              <a:t>Abbinare il proprio Ikigai alle competenze chiave nell'ecoturismo</a:t>
            </a:r>
            <a:endParaRPr sz="1733" b="0" dirty="0">
              <a:solidFill>
                <a:srgbClr val="777777"/>
              </a:solidFill>
            </a:endParaRPr>
          </a:p>
        </p:txBody>
      </p:sp>
      <p:graphicFrame>
        <p:nvGraphicFramePr>
          <p:cNvPr id="977" name="Google Shape;977;p41"/>
          <p:cNvGraphicFramePr/>
          <p:nvPr/>
        </p:nvGraphicFramePr>
        <p:xfrm>
          <a:off x="478171" y="1773577"/>
          <a:ext cx="11273534" cy="3896387"/>
        </p:xfrm>
        <a:graphic>
          <a:graphicData uri="http://schemas.openxmlformats.org/drawingml/2006/table">
            <a:tbl>
              <a:tblPr firstRow="1" bandRow="1">
                <a:noFill/>
              </a:tblPr>
              <a:tblGrid>
                <a:gridCol w="563676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63676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747533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2100" b="1" i="0" u="none" strike="noStrike" cap="none">
                          <a:solidFill>
                            <a:srgbClr val="777777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Allineamento delle passioni</a:t>
                      </a:r>
                      <a:r>
                        <a:rPr lang="it" sz="2100" b="0" i="0" u="none" strike="noStrike" cap="none">
                          <a:solidFill>
                            <a:srgbClr val="777777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: In che modo il mio ikigai si allinea con la mia passione per la conservazione dell'ambiente e i viaggi sostenibili?</a:t>
                      </a:r>
                      <a:endParaRPr sz="2400"/>
                    </a:p>
                  </a:txBody>
                  <a:tcPr marL="121933" marR="121933" marT="60967" marB="60967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2100" b="1" i="0" u="none" strike="noStrike" cap="none">
                          <a:solidFill>
                            <a:srgbClr val="777777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Valutazione delle competenze</a:t>
                      </a:r>
                      <a:r>
                        <a:rPr lang="it" sz="2100" b="0" i="0" u="none" strike="noStrike" cap="none">
                          <a:solidFill>
                            <a:srgbClr val="777777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: Quali dei miei punti di forza e delle mie abilità contribuiscono alle competenze chiave menzionate, come la consapevolezza ambientale, la comunicazione o la risoluzione dei problemi?</a:t>
                      </a:r>
                      <a:endParaRPr sz="2400"/>
                    </a:p>
                  </a:txBody>
                  <a:tcPr marL="121933" marR="121933" marT="60967" marB="60967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14479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900" u="none" strike="noStrike" cap="none"/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900" u="none" strike="noStrike" cap="none"/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900" u="none" strike="noStrike" cap="none"/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900" u="none" strike="noStrike" cap="none"/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900" u="none" strike="noStrike" cap="none"/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900" u="none" strike="noStrike" cap="none"/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900" u="none" strike="noStrike" cap="none"/>
                    </a:p>
                  </a:txBody>
                  <a:tcPr marL="121933" marR="121933" marT="60967" marB="60967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900" u="none" strike="noStrike" cap="none"/>
                    </a:p>
                  </a:txBody>
                  <a:tcPr marL="121933" marR="121933" marT="60967" marB="60967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978" name="Google Shape;978;p41"/>
          <p:cNvSpPr/>
          <p:nvPr/>
        </p:nvSpPr>
        <p:spPr>
          <a:xfrm>
            <a:off x="3" y="5524984"/>
            <a:ext cx="12192000" cy="1333019"/>
          </a:xfrm>
          <a:prstGeom prst="rect">
            <a:avLst/>
          </a:prstGeom>
          <a:solidFill>
            <a:srgbClr val="588F92"/>
          </a:solidFill>
          <a:ln>
            <a:noFill/>
          </a:ln>
        </p:spPr>
        <p:txBody>
          <a:bodyPr spcFirstLastPara="1" wrap="square" lIns="121900" tIns="60933" rIns="121900" bIns="60933" anchor="ctr" anchorCtr="0">
            <a:noAutofit/>
          </a:bodyPr>
          <a:lstStyle/>
          <a:p>
            <a:pPr algn="ctr"/>
            <a:endParaRPr sz="1868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79" name="Google Shape;979;p41"/>
          <p:cNvSpPr txBox="1"/>
          <p:nvPr/>
        </p:nvSpPr>
        <p:spPr>
          <a:xfrm>
            <a:off x="141005" y="5839118"/>
            <a:ext cx="2986508" cy="129089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60933" rIns="121900" bIns="60933" anchor="t" anchorCtr="0">
            <a:normAutofit/>
          </a:bodyPr>
          <a:lstStyle/>
          <a:p>
            <a:pPr>
              <a:lnSpc>
                <a:spcPct val="72399"/>
              </a:lnSpc>
            </a:pPr>
            <a:r>
              <a:rPr lang="it" sz="6668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W.06</a:t>
            </a:r>
            <a:endParaRPr sz="1868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80" name="Google Shape;980;p41"/>
          <p:cNvSpPr/>
          <p:nvPr/>
        </p:nvSpPr>
        <p:spPr>
          <a:xfrm>
            <a:off x="1542645" y="641644"/>
            <a:ext cx="9696000" cy="0"/>
          </a:xfrm>
          <a:custGeom>
            <a:avLst/>
            <a:gdLst/>
            <a:ahLst/>
            <a:cxnLst/>
            <a:rect l="l" t="t" r="r" b="b"/>
            <a:pathLst>
              <a:path w="7668259" h="120000" extrusionOk="0">
                <a:moveTo>
                  <a:pt x="0" y="0"/>
                </a:moveTo>
                <a:lnTo>
                  <a:pt x="7668006" y="0"/>
                </a:lnTo>
              </a:path>
            </a:pathLst>
          </a:custGeom>
          <a:noFill/>
          <a:ln w="19050" cap="flat" cmpd="sng">
            <a:solidFill>
              <a:srgbClr val="97C67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Autofit/>
          </a:bodyPr>
          <a:lstStyle/>
          <a:p>
            <a:endParaRPr sz="1401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81" name="Google Shape;981;p41"/>
          <p:cNvSpPr/>
          <p:nvPr/>
        </p:nvSpPr>
        <p:spPr>
          <a:xfrm>
            <a:off x="1542645" y="1239903"/>
            <a:ext cx="9696000" cy="0"/>
          </a:xfrm>
          <a:custGeom>
            <a:avLst/>
            <a:gdLst/>
            <a:ahLst/>
            <a:cxnLst/>
            <a:rect l="l" t="t" r="r" b="b"/>
            <a:pathLst>
              <a:path w="7668259" h="120000" extrusionOk="0">
                <a:moveTo>
                  <a:pt x="0" y="0"/>
                </a:moveTo>
                <a:lnTo>
                  <a:pt x="7668006" y="0"/>
                </a:lnTo>
              </a:path>
            </a:pathLst>
          </a:custGeom>
          <a:noFill/>
          <a:ln w="19050" cap="flat" cmpd="sng">
            <a:solidFill>
              <a:srgbClr val="97C67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Autofit/>
          </a:bodyPr>
          <a:lstStyle/>
          <a:p>
            <a:endParaRPr sz="1401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6" name="Google Shape;986;p42"/>
          <p:cNvSpPr/>
          <p:nvPr/>
        </p:nvSpPr>
        <p:spPr>
          <a:xfrm rot="-5400000">
            <a:off x="260080" y="22418"/>
            <a:ext cx="1234069" cy="1754225"/>
          </a:xfrm>
          <a:custGeom>
            <a:avLst/>
            <a:gdLst/>
            <a:ahLst/>
            <a:cxnLst/>
            <a:rect l="l" t="t" r="r" b="b"/>
            <a:pathLst>
              <a:path w="3792333" h="5390794" extrusionOk="0">
                <a:moveTo>
                  <a:pt x="3792333" y="1295775"/>
                </a:moveTo>
                <a:lnTo>
                  <a:pt x="3792333" y="3387688"/>
                </a:lnTo>
                <a:lnTo>
                  <a:pt x="3788376" y="3387688"/>
                </a:lnTo>
                <a:cubicBezTo>
                  <a:pt x="3792333" y="3423316"/>
                  <a:pt x="3792333" y="3458946"/>
                  <a:pt x="3792333" y="3494574"/>
                </a:cubicBezTo>
                <a:cubicBezTo>
                  <a:pt x="3792333" y="4543632"/>
                  <a:pt x="2945195" y="5390794"/>
                  <a:pt x="1896166" y="5390794"/>
                </a:cubicBezTo>
                <a:cubicBezTo>
                  <a:pt x="847140" y="5390794"/>
                  <a:pt x="0" y="4539671"/>
                  <a:pt x="0" y="3494573"/>
                </a:cubicBezTo>
                <a:cubicBezTo>
                  <a:pt x="0" y="3458946"/>
                  <a:pt x="0" y="3419357"/>
                  <a:pt x="3957" y="3387688"/>
                </a:cubicBezTo>
                <a:lnTo>
                  <a:pt x="0" y="3387688"/>
                </a:lnTo>
                <a:lnTo>
                  <a:pt x="0" y="2792040"/>
                </a:lnTo>
                <a:lnTo>
                  <a:pt x="0" y="1295775"/>
                </a:lnTo>
                <a:lnTo>
                  <a:pt x="0" y="0"/>
                </a:lnTo>
                <a:lnTo>
                  <a:pt x="3792332" y="0"/>
                </a:lnTo>
                <a:lnTo>
                  <a:pt x="3792332" y="1295775"/>
                </a:lnTo>
                <a:close/>
              </a:path>
            </a:pathLst>
          </a:custGeom>
          <a:solidFill>
            <a:srgbClr val="8ABF3B"/>
          </a:solidFill>
          <a:ln>
            <a:noFill/>
          </a:ln>
        </p:spPr>
        <p:txBody>
          <a:bodyPr spcFirstLastPara="1" wrap="square" lIns="121900" tIns="60933" rIns="121900" bIns="60933" anchor="ctr" anchorCtr="0">
            <a:noAutofit/>
          </a:bodyPr>
          <a:lstStyle/>
          <a:p>
            <a:pPr algn="ctr"/>
            <a:endParaRPr sz="1401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987" name="Google Shape;987;p42"/>
          <p:cNvGrpSpPr/>
          <p:nvPr/>
        </p:nvGrpSpPr>
        <p:grpSpPr>
          <a:xfrm>
            <a:off x="424026" y="337850"/>
            <a:ext cx="923745" cy="1077893"/>
            <a:chOff x="2307546" y="2307551"/>
            <a:chExt cx="929291" cy="1082976"/>
          </a:xfrm>
        </p:grpSpPr>
        <p:grpSp>
          <p:nvGrpSpPr>
            <p:cNvPr id="988" name="Google Shape;988;p42"/>
            <p:cNvGrpSpPr/>
            <p:nvPr/>
          </p:nvGrpSpPr>
          <p:grpSpPr>
            <a:xfrm>
              <a:off x="2536980" y="2723928"/>
              <a:ext cx="470423" cy="276595"/>
              <a:chOff x="2536980" y="2723928"/>
              <a:chExt cx="470423" cy="276595"/>
            </a:xfrm>
          </p:grpSpPr>
          <p:sp>
            <p:nvSpPr>
              <p:cNvPr id="989" name="Google Shape;989;p42"/>
              <p:cNvSpPr/>
              <p:nvPr/>
            </p:nvSpPr>
            <p:spPr>
              <a:xfrm>
                <a:off x="2536980" y="2924040"/>
                <a:ext cx="145253" cy="72528"/>
              </a:xfrm>
              <a:custGeom>
                <a:avLst/>
                <a:gdLst/>
                <a:ahLst/>
                <a:cxnLst/>
                <a:rect l="l" t="t" r="r" b="b"/>
                <a:pathLst>
                  <a:path w="145253" h="72528" extrusionOk="0">
                    <a:moveTo>
                      <a:pt x="145253" y="72528"/>
                    </a:moveTo>
                    <a:cubicBezTo>
                      <a:pt x="92434" y="64286"/>
                      <a:pt x="41265" y="39561"/>
                      <a:pt x="0" y="0"/>
                    </a:cubicBezTo>
                  </a:path>
                </a:pathLst>
              </a:custGeom>
              <a:noFill/>
              <a:ln w="1650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60933" rIns="121900" bIns="60933" anchor="ctr" anchorCtr="0">
                <a:noAutofit/>
              </a:bodyPr>
              <a:lstStyle/>
              <a:p>
                <a:endParaRPr sz="1868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90" name="Google Shape;990;p42"/>
              <p:cNvSpPr/>
              <p:nvPr/>
            </p:nvSpPr>
            <p:spPr>
              <a:xfrm>
                <a:off x="2682234" y="2723928"/>
                <a:ext cx="325169" cy="276595"/>
              </a:xfrm>
              <a:custGeom>
                <a:avLst/>
                <a:gdLst/>
                <a:ahLst/>
                <a:cxnLst/>
                <a:rect l="l" t="t" r="r" b="b"/>
                <a:pathLst>
                  <a:path w="325169" h="276595" extrusionOk="0">
                    <a:moveTo>
                      <a:pt x="100687" y="63297"/>
                    </a:moveTo>
                    <a:cubicBezTo>
                      <a:pt x="36313" y="117693"/>
                      <a:pt x="1651" y="195166"/>
                      <a:pt x="0" y="272640"/>
                    </a:cubicBezTo>
                    <a:cubicBezTo>
                      <a:pt x="77578" y="285827"/>
                      <a:pt x="160109" y="266046"/>
                      <a:pt x="224482" y="213299"/>
                    </a:cubicBezTo>
                    <a:cubicBezTo>
                      <a:pt x="288856" y="158903"/>
                      <a:pt x="323519" y="81429"/>
                      <a:pt x="325169" y="3956"/>
                    </a:cubicBezTo>
                    <a:cubicBezTo>
                      <a:pt x="247591" y="-9231"/>
                      <a:pt x="165061" y="10550"/>
                      <a:pt x="100687" y="63297"/>
                    </a:cubicBezTo>
                    <a:close/>
                  </a:path>
                </a:pathLst>
              </a:custGeom>
              <a:noFill/>
              <a:ln w="1650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60933" rIns="121900" bIns="60933" anchor="ctr" anchorCtr="0">
                <a:noAutofit/>
              </a:bodyPr>
              <a:lstStyle/>
              <a:p>
                <a:endParaRPr sz="1868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sp>
          <p:nvSpPr>
            <p:cNvPr id="991" name="Google Shape;991;p42"/>
            <p:cNvSpPr/>
            <p:nvPr/>
          </p:nvSpPr>
          <p:spPr>
            <a:xfrm>
              <a:off x="2682234" y="2727885"/>
              <a:ext cx="323518" cy="268683"/>
            </a:xfrm>
            <a:custGeom>
              <a:avLst/>
              <a:gdLst/>
              <a:ahLst/>
              <a:cxnLst/>
              <a:rect l="l" t="t" r="r" b="b"/>
              <a:pathLst>
                <a:path w="323518" h="268683" extrusionOk="0">
                  <a:moveTo>
                    <a:pt x="0" y="268684"/>
                  </a:moveTo>
                  <a:lnTo>
                    <a:pt x="323519" y="0"/>
                  </a:lnTo>
                </a:path>
              </a:pathLst>
            </a:custGeom>
            <a:noFill/>
            <a:ln w="16500" cap="rnd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60933" rIns="121900" bIns="60933" anchor="ctr" anchorCtr="0">
              <a:noAutofit/>
            </a:bodyPr>
            <a:lstStyle/>
            <a:p>
              <a:endParaRPr sz="1868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992" name="Google Shape;992;p42"/>
            <p:cNvGrpSpPr/>
            <p:nvPr/>
          </p:nvGrpSpPr>
          <p:grpSpPr>
            <a:xfrm>
              <a:off x="2307546" y="2307551"/>
              <a:ext cx="929291" cy="1082976"/>
              <a:chOff x="2307546" y="2307551"/>
              <a:chExt cx="929291" cy="1082976"/>
            </a:xfrm>
          </p:grpSpPr>
          <p:sp>
            <p:nvSpPr>
              <p:cNvPr id="993" name="Google Shape;993;p42"/>
              <p:cNvSpPr/>
              <p:nvPr/>
            </p:nvSpPr>
            <p:spPr>
              <a:xfrm>
                <a:off x="2307546" y="2307551"/>
                <a:ext cx="929291" cy="384069"/>
              </a:xfrm>
              <a:custGeom>
                <a:avLst/>
                <a:gdLst/>
                <a:ahLst/>
                <a:cxnLst/>
                <a:rect l="l" t="t" r="r" b="b"/>
                <a:pathLst>
                  <a:path w="929291" h="384069" extrusionOk="0">
                    <a:moveTo>
                      <a:pt x="0" y="384069"/>
                    </a:moveTo>
                    <a:lnTo>
                      <a:pt x="463820" y="0"/>
                    </a:lnTo>
                    <a:lnTo>
                      <a:pt x="929291" y="384069"/>
                    </a:lnTo>
                    <a:lnTo>
                      <a:pt x="784038" y="384069"/>
                    </a:lnTo>
                    <a:lnTo>
                      <a:pt x="462170" y="121979"/>
                    </a:lnTo>
                    <a:lnTo>
                      <a:pt x="145253" y="384069"/>
                    </a:lnTo>
                    <a:lnTo>
                      <a:pt x="0" y="384069"/>
                    </a:lnTo>
                    <a:close/>
                  </a:path>
                </a:pathLst>
              </a:custGeom>
              <a:noFill/>
              <a:ln w="1650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60933" rIns="121900" bIns="60933" anchor="ctr" anchorCtr="0">
                <a:noAutofit/>
              </a:bodyPr>
              <a:lstStyle/>
              <a:p>
                <a:endParaRPr sz="1868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grpSp>
            <p:nvGrpSpPr>
              <p:cNvPr id="994" name="Google Shape;994;p42"/>
              <p:cNvGrpSpPr/>
              <p:nvPr/>
            </p:nvGrpSpPr>
            <p:grpSpPr>
              <a:xfrm>
                <a:off x="2362016" y="2746017"/>
                <a:ext cx="820351" cy="644510"/>
                <a:chOff x="2362016" y="2746017"/>
                <a:chExt cx="820351" cy="644510"/>
              </a:xfrm>
            </p:grpSpPr>
            <p:grpSp>
              <p:nvGrpSpPr>
                <p:cNvPr id="995" name="Google Shape;995;p42"/>
                <p:cNvGrpSpPr/>
                <p:nvPr/>
              </p:nvGrpSpPr>
              <p:grpSpPr>
                <a:xfrm>
                  <a:off x="2810981" y="2747665"/>
                  <a:ext cx="371386" cy="642862"/>
                  <a:chOff x="2810981" y="2747665"/>
                  <a:chExt cx="371386" cy="642862"/>
                </a:xfrm>
              </p:grpSpPr>
              <p:sp>
                <p:nvSpPr>
                  <p:cNvPr id="996" name="Google Shape;996;p42"/>
                  <p:cNvSpPr/>
                  <p:nvPr/>
                </p:nvSpPr>
                <p:spPr>
                  <a:xfrm>
                    <a:off x="2826079" y="2747665"/>
                    <a:ext cx="356288" cy="54396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56288" h="543960" extrusionOk="0">
                        <a:moveTo>
                          <a:pt x="174722" y="542312"/>
                        </a:moveTo>
                        <a:lnTo>
                          <a:pt x="343083" y="374179"/>
                        </a:lnTo>
                        <a:cubicBezTo>
                          <a:pt x="351336" y="365937"/>
                          <a:pt x="356288" y="354399"/>
                          <a:pt x="356288" y="342860"/>
                        </a:cubicBezTo>
                        <a:lnTo>
                          <a:pt x="356288" y="24725"/>
                        </a:lnTo>
                        <a:cubicBezTo>
                          <a:pt x="356288" y="11539"/>
                          <a:pt x="344734" y="0"/>
                          <a:pt x="331529" y="0"/>
                        </a:cubicBezTo>
                        <a:cubicBezTo>
                          <a:pt x="303469" y="1648"/>
                          <a:pt x="277059" y="31319"/>
                          <a:pt x="267155" y="90660"/>
                        </a:cubicBezTo>
                        <a:lnTo>
                          <a:pt x="244047" y="267035"/>
                        </a:lnTo>
                        <a:cubicBezTo>
                          <a:pt x="224240" y="265387"/>
                          <a:pt x="202782" y="270332"/>
                          <a:pt x="191228" y="281871"/>
                        </a:cubicBezTo>
                        <a:lnTo>
                          <a:pt x="131806" y="341212"/>
                        </a:lnTo>
                        <a:cubicBezTo>
                          <a:pt x="77336" y="352750"/>
                          <a:pt x="57528" y="359344"/>
                          <a:pt x="29468" y="389014"/>
                        </a:cubicBezTo>
                        <a:cubicBezTo>
                          <a:pt x="-5195" y="423630"/>
                          <a:pt x="-1893" y="473081"/>
                          <a:pt x="3058" y="543961"/>
                        </a:cubicBezTo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0" tIns="60933" rIns="121900" bIns="60933" anchor="ctr" anchorCtr="0">
                    <a:noAutofit/>
                  </a:bodyPr>
                  <a:lstStyle/>
                  <a:p>
                    <a:endParaRPr sz="1868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997" name="Google Shape;997;p42"/>
                  <p:cNvSpPr/>
                  <p:nvPr/>
                </p:nvSpPr>
                <p:spPr>
                  <a:xfrm>
                    <a:off x="2810981" y="3289977"/>
                    <a:ext cx="234385" cy="1005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34385" h="100550" extrusionOk="0">
                        <a:moveTo>
                          <a:pt x="0" y="0"/>
                        </a:moveTo>
                        <a:lnTo>
                          <a:pt x="234386" y="0"/>
                        </a:lnTo>
                        <a:lnTo>
                          <a:pt x="234386" y="100550"/>
                        </a:lnTo>
                        <a:lnTo>
                          <a:pt x="0" y="100550"/>
                        </a:lnTo>
                        <a:close/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0" tIns="60933" rIns="121900" bIns="60933" anchor="ctr" anchorCtr="0">
                    <a:noAutofit/>
                  </a:bodyPr>
                  <a:lstStyle/>
                  <a:p>
                    <a:endParaRPr sz="1868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998" name="Google Shape;998;p42"/>
                  <p:cNvSpPr/>
                  <p:nvPr/>
                </p:nvSpPr>
                <p:spPr>
                  <a:xfrm>
                    <a:off x="3000801" y="3014700"/>
                    <a:ext cx="108049" cy="14011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8049" h="140111" extrusionOk="0">
                        <a:moveTo>
                          <a:pt x="70976" y="0"/>
                        </a:moveTo>
                        <a:cubicBezTo>
                          <a:pt x="79229" y="0"/>
                          <a:pt x="85831" y="3296"/>
                          <a:pt x="92434" y="6593"/>
                        </a:cubicBezTo>
                        <a:cubicBezTo>
                          <a:pt x="103988" y="11538"/>
                          <a:pt x="113892" y="24725"/>
                          <a:pt x="103988" y="36264"/>
                        </a:cubicBezTo>
                        <a:lnTo>
                          <a:pt x="0" y="140111"/>
                        </a:lnTo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0" tIns="60933" rIns="121900" bIns="60933" anchor="ctr" anchorCtr="0">
                    <a:noAutofit/>
                  </a:bodyPr>
                  <a:lstStyle/>
                  <a:p>
                    <a:endParaRPr sz="1868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  <p:grpSp>
              <p:nvGrpSpPr>
                <p:cNvPr id="999" name="Google Shape;999;p42"/>
                <p:cNvGrpSpPr/>
                <p:nvPr/>
              </p:nvGrpSpPr>
              <p:grpSpPr>
                <a:xfrm>
                  <a:off x="2362016" y="2746017"/>
                  <a:ext cx="369735" cy="644510"/>
                  <a:chOff x="2362016" y="2746017"/>
                  <a:chExt cx="369735" cy="644510"/>
                </a:xfrm>
              </p:grpSpPr>
              <p:sp>
                <p:nvSpPr>
                  <p:cNvPr id="1000" name="Google Shape;1000;p42"/>
                  <p:cNvSpPr/>
                  <p:nvPr/>
                </p:nvSpPr>
                <p:spPr>
                  <a:xfrm>
                    <a:off x="2362016" y="2746017"/>
                    <a:ext cx="356288" cy="542312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56288" h="542312" extrusionOk="0">
                        <a:moveTo>
                          <a:pt x="353230" y="540664"/>
                        </a:moveTo>
                        <a:cubicBezTo>
                          <a:pt x="358181" y="471433"/>
                          <a:pt x="361483" y="423630"/>
                          <a:pt x="326820" y="389014"/>
                        </a:cubicBezTo>
                        <a:cubicBezTo>
                          <a:pt x="297109" y="359344"/>
                          <a:pt x="277302" y="352750"/>
                          <a:pt x="224482" y="341212"/>
                        </a:cubicBezTo>
                        <a:lnTo>
                          <a:pt x="165061" y="281870"/>
                        </a:lnTo>
                        <a:cubicBezTo>
                          <a:pt x="153506" y="270332"/>
                          <a:pt x="132048" y="265387"/>
                          <a:pt x="112241" y="267035"/>
                        </a:cubicBezTo>
                        <a:lnTo>
                          <a:pt x="89133" y="90660"/>
                        </a:lnTo>
                        <a:cubicBezTo>
                          <a:pt x="79229" y="32967"/>
                          <a:pt x="52819" y="1648"/>
                          <a:pt x="24759" y="0"/>
                        </a:cubicBezTo>
                        <a:cubicBezTo>
                          <a:pt x="11554" y="0"/>
                          <a:pt x="0" y="9890"/>
                          <a:pt x="0" y="24725"/>
                        </a:cubicBezTo>
                        <a:lnTo>
                          <a:pt x="0" y="342860"/>
                        </a:lnTo>
                        <a:cubicBezTo>
                          <a:pt x="0" y="354398"/>
                          <a:pt x="4952" y="365937"/>
                          <a:pt x="13205" y="374179"/>
                        </a:cubicBezTo>
                        <a:lnTo>
                          <a:pt x="181567" y="542313"/>
                        </a:lnTo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0" tIns="60933" rIns="121900" bIns="60933" anchor="ctr" anchorCtr="0">
                    <a:noAutofit/>
                  </a:bodyPr>
                  <a:lstStyle/>
                  <a:p>
                    <a:endParaRPr sz="1868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001" name="Google Shape;1001;p42"/>
                  <p:cNvSpPr/>
                  <p:nvPr/>
                </p:nvSpPr>
                <p:spPr>
                  <a:xfrm>
                    <a:off x="2497366" y="3289977"/>
                    <a:ext cx="234385" cy="1005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34385" h="100550" extrusionOk="0">
                        <a:moveTo>
                          <a:pt x="0" y="0"/>
                        </a:moveTo>
                        <a:lnTo>
                          <a:pt x="234386" y="0"/>
                        </a:lnTo>
                        <a:lnTo>
                          <a:pt x="234386" y="100550"/>
                        </a:lnTo>
                        <a:lnTo>
                          <a:pt x="0" y="100550"/>
                        </a:lnTo>
                        <a:close/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0" tIns="60933" rIns="121900" bIns="60933" anchor="ctr" anchorCtr="0">
                    <a:noAutofit/>
                  </a:bodyPr>
                  <a:lstStyle/>
                  <a:p>
                    <a:endParaRPr sz="1868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002" name="Google Shape;1002;p42"/>
                  <p:cNvSpPr/>
                  <p:nvPr/>
                </p:nvSpPr>
                <p:spPr>
                  <a:xfrm>
                    <a:off x="2435533" y="3014700"/>
                    <a:ext cx="108050" cy="14011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8050" h="140111" extrusionOk="0">
                        <a:moveTo>
                          <a:pt x="37074" y="0"/>
                        </a:moveTo>
                        <a:cubicBezTo>
                          <a:pt x="28821" y="0"/>
                          <a:pt x="22218" y="3296"/>
                          <a:pt x="15616" y="6593"/>
                        </a:cubicBezTo>
                        <a:cubicBezTo>
                          <a:pt x="4062" y="11538"/>
                          <a:pt x="-5842" y="24725"/>
                          <a:pt x="4062" y="36264"/>
                        </a:cubicBezTo>
                        <a:lnTo>
                          <a:pt x="108050" y="140111"/>
                        </a:lnTo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0" tIns="60933" rIns="121900" bIns="60933" anchor="ctr" anchorCtr="0">
                    <a:noAutofit/>
                  </a:bodyPr>
                  <a:lstStyle/>
                  <a:p>
                    <a:endParaRPr sz="1868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</p:grpSp>
      </p:grpSp>
      <p:sp>
        <p:nvSpPr>
          <p:cNvPr id="1003" name="Google Shape;1003;p42"/>
          <p:cNvSpPr txBox="1">
            <a:spLocks noGrp="1"/>
          </p:cNvSpPr>
          <p:nvPr>
            <p:ph type="body" idx="2"/>
          </p:nvPr>
        </p:nvSpPr>
        <p:spPr>
          <a:xfrm>
            <a:off x="1777157" y="447997"/>
            <a:ext cx="9828688" cy="803655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121900" tIns="121900" rIns="121900" bIns="121900" rtlCol="0" anchor="t" anchorCtr="0">
            <a:noAutofit/>
          </a:bodyPr>
          <a:lstStyle/>
          <a:p>
            <a:pPr marL="0" indent="0"/>
            <a:r>
              <a:rPr lang="it" dirty="0">
                <a:solidFill>
                  <a:srgbClr val="FF9933"/>
                </a:solidFill>
              </a:rPr>
              <a:t>Foglio di lavoro: </a:t>
            </a:r>
            <a:r>
              <a:rPr lang="it" sz="2400" b="0" dirty="0">
                <a:solidFill>
                  <a:srgbClr val="777777"/>
                </a:solidFill>
              </a:rPr>
              <a:t>A</a:t>
            </a:r>
            <a:r>
              <a:rPr lang="it" sz="1867" b="0" dirty="0">
                <a:solidFill>
                  <a:srgbClr val="777777"/>
                </a:solidFill>
              </a:rPr>
              <a:t>bbinare il proprio Ikigai alle competenze chiave nell'ecoturismo</a:t>
            </a:r>
            <a:endParaRPr sz="1733" b="0" dirty="0">
              <a:solidFill>
                <a:srgbClr val="777777"/>
              </a:solidFill>
            </a:endParaRPr>
          </a:p>
        </p:txBody>
      </p:sp>
      <p:graphicFrame>
        <p:nvGraphicFramePr>
          <p:cNvPr id="1004" name="Google Shape;1004;p42"/>
          <p:cNvGraphicFramePr/>
          <p:nvPr/>
        </p:nvGraphicFramePr>
        <p:xfrm>
          <a:off x="511856" y="1649659"/>
          <a:ext cx="11094000" cy="3708333"/>
        </p:xfrm>
        <a:graphic>
          <a:graphicData uri="http://schemas.openxmlformats.org/drawingml/2006/table">
            <a:tbl>
              <a:tblPr firstRow="1" bandRow="1">
                <a:noFill/>
              </a:tblPr>
              <a:tblGrid>
                <a:gridCol w="5547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547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747533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2100" b="1" i="0" u="none" strike="noStrike" cap="none">
                          <a:solidFill>
                            <a:srgbClr val="777777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Realizzazione dello scopo</a:t>
                      </a:r>
                      <a:r>
                        <a:rPr lang="it" sz="2100" b="0" i="0" u="none" strike="noStrike" cap="none">
                          <a:solidFill>
                            <a:srgbClr val="777777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: In che modo perseguire una carriera nell'ecoturismo soddisfa il mio scopo di contribuire alla conservazione dell'ambiente, alla salvaguardia della cultura e allo sviluppo sostenibile?</a:t>
                      </a:r>
                      <a:endParaRPr sz="2400"/>
                    </a:p>
                  </a:txBody>
                  <a:tcPr marL="121933" marR="121933" marT="60967" marB="60967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2100" b="1" i="0" u="none" strike="noStrike" cap="none">
                          <a:solidFill>
                            <a:srgbClr val="777777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Domanda di mercato</a:t>
                      </a:r>
                      <a:r>
                        <a:rPr lang="it" sz="2100" b="0" i="0" u="none" strike="noStrike" cap="none">
                          <a:solidFill>
                            <a:srgbClr val="777777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: Esistono opportunità nel settore dell'ecoturismo che corrispondono sia alle mie competenze che alla necessità di pratiche di turismo responsabile nel mondo?</a:t>
                      </a:r>
                      <a:endParaRPr sz="2400"/>
                    </a:p>
                  </a:txBody>
                  <a:tcPr marL="121933" marR="121933" marT="60967" marB="60967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608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900" u="none" strike="noStrike" cap="none"/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900" u="none" strike="noStrike" cap="none"/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900" u="none" strike="noStrike" cap="none"/>
                    </a:p>
                  </a:txBody>
                  <a:tcPr marL="121933" marR="121933" marT="60967" marB="60967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900" u="none" strike="noStrike" cap="none"/>
                    </a:p>
                  </a:txBody>
                  <a:tcPr marL="121933" marR="121933" marT="60967" marB="60967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005" name="Google Shape;1005;p42"/>
          <p:cNvSpPr/>
          <p:nvPr/>
        </p:nvSpPr>
        <p:spPr>
          <a:xfrm>
            <a:off x="3" y="5524984"/>
            <a:ext cx="12192000" cy="1333019"/>
          </a:xfrm>
          <a:prstGeom prst="rect">
            <a:avLst/>
          </a:prstGeom>
          <a:solidFill>
            <a:srgbClr val="588F92"/>
          </a:solidFill>
          <a:ln>
            <a:noFill/>
          </a:ln>
        </p:spPr>
        <p:txBody>
          <a:bodyPr spcFirstLastPara="1" wrap="square" lIns="121900" tIns="60933" rIns="121900" bIns="60933" anchor="ctr" anchorCtr="0">
            <a:noAutofit/>
          </a:bodyPr>
          <a:lstStyle/>
          <a:p>
            <a:pPr algn="ctr"/>
            <a:endParaRPr sz="1868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06" name="Google Shape;1006;p42"/>
          <p:cNvSpPr txBox="1"/>
          <p:nvPr/>
        </p:nvSpPr>
        <p:spPr>
          <a:xfrm>
            <a:off x="141005" y="5839118"/>
            <a:ext cx="2111864" cy="129089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60933" rIns="121900" bIns="60933" anchor="t" anchorCtr="0">
            <a:normAutofit/>
          </a:bodyPr>
          <a:lstStyle/>
          <a:p>
            <a:pPr>
              <a:lnSpc>
                <a:spcPct val="72399"/>
              </a:lnSpc>
            </a:pPr>
            <a:r>
              <a:rPr lang="it" sz="6668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W.07</a:t>
            </a:r>
            <a:endParaRPr sz="1868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07" name="Google Shape;1007;p42"/>
          <p:cNvSpPr/>
          <p:nvPr/>
        </p:nvSpPr>
        <p:spPr>
          <a:xfrm>
            <a:off x="1542645" y="641644"/>
            <a:ext cx="9696000" cy="0"/>
          </a:xfrm>
          <a:custGeom>
            <a:avLst/>
            <a:gdLst/>
            <a:ahLst/>
            <a:cxnLst/>
            <a:rect l="l" t="t" r="r" b="b"/>
            <a:pathLst>
              <a:path w="7668259" h="120000" extrusionOk="0">
                <a:moveTo>
                  <a:pt x="0" y="0"/>
                </a:moveTo>
                <a:lnTo>
                  <a:pt x="7668006" y="0"/>
                </a:lnTo>
              </a:path>
            </a:pathLst>
          </a:custGeom>
          <a:noFill/>
          <a:ln w="19050" cap="flat" cmpd="sng">
            <a:solidFill>
              <a:srgbClr val="97C67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Autofit/>
          </a:bodyPr>
          <a:lstStyle/>
          <a:p>
            <a:endParaRPr sz="1401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08" name="Google Shape;1008;p42"/>
          <p:cNvSpPr/>
          <p:nvPr/>
        </p:nvSpPr>
        <p:spPr>
          <a:xfrm>
            <a:off x="1542645" y="1239903"/>
            <a:ext cx="9696000" cy="0"/>
          </a:xfrm>
          <a:custGeom>
            <a:avLst/>
            <a:gdLst/>
            <a:ahLst/>
            <a:cxnLst/>
            <a:rect l="l" t="t" r="r" b="b"/>
            <a:pathLst>
              <a:path w="7668259" h="120000" extrusionOk="0">
                <a:moveTo>
                  <a:pt x="0" y="0"/>
                </a:moveTo>
                <a:lnTo>
                  <a:pt x="7668006" y="0"/>
                </a:lnTo>
              </a:path>
            </a:pathLst>
          </a:custGeom>
          <a:noFill/>
          <a:ln w="19050" cap="flat" cmpd="sng">
            <a:solidFill>
              <a:srgbClr val="97C67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Autofit/>
          </a:bodyPr>
          <a:lstStyle/>
          <a:p>
            <a:endParaRPr sz="1401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" name="Google Shape;1013;p46"/>
          <p:cNvSpPr/>
          <p:nvPr/>
        </p:nvSpPr>
        <p:spPr>
          <a:xfrm rot="-5400000">
            <a:off x="260080" y="22418"/>
            <a:ext cx="1234069" cy="1754225"/>
          </a:xfrm>
          <a:custGeom>
            <a:avLst/>
            <a:gdLst/>
            <a:ahLst/>
            <a:cxnLst/>
            <a:rect l="l" t="t" r="r" b="b"/>
            <a:pathLst>
              <a:path w="3792333" h="5390794" extrusionOk="0">
                <a:moveTo>
                  <a:pt x="3792333" y="1295775"/>
                </a:moveTo>
                <a:lnTo>
                  <a:pt x="3792333" y="3387688"/>
                </a:lnTo>
                <a:lnTo>
                  <a:pt x="3788376" y="3387688"/>
                </a:lnTo>
                <a:cubicBezTo>
                  <a:pt x="3792333" y="3423316"/>
                  <a:pt x="3792333" y="3458946"/>
                  <a:pt x="3792333" y="3494574"/>
                </a:cubicBezTo>
                <a:cubicBezTo>
                  <a:pt x="3792333" y="4543632"/>
                  <a:pt x="2945195" y="5390794"/>
                  <a:pt x="1896166" y="5390794"/>
                </a:cubicBezTo>
                <a:cubicBezTo>
                  <a:pt x="847140" y="5390794"/>
                  <a:pt x="0" y="4539671"/>
                  <a:pt x="0" y="3494573"/>
                </a:cubicBezTo>
                <a:cubicBezTo>
                  <a:pt x="0" y="3458946"/>
                  <a:pt x="0" y="3419357"/>
                  <a:pt x="3957" y="3387688"/>
                </a:cubicBezTo>
                <a:lnTo>
                  <a:pt x="0" y="3387688"/>
                </a:lnTo>
                <a:lnTo>
                  <a:pt x="0" y="2792040"/>
                </a:lnTo>
                <a:lnTo>
                  <a:pt x="0" y="1295775"/>
                </a:lnTo>
                <a:lnTo>
                  <a:pt x="0" y="0"/>
                </a:lnTo>
                <a:lnTo>
                  <a:pt x="3792332" y="0"/>
                </a:lnTo>
                <a:lnTo>
                  <a:pt x="3792332" y="1295775"/>
                </a:lnTo>
                <a:close/>
              </a:path>
            </a:pathLst>
          </a:custGeom>
          <a:solidFill>
            <a:srgbClr val="8ABF3B"/>
          </a:solidFill>
          <a:ln>
            <a:noFill/>
          </a:ln>
        </p:spPr>
        <p:txBody>
          <a:bodyPr spcFirstLastPara="1" wrap="square" lIns="121900" tIns="60933" rIns="121900" bIns="60933" anchor="ctr" anchorCtr="0">
            <a:noAutofit/>
          </a:bodyPr>
          <a:lstStyle/>
          <a:p>
            <a:pPr algn="ctr"/>
            <a:endParaRPr sz="1401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014" name="Google Shape;1014;p46"/>
          <p:cNvGrpSpPr/>
          <p:nvPr/>
        </p:nvGrpSpPr>
        <p:grpSpPr>
          <a:xfrm>
            <a:off x="424026" y="337850"/>
            <a:ext cx="923745" cy="1077893"/>
            <a:chOff x="2307546" y="2307551"/>
            <a:chExt cx="929291" cy="1082976"/>
          </a:xfrm>
        </p:grpSpPr>
        <p:grpSp>
          <p:nvGrpSpPr>
            <p:cNvPr id="1015" name="Google Shape;1015;p46"/>
            <p:cNvGrpSpPr/>
            <p:nvPr/>
          </p:nvGrpSpPr>
          <p:grpSpPr>
            <a:xfrm>
              <a:off x="2536980" y="2723928"/>
              <a:ext cx="470423" cy="276595"/>
              <a:chOff x="2536980" y="2723928"/>
              <a:chExt cx="470423" cy="276595"/>
            </a:xfrm>
          </p:grpSpPr>
          <p:sp>
            <p:nvSpPr>
              <p:cNvPr id="1016" name="Google Shape;1016;p46"/>
              <p:cNvSpPr/>
              <p:nvPr/>
            </p:nvSpPr>
            <p:spPr>
              <a:xfrm>
                <a:off x="2536980" y="2924040"/>
                <a:ext cx="145253" cy="72528"/>
              </a:xfrm>
              <a:custGeom>
                <a:avLst/>
                <a:gdLst/>
                <a:ahLst/>
                <a:cxnLst/>
                <a:rect l="l" t="t" r="r" b="b"/>
                <a:pathLst>
                  <a:path w="145253" h="72528" extrusionOk="0">
                    <a:moveTo>
                      <a:pt x="145253" y="72528"/>
                    </a:moveTo>
                    <a:cubicBezTo>
                      <a:pt x="92434" y="64286"/>
                      <a:pt x="41265" y="39561"/>
                      <a:pt x="0" y="0"/>
                    </a:cubicBezTo>
                  </a:path>
                </a:pathLst>
              </a:custGeom>
              <a:noFill/>
              <a:ln w="1650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60933" rIns="121900" bIns="60933" anchor="ctr" anchorCtr="0">
                <a:noAutofit/>
              </a:bodyPr>
              <a:lstStyle/>
              <a:p>
                <a:endParaRPr sz="1868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17" name="Google Shape;1017;p46"/>
              <p:cNvSpPr/>
              <p:nvPr/>
            </p:nvSpPr>
            <p:spPr>
              <a:xfrm>
                <a:off x="2682234" y="2723928"/>
                <a:ext cx="325169" cy="276595"/>
              </a:xfrm>
              <a:custGeom>
                <a:avLst/>
                <a:gdLst/>
                <a:ahLst/>
                <a:cxnLst/>
                <a:rect l="l" t="t" r="r" b="b"/>
                <a:pathLst>
                  <a:path w="325169" h="276595" extrusionOk="0">
                    <a:moveTo>
                      <a:pt x="100687" y="63297"/>
                    </a:moveTo>
                    <a:cubicBezTo>
                      <a:pt x="36313" y="117693"/>
                      <a:pt x="1651" y="195166"/>
                      <a:pt x="0" y="272640"/>
                    </a:cubicBezTo>
                    <a:cubicBezTo>
                      <a:pt x="77578" y="285827"/>
                      <a:pt x="160109" y="266046"/>
                      <a:pt x="224482" y="213299"/>
                    </a:cubicBezTo>
                    <a:cubicBezTo>
                      <a:pt x="288856" y="158903"/>
                      <a:pt x="323519" y="81429"/>
                      <a:pt x="325169" y="3956"/>
                    </a:cubicBezTo>
                    <a:cubicBezTo>
                      <a:pt x="247591" y="-9231"/>
                      <a:pt x="165061" y="10550"/>
                      <a:pt x="100687" y="63297"/>
                    </a:cubicBezTo>
                    <a:close/>
                  </a:path>
                </a:pathLst>
              </a:custGeom>
              <a:noFill/>
              <a:ln w="1650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60933" rIns="121900" bIns="60933" anchor="ctr" anchorCtr="0">
                <a:noAutofit/>
              </a:bodyPr>
              <a:lstStyle/>
              <a:p>
                <a:endParaRPr sz="1868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sp>
          <p:nvSpPr>
            <p:cNvPr id="1018" name="Google Shape;1018;p46"/>
            <p:cNvSpPr/>
            <p:nvPr/>
          </p:nvSpPr>
          <p:spPr>
            <a:xfrm>
              <a:off x="2682234" y="2727885"/>
              <a:ext cx="323518" cy="268683"/>
            </a:xfrm>
            <a:custGeom>
              <a:avLst/>
              <a:gdLst/>
              <a:ahLst/>
              <a:cxnLst/>
              <a:rect l="l" t="t" r="r" b="b"/>
              <a:pathLst>
                <a:path w="323518" h="268683" extrusionOk="0">
                  <a:moveTo>
                    <a:pt x="0" y="268684"/>
                  </a:moveTo>
                  <a:lnTo>
                    <a:pt x="323519" y="0"/>
                  </a:lnTo>
                </a:path>
              </a:pathLst>
            </a:custGeom>
            <a:noFill/>
            <a:ln w="16500" cap="rnd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60933" rIns="121900" bIns="60933" anchor="ctr" anchorCtr="0">
              <a:noAutofit/>
            </a:bodyPr>
            <a:lstStyle/>
            <a:p>
              <a:endParaRPr sz="1868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1019" name="Google Shape;1019;p46"/>
            <p:cNvGrpSpPr/>
            <p:nvPr/>
          </p:nvGrpSpPr>
          <p:grpSpPr>
            <a:xfrm>
              <a:off x="2307546" y="2307551"/>
              <a:ext cx="929291" cy="1082976"/>
              <a:chOff x="2307546" y="2307551"/>
              <a:chExt cx="929291" cy="1082976"/>
            </a:xfrm>
          </p:grpSpPr>
          <p:sp>
            <p:nvSpPr>
              <p:cNvPr id="1020" name="Google Shape;1020;p46"/>
              <p:cNvSpPr/>
              <p:nvPr/>
            </p:nvSpPr>
            <p:spPr>
              <a:xfrm>
                <a:off x="2307546" y="2307551"/>
                <a:ext cx="929291" cy="384069"/>
              </a:xfrm>
              <a:custGeom>
                <a:avLst/>
                <a:gdLst/>
                <a:ahLst/>
                <a:cxnLst/>
                <a:rect l="l" t="t" r="r" b="b"/>
                <a:pathLst>
                  <a:path w="929291" h="384069" extrusionOk="0">
                    <a:moveTo>
                      <a:pt x="0" y="384069"/>
                    </a:moveTo>
                    <a:lnTo>
                      <a:pt x="463820" y="0"/>
                    </a:lnTo>
                    <a:lnTo>
                      <a:pt x="929291" y="384069"/>
                    </a:lnTo>
                    <a:lnTo>
                      <a:pt x="784038" y="384069"/>
                    </a:lnTo>
                    <a:lnTo>
                      <a:pt x="462170" y="121979"/>
                    </a:lnTo>
                    <a:lnTo>
                      <a:pt x="145253" y="384069"/>
                    </a:lnTo>
                    <a:lnTo>
                      <a:pt x="0" y="384069"/>
                    </a:lnTo>
                    <a:close/>
                  </a:path>
                </a:pathLst>
              </a:custGeom>
              <a:noFill/>
              <a:ln w="1650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60933" rIns="121900" bIns="60933" anchor="ctr" anchorCtr="0">
                <a:noAutofit/>
              </a:bodyPr>
              <a:lstStyle/>
              <a:p>
                <a:endParaRPr sz="1868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grpSp>
            <p:nvGrpSpPr>
              <p:cNvPr id="1021" name="Google Shape;1021;p46"/>
              <p:cNvGrpSpPr/>
              <p:nvPr/>
            </p:nvGrpSpPr>
            <p:grpSpPr>
              <a:xfrm>
                <a:off x="2362016" y="2746017"/>
                <a:ext cx="820351" cy="644510"/>
                <a:chOff x="2362016" y="2746017"/>
                <a:chExt cx="820351" cy="644510"/>
              </a:xfrm>
            </p:grpSpPr>
            <p:grpSp>
              <p:nvGrpSpPr>
                <p:cNvPr id="1022" name="Google Shape;1022;p46"/>
                <p:cNvGrpSpPr/>
                <p:nvPr/>
              </p:nvGrpSpPr>
              <p:grpSpPr>
                <a:xfrm>
                  <a:off x="2810981" y="2747665"/>
                  <a:ext cx="371386" cy="642862"/>
                  <a:chOff x="2810981" y="2747665"/>
                  <a:chExt cx="371386" cy="642862"/>
                </a:xfrm>
              </p:grpSpPr>
              <p:sp>
                <p:nvSpPr>
                  <p:cNvPr id="1023" name="Google Shape;1023;p46"/>
                  <p:cNvSpPr/>
                  <p:nvPr/>
                </p:nvSpPr>
                <p:spPr>
                  <a:xfrm>
                    <a:off x="2826079" y="2747665"/>
                    <a:ext cx="356288" cy="54396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56288" h="543960" extrusionOk="0">
                        <a:moveTo>
                          <a:pt x="174722" y="542312"/>
                        </a:moveTo>
                        <a:lnTo>
                          <a:pt x="343083" y="374179"/>
                        </a:lnTo>
                        <a:cubicBezTo>
                          <a:pt x="351336" y="365937"/>
                          <a:pt x="356288" y="354399"/>
                          <a:pt x="356288" y="342860"/>
                        </a:cubicBezTo>
                        <a:lnTo>
                          <a:pt x="356288" y="24725"/>
                        </a:lnTo>
                        <a:cubicBezTo>
                          <a:pt x="356288" y="11539"/>
                          <a:pt x="344734" y="0"/>
                          <a:pt x="331529" y="0"/>
                        </a:cubicBezTo>
                        <a:cubicBezTo>
                          <a:pt x="303469" y="1648"/>
                          <a:pt x="277059" y="31319"/>
                          <a:pt x="267155" y="90660"/>
                        </a:cubicBezTo>
                        <a:lnTo>
                          <a:pt x="244047" y="267035"/>
                        </a:lnTo>
                        <a:cubicBezTo>
                          <a:pt x="224240" y="265387"/>
                          <a:pt x="202782" y="270332"/>
                          <a:pt x="191228" y="281871"/>
                        </a:cubicBezTo>
                        <a:lnTo>
                          <a:pt x="131806" y="341212"/>
                        </a:lnTo>
                        <a:cubicBezTo>
                          <a:pt x="77336" y="352750"/>
                          <a:pt x="57528" y="359344"/>
                          <a:pt x="29468" y="389014"/>
                        </a:cubicBezTo>
                        <a:cubicBezTo>
                          <a:pt x="-5195" y="423630"/>
                          <a:pt x="-1893" y="473081"/>
                          <a:pt x="3058" y="543961"/>
                        </a:cubicBezTo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0" tIns="60933" rIns="121900" bIns="60933" anchor="ctr" anchorCtr="0">
                    <a:noAutofit/>
                  </a:bodyPr>
                  <a:lstStyle/>
                  <a:p>
                    <a:endParaRPr sz="1868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024" name="Google Shape;1024;p46"/>
                  <p:cNvSpPr/>
                  <p:nvPr/>
                </p:nvSpPr>
                <p:spPr>
                  <a:xfrm>
                    <a:off x="2810981" y="3289977"/>
                    <a:ext cx="234385" cy="1005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34385" h="100550" extrusionOk="0">
                        <a:moveTo>
                          <a:pt x="0" y="0"/>
                        </a:moveTo>
                        <a:lnTo>
                          <a:pt x="234386" y="0"/>
                        </a:lnTo>
                        <a:lnTo>
                          <a:pt x="234386" y="100550"/>
                        </a:lnTo>
                        <a:lnTo>
                          <a:pt x="0" y="100550"/>
                        </a:lnTo>
                        <a:close/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0" tIns="60933" rIns="121900" bIns="60933" anchor="ctr" anchorCtr="0">
                    <a:noAutofit/>
                  </a:bodyPr>
                  <a:lstStyle/>
                  <a:p>
                    <a:endParaRPr sz="1868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025" name="Google Shape;1025;p46"/>
                  <p:cNvSpPr/>
                  <p:nvPr/>
                </p:nvSpPr>
                <p:spPr>
                  <a:xfrm>
                    <a:off x="3000801" y="3014700"/>
                    <a:ext cx="108049" cy="14011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8049" h="140111" extrusionOk="0">
                        <a:moveTo>
                          <a:pt x="70976" y="0"/>
                        </a:moveTo>
                        <a:cubicBezTo>
                          <a:pt x="79229" y="0"/>
                          <a:pt x="85831" y="3296"/>
                          <a:pt x="92434" y="6593"/>
                        </a:cubicBezTo>
                        <a:cubicBezTo>
                          <a:pt x="103988" y="11538"/>
                          <a:pt x="113892" y="24725"/>
                          <a:pt x="103988" y="36264"/>
                        </a:cubicBezTo>
                        <a:lnTo>
                          <a:pt x="0" y="140111"/>
                        </a:lnTo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0" tIns="60933" rIns="121900" bIns="60933" anchor="ctr" anchorCtr="0">
                    <a:noAutofit/>
                  </a:bodyPr>
                  <a:lstStyle/>
                  <a:p>
                    <a:endParaRPr sz="1868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  <p:grpSp>
              <p:nvGrpSpPr>
                <p:cNvPr id="1026" name="Google Shape;1026;p46"/>
                <p:cNvGrpSpPr/>
                <p:nvPr/>
              </p:nvGrpSpPr>
              <p:grpSpPr>
                <a:xfrm>
                  <a:off x="2362016" y="2746017"/>
                  <a:ext cx="369735" cy="644510"/>
                  <a:chOff x="2362016" y="2746017"/>
                  <a:chExt cx="369735" cy="644510"/>
                </a:xfrm>
              </p:grpSpPr>
              <p:sp>
                <p:nvSpPr>
                  <p:cNvPr id="1027" name="Google Shape;1027;p46"/>
                  <p:cNvSpPr/>
                  <p:nvPr/>
                </p:nvSpPr>
                <p:spPr>
                  <a:xfrm>
                    <a:off x="2362016" y="2746017"/>
                    <a:ext cx="356288" cy="542312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56288" h="542312" extrusionOk="0">
                        <a:moveTo>
                          <a:pt x="353230" y="540664"/>
                        </a:moveTo>
                        <a:cubicBezTo>
                          <a:pt x="358181" y="471433"/>
                          <a:pt x="361483" y="423630"/>
                          <a:pt x="326820" y="389014"/>
                        </a:cubicBezTo>
                        <a:cubicBezTo>
                          <a:pt x="297109" y="359344"/>
                          <a:pt x="277302" y="352750"/>
                          <a:pt x="224482" y="341212"/>
                        </a:cubicBezTo>
                        <a:lnTo>
                          <a:pt x="165061" y="281870"/>
                        </a:lnTo>
                        <a:cubicBezTo>
                          <a:pt x="153506" y="270332"/>
                          <a:pt x="132048" y="265387"/>
                          <a:pt x="112241" y="267035"/>
                        </a:cubicBezTo>
                        <a:lnTo>
                          <a:pt x="89133" y="90660"/>
                        </a:lnTo>
                        <a:cubicBezTo>
                          <a:pt x="79229" y="32967"/>
                          <a:pt x="52819" y="1648"/>
                          <a:pt x="24759" y="0"/>
                        </a:cubicBezTo>
                        <a:cubicBezTo>
                          <a:pt x="11554" y="0"/>
                          <a:pt x="0" y="9890"/>
                          <a:pt x="0" y="24725"/>
                        </a:cubicBezTo>
                        <a:lnTo>
                          <a:pt x="0" y="342860"/>
                        </a:lnTo>
                        <a:cubicBezTo>
                          <a:pt x="0" y="354398"/>
                          <a:pt x="4952" y="365937"/>
                          <a:pt x="13205" y="374179"/>
                        </a:cubicBezTo>
                        <a:lnTo>
                          <a:pt x="181567" y="542313"/>
                        </a:lnTo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0" tIns="60933" rIns="121900" bIns="60933" anchor="ctr" anchorCtr="0">
                    <a:noAutofit/>
                  </a:bodyPr>
                  <a:lstStyle/>
                  <a:p>
                    <a:endParaRPr sz="1868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028" name="Google Shape;1028;p46"/>
                  <p:cNvSpPr/>
                  <p:nvPr/>
                </p:nvSpPr>
                <p:spPr>
                  <a:xfrm>
                    <a:off x="2497366" y="3289977"/>
                    <a:ext cx="234385" cy="1005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34385" h="100550" extrusionOk="0">
                        <a:moveTo>
                          <a:pt x="0" y="0"/>
                        </a:moveTo>
                        <a:lnTo>
                          <a:pt x="234386" y="0"/>
                        </a:lnTo>
                        <a:lnTo>
                          <a:pt x="234386" y="100550"/>
                        </a:lnTo>
                        <a:lnTo>
                          <a:pt x="0" y="100550"/>
                        </a:lnTo>
                        <a:close/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0" tIns="60933" rIns="121900" bIns="60933" anchor="ctr" anchorCtr="0">
                    <a:noAutofit/>
                  </a:bodyPr>
                  <a:lstStyle/>
                  <a:p>
                    <a:endParaRPr sz="1868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029" name="Google Shape;1029;p46"/>
                  <p:cNvSpPr/>
                  <p:nvPr/>
                </p:nvSpPr>
                <p:spPr>
                  <a:xfrm>
                    <a:off x="2435533" y="3014700"/>
                    <a:ext cx="108050" cy="14011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8050" h="140111" extrusionOk="0">
                        <a:moveTo>
                          <a:pt x="37074" y="0"/>
                        </a:moveTo>
                        <a:cubicBezTo>
                          <a:pt x="28821" y="0"/>
                          <a:pt x="22218" y="3296"/>
                          <a:pt x="15616" y="6593"/>
                        </a:cubicBezTo>
                        <a:cubicBezTo>
                          <a:pt x="4062" y="11538"/>
                          <a:pt x="-5842" y="24725"/>
                          <a:pt x="4062" y="36264"/>
                        </a:cubicBezTo>
                        <a:lnTo>
                          <a:pt x="108050" y="140111"/>
                        </a:lnTo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0" tIns="60933" rIns="121900" bIns="60933" anchor="ctr" anchorCtr="0">
                    <a:noAutofit/>
                  </a:bodyPr>
                  <a:lstStyle/>
                  <a:p>
                    <a:endParaRPr sz="1868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</p:grpSp>
      </p:grpSp>
      <p:sp>
        <p:nvSpPr>
          <p:cNvPr id="1030" name="Google Shape;1030;p46"/>
          <p:cNvSpPr txBox="1">
            <a:spLocks noGrp="1"/>
          </p:cNvSpPr>
          <p:nvPr>
            <p:ph type="body" idx="2"/>
          </p:nvPr>
        </p:nvSpPr>
        <p:spPr>
          <a:xfrm>
            <a:off x="1777157" y="447997"/>
            <a:ext cx="9828688" cy="803655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121900" tIns="121900" rIns="121900" bIns="121900" rtlCol="0" anchor="t" anchorCtr="0">
            <a:noAutofit/>
          </a:bodyPr>
          <a:lstStyle/>
          <a:p>
            <a:pPr marL="0" indent="0"/>
            <a:r>
              <a:rPr lang="it" dirty="0">
                <a:solidFill>
                  <a:srgbClr val="FF9933"/>
                </a:solidFill>
              </a:rPr>
              <a:t>Foglio di lavoro: </a:t>
            </a:r>
            <a:r>
              <a:rPr lang="it" sz="1867" b="0" dirty="0">
                <a:solidFill>
                  <a:srgbClr val="777777"/>
                </a:solidFill>
              </a:rPr>
              <a:t>Abbinare il proprio Ikigai alle competenze chiave nell'ecoturismo</a:t>
            </a:r>
            <a:endParaRPr sz="1733" b="0" dirty="0">
              <a:solidFill>
                <a:srgbClr val="777777"/>
              </a:solidFill>
            </a:endParaRPr>
          </a:p>
        </p:txBody>
      </p:sp>
      <p:graphicFrame>
        <p:nvGraphicFramePr>
          <p:cNvPr id="1031" name="Google Shape;1031;p46"/>
          <p:cNvGraphicFramePr/>
          <p:nvPr/>
        </p:nvGraphicFramePr>
        <p:xfrm>
          <a:off x="511856" y="1700458"/>
          <a:ext cx="11094000" cy="3631246"/>
        </p:xfrm>
        <a:graphic>
          <a:graphicData uri="http://schemas.openxmlformats.org/drawingml/2006/table">
            <a:tbl>
              <a:tblPr firstRow="1" bandRow="1">
                <a:noFill/>
              </a:tblPr>
              <a:tblGrid>
                <a:gridCol w="5547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547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422413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2100" b="1" i="0" u="none" strike="noStrike" cap="none">
                          <a:solidFill>
                            <a:srgbClr val="777777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Potenziale imprenditoriale</a:t>
                      </a:r>
                      <a:r>
                        <a:rPr lang="it" sz="2100" b="0" i="0" u="none" strike="noStrike" cap="none">
                          <a:solidFill>
                            <a:srgbClr val="777777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: Il mio ikigai è in linea con la mentalità imprenditoriale necessaria per sviluppare iniziative ecoturistiche sostenibili e redditizie?</a:t>
                      </a:r>
                      <a:endParaRPr sz="2400"/>
                    </a:p>
                  </a:txBody>
                  <a:tcPr marL="121933" marR="121933" marT="60967" marB="60967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2100" b="1" i="0" u="none" strike="noStrike" cap="none">
                          <a:solidFill>
                            <a:srgbClr val="777777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Apprendimento e crescita</a:t>
                      </a:r>
                      <a:r>
                        <a:rPr lang="it" sz="2100" b="0" i="0" u="none" strike="noStrike" cap="none">
                          <a:solidFill>
                            <a:srgbClr val="777777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: Come posso continuare a imparare e migliorare nelle aree in cui potrei avere delle lacune nelle competenze richieste per una carriera nell'ecoturismo?</a:t>
                      </a:r>
                      <a:endParaRPr sz="2100" u="none" strike="noStrike" cap="none">
                        <a:solidFill>
                          <a:srgbClr val="777777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121933" marR="121933" marT="60967" marB="60967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208833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900" u="none" strike="noStrike" cap="none"/>
                    </a:p>
                  </a:txBody>
                  <a:tcPr marL="121933" marR="121933" marT="60967" marB="60967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900" u="none" strike="noStrike" cap="none"/>
                    </a:p>
                  </a:txBody>
                  <a:tcPr marL="121933" marR="121933" marT="60967" marB="60967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032" name="Google Shape;1032;p46"/>
          <p:cNvSpPr/>
          <p:nvPr/>
        </p:nvSpPr>
        <p:spPr>
          <a:xfrm>
            <a:off x="3" y="5524984"/>
            <a:ext cx="12192000" cy="1333019"/>
          </a:xfrm>
          <a:prstGeom prst="rect">
            <a:avLst/>
          </a:prstGeom>
          <a:solidFill>
            <a:srgbClr val="588F92"/>
          </a:solidFill>
          <a:ln>
            <a:noFill/>
          </a:ln>
        </p:spPr>
        <p:txBody>
          <a:bodyPr spcFirstLastPara="1" wrap="square" lIns="121900" tIns="60933" rIns="121900" bIns="60933" anchor="ctr" anchorCtr="0">
            <a:noAutofit/>
          </a:bodyPr>
          <a:lstStyle/>
          <a:p>
            <a:pPr algn="ctr"/>
            <a:endParaRPr sz="1868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33" name="Google Shape;1033;p46"/>
          <p:cNvSpPr txBox="1"/>
          <p:nvPr/>
        </p:nvSpPr>
        <p:spPr>
          <a:xfrm>
            <a:off x="141005" y="5839118"/>
            <a:ext cx="2403412" cy="129089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60933" rIns="121900" bIns="60933" anchor="t" anchorCtr="0">
            <a:normAutofit/>
          </a:bodyPr>
          <a:lstStyle/>
          <a:p>
            <a:pPr>
              <a:lnSpc>
                <a:spcPct val="72399"/>
              </a:lnSpc>
            </a:pPr>
            <a:r>
              <a:rPr lang="it" sz="6668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W.08</a:t>
            </a:r>
            <a:endParaRPr sz="1868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34" name="Google Shape;1034;p46"/>
          <p:cNvSpPr/>
          <p:nvPr/>
        </p:nvSpPr>
        <p:spPr>
          <a:xfrm>
            <a:off x="1542645" y="641644"/>
            <a:ext cx="9696000" cy="0"/>
          </a:xfrm>
          <a:custGeom>
            <a:avLst/>
            <a:gdLst/>
            <a:ahLst/>
            <a:cxnLst/>
            <a:rect l="l" t="t" r="r" b="b"/>
            <a:pathLst>
              <a:path w="7668259" h="120000" extrusionOk="0">
                <a:moveTo>
                  <a:pt x="0" y="0"/>
                </a:moveTo>
                <a:lnTo>
                  <a:pt x="7668006" y="0"/>
                </a:lnTo>
              </a:path>
            </a:pathLst>
          </a:custGeom>
          <a:noFill/>
          <a:ln w="19050" cap="flat" cmpd="sng">
            <a:solidFill>
              <a:srgbClr val="97C67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Autofit/>
          </a:bodyPr>
          <a:lstStyle/>
          <a:p>
            <a:endParaRPr sz="1401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35" name="Google Shape;1035;p46"/>
          <p:cNvSpPr/>
          <p:nvPr/>
        </p:nvSpPr>
        <p:spPr>
          <a:xfrm>
            <a:off x="1542645" y="1239903"/>
            <a:ext cx="9696000" cy="0"/>
          </a:xfrm>
          <a:custGeom>
            <a:avLst/>
            <a:gdLst/>
            <a:ahLst/>
            <a:cxnLst/>
            <a:rect l="l" t="t" r="r" b="b"/>
            <a:pathLst>
              <a:path w="7668259" h="120000" extrusionOk="0">
                <a:moveTo>
                  <a:pt x="0" y="0"/>
                </a:moveTo>
                <a:lnTo>
                  <a:pt x="7668006" y="0"/>
                </a:lnTo>
              </a:path>
            </a:pathLst>
          </a:custGeom>
          <a:noFill/>
          <a:ln w="19050" cap="flat" cmpd="sng">
            <a:solidFill>
              <a:srgbClr val="97C67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Autofit/>
          </a:bodyPr>
          <a:lstStyle/>
          <a:p>
            <a:endParaRPr sz="1401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0" name="Google Shape;1320;p81"/>
          <p:cNvSpPr/>
          <p:nvPr/>
        </p:nvSpPr>
        <p:spPr>
          <a:xfrm>
            <a:off x="3" y="5524984"/>
            <a:ext cx="12192000" cy="1333019"/>
          </a:xfrm>
          <a:prstGeom prst="rect">
            <a:avLst/>
          </a:prstGeom>
          <a:solidFill>
            <a:srgbClr val="588F92"/>
          </a:solidFill>
          <a:ln>
            <a:noFill/>
          </a:ln>
        </p:spPr>
        <p:txBody>
          <a:bodyPr spcFirstLastPara="1" wrap="square" lIns="121900" tIns="60933" rIns="121900" bIns="60933" anchor="ctr" anchorCtr="0">
            <a:noAutofit/>
          </a:bodyPr>
          <a:lstStyle/>
          <a:p>
            <a:pPr algn="ctr"/>
            <a:endParaRPr sz="1868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21" name="Google Shape;1321;p81"/>
          <p:cNvSpPr/>
          <p:nvPr/>
        </p:nvSpPr>
        <p:spPr>
          <a:xfrm rot="-5400000">
            <a:off x="260080" y="22418"/>
            <a:ext cx="1234069" cy="1754225"/>
          </a:xfrm>
          <a:custGeom>
            <a:avLst/>
            <a:gdLst/>
            <a:ahLst/>
            <a:cxnLst/>
            <a:rect l="l" t="t" r="r" b="b"/>
            <a:pathLst>
              <a:path w="3792333" h="5390794" extrusionOk="0">
                <a:moveTo>
                  <a:pt x="3792333" y="1295775"/>
                </a:moveTo>
                <a:lnTo>
                  <a:pt x="3792333" y="3387688"/>
                </a:lnTo>
                <a:lnTo>
                  <a:pt x="3788376" y="3387688"/>
                </a:lnTo>
                <a:cubicBezTo>
                  <a:pt x="3792333" y="3423316"/>
                  <a:pt x="3792333" y="3458946"/>
                  <a:pt x="3792333" y="3494574"/>
                </a:cubicBezTo>
                <a:cubicBezTo>
                  <a:pt x="3792333" y="4543632"/>
                  <a:pt x="2945195" y="5390794"/>
                  <a:pt x="1896166" y="5390794"/>
                </a:cubicBezTo>
                <a:cubicBezTo>
                  <a:pt x="847140" y="5390794"/>
                  <a:pt x="0" y="4539671"/>
                  <a:pt x="0" y="3494573"/>
                </a:cubicBezTo>
                <a:cubicBezTo>
                  <a:pt x="0" y="3458946"/>
                  <a:pt x="0" y="3419357"/>
                  <a:pt x="3957" y="3387688"/>
                </a:cubicBezTo>
                <a:lnTo>
                  <a:pt x="0" y="3387688"/>
                </a:lnTo>
                <a:lnTo>
                  <a:pt x="0" y="2792040"/>
                </a:lnTo>
                <a:lnTo>
                  <a:pt x="0" y="1295775"/>
                </a:lnTo>
                <a:lnTo>
                  <a:pt x="0" y="0"/>
                </a:lnTo>
                <a:lnTo>
                  <a:pt x="3792332" y="0"/>
                </a:lnTo>
                <a:lnTo>
                  <a:pt x="3792332" y="1295775"/>
                </a:lnTo>
                <a:close/>
              </a:path>
            </a:pathLst>
          </a:custGeom>
          <a:solidFill>
            <a:srgbClr val="8ABF3B"/>
          </a:solidFill>
          <a:ln>
            <a:noFill/>
          </a:ln>
        </p:spPr>
        <p:txBody>
          <a:bodyPr spcFirstLastPara="1" wrap="square" lIns="121900" tIns="60933" rIns="121900" bIns="60933" anchor="ctr" anchorCtr="0">
            <a:noAutofit/>
          </a:bodyPr>
          <a:lstStyle/>
          <a:p>
            <a:pPr algn="ctr"/>
            <a:endParaRPr sz="1401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22" name="Google Shape;1322;p81"/>
          <p:cNvSpPr txBox="1"/>
          <p:nvPr/>
        </p:nvSpPr>
        <p:spPr>
          <a:xfrm>
            <a:off x="141005" y="5839118"/>
            <a:ext cx="2270891" cy="129089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60933" rIns="121900" bIns="60933" anchor="t" anchorCtr="0">
            <a:normAutofit/>
          </a:bodyPr>
          <a:lstStyle/>
          <a:p>
            <a:pPr>
              <a:lnSpc>
                <a:spcPct val="72399"/>
              </a:lnSpc>
            </a:pPr>
            <a:r>
              <a:rPr lang="it" sz="6668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W.09</a:t>
            </a:r>
            <a:endParaRPr sz="1868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23" name="Google Shape;1323;p81"/>
          <p:cNvSpPr txBox="1"/>
          <p:nvPr/>
        </p:nvSpPr>
        <p:spPr>
          <a:xfrm>
            <a:off x="7377747" y="1523877"/>
            <a:ext cx="1684375" cy="4230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60933" rIns="121900" bIns="60933" anchor="t" anchorCtr="0">
            <a:noAutofit/>
          </a:bodyPr>
          <a:lstStyle/>
          <a:p>
            <a:r>
              <a:rPr lang="it" sz="1867" b="1" dirty="0">
                <a:solidFill>
                  <a:srgbClr val="FF9933"/>
                </a:solidFill>
                <a:latin typeface="Calibri"/>
                <a:ea typeface="Calibri"/>
                <a:cs typeface="Calibri"/>
                <a:sym typeface="Calibri"/>
              </a:rPr>
              <a:t>Data di inizio:</a:t>
            </a:r>
            <a:endParaRPr sz="1867" b="1" dirty="0">
              <a:solidFill>
                <a:srgbClr val="FF9933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24" name="Google Shape;1324;p81"/>
          <p:cNvSpPr/>
          <p:nvPr/>
        </p:nvSpPr>
        <p:spPr>
          <a:xfrm>
            <a:off x="1335315" y="1596576"/>
            <a:ext cx="5540796" cy="689643"/>
          </a:xfrm>
          <a:prstGeom prst="rect">
            <a:avLst/>
          </a:prstGeom>
          <a:noFill/>
          <a:ln w="19050" cap="flat" cmpd="sng">
            <a:solidFill>
              <a:srgbClr val="6D6E7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60933" rIns="121900" bIns="60933" anchor="ctr" anchorCtr="0">
            <a:noAutofit/>
          </a:bodyPr>
          <a:lstStyle/>
          <a:p>
            <a:pPr algn="ctr"/>
            <a:endParaRPr sz="1868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25" name="Google Shape;1325;p81"/>
          <p:cNvSpPr/>
          <p:nvPr/>
        </p:nvSpPr>
        <p:spPr>
          <a:xfrm>
            <a:off x="1316047" y="3538149"/>
            <a:ext cx="5000995" cy="782308"/>
          </a:xfrm>
          <a:prstGeom prst="rect">
            <a:avLst/>
          </a:prstGeom>
          <a:noFill/>
          <a:ln w="19050" cap="flat" cmpd="sng">
            <a:solidFill>
              <a:srgbClr val="6D6E7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60933" rIns="121900" bIns="60933" anchor="ctr" anchorCtr="0">
            <a:noAutofit/>
          </a:bodyPr>
          <a:lstStyle/>
          <a:p>
            <a:pPr algn="ctr"/>
            <a:endParaRPr sz="1868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326" name="Google Shape;1326;p81"/>
          <p:cNvGrpSpPr/>
          <p:nvPr/>
        </p:nvGrpSpPr>
        <p:grpSpPr>
          <a:xfrm>
            <a:off x="487180" y="440678"/>
            <a:ext cx="1009043" cy="940105"/>
            <a:chOff x="16392163" y="830616"/>
            <a:chExt cx="989004" cy="921436"/>
          </a:xfrm>
        </p:grpSpPr>
        <p:grpSp>
          <p:nvGrpSpPr>
            <p:cNvPr id="1327" name="Google Shape;1327;p81"/>
            <p:cNvGrpSpPr/>
            <p:nvPr/>
          </p:nvGrpSpPr>
          <p:grpSpPr>
            <a:xfrm>
              <a:off x="16489549" y="926221"/>
              <a:ext cx="729567" cy="728577"/>
              <a:chOff x="16489549" y="926221"/>
              <a:chExt cx="729567" cy="728577"/>
            </a:xfrm>
          </p:grpSpPr>
          <p:sp>
            <p:nvSpPr>
              <p:cNvPr id="1328" name="Google Shape;1328;p81"/>
              <p:cNvSpPr/>
              <p:nvPr/>
            </p:nvSpPr>
            <p:spPr>
              <a:xfrm>
                <a:off x="16489549" y="926221"/>
                <a:ext cx="729566" cy="728577"/>
              </a:xfrm>
              <a:custGeom>
                <a:avLst/>
                <a:gdLst/>
                <a:ahLst/>
                <a:cxnLst/>
                <a:rect l="l" t="t" r="r" b="b"/>
                <a:pathLst>
                  <a:path w="729566" h="728577" extrusionOk="0">
                    <a:moveTo>
                      <a:pt x="729567" y="364289"/>
                    </a:moveTo>
                    <a:cubicBezTo>
                      <a:pt x="729567" y="565390"/>
                      <a:pt x="566159" y="728578"/>
                      <a:pt x="364783" y="728578"/>
                    </a:cubicBezTo>
                    <a:cubicBezTo>
                      <a:pt x="163410" y="728578"/>
                      <a:pt x="0" y="565390"/>
                      <a:pt x="0" y="364289"/>
                    </a:cubicBezTo>
                    <a:cubicBezTo>
                      <a:pt x="0" y="163188"/>
                      <a:pt x="163410" y="0"/>
                      <a:pt x="364783" y="0"/>
                    </a:cubicBezTo>
                    <a:cubicBezTo>
                      <a:pt x="566159" y="0"/>
                      <a:pt x="729567" y="163188"/>
                      <a:pt x="729567" y="364289"/>
                    </a:cubicBezTo>
                    <a:close/>
                  </a:path>
                </a:pathLst>
              </a:custGeom>
              <a:noFill/>
              <a:ln w="1650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60933" rIns="121900" bIns="60933" anchor="ctr" anchorCtr="0">
                <a:noAutofit/>
              </a:bodyPr>
              <a:lstStyle/>
              <a:p>
                <a:endParaRPr sz="1868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29" name="Google Shape;1329;p81"/>
              <p:cNvSpPr/>
              <p:nvPr/>
            </p:nvSpPr>
            <p:spPr>
              <a:xfrm>
                <a:off x="16674417" y="926221"/>
                <a:ext cx="363132" cy="728577"/>
              </a:xfrm>
              <a:custGeom>
                <a:avLst/>
                <a:gdLst/>
                <a:ahLst/>
                <a:cxnLst/>
                <a:rect l="l" t="t" r="r" b="b"/>
                <a:pathLst>
                  <a:path w="363132" h="728577" extrusionOk="0">
                    <a:moveTo>
                      <a:pt x="363132" y="364289"/>
                    </a:moveTo>
                    <a:cubicBezTo>
                      <a:pt x="363132" y="565390"/>
                      <a:pt x="282254" y="728578"/>
                      <a:pt x="181567" y="728578"/>
                    </a:cubicBezTo>
                    <a:cubicBezTo>
                      <a:pt x="80879" y="728578"/>
                      <a:pt x="0" y="565390"/>
                      <a:pt x="0" y="364289"/>
                    </a:cubicBezTo>
                    <a:cubicBezTo>
                      <a:pt x="0" y="163188"/>
                      <a:pt x="80879" y="0"/>
                      <a:pt x="181567" y="0"/>
                    </a:cubicBezTo>
                    <a:cubicBezTo>
                      <a:pt x="282254" y="0"/>
                      <a:pt x="363132" y="163188"/>
                      <a:pt x="363132" y="364289"/>
                    </a:cubicBezTo>
                    <a:close/>
                  </a:path>
                </a:pathLst>
              </a:custGeom>
              <a:noFill/>
              <a:ln w="1650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60933" rIns="121900" bIns="60933" anchor="ctr" anchorCtr="0">
                <a:noAutofit/>
              </a:bodyPr>
              <a:lstStyle/>
              <a:p>
                <a:endParaRPr sz="1868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30" name="Google Shape;1330;p81"/>
              <p:cNvSpPr/>
              <p:nvPr/>
            </p:nvSpPr>
            <p:spPr>
              <a:xfrm>
                <a:off x="16581983" y="1048200"/>
                <a:ext cx="544699" cy="60989"/>
              </a:xfrm>
              <a:custGeom>
                <a:avLst/>
                <a:gdLst/>
                <a:ahLst/>
                <a:cxnLst/>
                <a:rect l="l" t="t" r="r" b="b"/>
                <a:pathLst>
                  <a:path w="544699" h="60989" extrusionOk="0">
                    <a:moveTo>
                      <a:pt x="544700" y="0"/>
                    </a:moveTo>
                    <a:cubicBezTo>
                      <a:pt x="478676" y="37912"/>
                      <a:pt x="381290" y="60989"/>
                      <a:pt x="272350" y="60989"/>
                    </a:cubicBezTo>
                    <a:cubicBezTo>
                      <a:pt x="163410" y="60989"/>
                      <a:pt x="67675" y="37912"/>
                      <a:pt x="0" y="0"/>
                    </a:cubicBezTo>
                  </a:path>
                </a:pathLst>
              </a:custGeom>
              <a:noFill/>
              <a:ln w="1650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60933" rIns="121900" bIns="60933" anchor="ctr" anchorCtr="0">
                <a:noAutofit/>
              </a:bodyPr>
              <a:lstStyle/>
              <a:p>
                <a:endParaRPr sz="1868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31" name="Google Shape;1331;p81"/>
              <p:cNvSpPr/>
              <p:nvPr/>
            </p:nvSpPr>
            <p:spPr>
              <a:xfrm>
                <a:off x="16583634" y="1473478"/>
                <a:ext cx="544698" cy="60989"/>
              </a:xfrm>
              <a:custGeom>
                <a:avLst/>
                <a:gdLst/>
                <a:ahLst/>
                <a:cxnLst/>
                <a:rect l="l" t="t" r="r" b="b"/>
                <a:pathLst>
                  <a:path w="544698" h="60989" extrusionOk="0">
                    <a:moveTo>
                      <a:pt x="0" y="60989"/>
                    </a:moveTo>
                    <a:cubicBezTo>
                      <a:pt x="66024" y="23077"/>
                      <a:pt x="163409" y="0"/>
                      <a:pt x="272350" y="0"/>
                    </a:cubicBezTo>
                    <a:cubicBezTo>
                      <a:pt x="381291" y="0"/>
                      <a:pt x="477024" y="23077"/>
                      <a:pt x="544699" y="60989"/>
                    </a:cubicBezTo>
                  </a:path>
                </a:pathLst>
              </a:custGeom>
              <a:noFill/>
              <a:ln w="1650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60933" rIns="121900" bIns="60933" anchor="ctr" anchorCtr="0">
                <a:noAutofit/>
              </a:bodyPr>
              <a:lstStyle/>
              <a:p>
                <a:endParaRPr sz="1868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32" name="Google Shape;1332;p81"/>
              <p:cNvSpPr/>
              <p:nvPr/>
            </p:nvSpPr>
            <p:spPr>
              <a:xfrm>
                <a:off x="16489549" y="1290509"/>
                <a:ext cx="729567" cy="16483"/>
              </a:xfrm>
              <a:custGeom>
                <a:avLst/>
                <a:gdLst/>
                <a:ahLst/>
                <a:cxnLst/>
                <a:rect l="l" t="t" r="r" b="b"/>
                <a:pathLst>
                  <a:path w="729567" h="16483" extrusionOk="0">
                    <a:moveTo>
                      <a:pt x="0" y="0"/>
                    </a:moveTo>
                    <a:lnTo>
                      <a:pt x="729567" y="0"/>
                    </a:lnTo>
                  </a:path>
                </a:pathLst>
              </a:custGeom>
              <a:noFill/>
              <a:ln w="1650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60933" rIns="121900" bIns="60933" anchor="ctr" anchorCtr="0">
                <a:noAutofit/>
              </a:bodyPr>
              <a:lstStyle/>
              <a:p>
                <a:endParaRPr sz="1868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33" name="Google Shape;1333;p81"/>
              <p:cNvSpPr/>
              <p:nvPr/>
            </p:nvSpPr>
            <p:spPr>
              <a:xfrm>
                <a:off x="16854333" y="926221"/>
                <a:ext cx="16506" cy="728577"/>
              </a:xfrm>
              <a:custGeom>
                <a:avLst/>
                <a:gdLst/>
                <a:ahLst/>
                <a:cxnLst/>
                <a:rect l="l" t="t" r="r" b="b"/>
                <a:pathLst>
                  <a:path w="16506" h="728577" extrusionOk="0">
                    <a:moveTo>
                      <a:pt x="0" y="0"/>
                    </a:moveTo>
                    <a:lnTo>
                      <a:pt x="0" y="728578"/>
                    </a:lnTo>
                  </a:path>
                </a:pathLst>
              </a:custGeom>
              <a:noFill/>
              <a:ln w="1650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60933" rIns="121900" bIns="60933" anchor="ctr" anchorCtr="0">
                <a:noAutofit/>
              </a:bodyPr>
              <a:lstStyle/>
              <a:p>
                <a:endParaRPr sz="1868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sp>
          <p:nvSpPr>
            <p:cNvPr id="1334" name="Google Shape;1334;p81"/>
            <p:cNvSpPr/>
            <p:nvPr/>
          </p:nvSpPr>
          <p:spPr>
            <a:xfrm>
              <a:off x="16501104" y="830616"/>
              <a:ext cx="353228" cy="163188"/>
            </a:xfrm>
            <a:custGeom>
              <a:avLst/>
              <a:gdLst/>
              <a:ahLst/>
              <a:cxnLst/>
              <a:rect l="l" t="t" r="r" b="b"/>
              <a:pathLst>
                <a:path w="353228" h="163188" extrusionOk="0">
                  <a:moveTo>
                    <a:pt x="0" y="163188"/>
                  </a:moveTo>
                  <a:cubicBezTo>
                    <a:pt x="84180" y="62638"/>
                    <a:pt x="211277" y="0"/>
                    <a:pt x="353229" y="0"/>
                  </a:cubicBezTo>
                </a:path>
              </a:pathLst>
            </a:custGeom>
            <a:noFill/>
            <a:ln w="16500" cap="rnd" cmpd="sng">
              <a:solidFill>
                <a:schemeClr val="lt1"/>
              </a:solidFill>
              <a:prstDash val="dashDot"/>
              <a:round/>
              <a:headEnd type="none" w="sm" len="sm"/>
              <a:tailEnd type="none" w="sm" len="sm"/>
            </a:ln>
          </p:spPr>
          <p:txBody>
            <a:bodyPr spcFirstLastPara="1" wrap="square" lIns="121900" tIns="60933" rIns="121900" bIns="60933" anchor="ctr" anchorCtr="0">
              <a:noAutofit/>
            </a:bodyPr>
            <a:lstStyle/>
            <a:p>
              <a:endParaRPr sz="1868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35" name="Google Shape;1335;p81"/>
            <p:cNvSpPr/>
            <p:nvPr/>
          </p:nvSpPr>
          <p:spPr>
            <a:xfrm>
              <a:off x="16392163" y="993804"/>
              <a:ext cx="924339" cy="758248"/>
            </a:xfrm>
            <a:custGeom>
              <a:avLst/>
              <a:gdLst/>
              <a:ahLst/>
              <a:cxnLst/>
              <a:rect l="l" t="t" r="r" b="b"/>
              <a:pathLst>
                <a:path w="924339" h="758248" extrusionOk="0">
                  <a:moveTo>
                    <a:pt x="924339" y="296706"/>
                  </a:moveTo>
                  <a:cubicBezTo>
                    <a:pt x="924339" y="550554"/>
                    <a:pt x="718013" y="758248"/>
                    <a:pt x="462170" y="758248"/>
                  </a:cubicBezTo>
                  <a:cubicBezTo>
                    <a:pt x="206326" y="758248"/>
                    <a:pt x="0" y="552203"/>
                    <a:pt x="0" y="296706"/>
                  </a:cubicBezTo>
                  <a:cubicBezTo>
                    <a:pt x="0" y="41209"/>
                    <a:pt x="41265" y="80770"/>
                    <a:pt x="108941" y="0"/>
                  </a:cubicBezTo>
                </a:path>
              </a:pathLst>
            </a:custGeom>
            <a:noFill/>
            <a:ln w="16500" cap="rnd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60933" rIns="121900" bIns="60933" anchor="ctr" anchorCtr="0">
              <a:noAutofit/>
            </a:bodyPr>
            <a:lstStyle/>
            <a:p>
              <a:endParaRPr sz="1868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36" name="Google Shape;1336;p81"/>
            <p:cNvSpPr/>
            <p:nvPr/>
          </p:nvSpPr>
          <p:spPr>
            <a:xfrm>
              <a:off x="16930260" y="836730"/>
              <a:ext cx="450907" cy="455428"/>
            </a:xfrm>
            <a:custGeom>
              <a:avLst/>
              <a:gdLst/>
              <a:ahLst/>
              <a:cxnLst/>
              <a:rect l="l" t="t" r="r" b="b"/>
              <a:pathLst>
                <a:path w="450907" h="455428" extrusionOk="0">
                  <a:moveTo>
                    <a:pt x="0" y="479"/>
                  </a:moveTo>
                  <a:cubicBezTo>
                    <a:pt x="0" y="479"/>
                    <a:pt x="115542" y="23556"/>
                    <a:pt x="163410" y="193338"/>
                  </a:cubicBezTo>
                  <a:cubicBezTo>
                    <a:pt x="216231" y="384548"/>
                    <a:pt x="288856" y="401032"/>
                    <a:pt x="386242" y="455428"/>
                  </a:cubicBezTo>
                  <a:cubicBezTo>
                    <a:pt x="386242" y="455428"/>
                    <a:pt x="524893" y="305427"/>
                    <a:pt x="396145" y="147183"/>
                  </a:cubicBezTo>
                  <a:cubicBezTo>
                    <a:pt x="318568" y="51578"/>
                    <a:pt x="146904" y="-12708"/>
                    <a:pt x="0" y="2127"/>
                  </a:cubicBezTo>
                  <a:close/>
                </a:path>
              </a:pathLst>
            </a:custGeom>
            <a:noFill/>
            <a:ln w="16500" cap="rnd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60933" rIns="121900" bIns="60933" anchor="ctr" anchorCtr="0">
              <a:noAutofit/>
            </a:bodyPr>
            <a:lstStyle/>
            <a:p>
              <a:endParaRPr sz="1868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37" name="Google Shape;1337;p81"/>
            <p:cNvSpPr/>
            <p:nvPr/>
          </p:nvSpPr>
          <p:spPr>
            <a:xfrm>
              <a:off x="16930260" y="835560"/>
              <a:ext cx="386242" cy="454949"/>
            </a:xfrm>
            <a:custGeom>
              <a:avLst/>
              <a:gdLst/>
              <a:ahLst/>
              <a:cxnLst/>
              <a:rect l="l" t="t" r="r" b="b"/>
              <a:pathLst>
                <a:path w="386242" h="454949" extrusionOk="0">
                  <a:moveTo>
                    <a:pt x="0" y="0"/>
                  </a:moveTo>
                  <a:cubicBezTo>
                    <a:pt x="219531" y="36264"/>
                    <a:pt x="386242" y="225826"/>
                    <a:pt x="386242" y="454949"/>
                  </a:cubicBezTo>
                </a:path>
              </a:pathLst>
            </a:custGeom>
            <a:noFill/>
            <a:ln w="16500" cap="rnd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60933" rIns="121900" bIns="60933" anchor="ctr" anchorCtr="0">
              <a:noAutofit/>
            </a:bodyPr>
            <a:lstStyle/>
            <a:p>
              <a:endParaRPr sz="1868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338" name="Google Shape;1338;p81"/>
          <p:cNvSpPr/>
          <p:nvPr/>
        </p:nvSpPr>
        <p:spPr>
          <a:xfrm rot="10800000" flipH="1">
            <a:off x="1853045" y="373827"/>
            <a:ext cx="9990163" cy="121892"/>
          </a:xfrm>
          <a:custGeom>
            <a:avLst/>
            <a:gdLst/>
            <a:ahLst/>
            <a:cxnLst/>
            <a:rect l="l" t="t" r="r" b="b"/>
            <a:pathLst>
              <a:path w="7668259" h="120000" extrusionOk="0">
                <a:moveTo>
                  <a:pt x="0" y="0"/>
                </a:moveTo>
                <a:lnTo>
                  <a:pt x="7668006" y="0"/>
                </a:lnTo>
              </a:path>
            </a:pathLst>
          </a:custGeom>
          <a:noFill/>
          <a:ln w="19050" cap="flat" cmpd="sng">
            <a:solidFill>
              <a:srgbClr val="97C67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Autofit/>
          </a:bodyPr>
          <a:lstStyle/>
          <a:p>
            <a:endParaRPr sz="1401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39" name="Google Shape;1339;p81"/>
          <p:cNvSpPr txBox="1"/>
          <p:nvPr/>
        </p:nvSpPr>
        <p:spPr>
          <a:xfrm>
            <a:off x="1886466" y="690990"/>
            <a:ext cx="8767213" cy="3800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60933" rIns="121900" bIns="60933" anchor="t" anchorCtr="0">
            <a:noAutofit/>
          </a:bodyPr>
          <a:lstStyle/>
          <a:p>
            <a:pPr>
              <a:lnSpc>
                <a:spcPct val="58823"/>
              </a:lnSpc>
            </a:pPr>
            <a:r>
              <a:rPr lang="it" sz="3200" b="1">
                <a:solidFill>
                  <a:srgbClr val="FF9933"/>
                </a:solidFill>
                <a:latin typeface="Calibri"/>
                <a:ea typeface="Calibri"/>
                <a:cs typeface="Calibri"/>
                <a:sym typeface="Calibri"/>
              </a:rPr>
              <a:t>Foglio di lavoro: </a:t>
            </a:r>
            <a:r>
              <a:rPr lang="it" sz="2400">
                <a:solidFill>
                  <a:srgbClr val="777777"/>
                </a:solidFill>
                <a:latin typeface="Calibri"/>
                <a:ea typeface="Calibri"/>
                <a:cs typeface="Calibri"/>
                <a:sym typeface="Calibri"/>
              </a:rPr>
              <a:t>Creare un piano di sviluppo personale</a:t>
            </a:r>
            <a:endParaRPr sz="24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40" name="Google Shape;1340;p81"/>
          <p:cNvSpPr/>
          <p:nvPr/>
        </p:nvSpPr>
        <p:spPr>
          <a:xfrm rot="10800000" flipH="1">
            <a:off x="1879976" y="1061016"/>
            <a:ext cx="9963233" cy="121563"/>
          </a:xfrm>
          <a:custGeom>
            <a:avLst/>
            <a:gdLst/>
            <a:ahLst/>
            <a:cxnLst/>
            <a:rect l="l" t="t" r="r" b="b"/>
            <a:pathLst>
              <a:path w="7668259" h="120000" extrusionOk="0">
                <a:moveTo>
                  <a:pt x="0" y="0"/>
                </a:moveTo>
                <a:lnTo>
                  <a:pt x="7668006" y="0"/>
                </a:lnTo>
              </a:path>
            </a:pathLst>
          </a:custGeom>
          <a:noFill/>
          <a:ln w="19050" cap="flat" cmpd="sng">
            <a:solidFill>
              <a:srgbClr val="97C67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Autofit/>
          </a:bodyPr>
          <a:lstStyle/>
          <a:p>
            <a:endParaRPr sz="1401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41" name="Google Shape;1341;p81"/>
          <p:cNvSpPr/>
          <p:nvPr/>
        </p:nvSpPr>
        <p:spPr>
          <a:xfrm>
            <a:off x="1316050" y="2551757"/>
            <a:ext cx="5000996" cy="782308"/>
          </a:xfrm>
          <a:prstGeom prst="rect">
            <a:avLst/>
          </a:prstGeom>
          <a:noFill/>
          <a:ln w="19050" cap="flat" cmpd="sng">
            <a:solidFill>
              <a:srgbClr val="6D6E7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60933" rIns="121900" bIns="60933" anchor="ctr" anchorCtr="0">
            <a:noAutofit/>
          </a:bodyPr>
          <a:lstStyle/>
          <a:p>
            <a:pPr algn="ctr"/>
            <a:endParaRPr sz="1868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42" name="Google Shape;1342;p81"/>
          <p:cNvSpPr/>
          <p:nvPr/>
        </p:nvSpPr>
        <p:spPr>
          <a:xfrm>
            <a:off x="1316049" y="4526309"/>
            <a:ext cx="5000993" cy="782308"/>
          </a:xfrm>
          <a:prstGeom prst="rect">
            <a:avLst/>
          </a:prstGeom>
          <a:noFill/>
          <a:ln w="19050" cap="flat" cmpd="sng">
            <a:solidFill>
              <a:srgbClr val="6D6E7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60933" rIns="121900" bIns="60933" anchor="ctr" anchorCtr="0">
            <a:noAutofit/>
          </a:bodyPr>
          <a:lstStyle/>
          <a:p>
            <a:pPr algn="ctr"/>
            <a:endParaRPr sz="1868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43" name="Google Shape;1343;p81"/>
          <p:cNvSpPr txBox="1"/>
          <p:nvPr/>
        </p:nvSpPr>
        <p:spPr>
          <a:xfrm>
            <a:off x="1424414" y="1462598"/>
            <a:ext cx="3231457" cy="261255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121900" tIns="60933" rIns="121900" bIns="60933" anchor="t" anchorCtr="0">
            <a:noAutofit/>
          </a:bodyPr>
          <a:lstStyle/>
          <a:p>
            <a:pPr>
              <a:lnSpc>
                <a:spcPct val="84444"/>
              </a:lnSpc>
            </a:pPr>
            <a:r>
              <a:rPr lang="it" sz="1200" b="1">
                <a:solidFill>
                  <a:srgbClr val="6D6E71"/>
                </a:solidFill>
                <a:latin typeface="Calibri"/>
                <a:ea typeface="Calibri"/>
                <a:cs typeface="Calibri"/>
                <a:sym typeface="Calibri"/>
              </a:rPr>
              <a:t>Obiettivi: </a:t>
            </a:r>
            <a:r>
              <a:rPr lang="it" sz="1200">
                <a:solidFill>
                  <a:srgbClr val="6D6E71"/>
                </a:solidFill>
                <a:latin typeface="Calibri"/>
                <a:ea typeface="Calibri"/>
                <a:cs typeface="Calibri"/>
                <a:sym typeface="Calibri"/>
              </a:rPr>
              <a:t>Cosa voglio imparare o diventare?</a:t>
            </a:r>
            <a:endParaRPr sz="1200">
              <a:solidFill>
                <a:srgbClr val="6D6E7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44" name="Google Shape;1344;p81"/>
          <p:cNvSpPr txBox="1"/>
          <p:nvPr/>
        </p:nvSpPr>
        <p:spPr>
          <a:xfrm>
            <a:off x="1424412" y="3365435"/>
            <a:ext cx="4205112" cy="315643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121900" tIns="60933" rIns="121900" bIns="60933" anchor="t" anchorCtr="0">
            <a:noAutofit/>
          </a:bodyPr>
          <a:lstStyle/>
          <a:p>
            <a:pPr>
              <a:lnSpc>
                <a:spcPct val="84444"/>
              </a:lnSpc>
            </a:pPr>
            <a:r>
              <a:rPr lang="it" sz="1200" b="1" dirty="0">
                <a:solidFill>
                  <a:srgbClr val="6D6E71"/>
                </a:solidFill>
                <a:latin typeface="Calibri"/>
                <a:ea typeface="Calibri"/>
                <a:cs typeface="Calibri"/>
                <a:sym typeface="Calibri"/>
              </a:rPr>
              <a:t>Criteri: </a:t>
            </a:r>
            <a:r>
              <a:rPr lang="it" sz="1200" dirty="0">
                <a:solidFill>
                  <a:srgbClr val="6D6E71"/>
                </a:solidFill>
                <a:latin typeface="Calibri"/>
                <a:ea typeface="Calibri"/>
                <a:cs typeface="Calibri"/>
                <a:sym typeface="Calibri"/>
              </a:rPr>
              <a:t>come faccio a sapere se ho raggiunto questo obiettivo?</a:t>
            </a:r>
            <a:endParaRPr sz="1868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45" name="Google Shape;1345;p81"/>
          <p:cNvSpPr txBox="1"/>
          <p:nvPr/>
        </p:nvSpPr>
        <p:spPr>
          <a:xfrm>
            <a:off x="1424413" y="2420703"/>
            <a:ext cx="2936887" cy="261255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121900" tIns="60933" rIns="121900" bIns="60933" anchor="t" anchorCtr="0">
            <a:noAutofit/>
          </a:bodyPr>
          <a:lstStyle/>
          <a:p>
            <a:pPr>
              <a:lnSpc>
                <a:spcPct val="84444"/>
              </a:lnSpc>
            </a:pPr>
            <a:r>
              <a:rPr lang="it" sz="1200" b="1">
                <a:solidFill>
                  <a:srgbClr val="6D6E71"/>
                </a:solidFill>
                <a:latin typeface="Calibri"/>
                <a:ea typeface="Calibri"/>
                <a:cs typeface="Calibri"/>
                <a:sym typeface="Calibri"/>
              </a:rPr>
              <a:t>Azioni: </a:t>
            </a:r>
            <a:r>
              <a:rPr lang="it" sz="1200">
                <a:solidFill>
                  <a:srgbClr val="6D6E71"/>
                </a:solidFill>
                <a:latin typeface="Calibri"/>
                <a:ea typeface="Calibri"/>
                <a:cs typeface="Calibri"/>
                <a:sym typeface="Calibri"/>
              </a:rPr>
              <a:t>cosa devo fare per arrivarci?</a:t>
            </a:r>
            <a:endParaRPr sz="1200">
              <a:solidFill>
                <a:srgbClr val="6D6E7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46" name="Google Shape;1346;p81"/>
          <p:cNvSpPr txBox="1"/>
          <p:nvPr/>
        </p:nvSpPr>
        <p:spPr>
          <a:xfrm>
            <a:off x="1456587" y="4388831"/>
            <a:ext cx="2593277" cy="315643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121900" tIns="60933" rIns="121900" bIns="60933" anchor="t" anchorCtr="0">
            <a:noAutofit/>
          </a:bodyPr>
          <a:lstStyle/>
          <a:p>
            <a:pPr>
              <a:lnSpc>
                <a:spcPct val="84444"/>
              </a:lnSpc>
            </a:pPr>
            <a:r>
              <a:rPr lang="it" sz="1200" b="1" dirty="0">
                <a:solidFill>
                  <a:srgbClr val="6D6E71"/>
                </a:solidFill>
                <a:latin typeface="Calibri"/>
                <a:ea typeface="Calibri"/>
                <a:cs typeface="Calibri"/>
                <a:sym typeface="Calibri"/>
              </a:rPr>
              <a:t>Risorse: </a:t>
            </a:r>
            <a:r>
              <a:rPr lang="it" sz="1200" dirty="0">
                <a:solidFill>
                  <a:srgbClr val="6D6E71"/>
                </a:solidFill>
                <a:latin typeface="Calibri"/>
                <a:ea typeface="Calibri"/>
                <a:cs typeface="Calibri"/>
                <a:sym typeface="Calibri"/>
              </a:rPr>
              <a:t>a quali risorse avrò accesso? </a:t>
            </a:r>
            <a:endParaRPr sz="1868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47" name="Google Shape;1347;p81"/>
          <p:cNvSpPr/>
          <p:nvPr/>
        </p:nvSpPr>
        <p:spPr>
          <a:xfrm>
            <a:off x="6876111" y="3537590"/>
            <a:ext cx="5000995" cy="782308"/>
          </a:xfrm>
          <a:prstGeom prst="rect">
            <a:avLst/>
          </a:prstGeom>
          <a:noFill/>
          <a:ln w="19050" cap="flat" cmpd="sng">
            <a:solidFill>
              <a:srgbClr val="6D6E7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60933" rIns="121900" bIns="60933" anchor="ctr" anchorCtr="0">
            <a:noAutofit/>
          </a:bodyPr>
          <a:lstStyle/>
          <a:p>
            <a:pPr algn="ctr"/>
            <a:endParaRPr sz="1868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48" name="Google Shape;1348;p81"/>
          <p:cNvSpPr/>
          <p:nvPr/>
        </p:nvSpPr>
        <p:spPr>
          <a:xfrm>
            <a:off x="6876114" y="2551198"/>
            <a:ext cx="5000996" cy="782308"/>
          </a:xfrm>
          <a:prstGeom prst="rect">
            <a:avLst/>
          </a:prstGeom>
          <a:noFill/>
          <a:ln w="19050" cap="flat" cmpd="sng">
            <a:solidFill>
              <a:srgbClr val="6D6E7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60933" rIns="121900" bIns="60933" anchor="ctr" anchorCtr="0">
            <a:noAutofit/>
          </a:bodyPr>
          <a:lstStyle/>
          <a:p>
            <a:pPr algn="ctr"/>
            <a:endParaRPr sz="1868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49" name="Google Shape;1349;p81"/>
          <p:cNvSpPr/>
          <p:nvPr/>
        </p:nvSpPr>
        <p:spPr>
          <a:xfrm>
            <a:off x="6876113" y="4525750"/>
            <a:ext cx="5000993" cy="782308"/>
          </a:xfrm>
          <a:prstGeom prst="rect">
            <a:avLst/>
          </a:prstGeom>
          <a:noFill/>
          <a:ln w="19050" cap="flat" cmpd="sng">
            <a:solidFill>
              <a:srgbClr val="6D6E7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60933" rIns="121900" bIns="60933" anchor="ctr" anchorCtr="0">
            <a:noAutofit/>
          </a:bodyPr>
          <a:lstStyle/>
          <a:p>
            <a:pPr algn="ctr"/>
            <a:endParaRPr sz="1868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50" name="Google Shape;1350;p81"/>
          <p:cNvSpPr txBox="1"/>
          <p:nvPr/>
        </p:nvSpPr>
        <p:spPr>
          <a:xfrm>
            <a:off x="6979715" y="3364876"/>
            <a:ext cx="2397487" cy="315643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121900" tIns="60933" rIns="121900" bIns="60933" anchor="t" anchorCtr="0">
            <a:noAutofit/>
          </a:bodyPr>
          <a:lstStyle/>
          <a:p>
            <a:pPr>
              <a:lnSpc>
                <a:spcPct val="84444"/>
              </a:lnSpc>
            </a:pPr>
            <a:r>
              <a:rPr lang="it" sz="1200" b="1">
                <a:solidFill>
                  <a:srgbClr val="6D6E71"/>
                </a:solidFill>
                <a:latin typeface="Calibri"/>
                <a:ea typeface="Calibri"/>
                <a:cs typeface="Calibri"/>
                <a:sym typeface="Calibri"/>
              </a:rPr>
              <a:t>Supporto: </a:t>
            </a:r>
            <a:r>
              <a:rPr lang="it" sz="1200">
                <a:solidFill>
                  <a:srgbClr val="6D6E71"/>
                </a:solidFill>
                <a:latin typeface="Calibri"/>
                <a:ea typeface="Calibri"/>
                <a:cs typeface="Calibri"/>
                <a:sym typeface="Calibri"/>
              </a:rPr>
              <a:t>quale supporto avrò? </a:t>
            </a:r>
            <a:endParaRPr sz="1868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51" name="Google Shape;1351;p81"/>
          <p:cNvSpPr txBox="1"/>
          <p:nvPr/>
        </p:nvSpPr>
        <p:spPr>
          <a:xfrm>
            <a:off x="6979715" y="2420145"/>
            <a:ext cx="4863493" cy="261255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121900" tIns="60933" rIns="121900" bIns="60933" anchor="t" anchorCtr="0">
            <a:noAutofit/>
          </a:bodyPr>
          <a:lstStyle/>
          <a:p>
            <a:pPr>
              <a:lnSpc>
                <a:spcPct val="84444"/>
              </a:lnSpc>
            </a:pPr>
            <a:r>
              <a:rPr lang="it" sz="1200" b="1" dirty="0">
                <a:solidFill>
                  <a:srgbClr val="6D6E71"/>
                </a:solidFill>
                <a:latin typeface="Calibri"/>
                <a:ea typeface="Calibri"/>
                <a:cs typeface="Calibri"/>
                <a:sym typeface="Calibri"/>
              </a:rPr>
              <a:t>Ostacoli: </a:t>
            </a:r>
            <a:r>
              <a:rPr lang="it" sz="1200" dirty="0">
                <a:solidFill>
                  <a:srgbClr val="6D6E71"/>
                </a:solidFill>
                <a:latin typeface="Calibri"/>
                <a:ea typeface="Calibri"/>
                <a:cs typeface="Calibri"/>
                <a:sym typeface="Calibri"/>
              </a:rPr>
              <a:t>cosa potrebbe ostacolare il raggiungimento di questo obiettivo?</a:t>
            </a:r>
            <a:endParaRPr sz="1200" dirty="0">
              <a:solidFill>
                <a:srgbClr val="6D6E7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52" name="Google Shape;1352;p81"/>
          <p:cNvSpPr txBox="1"/>
          <p:nvPr/>
        </p:nvSpPr>
        <p:spPr>
          <a:xfrm>
            <a:off x="6979716" y="4387339"/>
            <a:ext cx="2397485" cy="315643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121900" tIns="60933" rIns="121900" bIns="60933" anchor="t" anchorCtr="0">
            <a:noAutofit/>
          </a:bodyPr>
          <a:lstStyle/>
          <a:p>
            <a:pPr>
              <a:lnSpc>
                <a:spcPct val="84444"/>
              </a:lnSpc>
            </a:pPr>
            <a:r>
              <a:rPr lang="it" sz="1200" b="1" dirty="0">
                <a:solidFill>
                  <a:srgbClr val="6D6E71"/>
                </a:solidFill>
                <a:latin typeface="Calibri"/>
                <a:ea typeface="Calibri"/>
                <a:cs typeface="Calibri"/>
                <a:sym typeface="Calibri"/>
              </a:rPr>
              <a:t>Recensione: </a:t>
            </a:r>
            <a:r>
              <a:rPr lang="it" sz="1200" dirty="0">
                <a:solidFill>
                  <a:srgbClr val="6D6E71"/>
                </a:solidFill>
                <a:latin typeface="Calibri"/>
                <a:ea typeface="Calibri"/>
                <a:cs typeface="Calibri"/>
                <a:sym typeface="Calibri"/>
              </a:rPr>
              <a:t>come sono andato?</a:t>
            </a:r>
            <a:endParaRPr sz="1868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53" name="Google Shape;1353;p81"/>
          <p:cNvSpPr/>
          <p:nvPr/>
        </p:nvSpPr>
        <p:spPr>
          <a:xfrm>
            <a:off x="9027895" y="1593225"/>
            <a:ext cx="2815315" cy="261256"/>
          </a:xfrm>
          <a:prstGeom prst="rect">
            <a:avLst/>
          </a:prstGeom>
          <a:noFill/>
          <a:ln w="19050" cap="flat" cmpd="sng">
            <a:solidFill>
              <a:srgbClr val="6D6E7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60933" rIns="121900" bIns="60933" anchor="ctr" anchorCtr="0">
            <a:noAutofit/>
          </a:bodyPr>
          <a:lstStyle/>
          <a:p>
            <a:pPr algn="ctr"/>
            <a:endParaRPr sz="1868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54" name="Google Shape;1354;p81"/>
          <p:cNvSpPr/>
          <p:nvPr/>
        </p:nvSpPr>
        <p:spPr>
          <a:xfrm>
            <a:off x="9027893" y="1999359"/>
            <a:ext cx="2815315" cy="261256"/>
          </a:xfrm>
          <a:prstGeom prst="rect">
            <a:avLst/>
          </a:prstGeom>
          <a:noFill/>
          <a:ln w="19050" cap="flat" cmpd="sng">
            <a:solidFill>
              <a:srgbClr val="6D6E7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60933" rIns="121900" bIns="60933" anchor="ctr" anchorCtr="0">
            <a:noAutofit/>
          </a:bodyPr>
          <a:lstStyle/>
          <a:p>
            <a:pPr algn="ctr"/>
            <a:endParaRPr sz="1868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55" name="Google Shape;1355;p81"/>
          <p:cNvSpPr txBox="1"/>
          <p:nvPr/>
        </p:nvSpPr>
        <p:spPr>
          <a:xfrm>
            <a:off x="6979715" y="1948257"/>
            <a:ext cx="2048179" cy="4230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60933" rIns="121900" bIns="60933" anchor="t" anchorCtr="0">
            <a:noAutofit/>
          </a:bodyPr>
          <a:lstStyle/>
          <a:p>
            <a:r>
              <a:rPr lang="it" sz="1867" b="1" dirty="0">
                <a:solidFill>
                  <a:srgbClr val="FF9933"/>
                </a:solidFill>
                <a:latin typeface="Calibri"/>
                <a:ea typeface="Calibri"/>
                <a:cs typeface="Calibri"/>
                <a:sym typeface="Calibri"/>
              </a:rPr>
              <a:t>Data di scadenza:</a:t>
            </a:r>
            <a:endParaRPr sz="1867" b="1" dirty="0">
              <a:solidFill>
                <a:srgbClr val="FF9933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4" name="Google Shape;1454;p117"/>
          <p:cNvSpPr/>
          <p:nvPr/>
        </p:nvSpPr>
        <p:spPr>
          <a:xfrm rot="-5400000">
            <a:off x="260080" y="22420"/>
            <a:ext cx="1234069" cy="1754225"/>
          </a:xfrm>
          <a:custGeom>
            <a:avLst/>
            <a:gdLst/>
            <a:ahLst/>
            <a:cxnLst/>
            <a:rect l="l" t="t" r="r" b="b"/>
            <a:pathLst>
              <a:path w="3792333" h="5390794" extrusionOk="0">
                <a:moveTo>
                  <a:pt x="3792333" y="1295775"/>
                </a:moveTo>
                <a:lnTo>
                  <a:pt x="3792333" y="3387688"/>
                </a:lnTo>
                <a:lnTo>
                  <a:pt x="3788376" y="3387688"/>
                </a:lnTo>
                <a:cubicBezTo>
                  <a:pt x="3792333" y="3423316"/>
                  <a:pt x="3792333" y="3458946"/>
                  <a:pt x="3792333" y="3494574"/>
                </a:cubicBezTo>
                <a:cubicBezTo>
                  <a:pt x="3792333" y="4543632"/>
                  <a:pt x="2945195" y="5390794"/>
                  <a:pt x="1896166" y="5390794"/>
                </a:cubicBezTo>
                <a:cubicBezTo>
                  <a:pt x="847140" y="5390794"/>
                  <a:pt x="0" y="4539671"/>
                  <a:pt x="0" y="3494573"/>
                </a:cubicBezTo>
                <a:cubicBezTo>
                  <a:pt x="0" y="3458946"/>
                  <a:pt x="0" y="3419357"/>
                  <a:pt x="3957" y="3387688"/>
                </a:cubicBezTo>
                <a:lnTo>
                  <a:pt x="0" y="3387688"/>
                </a:lnTo>
                <a:lnTo>
                  <a:pt x="0" y="2792040"/>
                </a:lnTo>
                <a:lnTo>
                  <a:pt x="0" y="1295775"/>
                </a:lnTo>
                <a:lnTo>
                  <a:pt x="0" y="0"/>
                </a:lnTo>
                <a:lnTo>
                  <a:pt x="3792332" y="0"/>
                </a:lnTo>
                <a:lnTo>
                  <a:pt x="3792332" y="1295775"/>
                </a:lnTo>
                <a:close/>
              </a:path>
            </a:pathLst>
          </a:custGeom>
          <a:solidFill>
            <a:srgbClr val="8ABF3B"/>
          </a:solidFill>
          <a:ln>
            <a:noFill/>
          </a:ln>
        </p:spPr>
        <p:txBody>
          <a:bodyPr spcFirstLastPara="1" wrap="square" lIns="121900" tIns="60933" rIns="121900" bIns="60933" anchor="ctr" anchorCtr="0">
            <a:noAutofit/>
          </a:bodyPr>
          <a:lstStyle/>
          <a:p>
            <a:pPr algn="ctr"/>
            <a:endParaRPr sz="1401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455" name="Google Shape;1455;p117"/>
          <p:cNvGrpSpPr/>
          <p:nvPr/>
        </p:nvGrpSpPr>
        <p:grpSpPr>
          <a:xfrm>
            <a:off x="424028" y="337851"/>
            <a:ext cx="923745" cy="1077893"/>
            <a:chOff x="2307546" y="2307551"/>
            <a:chExt cx="929291" cy="1082976"/>
          </a:xfrm>
        </p:grpSpPr>
        <p:grpSp>
          <p:nvGrpSpPr>
            <p:cNvPr id="1456" name="Google Shape;1456;p117"/>
            <p:cNvGrpSpPr/>
            <p:nvPr/>
          </p:nvGrpSpPr>
          <p:grpSpPr>
            <a:xfrm>
              <a:off x="2536980" y="2723928"/>
              <a:ext cx="470423" cy="276595"/>
              <a:chOff x="2536980" y="2723928"/>
              <a:chExt cx="470423" cy="276595"/>
            </a:xfrm>
          </p:grpSpPr>
          <p:sp>
            <p:nvSpPr>
              <p:cNvPr id="1457" name="Google Shape;1457;p117"/>
              <p:cNvSpPr/>
              <p:nvPr/>
            </p:nvSpPr>
            <p:spPr>
              <a:xfrm>
                <a:off x="2536980" y="2924040"/>
                <a:ext cx="145253" cy="72528"/>
              </a:xfrm>
              <a:custGeom>
                <a:avLst/>
                <a:gdLst/>
                <a:ahLst/>
                <a:cxnLst/>
                <a:rect l="l" t="t" r="r" b="b"/>
                <a:pathLst>
                  <a:path w="145253" h="72528" extrusionOk="0">
                    <a:moveTo>
                      <a:pt x="145253" y="72528"/>
                    </a:moveTo>
                    <a:cubicBezTo>
                      <a:pt x="92434" y="64286"/>
                      <a:pt x="41265" y="39561"/>
                      <a:pt x="0" y="0"/>
                    </a:cubicBezTo>
                  </a:path>
                </a:pathLst>
              </a:custGeom>
              <a:noFill/>
              <a:ln w="1650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60933" rIns="121900" bIns="60933" anchor="ctr" anchorCtr="0">
                <a:noAutofit/>
              </a:bodyPr>
              <a:lstStyle/>
              <a:p>
                <a:endParaRPr sz="1868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58" name="Google Shape;1458;p117"/>
              <p:cNvSpPr/>
              <p:nvPr/>
            </p:nvSpPr>
            <p:spPr>
              <a:xfrm>
                <a:off x="2682234" y="2723928"/>
                <a:ext cx="325169" cy="276595"/>
              </a:xfrm>
              <a:custGeom>
                <a:avLst/>
                <a:gdLst/>
                <a:ahLst/>
                <a:cxnLst/>
                <a:rect l="l" t="t" r="r" b="b"/>
                <a:pathLst>
                  <a:path w="325169" h="276595" extrusionOk="0">
                    <a:moveTo>
                      <a:pt x="100687" y="63297"/>
                    </a:moveTo>
                    <a:cubicBezTo>
                      <a:pt x="36313" y="117693"/>
                      <a:pt x="1651" y="195166"/>
                      <a:pt x="0" y="272640"/>
                    </a:cubicBezTo>
                    <a:cubicBezTo>
                      <a:pt x="77578" y="285827"/>
                      <a:pt x="160109" y="266046"/>
                      <a:pt x="224482" y="213299"/>
                    </a:cubicBezTo>
                    <a:cubicBezTo>
                      <a:pt x="288856" y="158903"/>
                      <a:pt x="323519" y="81429"/>
                      <a:pt x="325169" y="3956"/>
                    </a:cubicBezTo>
                    <a:cubicBezTo>
                      <a:pt x="247591" y="-9231"/>
                      <a:pt x="165061" y="10550"/>
                      <a:pt x="100687" y="63297"/>
                    </a:cubicBezTo>
                    <a:close/>
                  </a:path>
                </a:pathLst>
              </a:custGeom>
              <a:noFill/>
              <a:ln w="1650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60933" rIns="121900" bIns="60933" anchor="ctr" anchorCtr="0">
                <a:noAutofit/>
              </a:bodyPr>
              <a:lstStyle/>
              <a:p>
                <a:endParaRPr sz="1868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sp>
          <p:nvSpPr>
            <p:cNvPr id="1459" name="Google Shape;1459;p117"/>
            <p:cNvSpPr/>
            <p:nvPr/>
          </p:nvSpPr>
          <p:spPr>
            <a:xfrm>
              <a:off x="2682234" y="2727885"/>
              <a:ext cx="323518" cy="268683"/>
            </a:xfrm>
            <a:custGeom>
              <a:avLst/>
              <a:gdLst/>
              <a:ahLst/>
              <a:cxnLst/>
              <a:rect l="l" t="t" r="r" b="b"/>
              <a:pathLst>
                <a:path w="323518" h="268683" extrusionOk="0">
                  <a:moveTo>
                    <a:pt x="0" y="268684"/>
                  </a:moveTo>
                  <a:lnTo>
                    <a:pt x="323519" y="0"/>
                  </a:lnTo>
                </a:path>
              </a:pathLst>
            </a:custGeom>
            <a:noFill/>
            <a:ln w="16500" cap="rnd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60933" rIns="121900" bIns="60933" anchor="ctr" anchorCtr="0">
              <a:noAutofit/>
            </a:bodyPr>
            <a:lstStyle/>
            <a:p>
              <a:endParaRPr sz="1868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1460" name="Google Shape;1460;p117"/>
            <p:cNvGrpSpPr/>
            <p:nvPr/>
          </p:nvGrpSpPr>
          <p:grpSpPr>
            <a:xfrm>
              <a:off x="2307546" y="2307551"/>
              <a:ext cx="929291" cy="1082976"/>
              <a:chOff x="2307546" y="2307551"/>
              <a:chExt cx="929291" cy="1082976"/>
            </a:xfrm>
          </p:grpSpPr>
          <p:sp>
            <p:nvSpPr>
              <p:cNvPr id="1461" name="Google Shape;1461;p117"/>
              <p:cNvSpPr/>
              <p:nvPr/>
            </p:nvSpPr>
            <p:spPr>
              <a:xfrm>
                <a:off x="2307546" y="2307551"/>
                <a:ext cx="929291" cy="384069"/>
              </a:xfrm>
              <a:custGeom>
                <a:avLst/>
                <a:gdLst/>
                <a:ahLst/>
                <a:cxnLst/>
                <a:rect l="l" t="t" r="r" b="b"/>
                <a:pathLst>
                  <a:path w="929291" h="384069" extrusionOk="0">
                    <a:moveTo>
                      <a:pt x="0" y="384069"/>
                    </a:moveTo>
                    <a:lnTo>
                      <a:pt x="463820" y="0"/>
                    </a:lnTo>
                    <a:lnTo>
                      <a:pt x="929291" y="384069"/>
                    </a:lnTo>
                    <a:lnTo>
                      <a:pt x="784038" y="384069"/>
                    </a:lnTo>
                    <a:lnTo>
                      <a:pt x="462170" y="121979"/>
                    </a:lnTo>
                    <a:lnTo>
                      <a:pt x="145253" y="384069"/>
                    </a:lnTo>
                    <a:lnTo>
                      <a:pt x="0" y="384069"/>
                    </a:lnTo>
                    <a:close/>
                  </a:path>
                </a:pathLst>
              </a:custGeom>
              <a:noFill/>
              <a:ln w="1650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60933" rIns="121900" bIns="60933" anchor="ctr" anchorCtr="0">
                <a:noAutofit/>
              </a:bodyPr>
              <a:lstStyle/>
              <a:p>
                <a:endParaRPr sz="1868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grpSp>
            <p:nvGrpSpPr>
              <p:cNvPr id="1462" name="Google Shape;1462;p117"/>
              <p:cNvGrpSpPr/>
              <p:nvPr/>
            </p:nvGrpSpPr>
            <p:grpSpPr>
              <a:xfrm>
                <a:off x="2362016" y="2746017"/>
                <a:ext cx="820351" cy="644510"/>
                <a:chOff x="2362016" y="2746017"/>
                <a:chExt cx="820351" cy="644510"/>
              </a:xfrm>
            </p:grpSpPr>
            <p:grpSp>
              <p:nvGrpSpPr>
                <p:cNvPr id="1463" name="Google Shape;1463;p117"/>
                <p:cNvGrpSpPr/>
                <p:nvPr/>
              </p:nvGrpSpPr>
              <p:grpSpPr>
                <a:xfrm>
                  <a:off x="2810981" y="2747665"/>
                  <a:ext cx="371386" cy="642862"/>
                  <a:chOff x="2810981" y="2747665"/>
                  <a:chExt cx="371386" cy="642862"/>
                </a:xfrm>
              </p:grpSpPr>
              <p:sp>
                <p:nvSpPr>
                  <p:cNvPr id="1464" name="Google Shape;1464;p117"/>
                  <p:cNvSpPr/>
                  <p:nvPr/>
                </p:nvSpPr>
                <p:spPr>
                  <a:xfrm>
                    <a:off x="2826079" y="2747665"/>
                    <a:ext cx="356288" cy="54396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56288" h="543960" extrusionOk="0">
                        <a:moveTo>
                          <a:pt x="174722" y="542312"/>
                        </a:moveTo>
                        <a:lnTo>
                          <a:pt x="343083" y="374179"/>
                        </a:lnTo>
                        <a:cubicBezTo>
                          <a:pt x="351336" y="365937"/>
                          <a:pt x="356288" y="354399"/>
                          <a:pt x="356288" y="342860"/>
                        </a:cubicBezTo>
                        <a:lnTo>
                          <a:pt x="356288" y="24725"/>
                        </a:lnTo>
                        <a:cubicBezTo>
                          <a:pt x="356288" y="11539"/>
                          <a:pt x="344734" y="0"/>
                          <a:pt x="331529" y="0"/>
                        </a:cubicBezTo>
                        <a:cubicBezTo>
                          <a:pt x="303469" y="1648"/>
                          <a:pt x="277059" y="31319"/>
                          <a:pt x="267155" y="90660"/>
                        </a:cubicBezTo>
                        <a:lnTo>
                          <a:pt x="244047" y="267035"/>
                        </a:lnTo>
                        <a:cubicBezTo>
                          <a:pt x="224240" y="265387"/>
                          <a:pt x="202782" y="270332"/>
                          <a:pt x="191228" y="281871"/>
                        </a:cubicBezTo>
                        <a:lnTo>
                          <a:pt x="131806" y="341212"/>
                        </a:lnTo>
                        <a:cubicBezTo>
                          <a:pt x="77336" y="352750"/>
                          <a:pt x="57528" y="359344"/>
                          <a:pt x="29468" y="389014"/>
                        </a:cubicBezTo>
                        <a:cubicBezTo>
                          <a:pt x="-5195" y="423630"/>
                          <a:pt x="-1893" y="473081"/>
                          <a:pt x="3058" y="543961"/>
                        </a:cubicBezTo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0" tIns="60933" rIns="121900" bIns="60933" anchor="ctr" anchorCtr="0">
                    <a:noAutofit/>
                  </a:bodyPr>
                  <a:lstStyle/>
                  <a:p>
                    <a:endParaRPr sz="1868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465" name="Google Shape;1465;p117"/>
                  <p:cNvSpPr/>
                  <p:nvPr/>
                </p:nvSpPr>
                <p:spPr>
                  <a:xfrm>
                    <a:off x="2810981" y="3289977"/>
                    <a:ext cx="234385" cy="1005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34385" h="100550" extrusionOk="0">
                        <a:moveTo>
                          <a:pt x="0" y="0"/>
                        </a:moveTo>
                        <a:lnTo>
                          <a:pt x="234386" y="0"/>
                        </a:lnTo>
                        <a:lnTo>
                          <a:pt x="234386" y="100550"/>
                        </a:lnTo>
                        <a:lnTo>
                          <a:pt x="0" y="100550"/>
                        </a:lnTo>
                        <a:close/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0" tIns="60933" rIns="121900" bIns="60933" anchor="ctr" anchorCtr="0">
                    <a:noAutofit/>
                  </a:bodyPr>
                  <a:lstStyle/>
                  <a:p>
                    <a:endParaRPr sz="1868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466" name="Google Shape;1466;p117"/>
                  <p:cNvSpPr/>
                  <p:nvPr/>
                </p:nvSpPr>
                <p:spPr>
                  <a:xfrm>
                    <a:off x="3000801" y="3014700"/>
                    <a:ext cx="108049" cy="14011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8049" h="140111" extrusionOk="0">
                        <a:moveTo>
                          <a:pt x="70976" y="0"/>
                        </a:moveTo>
                        <a:cubicBezTo>
                          <a:pt x="79229" y="0"/>
                          <a:pt x="85831" y="3296"/>
                          <a:pt x="92434" y="6593"/>
                        </a:cubicBezTo>
                        <a:cubicBezTo>
                          <a:pt x="103988" y="11538"/>
                          <a:pt x="113892" y="24725"/>
                          <a:pt x="103988" y="36264"/>
                        </a:cubicBezTo>
                        <a:lnTo>
                          <a:pt x="0" y="140111"/>
                        </a:lnTo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0" tIns="60933" rIns="121900" bIns="60933" anchor="ctr" anchorCtr="0">
                    <a:noAutofit/>
                  </a:bodyPr>
                  <a:lstStyle/>
                  <a:p>
                    <a:endParaRPr sz="1868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  <p:grpSp>
              <p:nvGrpSpPr>
                <p:cNvPr id="1467" name="Google Shape;1467;p117"/>
                <p:cNvGrpSpPr/>
                <p:nvPr/>
              </p:nvGrpSpPr>
              <p:grpSpPr>
                <a:xfrm>
                  <a:off x="2362016" y="2746017"/>
                  <a:ext cx="369735" cy="644510"/>
                  <a:chOff x="2362016" y="2746017"/>
                  <a:chExt cx="369735" cy="644510"/>
                </a:xfrm>
              </p:grpSpPr>
              <p:sp>
                <p:nvSpPr>
                  <p:cNvPr id="1468" name="Google Shape;1468;p117"/>
                  <p:cNvSpPr/>
                  <p:nvPr/>
                </p:nvSpPr>
                <p:spPr>
                  <a:xfrm>
                    <a:off x="2362016" y="2746017"/>
                    <a:ext cx="356288" cy="542312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56288" h="542312" extrusionOk="0">
                        <a:moveTo>
                          <a:pt x="353230" y="540664"/>
                        </a:moveTo>
                        <a:cubicBezTo>
                          <a:pt x="358181" y="471433"/>
                          <a:pt x="361483" y="423630"/>
                          <a:pt x="326820" y="389014"/>
                        </a:cubicBezTo>
                        <a:cubicBezTo>
                          <a:pt x="297109" y="359344"/>
                          <a:pt x="277302" y="352750"/>
                          <a:pt x="224482" y="341212"/>
                        </a:cubicBezTo>
                        <a:lnTo>
                          <a:pt x="165061" y="281870"/>
                        </a:lnTo>
                        <a:cubicBezTo>
                          <a:pt x="153506" y="270332"/>
                          <a:pt x="132048" y="265387"/>
                          <a:pt x="112241" y="267035"/>
                        </a:cubicBezTo>
                        <a:lnTo>
                          <a:pt x="89133" y="90660"/>
                        </a:lnTo>
                        <a:cubicBezTo>
                          <a:pt x="79229" y="32967"/>
                          <a:pt x="52819" y="1648"/>
                          <a:pt x="24759" y="0"/>
                        </a:cubicBezTo>
                        <a:cubicBezTo>
                          <a:pt x="11554" y="0"/>
                          <a:pt x="0" y="9890"/>
                          <a:pt x="0" y="24725"/>
                        </a:cubicBezTo>
                        <a:lnTo>
                          <a:pt x="0" y="342860"/>
                        </a:lnTo>
                        <a:cubicBezTo>
                          <a:pt x="0" y="354398"/>
                          <a:pt x="4952" y="365937"/>
                          <a:pt x="13205" y="374179"/>
                        </a:cubicBezTo>
                        <a:lnTo>
                          <a:pt x="181567" y="542313"/>
                        </a:lnTo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0" tIns="60933" rIns="121900" bIns="60933" anchor="ctr" anchorCtr="0">
                    <a:noAutofit/>
                  </a:bodyPr>
                  <a:lstStyle/>
                  <a:p>
                    <a:endParaRPr sz="1868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469" name="Google Shape;1469;p117"/>
                  <p:cNvSpPr/>
                  <p:nvPr/>
                </p:nvSpPr>
                <p:spPr>
                  <a:xfrm>
                    <a:off x="2497366" y="3289977"/>
                    <a:ext cx="234385" cy="1005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34385" h="100550" extrusionOk="0">
                        <a:moveTo>
                          <a:pt x="0" y="0"/>
                        </a:moveTo>
                        <a:lnTo>
                          <a:pt x="234386" y="0"/>
                        </a:lnTo>
                        <a:lnTo>
                          <a:pt x="234386" y="100550"/>
                        </a:lnTo>
                        <a:lnTo>
                          <a:pt x="0" y="100550"/>
                        </a:lnTo>
                        <a:close/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0" tIns="60933" rIns="121900" bIns="60933" anchor="ctr" anchorCtr="0">
                    <a:noAutofit/>
                  </a:bodyPr>
                  <a:lstStyle/>
                  <a:p>
                    <a:endParaRPr sz="1868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470" name="Google Shape;1470;p117"/>
                  <p:cNvSpPr/>
                  <p:nvPr/>
                </p:nvSpPr>
                <p:spPr>
                  <a:xfrm>
                    <a:off x="2435533" y="3014700"/>
                    <a:ext cx="108050" cy="14011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8050" h="140111" extrusionOk="0">
                        <a:moveTo>
                          <a:pt x="37074" y="0"/>
                        </a:moveTo>
                        <a:cubicBezTo>
                          <a:pt x="28821" y="0"/>
                          <a:pt x="22218" y="3296"/>
                          <a:pt x="15616" y="6593"/>
                        </a:cubicBezTo>
                        <a:cubicBezTo>
                          <a:pt x="4062" y="11538"/>
                          <a:pt x="-5842" y="24725"/>
                          <a:pt x="4062" y="36264"/>
                        </a:cubicBezTo>
                        <a:lnTo>
                          <a:pt x="108050" y="140111"/>
                        </a:lnTo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0" tIns="60933" rIns="121900" bIns="60933" anchor="ctr" anchorCtr="0">
                    <a:noAutofit/>
                  </a:bodyPr>
                  <a:lstStyle/>
                  <a:p>
                    <a:endParaRPr sz="1868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</p:grpSp>
      </p:grpSp>
      <p:sp>
        <p:nvSpPr>
          <p:cNvPr id="1471" name="Google Shape;1471;p117"/>
          <p:cNvSpPr txBox="1">
            <a:spLocks noGrp="1"/>
          </p:cNvSpPr>
          <p:nvPr>
            <p:ph type="body" idx="2"/>
          </p:nvPr>
        </p:nvSpPr>
        <p:spPr>
          <a:xfrm>
            <a:off x="1777157" y="447998"/>
            <a:ext cx="9828688" cy="803655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121900" tIns="121900" rIns="121900" bIns="121900" rtlCol="0" anchor="t" anchorCtr="0">
            <a:noAutofit/>
          </a:bodyPr>
          <a:lstStyle/>
          <a:p>
            <a:pPr marL="0" indent="0"/>
            <a:r>
              <a:rPr lang="it">
                <a:solidFill>
                  <a:srgbClr val="FF9933"/>
                </a:solidFill>
              </a:rPr>
              <a:t>Foglio di lavoro: </a:t>
            </a:r>
            <a:r>
              <a:rPr lang="it" sz="2400" b="0">
                <a:solidFill>
                  <a:srgbClr val="777777"/>
                </a:solidFill>
              </a:rPr>
              <a:t>Creare il proprio ciclo di sviluppo personale (1)</a:t>
            </a:r>
            <a:endParaRPr sz="2667" b="0">
              <a:solidFill>
                <a:srgbClr val="777777"/>
              </a:solidFill>
            </a:endParaRPr>
          </a:p>
        </p:txBody>
      </p:sp>
      <p:sp>
        <p:nvSpPr>
          <p:cNvPr id="1472" name="Google Shape;1472;p117"/>
          <p:cNvSpPr/>
          <p:nvPr/>
        </p:nvSpPr>
        <p:spPr>
          <a:xfrm>
            <a:off x="1837821" y="641644"/>
            <a:ext cx="9696000" cy="0"/>
          </a:xfrm>
          <a:custGeom>
            <a:avLst/>
            <a:gdLst/>
            <a:ahLst/>
            <a:cxnLst/>
            <a:rect l="l" t="t" r="r" b="b"/>
            <a:pathLst>
              <a:path w="7668259" h="120000" extrusionOk="0">
                <a:moveTo>
                  <a:pt x="0" y="0"/>
                </a:moveTo>
                <a:lnTo>
                  <a:pt x="7668006" y="0"/>
                </a:lnTo>
              </a:path>
            </a:pathLst>
          </a:custGeom>
          <a:noFill/>
          <a:ln w="19050" cap="flat" cmpd="sng">
            <a:solidFill>
              <a:srgbClr val="97C67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Autofit/>
          </a:bodyPr>
          <a:lstStyle/>
          <a:p>
            <a:endParaRPr sz="1401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73" name="Google Shape;1473;p117"/>
          <p:cNvSpPr/>
          <p:nvPr/>
        </p:nvSpPr>
        <p:spPr>
          <a:xfrm>
            <a:off x="1837821" y="1137233"/>
            <a:ext cx="9696000" cy="0"/>
          </a:xfrm>
          <a:custGeom>
            <a:avLst/>
            <a:gdLst/>
            <a:ahLst/>
            <a:cxnLst/>
            <a:rect l="l" t="t" r="r" b="b"/>
            <a:pathLst>
              <a:path w="7668259" h="120000" extrusionOk="0">
                <a:moveTo>
                  <a:pt x="0" y="0"/>
                </a:moveTo>
                <a:lnTo>
                  <a:pt x="7668006" y="0"/>
                </a:lnTo>
              </a:path>
            </a:pathLst>
          </a:custGeom>
          <a:noFill/>
          <a:ln w="19050" cap="flat" cmpd="sng">
            <a:solidFill>
              <a:srgbClr val="97C67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Autofit/>
          </a:bodyPr>
          <a:lstStyle/>
          <a:p>
            <a:endParaRPr sz="1401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74" name="Google Shape;1474;p117"/>
          <p:cNvSpPr/>
          <p:nvPr/>
        </p:nvSpPr>
        <p:spPr>
          <a:xfrm>
            <a:off x="3" y="5524985"/>
            <a:ext cx="12192000" cy="1333019"/>
          </a:xfrm>
          <a:prstGeom prst="rect">
            <a:avLst/>
          </a:prstGeom>
          <a:solidFill>
            <a:srgbClr val="588F92"/>
          </a:solidFill>
          <a:ln>
            <a:noFill/>
          </a:ln>
        </p:spPr>
        <p:txBody>
          <a:bodyPr spcFirstLastPara="1" wrap="square" lIns="121900" tIns="60933" rIns="121900" bIns="60933" anchor="ctr" anchorCtr="0">
            <a:noAutofit/>
          </a:bodyPr>
          <a:lstStyle/>
          <a:p>
            <a:pPr algn="ctr"/>
            <a:endParaRPr sz="1868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75" name="Google Shape;1475;p117"/>
          <p:cNvSpPr txBox="1"/>
          <p:nvPr/>
        </p:nvSpPr>
        <p:spPr>
          <a:xfrm>
            <a:off x="141006" y="5839119"/>
            <a:ext cx="2005847" cy="129089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60933" rIns="121900" bIns="60933" anchor="t" anchorCtr="0">
            <a:normAutofit fontScale="92500"/>
          </a:bodyPr>
          <a:lstStyle/>
          <a:p>
            <a:pPr>
              <a:lnSpc>
                <a:spcPct val="72399"/>
              </a:lnSpc>
            </a:pPr>
            <a:r>
              <a:rPr lang="it" sz="6668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W.10</a:t>
            </a:r>
            <a:endParaRPr sz="1868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76" name="Google Shape;1476;p117"/>
          <p:cNvSpPr txBox="1"/>
          <p:nvPr/>
        </p:nvSpPr>
        <p:spPr>
          <a:xfrm>
            <a:off x="2002420" y="1194656"/>
            <a:ext cx="3291240" cy="6667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60933" rIns="121900" bIns="60933" anchor="t" anchorCtr="0">
            <a:spAutoFit/>
          </a:bodyPr>
          <a:lstStyle/>
          <a:p>
            <a:r>
              <a:rPr lang="it" sz="2133" b="1">
                <a:solidFill>
                  <a:srgbClr val="6D6E71"/>
                </a:solidFill>
                <a:latin typeface="Arial"/>
                <a:ea typeface="Arial"/>
                <a:cs typeface="Arial"/>
                <a:sym typeface="Arial"/>
              </a:rPr>
              <a:t>1. Autovalutazione:</a:t>
            </a:r>
            <a:endParaRPr sz="2133">
              <a:solidFill>
                <a:srgbClr val="6D6E71"/>
              </a:solidFill>
              <a:latin typeface="Arial"/>
              <a:ea typeface="Arial"/>
              <a:cs typeface="Arial"/>
              <a:sym typeface="Arial"/>
            </a:endParaRPr>
          </a:p>
          <a:p>
            <a:endParaRPr sz="14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aphicFrame>
        <p:nvGraphicFramePr>
          <p:cNvPr id="1477" name="Google Shape;1477;p117"/>
          <p:cNvGraphicFramePr/>
          <p:nvPr/>
        </p:nvGraphicFramePr>
        <p:xfrm>
          <a:off x="2045057" y="1658980"/>
          <a:ext cx="8272600" cy="3682866"/>
        </p:xfrm>
        <a:graphic>
          <a:graphicData uri="http://schemas.openxmlformats.org/drawingml/2006/table">
            <a:tbl>
              <a:tblPr firstRow="1" bandRow="1">
                <a:noFill/>
              </a:tblPr>
              <a:tblGrid>
                <a:gridCol w="410723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16536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841433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500" u="none" strike="noStrike" cap="none"/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500" u="none" strike="noStrike" cap="none"/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500" u="none" strike="noStrike" cap="none"/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500" u="none" strike="noStrike" cap="none"/>
                    </a:p>
                  </a:txBody>
                  <a:tcPr marL="91433" marR="91433" marT="45733" marB="45733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500" u="none" strike="noStrike" cap="none"/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500" u="none" strike="noStrike" cap="none"/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500" u="none" strike="noStrike" cap="none"/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500" u="none" strike="noStrike" cap="none"/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500" u="none" strike="noStrike" cap="none"/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500" u="none" strike="noStrike" cap="none"/>
                    </a:p>
                  </a:txBody>
                  <a:tcPr marL="91433" marR="91433" marT="45733" marB="45733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841433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500" u="none" strike="noStrike" cap="none"/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500" u="none" strike="noStrike" cap="none"/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500" u="none" strike="noStrike" cap="none"/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500" u="none" strike="noStrike" cap="none"/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500" u="none" strike="noStrike" cap="none"/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500" u="none" strike="noStrike" cap="none"/>
                    </a:p>
                  </a:txBody>
                  <a:tcPr marL="91433" marR="91433" marT="45733" marB="45733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500" u="none" strike="noStrike" cap="none"/>
                    </a:p>
                  </a:txBody>
                  <a:tcPr marL="91433" marR="91433" marT="45733" marB="45733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478" name="Google Shape;1478;p117"/>
          <p:cNvSpPr/>
          <p:nvPr/>
        </p:nvSpPr>
        <p:spPr>
          <a:xfrm>
            <a:off x="2045057" y="1658980"/>
            <a:ext cx="4093580" cy="1815285"/>
          </a:xfrm>
          <a:prstGeom prst="roundRect">
            <a:avLst>
              <a:gd name="adj" fmla="val 16667"/>
            </a:avLst>
          </a:prstGeom>
          <a:solidFill>
            <a:srgbClr val="FEEDD8">
              <a:alpha val="39607"/>
            </a:srgbClr>
          </a:solidFill>
          <a:ln w="25400" cap="flat" cmpd="sng">
            <a:solidFill>
              <a:srgbClr val="1B3867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60933" rIns="121900" bIns="60933" anchor="ctr" anchorCtr="0">
            <a:noAutofit/>
          </a:bodyPr>
          <a:lstStyle/>
          <a:p>
            <a:pPr algn="ctr"/>
            <a:endParaRPr sz="14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79" name="Google Shape;1479;p117"/>
          <p:cNvSpPr/>
          <p:nvPr/>
        </p:nvSpPr>
        <p:spPr>
          <a:xfrm>
            <a:off x="6181273" y="1691934"/>
            <a:ext cx="4195535" cy="1815285"/>
          </a:xfrm>
          <a:prstGeom prst="roundRect">
            <a:avLst>
              <a:gd name="adj" fmla="val 16667"/>
            </a:avLst>
          </a:prstGeom>
          <a:solidFill>
            <a:srgbClr val="BAF8FF">
              <a:alpha val="40000"/>
            </a:srgbClr>
          </a:solidFill>
          <a:ln w="25400" cap="flat" cmpd="sng">
            <a:solidFill>
              <a:srgbClr val="1B3867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60933" rIns="121900" bIns="60933" anchor="ctr" anchorCtr="0">
            <a:noAutofit/>
          </a:bodyPr>
          <a:lstStyle/>
          <a:p>
            <a:pPr algn="ctr"/>
            <a:endParaRPr sz="14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80" name="Google Shape;1480;p117"/>
          <p:cNvSpPr/>
          <p:nvPr/>
        </p:nvSpPr>
        <p:spPr>
          <a:xfrm>
            <a:off x="2087693" y="3500422"/>
            <a:ext cx="4008308" cy="1909031"/>
          </a:xfrm>
          <a:prstGeom prst="roundRect">
            <a:avLst>
              <a:gd name="adj" fmla="val 16667"/>
            </a:avLst>
          </a:prstGeom>
          <a:solidFill>
            <a:srgbClr val="D2D2D2">
              <a:alpha val="40000"/>
            </a:srgbClr>
          </a:solidFill>
          <a:ln w="25400" cap="flat" cmpd="sng">
            <a:solidFill>
              <a:srgbClr val="1B3867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60933" rIns="121900" bIns="60933" anchor="ctr" anchorCtr="0">
            <a:noAutofit/>
          </a:bodyPr>
          <a:lstStyle/>
          <a:p>
            <a:pPr algn="ctr"/>
            <a:endParaRPr sz="14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81" name="Google Shape;1481;p117"/>
          <p:cNvSpPr/>
          <p:nvPr/>
        </p:nvSpPr>
        <p:spPr>
          <a:xfrm>
            <a:off x="6155161" y="3507219"/>
            <a:ext cx="4238169" cy="1875347"/>
          </a:xfrm>
          <a:prstGeom prst="roundRect">
            <a:avLst>
              <a:gd name="adj" fmla="val 16667"/>
            </a:avLst>
          </a:prstGeom>
          <a:solidFill>
            <a:srgbClr val="FBFED9">
              <a:alpha val="40000"/>
            </a:srgbClr>
          </a:solidFill>
          <a:ln w="25400" cap="flat" cmpd="sng">
            <a:solidFill>
              <a:srgbClr val="1B3867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60933" rIns="121900" bIns="60933" anchor="ctr" anchorCtr="0">
            <a:noAutofit/>
          </a:bodyPr>
          <a:lstStyle/>
          <a:p>
            <a:pPr algn="ctr"/>
            <a:endParaRPr sz="14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82" name="Google Shape;1482;p117"/>
          <p:cNvSpPr txBox="1"/>
          <p:nvPr/>
        </p:nvSpPr>
        <p:spPr>
          <a:xfrm>
            <a:off x="2146853" y="1691934"/>
            <a:ext cx="3889831" cy="5539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60933" rIns="121900" bIns="60933" anchor="t" anchorCtr="0">
            <a:spAutoFit/>
          </a:bodyPr>
          <a:lstStyle/>
          <a:p>
            <a:pPr algn="ctr"/>
            <a:r>
              <a:rPr lang="it" sz="1400">
                <a:solidFill>
                  <a:srgbClr val="6D6E71"/>
                </a:solidFill>
                <a:latin typeface="Calibri"/>
                <a:ea typeface="Calibri"/>
                <a:cs typeface="Calibri"/>
                <a:sym typeface="Calibri"/>
              </a:rPr>
              <a:t>Punti di forza e di debolezza</a:t>
            </a:r>
            <a:endParaRPr sz="14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endParaRPr sz="14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83" name="Google Shape;1483;p117"/>
          <p:cNvSpPr txBox="1"/>
          <p:nvPr/>
        </p:nvSpPr>
        <p:spPr>
          <a:xfrm>
            <a:off x="6329329" y="1731391"/>
            <a:ext cx="3889831" cy="338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60933" rIns="121900" bIns="60933" anchor="t" anchorCtr="0">
            <a:spAutoFit/>
          </a:bodyPr>
          <a:lstStyle/>
          <a:p>
            <a:pPr algn="ctr"/>
            <a:r>
              <a:rPr lang="it" sz="1400">
                <a:solidFill>
                  <a:srgbClr val="6D6E71"/>
                </a:solidFill>
                <a:latin typeface="Calibri"/>
                <a:ea typeface="Calibri"/>
                <a:cs typeface="Calibri"/>
                <a:sym typeface="Calibri"/>
              </a:rPr>
              <a:t>I miei valori e le mie convinzioni fondamentali</a:t>
            </a:r>
            <a:endParaRPr sz="14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84" name="Google Shape;1484;p117"/>
          <p:cNvSpPr txBox="1"/>
          <p:nvPr/>
        </p:nvSpPr>
        <p:spPr>
          <a:xfrm>
            <a:off x="2278386" y="3509698"/>
            <a:ext cx="3889831" cy="5539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60933" rIns="121900" bIns="60933" anchor="t" anchorCtr="0">
            <a:spAutoFit/>
          </a:bodyPr>
          <a:lstStyle/>
          <a:p>
            <a:r>
              <a:rPr lang="it" sz="1400">
                <a:solidFill>
                  <a:srgbClr val="6D6E71"/>
                </a:solidFill>
                <a:latin typeface="Calibri"/>
                <a:ea typeface="Calibri"/>
                <a:cs typeface="Calibri"/>
                <a:sym typeface="Calibri"/>
              </a:rPr>
              <a:t>Le mie aspirazioni e i miei obiettivi a lungo termine</a:t>
            </a:r>
            <a:endParaRPr sz="14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85" name="Google Shape;1485;p117"/>
          <p:cNvSpPr txBox="1"/>
          <p:nvPr/>
        </p:nvSpPr>
        <p:spPr>
          <a:xfrm>
            <a:off x="6503498" y="3529197"/>
            <a:ext cx="3889831" cy="338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60933" rIns="121900" bIns="60933" anchor="t" anchorCtr="0">
            <a:spAutoFit/>
          </a:bodyPr>
          <a:lstStyle/>
          <a:p>
            <a:r>
              <a:rPr lang="it" sz="1400">
                <a:solidFill>
                  <a:srgbClr val="6D6E71"/>
                </a:solidFill>
                <a:latin typeface="Calibri"/>
                <a:ea typeface="Calibri"/>
                <a:cs typeface="Calibri"/>
                <a:sym typeface="Calibri"/>
              </a:rPr>
              <a:t>Cosa voglio migliorare o sviluppare</a:t>
            </a:r>
            <a:endParaRPr sz="14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0" name="Google Shape;1490;p118"/>
          <p:cNvSpPr/>
          <p:nvPr/>
        </p:nvSpPr>
        <p:spPr>
          <a:xfrm rot="-5400000">
            <a:off x="260080" y="22420"/>
            <a:ext cx="1234069" cy="1754225"/>
          </a:xfrm>
          <a:custGeom>
            <a:avLst/>
            <a:gdLst/>
            <a:ahLst/>
            <a:cxnLst/>
            <a:rect l="l" t="t" r="r" b="b"/>
            <a:pathLst>
              <a:path w="3792333" h="5390794" extrusionOk="0">
                <a:moveTo>
                  <a:pt x="3792333" y="1295775"/>
                </a:moveTo>
                <a:lnTo>
                  <a:pt x="3792333" y="3387688"/>
                </a:lnTo>
                <a:lnTo>
                  <a:pt x="3788376" y="3387688"/>
                </a:lnTo>
                <a:cubicBezTo>
                  <a:pt x="3792333" y="3423316"/>
                  <a:pt x="3792333" y="3458946"/>
                  <a:pt x="3792333" y="3494574"/>
                </a:cubicBezTo>
                <a:cubicBezTo>
                  <a:pt x="3792333" y="4543632"/>
                  <a:pt x="2945195" y="5390794"/>
                  <a:pt x="1896166" y="5390794"/>
                </a:cubicBezTo>
                <a:cubicBezTo>
                  <a:pt x="847140" y="5390794"/>
                  <a:pt x="0" y="4539671"/>
                  <a:pt x="0" y="3494573"/>
                </a:cubicBezTo>
                <a:cubicBezTo>
                  <a:pt x="0" y="3458946"/>
                  <a:pt x="0" y="3419357"/>
                  <a:pt x="3957" y="3387688"/>
                </a:cubicBezTo>
                <a:lnTo>
                  <a:pt x="0" y="3387688"/>
                </a:lnTo>
                <a:lnTo>
                  <a:pt x="0" y="2792040"/>
                </a:lnTo>
                <a:lnTo>
                  <a:pt x="0" y="1295775"/>
                </a:lnTo>
                <a:lnTo>
                  <a:pt x="0" y="0"/>
                </a:lnTo>
                <a:lnTo>
                  <a:pt x="3792332" y="0"/>
                </a:lnTo>
                <a:lnTo>
                  <a:pt x="3792332" y="1295775"/>
                </a:lnTo>
                <a:close/>
              </a:path>
            </a:pathLst>
          </a:custGeom>
          <a:solidFill>
            <a:srgbClr val="8ABF3B"/>
          </a:solidFill>
          <a:ln>
            <a:noFill/>
          </a:ln>
        </p:spPr>
        <p:txBody>
          <a:bodyPr spcFirstLastPara="1" wrap="square" lIns="121900" tIns="60933" rIns="121900" bIns="60933" anchor="ctr" anchorCtr="0">
            <a:noAutofit/>
          </a:bodyPr>
          <a:lstStyle/>
          <a:p>
            <a:pPr algn="ctr"/>
            <a:endParaRPr sz="1401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491" name="Google Shape;1491;p118"/>
          <p:cNvGrpSpPr/>
          <p:nvPr/>
        </p:nvGrpSpPr>
        <p:grpSpPr>
          <a:xfrm>
            <a:off x="424028" y="337851"/>
            <a:ext cx="923745" cy="1077893"/>
            <a:chOff x="2307546" y="2307551"/>
            <a:chExt cx="929291" cy="1082976"/>
          </a:xfrm>
        </p:grpSpPr>
        <p:grpSp>
          <p:nvGrpSpPr>
            <p:cNvPr id="1492" name="Google Shape;1492;p118"/>
            <p:cNvGrpSpPr/>
            <p:nvPr/>
          </p:nvGrpSpPr>
          <p:grpSpPr>
            <a:xfrm>
              <a:off x="2536980" y="2723928"/>
              <a:ext cx="470423" cy="276595"/>
              <a:chOff x="2536980" y="2723928"/>
              <a:chExt cx="470423" cy="276595"/>
            </a:xfrm>
          </p:grpSpPr>
          <p:sp>
            <p:nvSpPr>
              <p:cNvPr id="1493" name="Google Shape;1493;p118"/>
              <p:cNvSpPr/>
              <p:nvPr/>
            </p:nvSpPr>
            <p:spPr>
              <a:xfrm>
                <a:off x="2536980" y="2924040"/>
                <a:ext cx="145253" cy="72528"/>
              </a:xfrm>
              <a:custGeom>
                <a:avLst/>
                <a:gdLst/>
                <a:ahLst/>
                <a:cxnLst/>
                <a:rect l="l" t="t" r="r" b="b"/>
                <a:pathLst>
                  <a:path w="145253" h="72528" extrusionOk="0">
                    <a:moveTo>
                      <a:pt x="145253" y="72528"/>
                    </a:moveTo>
                    <a:cubicBezTo>
                      <a:pt x="92434" y="64286"/>
                      <a:pt x="41265" y="39561"/>
                      <a:pt x="0" y="0"/>
                    </a:cubicBezTo>
                  </a:path>
                </a:pathLst>
              </a:custGeom>
              <a:noFill/>
              <a:ln w="1650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60933" rIns="121900" bIns="60933" anchor="ctr" anchorCtr="0">
                <a:noAutofit/>
              </a:bodyPr>
              <a:lstStyle/>
              <a:p>
                <a:endParaRPr sz="1868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94" name="Google Shape;1494;p118"/>
              <p:cNvSpPr/>
              <p:nvPr/>
            </p:nvSpPr>
            <p:spPr>
              <a:xfrm>
                <a:off x="2682234" y="2723928"/>
                <a:ext cx="325169" cy="276595"/>
              </a:xfrm>
              <a:custGeom>
                <a:avLst/>
                <a:gdLst/>
                <a:ahLst/>
                <a:cxnLst/>
                <a:rect l="l" t="t" r="r" b="b"/>
                <a:pathLst>
                  <a:path w="325169" h="276595" extrusionOk="0">
                    <a:moveTo>
                      <a:pt x="100687" y="63297"/>
                    </a:moveTo>
                    <a:cubicBezTo>
                      <a:pt x="36313" y="117693"/>
                      <a:pt x="1651" y="195166"/>
                      <a:pt x="0" y="272640"/>
                    </a:cubicBezTo>
                    <a:cubicBezTo>
                      <a:pt x="77578" y="285827"/>
                      <a:pt x="160109" y="266046"/>
                      <a:pt x="224482" y="213299"/>
                    </a:cubicBezTo>
                    <a:cubicBezTo>
                      <a:pt x="288856" y="158903"/>
                      <a:pt x="323519" y="81429"/>
                      <a:pt x="325169" y="3956"/>
                    </a:cubicBezTo>
                    <a:cubicBezTo>
                      <a:pt x="247591" y="-9231"/>
                      <a:pt x="165061" y="10550"/>
                      <a:pt x="100687" y="63297"/>
                    </a:cubicBezTo>
                    <a:close/>
                  </a:path>
                </a:pathLst>
              </a:custGeom>
              <a:noFill/>
              <a:ln w="1650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60933" rIns="121900" bIns="60933" anchor="ctr" anchorCtr="0">
                <a:noAutofit/>
              </a:bodyPr>
              <a:lstStyle/>
              <a:p>
                <a:endParaRPr sz="1868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sp>
          <p:nvSpPr>
            <p:cNvPr id="1495" name="Google Shape;1495;p118"/>
            <p:cNvSpPr/>
            <p:nvPr/>
          </p:nvSpPr>
          <p:spPr>
            <a:xfrm>
              <a:off x="2682234" y="2727885"/>
              <a:ext cx="323518" cy="268683"/>
            </a:xfrm>
            <a:custGeom>
              <a:avLst/>
              <a:gdLst/>
              <a:ahLst/>
              <a:cxnLst/>
              <a:rect l="l" t="t" r="r" b="b"/>
              <a:pathLst>
                <a:path w="323518" h="268683" extrusionOk="0">
                  <a:moveTo>
                    <a:pt x="0" y="268684"/>
                  </a:moveTo>
                  <a:lnTo>
                    <a:pt x="323519" y="0"/>
                  </a:lnTo>
                </a:path>
              </a:pathLst>
            </a:custGeom>
            <a:noFill/>
            <a:ln w="16500" cap="rnd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60933" rIns="121900" bIns="60933" anchor="ctr" anchorCtr="0">
              <a:noAutofit/>
            </a:bodyPr>
            <a:lstStyle/>
            <a:p>
              <a:endParaRPr sz="1868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1496" name="Google Shape;1496;p118"/>
            <p:cNvGrpSpPr/>
            <p:nvPr/>
          </p:nvGrpSpPr>
          <p:grpSpPr>
            <a:xfrm>
              <a:off x="2307546" y="2307551"/>
              <a:ext cx="929291" cy="1082976"/>
              <a:chOff x="2307546" y="2307551"/>
              <a:chExt cx="929291" cy="1082976"/>
            </a:xfrm>
          </p:grpSpPr>
          <p:sp>
            <p:nvSpPr>
              <p:cNvPr id="1497" name="Google Shape;1497;p118"/>
              <p:cNvSpPr/>
              <p:nvPr/>
            </p:nvSpPr>
            <p:spPr>
              <a:xfrm>
                <a:off x="2307546" y="2307551"/>
                <a:ext cx="929291" cy="384069"/>
              </a:xfrm>
              <a:custGeom>
                <a:avLst/>
                <a:gdLst/>
                <a:ahLst/>
                <a:cxnLst/>
                <a:rect l="l" t="t" r="r" b="b"/>
                <a:pathLst>
                  <a:path w="929291" h="384069" extrusionOk="0">
                    <a:moveTo>
                      <a:pt x="0" y="384069"/>
                    </a:moveTo>
                    <a:lnTo>
                      <a:pt x="463820" y="0"/>
                    </a:lnTo>
                    <a:lnTo>
                      <a:pt x="929291" y="384069"/>
                    </a:lnTo>
                    <a:lnTo>
                      <a:pt x="784038" y="384069"/>
                    </a:lnTo>
                    <a:lnTo>
                      <a:pt x="462170" y="121979"/>
                    </a:lnTo>
                    <a:lnTo>
                      <a:pt x="145253" y="384069"/>
                    </a:lnTo>
                    <a:lnTo>
                      <a:pt x="0" y="384069"/>
                    </a:lnTo>
                    <a:close/>
                  </a:path>
                </a:pathLst>
              </a:custGeom>
              <a:noFill/>
              <a:ln w="1650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60933" rIns="121900" bIns="60933" anchor="ctr" anchorCtr="0">
                <a:noAutofit/>
              </a:bodyPr>
              <a:lstStyle/>
              <a:p>
                <a:endParaRPr sz="1868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grpSp>
            <p:nvGrpSpPr>
              <p:cNvPr id="1498" name="Google Shape;1498;p118"/>
              <p:cNvGrpSpPr/>
              <p:nvPr/>
            </p:nvGrpSpPr>
            <p:grpSpPr>
              <a:xfrm>
                <a:off x="2362016" y="2746017"/>
                <a:ext cx="820351" cy="644510"/>
                <a:chOff x="2362016" y="2746017"/>
                <a:chExt cx="820351" cy="644510"/>
              </a:xfrm>
            </p:grpSpPr>
            <p:grpSp>
              <p:nvGrpSpPr>
                <p:cNvPr id="1499" name="Google Shape;1499;p118"/>
                <p:cNvGrpSpPr/>
                <p:nvPr/>
              </p:nvGrpSpPr>
              <p:grpSpPr>
                <a:xfrm>
                  <a:off x="2810981" y="2747665"/>
                  <a:ext cx="371386" cy="642862"/>
                  <a:chOff x="2810981" y="2747665"/>
                  <a:chExt cx="371386" cy="642862"/>
                </a:xfrm>
              </p:grpSpPr>
              <p:sp>
                <p:nvSpPr>
                  <p:cNvPr id="1500" name="Google Shape;1500;p118"/>
                  <p:cNvSpPr/>
                  <p:nvPr/>
                </p:nvSpPr>
                <p:spPr>
                  <a:xfrm>
                    <a:off x="2826079" y="2747665"/>
                    <a:ext cx="356288" cy="54396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56288" h="543960" extrusionOk="0">
                        <a:moveTo>
                          <a:pt x="174722" y="542312"/>
                        </a:moveTo>
                        <a:lnTo>
                          <a:pt x="343083" y="374179"/>
                        </a:lnTo>
                        <a:cubicBezTo>
                          <a:pt x="351336" y="365937"/>
                          <a:pt x="356288" y="354399"/>
                          <a:pt x="356288" y="342860"/>
                        </a:cubicBezTo>
                        <a:lnTo>
                          <a:pt x="356288" y="24725"/>
                        </a:lnTo>
                        <a:cubicBezTo>
                          <a:pt x="356288" y="11539"/>
                          <a:pt x="344734" y="0"/>
                          <a:pt x="331529" y="0"/>
                        </a:cubicBezTo>
                        <a:cubicBezTo>
                          <a:pt x="303469" y="1648"/>
                          <a:pt x="277059" y="31319"/>
                          <a:pt x="267155" y="90660"/>
                        </a:cubicBezTo>
                        <a:lnTo>
                          <a:pt x="244047" y="267035"/>
                        </a:lnTo>
                        <a:cubicBezTo>
                          <a:pt x="224240" y="265387"/>
                          <a:pt x="202782" y="270332"/>
                          <a:pt x="191228" y="281871"/>
                        </a:cubicBezTo>
                        <a:lnTo>
                          <a:pt x="131806" y="341212"/>
                        </a:lnTo>
                        <a:cubicBezTo>
                          <a:pt x="77336" y="352750"/>
                          <a:pt x="57528" y="359344"/>
                          <a:pt x="29468" y="389014"/>
                        </a:cubicBezTo>
                        <a:cubicBezTo>
                          <a:pt x="-5195" y="423630"/>
                          <a:pt x="-1893" y="473081"/>
                          <a:pt x="3058" y="543961"/>
                        </a:cubicBezTo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0" tIns="60933" rIns="121900" bIns="60933" anchor="ctr" anchorCtr="0">
                    <a:noAutofit/>
                  </a:bodyPr>
                  <a:lstStyle/>
                  <a:p>
                    <a:endParaRPr sz="1868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501" name="Google Shape;1501;p118"/>
                  <p:cNvSpPr/>
                  <p:nvPr/>
                </p:nvSpPr>
                <p:spPr>
                  <a:xfrm>
                    <a:off x="2810981" y="3289977"/>
                    <a:ext cx="234385" cy="1005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34385" h="100550" extrusionOk="0">
                        <a:moveTo>
                          <a:pt x="0" y="0"/>
                        </a:moveTo>
                        <a:lnTo>
                          <a:pt x="234386" y="0"/>
                        </a:lnTo>
                        <a:lnTo>
                          <a:pt x="234386" y="100550"/>
                        </a:lnTo>
                        <a:lnTo>
                          <a:pt x="0" y="100550"/>
                        </a:lnTo>
                        <a:close/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0" tIns="60933" rIns="121900" bIns="60933" anchor="ctr" anchorCtr="0">
                    <a:noAutofit/>
                  </a:bodyPr>
                  <a:lstStyle/>
                  <a:p>
                    <a:endParaRPr sz="1868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502" name="Google Shape;1502;p118"/>
                  <p:cNvSpPr/>
                  <p:nvPr/>
                </p:nvSpPr>
                <p:spPr>
                  <a:xfrm>
                    <a:off x="3000801" y="3014700"/>
                    <a:ext cx="108049" cy="14011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8049" h="140111" extrusionOk="0">
                        <a:moveTo>
                          <a:pt x="70976" y="0"/>
                        </a:moveTo>
                        <a:cubicBezTo>
                          <a:pt x="79229" y="0"/>
                          <a:pt x="85831" y="3296"/>
                          <a:pt x="92434" y="6593"/>
                        </a:cubicBezTo>
                        <a:cubicBezTo>
                          <a:pt x="103988" y="11538"/>
                          <a:pt x="113892" y="24725"/>
                          <a:pt x="103988" y="36264"/>
                        </a:cubicBezTo>
                        <a:lnTo>
                          <a:pt x="0" y="140111"/>
                        </a:lnTo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0" tIns="60933" rIns="121900" bIns="60933" anchor="ctr" anchorCtr="0">
                    <a:noAutofit/>
                  </a:bodyPr>
                  <a:lstStyle/>
                  <a:p>
                    <a:endParaRPr sz="1868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  <p:grpSp>
              <p:nvGrpSpPr>
                <p:cNvPr id="1503" name="Google Shape;1503;p118"/>
                <p:cNvGrpSpPr/>
                <p:nvPr/>
              </p:nvGrpSpPr>
              <p:grpSpPr>
                <a:xfrm>
                  <a:off x="2362016" y="2746017"/>
                  <a:ext cx="369735" cy="644510"/>
                  <a:chOff x="2362016" y="2746017"/>
                  <a:chExt cx="369735" cy="644510"/>
                </a:xfrm>
              </p:grpSpPr>
              <p:sp>
                <p:nvSpPr>
                  <p:cNvPr id="1504" name="Google Shape;1504;p118"/>
                  <p:cNvSpPr/>
                  <p:nvPr/>
                </p:nvSpPr>
                <p:spPr>
                  <a:xfrm>
                    <a:off x="2362016" y="2746017"/>
                    <a:ext cx="356288" cy="542312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56288" h="542312" extrusionOk="0">
                        <a:moveTo>
                          <a:pt x="353230" y="540664"/>
                        </a:moveTo>
                        <a:cubicBezTo>
                          <a:pt x="358181" y="471433"/>
                          <a:pt x="361483" y="423630"/>
                          <a:pt x="326820" y="389014"/>
                        </a:cubicBezTo>
                        <a:cubicBezTo>
                          <a:pt x="297109" y="359344"/>
                          <a:pt x="277302" y="352750"/>
                          <a:pt x="224482" y="341212"/>
                        </a:cubicBezTo>
                        <a:lnTo>
                          <a:pt x="165061" y="281870"/>
                        </a:lnTo>
                        <a:cubicBezTo>
                          <a:pt x="153506" y="270332"/>
                          <a:pt x="132048" y="265387"/>
                          <a:pt x="112241" y="267035"/>
                        </a:cubicBezTo>
                        <a:lnTo>
                          <a:pt x="89133" y="90660"/>
                        </a:lnTo>
                        <a:cubicBezTo>
                          <a:pt x="79229" y="32967"/>
                          <a:pt x="52819" y="1648"/>
                          <a:pt x="24759" y="0"/>
                        </a:cubicBezTo>
                        <a:cubicBezTo>
                          <a:pt x="11554" y="0"/>
                          <a:pt x="0" y="9890"/>
                          <a:pt x="0" y="24725"/>
                        </a:cubicBezTo>
                        <a:lnTo>
                          <a:pt x="0" y="342860"/>
                        </a:lnTo>
                        <a:cubicBezTo>
                          <a:pt x="0" y="354398"/>
                          <a:pt x="4952" y="365937"/>
                          <a:pt x="13205" y="374179"/>
                        </a:cubicBezTo>
                        <a:lnTo>
                          <a:pt x="181567" y="542313"/>
                        </a:lnTo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0" tIns="60933" rIns="121900" bIns="60933" anchor="ctr" anchorCtr="0">
                    <a:noAutofit/>
                  </a:bodyPr>
                  <a:lstStyle/>
                  <a:p>
                    <a:endParaRPr sz="1868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505" name="Google Shape;1505;p118"/>
                  <p:cNvSpPr/>
                  <p:nvPr/>
                </p:nvSpPr>
                <p:spPr>
                  <a:xfrm>
                    <a:off x="2497366" y="3289977"/>
                    <a:ext cx="234385" cy="1005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34385" h="100550" extrusionOk="0">
                        <a:moveTo>
                          <a:pt x="0" y="0"/>
                        </a:moveTo>
                        <a:lnTo>
                          <a:pt x="234386" y="0"/>
                        </a:lnTo>
                        <a:lnTo>
                          <a:pt x="234386" y="100550"/>
                        </a:lnTo>
                        <a:lnTo>
                          <a:pt x="0" y="100550"/>
                        </a:lnTo>
                        <a:close/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0" tIns="60933" rIns="121900" bIns="60933" anchor="ctr" anchorCtr="0">
                    <a:noAutofit/>
                  </a:bodyPr>
                  <a:lstStyle/>
                  <a:p>
                    <a:endParaRPr sz="1868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506" name="Google Shape;1506;p118"/>
                  <p:cNvSpPr/>
                  <p:nvPr/>
                </p:nvSpPr>
                <p:spPr>
                  <a:xfrm>
                    <a:off x="2435533" y="3014700"/>
                    <a:ext cx="108050" cy="14011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8050" h="140111" extrusionOk="0">
                        <a:moveTo>
                          <a:pt x="37074" y="0"/>
                        </a:moveTo>
                        <a:cubicBezTo>
                          <a:pt x="28821" y="0"/>
                          <a:pt x="22218" y="3296"/>
                          <a:pt x="15616" y="6593"/>
                        </a:cubicBezTo>
                        <a:cubicBezTo>
                          <a:pt x="4062" y="11538"/>
                          <a:pt x="-5842" y="24725"/>
                          <a:pt x="4062" y="36264"/>
                        </a:cubicBezTo>
                        <a:lnTo>
                          <a:pt x="108050" y="140111"/>
                        </a:lnTo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0" tIns="60933" rIns="121900" bIns="60933" anchor="ctr" anchorCtr="0">
                    <a:noAutofit/>
                  </a:bodyPr>
                  <a:lstStyle/>
                  <a:p>
                    <a:endParaRPr sz="1868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</p:grpSp>
      </p:grpSp>
      <p:sp>
        <p:nvSpPr>
          <p:cNvPr id="1507" name="Google Shape;1507;p118"/>
          <p:cNvSpPr txBox="1">
            <a:spLocks noGrp="1"/>
          </p:cNvSpPr>
          <p:nvPr>
            <p:ph type="body" idx="2"/>
          </p:nvPr>
        </p:nvSpPr>
        <p:spPr>
          <a:xfrm>
            <a:off x="1777157" y="447998"/>
            <a:ext cx="9828688" cy="803655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121900" tIns="121900" rIns="121900" bIns="121900" rtlCol="0" anchor="t" anchorCtr="0">
            <a:noAutofit/>
          </a:bodyPr>
          <a:lstStyle/>
          <a:p>
            <a:pPr marL="0" indent="0"/>
            <a:r>
              <a:rPr lang="it">
                <a:solidFill>
                  <a:srgbClr val="FF9933"/>
                </a:solidFill>
              </a:rPr>
              <a:t>Foglio di lavoro: </a:t>
            </a:r>
            <a:r>
              <a:rPr lang="it" sz="2400" b="0">
                <a:solidFill>
                  <a:srgbClr val="777777"/>
                </a:solidFill>
              </a:rPr>
              <a:t>Creare il proprio ciclo di sviluppo personale (2)</a:t>
            </a:r>
            <a:endParaRPr sz="2667" b="0">
              <a:solidFill>
                <a:srgbClr val="777777"/>
              </a:solidFill>
            </a:endParaRPr>
          </a:p>
        </p:txBody>
      </p:sp>
      <p:sp>
        <p:nvSpPr>
          <p:cNvPr id="1508" name="Google Shape;1508;p118"/>
          <p:cNvSpPr/>
          <p:nvPr/>
        </p:nvSpPr>
        <p:spPr>
          <a:xfrm>
            <a:off x="1837821" y="641644"/>
            <a:ext cx="9696000" cy="0"/>
          </a:xfrm>
          <a:custGeom>
            <a:avLst/>
            <a:gdLst/>
            <a:ahLst/>
            <a:cxnLst/>
            <a:rect l="l" t="t" r="r" b="b"/>
            <a:pathLst>
              <a:path w="7668259" h="120000" extrusionOk="0">
                <a:moveTo>
                  <a:pt x="0" y="0"/>
                </a:moveTo>
                <a:lnTo>
                  <a:pt x="7668006" y="0"/>
                </a:lnTo>
              </a:path>
            </a:pathLst>
          </a:custGeom>
          <a:noFill/>
          <a:ln w="19050" cap="flat" cmpd="sng">
            <a:solidFill>
              <a:srgbClr val="97C67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Autofit/>
          </a:bodyPr>
          <a:lstStyle/>
          <a:p>
            <a:endParaRPr sz="1401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09" name="Google Shape;1509;p118"/>
          <p:cNvSpPr/>
          <p:nvPr/>
        </p:nvSpPr>
        <p:spPr>
          <a:xfrm>
            <a:off x="1837821" y="1137233"/>
            <a:ext cx="9696000" cy="0"/>
          </a:xfrm>
          <a:custGeom>
            <a:avLst/>
            <a:gdLst/>
            <a:ahLst/>
            <a:cxnLst/>
            <a:rect l="l" t="t" r="r" b="b"/>
            <a:pathLst>
              <a:path w="7668259" h="120000" extrusionOk="0">
                <a:moveTo>
                  <a:pt x="0" y="0"/>
                </a:moveTo>
                <a:lnTo>
                  <a:pt x="7668006" y="0"/>
                </a:lnTo>
              </a:path>
            </a:pathLst>
          </a:custGeom>
          <a:noFill/>
          <a:ln w="19050" cap="flat" cmpd="sng">
            <a:solidFill>
              <a:srgbClr val="97C67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Autofit/>
          </a:bodyPr>
          <a:lstStyle/>
          <a:p>
            <a:endParaRPr sz="1401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10" name="Google Shape;1510;p118"/>
          <p:cNvSpPr/>
          <p:nvPr/>
        </p:nvSpPr>
        <p:spPr>
          <a:xfrm>
            <a:off x="3" y="5524985"/>
            <a:ext cx="12192000" cy="1333019"/>
          </a:xfrm>
          <a:prstGeom prst="rect">
            <a:avLst/>
          </a:prstGeom>
          <a:solidFill>
            <a:srgbClr val="588F92"/>
          </a:solidFill>
          <a:ln>
            <a:noFill/>
          </a:ln>
        </p:spPr>
        <p:txBody>
          <a:bodyPr spcFirstLastPara="1" wrap="square" lIns="121900" tIns="60933" rIns="121900" bIns="60933" anchor="ctr" anchorCtr="0">
            <a:noAutofit/>
          </a:bodyPr>
          <a:lstStyle/>
          <a:p>
            <a:pPr algn="ctr"/>
            <a:endParaRPr sz="1868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11" name="Google Shape;1511;p118"/>
          <p:cNvSpPr txBox="1"/>
          <p:nvPr/>
        </p:nvSpPr>
        <p:spPr>
          <a:xfrm>
            <a:off x="141006" y="5839119"/>
            <a:ext cx="2350404" cy="129089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60933" rIns="121900" bIns="60933" anchor="t" anchorCtr="0">
            <a:normAutofit/>
          </a:bodyPr>
          <a:lstStyle/>
          <a:p>
            <a:pPr>
              <a:lnSpc>
                <a:spcPct val="72399"/>
              </a:lnSpc>
            </a:pPr>
            <a:r>
              <a:rPr lang="it" sz="6668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W.11</a:t>
            </a:r>
            <a:endParaRPr sz="1868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12" name="Google Shape;1512;p118"/>
          <p:cNvSpPr txBox="1"/>
          <p:nvPr/>
        </p:nvSpPr>
        <p:spPr>
          <a:xfrm>
            <a:off x="1785161" y="1161484"/>
            <a:ext cx="6227179" cy="4512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60933" rIns="121900" bIns="60933" anchor="t" anchorCtr="0">
            <a:spAutoFit/>
          </a:bodyPr>
          <a:lstStyle/>
          <a:p>
            <a:r>
              <a:rPr lang="it" sz="2133" b="1">
                <a:solidFill>
                  <a:srgbClr val="6D6E71"/>
                </a:solidFill>
                <a:latin typeface="Arial"/>
                <a:ea typeface="Arial"/>
                <a:cs typeface="Arial"/>
                <a:sym typeface="Arial"/>
              </a:rPr>
              <a:t>2. Definizione degli obiettivi:</a:t>
            </a:r>
            <a:endParaRPr sz="2133">
              <a:solidFill>
                <a:srgbClr val="6D6E7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aphicFrame>
        <p:nvGraphicFramePr>
          <p:cNvPr id="1513" name="Google Shape;1513;p118"/>
          <p:cNvGraphicFramePr/>
          <p:nvPr/>
        </p:nvGraphicFramePr>
        <p:xfrm>
          <a:off x="796478" y="1837143"/>
          <a:ext cx="10737334" cy="3526533"/>
        </p:xfrm>
        <a:graphic>
          <a:graphicData uri="http://schemas.openxmlformats.org/drawingml/2006/table">
            <a:tbl>
              <a:tblPr firstRow="1" bandRow="1">
                <a:noFill/>
              </a:tblPr>
              <a:tblGrid>
                <a:gridCol w="809286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64446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14987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500" b="0" i="0" u="none" strike="noStrike" cap="none">
                          <a:solidFill>
                            <a:srgbClr val="6D6E7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Obiettivi specifici che voglio raggiungere </a:t>
                      </a:r>
                      <a:endParaRPr sz="15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33" marR="91433" marT="45733" marB="45733">
                    <a:solidFill>
                      <a:srgbClr val="EBDA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500" b="0" i="0" u="none" strike="noStrike" cap="none">
                          <a:solidFill>
                            <a:srgbClr val="6D6E7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Sono SMART? </a:t>
                      </a:r>
                      <a:endParaRPr sz="15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33" marR="91433" marT="45733" marB="45733">
                    <a:solidFill>
                      <a:srgbClr val="D2D2D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778267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500" u="none" strike="noStrike" cap="none"/>
                    </a:p>
                  </a:txBody>
                  <a:tcPr marL="91433" marR="91433" marT="45733" marB="45733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500" u="none" strike="noStrike" cap="none"/>
                    </a:p>
                  </a:txBody>
                  <a:tcPr marL="91433" marR="91433" marT="45733" marB="45733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30967">
                <a:tc gridSpan="2"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1500" b="0" i="0" u="none" strike="noStrike" cap="none">
                          <a:solidFill>
                            <a:srgbClr val="6D6E7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Come si allineano i miei obiettivi con i miei valori e le mie aspirazioni?</a:t>
                      </a:r>
                      <a:endParaRPr sz="15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33" marR="91433" marT="45733" marB="45733"/>
                </a:tc>
                <a:tc hMerge="1">
                  <a:txBody>
                    <a:bodyPr/>
                    <a:lstStyle/>
                    <a:p>
                      <a:endParaRPr lang="sv-S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097233">
                <a:tc gridSpan="2"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500" u="none" strike="noStrike" cap="none"/>
                    </a:p>
                  </a:txBody>
                  <a:tcPr marL="91433" marR="91433" marT="45733" marB="45733"/>
                </a:tc>
                <a:tc hMerge="1">
                  <a:txBody>
                    <a:bodyPr/>
                    <a:lstStyle/>
                    <a:p>
                      <a:endParaRPr lang="sv-S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479</TotalTime>
  <Words>899</Words>
  <Application>Microsoft Macintosh PowerPoint</Application>
  <PresentationFormat>Bredbild</PresentationFormat>
  <Paragraphs>126</Paragraphs>
  <Slides>16</Slides>
  <Notes>16</Notes>
  <HiddenSlides>0</HiddenSlides>
  <MMClips>0</MMClips>
  <ScaleCrop>false</ScaleCrop>
  <HeadingPairs>
    <vt:vector size="6" baseType="variant">
      <vt:variant>
        <vt:lpstr>Använt teckensnitt</vt:lpstr>
      </vt:variant>
      <vt:variant>
        <vt:i4>5</vt:i4>
      </vt:variant>
      <vt:variant>
        <vt:lpstr>Tema</vt:lpstr>
      </vt:variant>
      <vt:variant>
        <vt:i4>1</vt:i4>
      </vt:variant>
      <vt:variant>
        <vt:lpstr>Bildrubriker</vt:lpstr>
      </vt:variant>
      <vt:variant>
        <vt:i4>16</vt:i4>
      </vt:variant>
    </vt:vector>
  </HeadingPairs>
  <TitlesOfParts>
    <vt:vector size="22" baseType="lpstr">
      <vt:lpstr>Aptos</vt:lpstr>
      <vt:lpstr>Aptos Display</vt:lpstr>
      <vt:lpstr>Arial</vt:lpstr>
      <vt:lpstr>Calibri</vt:lpstr>
      <vt:lpstr>Montserrat Light</vt:lpstr>
      <vt:lpstr>Office-tema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Moa Nilsson</dc:creator>
  <cp:lastModifiedBy>Moa Nilsson</cp:lastModifiedBy>
  <cp:revision>19</cp:revision>
  <dcterms:created xsi:type="dcterms:W3CDTF">2025-01-31T14:50:28Z</dcterms:created>
  <dcterms:modified xsi:type="dcterms:W3CDTF">2025-05-30T10:20:29Z</dcterms:modified>
</cp:coreProperties>
</file>