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2"/>
  </p:notesMasterIdLst>
  <p:sldIdLst>
    <p:sldId id="264" r:id="rId2"/>
    <p:sldId id="265" r:id="rId3"/>
    <p:sldId id="266" r:id="rId4"/>
    <p:sldId id="276" r:id="rId5"/>
    <p:sldId id="281" r:id="rId6"/>
    <p:sldId id="282" r:id="rId7"/>
    <p:sldId id="286" r:id="rId8"/>
    <p:sldId id="298" r:id="rId9"/>
    <p:sldId id="301" r:id="rId10"/>
    <p:sldId id="323" r:id="rId11"/>
  </p:sldIdLst>
  <p:sldSz cx="12192000" cy="6858000"/>
  <p:notesSz cx="6858000" cy="9144000"/>
  <p:defaultText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D6E71"/>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31348"/>
    <p:restoredTop sz="94655"/>
  </p:normalViewPr>
  <p:slideViewPr>
    <p:cSldViewPr snapToGrid="0">
      <p:cViewPr varScale="1">
        <p:scale>
          <a:sx n="32" d="100"/>
          <a:sy n="32" d="100"/>
        </p:scale>
        <p:origin x="168" y="210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Platshållare för sidhuvud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sv-SE"/>
          </a:p>
        </p:txBody>
      </p:sp>
      <p:sp>
        <p:nvSpPr>
          <p:cNvPr id="3" name="Platshållare fö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95202BB-5A6F-FD4A-B626-02E26C2A05FE}" type="datetimeFigureOut">
              <a:rPr lang="sv-SE" smtClean="0"/>
              <a:t>2025-05-30</a:t>
            </a:fld>
            <a:endParaRPr lang="sv-SE"/>
          </a:p>
        </p:txBody>
      </p:sp>
      <p:sp>
        <p:nvSpPr>
          <p:cNvPr id="4" name="Platshållare för bildobjekt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sv-SE"/>
          </a:p>
        </p:txBody>
      </p:sp>
      <p:sp>
        <p:nvSpPr>
          <p:cNvPr id="5" name="Platshållare för anteckninga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6" name="Platshållare för sidfo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sv-SE"/>
          </a:p>
        </p:txBody>
      </p:sp>
      <p:sp>
        <p:nvSpPr>
          <p:cNvPr id="7" name="Platshållare för bild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B6D2490-9BCC-AE43-8F6A-11FCCF2EE5AF}" type="slidenum">
              <a:rPr lang="sv-SE" smtClean="0"/>
              <a:t>‹#›</a:t>
            </a:fld>
            <a:endParaRPr lang="sv-SE"/>
          </a:p>
        </p:txBody>
      </p:sp>
    </p:spTree>
    <p:extLst>
      <p:ext uri="{BB962C8B-B14F-4D97-AF65-F5344CB8AC3E}">
        <p14:creationId xmlns:p14="http://schemas.microsoft.com/office/powerpoint/2010/main" val="383001596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40"/>
        <p:cNvGrpSpPr/>
        <p:nvPr/>
      </p:nvGrpSpPr>
      <p:grpSpPr>
        <a:xfrm>
          <a:off x="0" y="0"/>
          <a:ext cx="0" cy="0"/>
          <a:chOff x="0" y="0"/>
          <a:chExt cx="0" cy="0"/>
        </a:xfrm>
      </p:grpSpPr>
      <p:sp>
        <p:nvSpPr>
          <p:cNvPr id="341" name="Google Shape;341;p11: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342" name="Google Shape;342;p11: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10"/>
        <p:cNvGrpSpPr/>
        <p:nvPr/>
      </p:nvGrpSpPr>
      <p:grpSpPr>
        <a:xfrm>
          <a:off x="0" y="0"/>
          <a:ext cx="0" cy="0"/>
          <a:chOff x="0" y="0"/>
          <a:chExt cx="0" cy="0"/>
        </a:xfrm>
      </p:grpSpPr>
      <p:sp>
        <p:nvSpPr>
          <p:cNvPr id="1711" name="Google Shape;1711;p126: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712" name="Google Shape;1712;p126: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66"/>
        <p:cNvGrpSpPr/>
        <p:nvPr/>
      </p:nvGrpSpPr>
      <p:grpSpPr>
        <a:xfrm>
          <a:off x="0" y="0"/>
          <a:ext cx="0" cy="0"/>
          <a:chOff x="0" y="0"/>
          <a:chExt cx="0" cy="0"/>
        </a:xfrm>
      </p:grpSpPr>
      <p:sp>
        <p:nvSpPr>
          <p:cNvPr id="367" name="Google Shape;367;p12: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368" name="Google Shape;368;p12: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92"/>
        <p:cNvGrpSpPr/>
        <p:nvPr/>
      </p:nvGrpSpPr>
      <p:grpSpPr>
        <a:xfrm>
          <a:off x="0" y="0"/>
          <a:ext cx="0" cy="0"/>
          <a:chOff x="0" y="0"/>
          <a:chExt cx="0" cy="0"/>
        </a:xfrm>
      </p:grpSpPr>
      <p:sp>
        <p:nvSpPr>
          <p:cNvPr id="393" name="Google Shape;393;p13: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394" name="Google Shape;394;p13: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0"/>
        <p:cNvGrpSpPr/>
        <p:nvPr/>
      </p:nvGrpSpPr>
      <p:grpSpPr>
        <a:xfrm>
          <a:off x="0" y="0"/>
          <a:ext cx="0" cy="0"/>
          <a:chOff x="0" y="0"/>
          <a:chExt cx="0" cy="0"/>
        </a:xfrm>
      </p:grpSpPr>
      <p:sp>
        <p:nvSpPr>
          <p:cNvPr id="601" name="Google Shape;601;p24: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602" name="Google Shape;602;p24: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86"/>
        <p:cNvGrpSpPr/>
        <p:nvPr/>
      </p:nvGrpSpPr>
      <p:grpSpPr>
        <a:xfrm>
          <a:off x="0" y="0"/>
          <a:ext cx="0" cy="0"/>
          <a:chOff x="0" y="0"/>
          <a:chExt cx="0" cy="0"/>
        </a:xfrm>
      </p:grpSpPr>
      <p:sp>
        <p:nvSpPr>
          <p:cNvPr id="687" name="Google Shape;687;p29: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688" name="Google Shape;688;p29: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3"/>
        <p:cNvGrpSpPr/>
        <p:nvPr/>
      </p:nvGrpSpPr>
      <p:grpSpPr>
        <a:xfrm>
          <a:off x="0" y="0"/>
          <a:ext cx="0" cy="0"/>
          <a:chOff x="0" y="0"/>
          <a:chExt cx="0" cy="0"/>
        </a:xfrm>
      </p:grpSpPr>
      <p:sp>
        <p:nvSpPr>
          <p:cNvPr id="714" name="Google Shape;714;p30: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715" name="Google Shape;715;p30: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1"/>
        <p:cNvGrpSpPr/>
        <p:nvPr/>
      </p:nvGrpSpPr>
      <p:grpSpPr>
        <a:xfrm>
          <a:off x="0" y="0"/>
          <a:ext cx="0" cy="0"/>
          <a:chOff x="0" y="0"/>
          <a:chExt cx="0" cy="0"/>
        </a:xfrm>
      </p:grpSpPr>
      <p:sp>
        <p:nvSpPr>
          <p:cNvPr id="812" name="Google Shape;812;p34: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813" name="Google Shape;813;p34: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67"/>
        <p:cNvGrpSpPr/>
        <p:nvPr/>
      </p:nvGrpSpPr>
      <p:grpSpPr>
        <a:xfrm>
          <a:off x="0" y="0"/>
          <a:ext cx="0" cy="0"/>
          <a:chOff x="0" y="0"/>
          <a:chExt cx="0" cy="0"/>
        </a:xfrm>
      </p:grpSpPr>
      <p:sp>
        <p:nvSpPr>
          <p:cNvPr id="1068" name="Google Shape;1068;p102: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069" name="Google Shape;1069;p102: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73"/>
        <p:cNvGrpSpPr/>
        <p:nvPr/>
      </p:nvGrpSpPr>
      <p:grpSpPr>
        <a:xfrm>
          <a:off x="0" y="0"/>
          <a:ext cx="0" cy="0"/>
          <a:chOff x="0" y="0"/>
          <a:chExt cx="0" cy="0"/>
        </a:xfrm>
      </p:grpSpPr>
      <p:sp>
        <p:nvSpPr>
          <p:cNvPr id="1174" name="Google Shape;1174;p105:notes"/>
          <p:cNvSpPr txBox="1">
            <a:spLocks noGrp="1"/>
          </p:cNvSpPr>
          <p:nvPr>
            <p:ph type="body" idx="1"/>
          </p:nvPr>
        </p:nvSpPr>
        <p:spPr>
          <a:xfrm>
            <a:off x="685790" y="4343395"/>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175" name="Google Shape;1175;p105:notes"/>
          <p:cNvSpPr>
            <a:spLocks noGrp="1" noRot="1" noChangeAspect="1"/>
          </p:cNvSpPr>
          <p:nvPr>
            <p:ph type="sldImg" idx="2"/>
          </p:nvPr>
        </p:nvSpPr>
        <p:spPr>
          <a:xfrm>
            <a:off x="382588" y="685800"/>
            <a:ext cx="6094412"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Rubrikbild">
    <p:spTree>
      <p:nvGrpSpPr>
        <p:cNvPr id="1" name=""/>
        <p:cNvGrpSpPr/>
        <p:nvPr/>
      </p:nvGrpSpPr>
      <p:grpSpPr>
        <a:xfrm>
          <a:off x="0" y="0"/>
          <a:ext cx="0" cy="0"/>
          <a:chOff x="0" y="0"/>
          <a:chExt cx="0" cy="0"/>
        </a:xfrm>
      </p:grpSpPr>
      <p:sp>
        <p:nvSpPr>
          <p:cNvPr id="2" name="Rubrik 1">
            <a:extLst>
              <a:ext uri="{FF2B5EF4-FFF2-40B4-BE49-F238E27FC236}">
                <a16:creationId xmlns:a16="http://schemas.microsoft.com/office/drawing/2014/main" id="{F5D66EA6-6D79-AF50-CD43-6C7D0C179F53}"/>
              </a:ext>
            </a:extLst>
          </p:cNvPr>
          <p:cNvSpPr>
            <a:spLocks noGrp="1"/>
          </p:cNvSpPr>
          <p:nvPr>
            <p:ph type="ctrTitle"/>
          </p:nvPr>
        </p:nvSpPr>
        <p:spPr>
          <a:xfrm>
            <a:off x="1524000" y="1122363"/>
            <a:ext cx="9144000" cy="2387600"/>
          </a:xfrm>
        </p:spPr>
        <p:txBody>
          <a:bodyPr anchor="b"/>
          <a:lstStyle>
            <a:lvl1pPr algn="ctr">
              <a:defRPr sz="6000"/>
            </a:lvl1pPr>
          </a:lstStyle>
          <a:p>
            <a:r>
              <a:rPr lang="sv-SE"/>
              <a:t>Klicka här för att ändra mall för rubrikformat</a:t>
            </a:r>
          </a:p>
        </p:txBody>
      </p:sp>
      <p:sp>
        <p:nvSpPr>
          <p:cNvPr id="3" name="Underrubrik 2">
            <a:extLst>
              <a:ext uri="{FF2B5EF4-FFF2-40B4-BE49-F238E27FC236}">
                <a16:creationId xmlns:a16="http://schemas.microsoft.com/office/drawing/2014/main" id="{38D61EEE-0092-7DB2-0714-B962DB0D419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sv-SE"/>
              <a:t>Klicka här för att ändra mall för underrubrikformat</a:t>
            </a:r>
          </a:p>
        </p:txBody>
      </p:sp>
      <p:sp>
        <p:nvSpPr>
          <p:cNvPr id="4" name="Platshållare för datum 3">
            <a:extLst>
              <a:ext uri="{FF2B5EF4-FFF2-40B4-BE49-F238E27FC236}">
                <a16:creationId xmlns:a16="http://schemas.microsoft.com/office/drawing/2014/main" id="{8DDA45D1-DEF3-A5AC-47B7-9111F4504051}"/>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5" name="Platshållare för sidfot 4">
            <a:extLst>
              <a:ext uri="{FF2B5EF4-FFF2-40B4-BE49-F238E27FC236}">
                <a16:creationId xmlns:a16="http://schemas.microsoft.com/office/drawing/2014/main" id="{D81205DB-9ABC-557A-0AB8-E2344FCCCB47}"/>
              </a:ext>
            </a:extLst>
          </p:cNvPr>
          <p:cNvSpPr>
            <a:spLocks noGrp="1"/>
          </p:cNvSpPr>
          <p:nvPr>
            <p:ph type="ftr" sz="quarter" idx="11"/>
          </p:nvPr>
        </p:nvSpPr>
        <p:spPr/>
        <p:txBody>
          <a:bodyPr/>
          <a:lstStyle/>
          <a:p>
            <a:endParaRPr lang="sv-SE"/>
          </a:p>
        </p:txBody>
      </p:sp>
      <p:sp>
        <p:nvSpPr>
          <p:cNvPr id="6" name="Platshållare för bildnummer 5">
            <a:extLst>
              <a:ext uri="{FF2B5EF4-FFF2-40B4-BE49-F238E27FC236}">
                <a16:creationId xmlns:a16="http://schemas.microsoft.com/office/drawing/2014/main" id="{97357E3A-3F21-8A5C-C692-1FC7C4D999C6}"/>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146075823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Rubrik och lodrät text">
    <p:spTree>
      <p:nvGrpSpPr>
        <p:cNvPr id="1" name=""/>
        <p:cNvGrpSpPr/>
        <p:nvPr/>
      </p:nvGrpSpPr>
      <p:grpSpPr>
        <a:xfrm>
          <a:off x="0" y="0"/>
          <a:ext cx="0" cy="0"/>
          <a:chOff x="0" y="0"/>
          <a:chExt cx="0" cy="0"/>
        </a:xfrm>
      </p:grpSpPr>
      <p:sp>
        <p:nvSpPr>
          <p:cNvPr id="2" name="Rubrik 1">
            <a:extLst>
              <a:ext uri="{FF2B5EF4-FFF2-40B4-BE49-F238E27FC236}">
                <a16:creationId xmlns:a16="http://schemas.microsoft.com/office/drawing/2014/main" id="{6C3A655C-D0B7-8B25-4C75-3809D3B0344C}"/>
              </a:ext>
            </a:extLst>
          </p:cNvPr>
          <p:cNvSpPr>
            <a:spLocks noGrp="1"/>
          </p:cNvSpPr>
          <p:nvPr>
            <p:ph type="title"/>
          </p:nvPr>
        </p:nvSpPr>
        <p:spPr/>
        <p:txBody>
          <a:bodyPr/>
          <a:lstStyle/>
          <a:p>
            <a:r>
              <a:rPr lang="sv-SE"/>
              <a:t>Klicka här för att ändra mall för rubrikformat</a:t>
            </a:r>
          </a:p>
        </p:txBody>
      </p:sp>
      <p:sp>
        <p:nvSpPr>
          <p:cNvPr id="3" name="Platshållare för lodrät text 2">
            <a:extLst>
              <a:ext uri="{FF2B5EF4-FFF2-40B4-BE49-F238E27FC236}">
                <a16:creationId xmlns:a16="http://schemas.microsoft.com/office/drawing/2014/main" id="{FE133A7E-211D-A6FE-DF04-EF75AA0A2AC4}"/>
              </a:ext>
            </a:extLst>
          </p:cNvPr>
          <p:cNvSpPr>
            <a:spLocks noGrp="1"/>
          </p:cNvSpPr>
          <p:nvPr>
            <p:ph type="body" orient="vert" idx="1"/>
          </p:nvPr>
        </p:nvSpPr>
        <p:spPr/>
        <p:txBody>
          <a:bodyPr vert="eaVert"/>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4" name="Platshållare för datum 3">
            <a:extLst>
              <a:ext uri="{FF2B5EF4-FFF2-40B4-BE49-F238E27FC236}">
                <a16:creationId xmlns:a16="http://schemas.microsoft.com/office/drawing/2014/main" id="{037D9DA3-2F9F-9120-1EF6-884F9BB2C92D}"/>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5" name="Platshållare för sidfot 4">
            <a:extLst>
              <a:ext uri="{FF2B5EF4-FFF2-40B4-BE49-F238E27FC236}">
                <a16:creationId xmlns:a16="http://schemas.microsoft.com/office/drawing/2014/main" id="{3B6AB511-DE34-ADE3-089C-190DF5CA92C9}"/>
              </a:ext>
            </a:extLst>
          </p:cNvPr>
          <p:cNvSpPr>
            <a:spLocks noGrp="1"/>
          </p:cNvSpPr>
          <p:nvPr>
            <p:ph type="ftr" sz="quarter" idx="11"/>
          </p:nvPr>
        </p:nvSpPr>
        <p:spPr/>
        <p:txBody>
          <a:bodyPr/>
          <a:lstStyle/>
          <a:p>
            <a:endParaRPr lang="sv-SE"/>
          </a:p>
        </p:txBody>
      </p:sp>
      <p:sp>
        <p:nvSpPr>
          <p:cNvPr id="6" name="Platshållare för bildnummer 5">
            <a:extLst>
              <a:ext uri="{FF2B5EF4-FFF2-40B4-BE49-F238E27FC236}">
                <a16:creationId xmlns:a16="http://schemas.microsoft.com/office/drawing/2014/main" id="{E6B88CDE-2B4E-33AC-2133-5A83289589FE}"/>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9948542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Lodrät rubrik och text">
    <p:spTree>
      <p:nvGrpSpPr>
        <p:cNvPr id="1" name=""/>
        <p:cNvGrpSpPr/>
        <p:nvPr/>
      </p:nvGrpSpPr>
      <p:grpSpPr>
        <a:xfrm>
          <a:off x="0" y="0"/>
          <a:ext cx="0" cy="0"/>
          <a:chOff x="0" y="0"/>
          <a:chExt cx="0" cy="0"/>
        </a:xfrm>
      </p:grpSpPr>
      <p:sp>
        <p:nvSpPr>
          <p:cNvPr id="2" name="Lodrät rubrik 1">
            <a:extLst>
              <a:ext uri="{FF2B5EF4-FFF2-40B4-BE49-F238E27FC236}">
                <a16:creationId xmlns:a16="http://schemas.microsoft.com/office/drawing/2014/main" id="{1F5F5CA2-AC16-3AAA-1893-AF1E69368705}"/>
              </a:ext>
            </a:extLst>
          </p:cNvPr>
          <p:cNvSpPr>
            <a:spLocks noGrp="1"/>
          </p:cNvSpPr>
          <p:nvPr>
            <p:ph type="title" orient="vert"/>
          </p:nvPr>
        </p:nvSpPr>
        <p:spPr>
          <a:xfrm>
            <a:off x="8724900" y="365125"/>
            <a:ext cx="2628900" cy="5811838"/>
          </a:xfrm>
        </p:spPr>
        <p:txBody>
          <a:bodyPr vert="eaVert"/>
          <a:lstStyle/>
          <a:p>
            <a:r>
              <a:rPr lang="sv-SE"/>
              <a:t>Klicka här för att ändra mall för rubrikformat</a:t>
            </a:r>
          </a:p>
        </p:txBody>
      </p:sp>
      <p:sp>
        <p:nvSpPr>
          <p:cNvPr id="3" name="Platshållare för lodrät text 2">
            <a:extLst>
              <a:ext uri="{FF2B5EF4-FFF2-40B4-BE49-F238E27FC236}">
                <a16:creationId xmlns:a16="http://schemas.microsoft.com/office/drawing/2014/main" id="{F0B51D9E-9A38-1951-896E-53390213701C}"/>
              </a:ext>
            </a:extLst>
          </p:cNvPr>
          <p:cNvSpPr>
            <a:spLocks noGrp="1"/>
          </p:cNvSpPr>
          <p:nvPr>
            <p:ph type="body" orient="vert" idx="1"/>
          </p:nvPr>
        </p:nvSpPr>
        <p:spPr>
          <a:xfrm>
            <a:off x="838200" y="365125"/>
            <a:ext cx="7734300" cy="5811838"/>
          </a:xfrm>
        </p:spPr>
        <p:txBody>
          <a:bodyPr vert="eaVert"/>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4" name="Platshållare för datum 3">
            <a:extLst>
              <a:ext uri="{FF2B5EF4-FFF2-40B4-BE49-F238E27FC236}">
                <a16:creationId xmlns:a16="http://schemas.microsoft.com/office/drawing/2014/main" id="{201CED90-985E-1F6F-C6E5-9F68186BC6F9}"/>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5" name="Platshållare för sidfot 4">
            <a:extLst>
              <a:ext uri="{FF2B5EF4-FFF2-40B4-BE49-F238E27FC236}">
                <a16:creationId xmlns:a16="http://schemas.microsoft.com/office/drawing/2014/main" id="{2088F8CE-D532-0987-191E-66DDBF069DAD}"/>
              </a:ext>
            </a:extLst>
          </p:cNvPr>
          <p:cNvSpPr>
            <a:spLocks noGrp="1"/>
          </p:cNvSpPr>
          <p:nvPr>
            <p:ph type="ftr" sz="quarter" idx="11"/>
          </p:nvPr>
        </p:nvSpPr>
        <p:spPr/>
        <p:txBody>
          <a:bodyPr/>
          <a:lstStyle/>
          <a:p>
            <a:endParaRPr lang="sv-SE"/>
          </a:p>
        </p:txBody>
      </p:sp>
      <p:sp>
        <p:nvSpPr>
          <p:cNvPr id="6" name="Platshållare för bildnummer 5">
            <a:extLst>
              <a:ext uri="{FF2B5EF4-FFF2-40B4-BE49-F238E27FC236}">
                <a16:creationId xmlns:a16="http://schemas.microsoft.com/office/drawing/2014/main" id="{19F01CE2-7645-C985-293D-0B56B77EC3A3}"/>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3784336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matchingName="Title and body" type="tx">
  <p:cSld name="Title and body">
    <p:spTree>
      <p:nvGrpSpPr>
        <p:cNvPr id="1" name="Shape 47"/>
        <p:cNvGrpSpPr/>
        <p:nvPr/>
      </p:nvGrpSpPr>
      <p:grpSpPr>
        <a:xfrm>
          <a:off x="0" y="0"/>
          <a:ext cx="0" cy="0"/>
          <a:chOff x="0" y="0"/>
          <a:chExt cx="0" cy="0"/>
        </a:xfrm>
      </p:grpSpPr>
      <p:sp>
        <p:nvSpPr>
          <p:cNvPr id="48" name="Google Shape;48;p49"/>
          <p:cNvSpPr txBox="1">
            <a:spLocks noGrp="1"/>
          </p:cNvSpPr>
          <p:nvPr>
            <p:ph type="body" idx="1"/>
          </p:nvPr>
        </p:nvSpPr>
        <p:spPr>
          <a:xfrm>
            <a:off x="725853" y="2022259"/>
            <a:ext cx="10879995" cy="3849919"/>
          </a:xfrm>
          <a:prstGeom prst="rect">
            <a:avLst/>
          </a:prstGeom>
          <a:noFill/>
          <a:ln>
            <a:noFill/>
          </a:ln>
        </p:spPr>
        <p:txBody>
          <a:bodyPr spcFirstLastPara="1" wrap="square" lIns="91425" tIns="91425" rIns="91425" bIns="91425" anchor="t" anchorCtr="0">
            <a:normAutofit/>
          </a:bodyPr>
          <a:lstStyle>
            <a:lvl1pPr marL="609585" lvl="0" indent="-304792" algn="l">
              <a:lnSpc>
                <a:spcPct val="103333"/>
              </a:lnSpc>
              <a:spcBef>
                <a:spcPts val="0"/>
              </a:spcBef>
              <a:spcAft>
                <a:spcPts val="0"/>
              </a:spcAft>
              <a:buSzPts val="1800"/>
              <a:buNone/>
              <a:defRPr sz="2401" b="0" i="0">
                <a:solidFill>
                  <a:srgbClr val="6D6E71"/>
                </a:solidFill>
                <a:latin typeface="Calibri"/>
                <a:ea typeface="Calibri"/>
                <a:cs typeface="Calibri"/>
                <a:sym typeface="Calibri"/>
              </a:defRPr>
            </a:lvl1pPr>
            <a:lvl2pPr marL="1219170" lvl="1" indent="-304792" algn="l">
              <a:lnSpc>
                <a:spcPct val="115000"/>
              </a:lnSpc>
              <a:spcBef>
                <a:spcPts val="0"/>
              </a:spcBef>
              <a:spcAft>
                <a:spcPts val="0"/>
              </a:spcAft>
              <a:buSzPts val="1400"/>
              <a:buNone/>
              <a:defRPr sz="2000" b="0" i="0">
                <a:solidFill>
                  <a:schemeClr val="lt1"/>
                </a:solidFill>
                <a:latin typeface="Montserrat Light"/>
                <a:ea typeface="Montserrat Light"/>
                <a:cs typeface="Montserrat Light"/>
                <a:sym typeface="Montserrat Light"/>
              </a:defRPr>
            </a:lvl2pPr>
            <a:lvl3pPr marL="1828754" lvl="2" indent="-304792" algn="l">
              <a:lnSpc>
                <a:spcPct val="115000"/>
              </a:lnSpc>
              <a:spcBef>
                <a:spcPts val="0"/>
              </a:spcBef>
              <a:spcAft>
                <a:spcPts val="0"/>
              </a:spcAft>
              <a:buSzPts val="1400"/>
              <a:buNone/>
              <a:defRPr sz="2000" b="0" i="0">
                <a:solidFill>
                  <a:schemeClr val="lt1"/>
                </a:solidFill>
                <a:latin typeface="Montserrat Light"/>
                <a:ea typeface="Montserrat Light"/>
                <a:cs typeface="Montserrat Light"/>
                <a:sym typeface="Montserrat Light"/>
              </a:defRPr>
            </a:lvl3pPr>
            <a:lvl4pPr marL="2438339" lvl="3" indent="-304792" algn="l">
              <a:lnSpc>
                <a:spcPct val="115000"/>
              </a:lnSpc>
              <a:spcBef>
                <a:spcPts val="0"/>
              </a:spcBef>
              <a:spcAft>
                <a:spcPts val="0"/>
              </a:spcAft>
              <a:buSzPts val="1400"/>
              <a:buNone/>
              <a:defRPr sz="2000" b="0" i="0">
                <a:solidFill>
                  <a:schemeClr val="lt1"/>
                </a:solidFill>
                <a:latin typeface="Montserrat Light"/>
                <a:ea typeface="Montserrat Light"/>
                <a:cs typeface="Montserrat Light"/>
                <a:sym typeface="Montserrat Light"/>
              </a:defRPr>
            </a:lvl4pPr>
            <a:lvl5pPr marL="3047924" lvl="4" indent="-304792" algn="l">
              <a:lnSpc>
                <a:spcPct val="115000"/>
              </a:lnSpc>
              <a:spcBef>
                <a:spcPts val="0"/>
              </a:spcBef>
              <a:spcAft>
                <a:spcPts val="0"/>
              </a:spcAft>
              <a:buSzPts val="1400"/>
              <a:buNone/>
              <a:defRPr sz="2000" b="0" i="0">
                <a:solidFill>
                  <a:schemeClr val="lt1"/>
                </a:solidFill>
                <a:latin typeface="Montserrat Light"/>
                <a:ea typeface="Montserrat Light"/>
                <a:cs typeface="Montserrat Light"/>
                <a:sym typeface="Montserrat Light"/>
              </a:defRPr>
            </a:lvl5pPr>
            <a:lvl6pPr marL="3657509" lvl="5" indent="-423323" algn="l">
              <a:lnSpc>
                <a:spcPct val="115000"/>
              </a:lnSpc>
              <a:spcBef>
                <a:spcPts val="0"/>
              </a:spcBef>
              <a:spcAft>
                <a:spcPts val="0"/>
              </a:spcAft>
              <a:buSzPts val="1400"/>
              <a:buChar char="■"/>
              <a:defRPr/>
            </a:lvl6pPr>
            <a:lvl7pPr marL="4267093" lvl="6" indent="-423323" algn="l">
              <a:lnSpc>
                <a:spcPct val="115000"/>
              </a:lnSpc>
              <a:spcBef>
                <a:spcPts val="0"/>
              </a:spcBef>
              <a:spcAft>
                <a:spcPts val="0"/>
              </a:spcAft>
              <a:buSzPts val="1400"/>
              <a:buChar char="●"/>
              <a:defRPr/>
            </a:lvl7pPr>
            <a:lvl8pPr marL="4876678" lvl="7" indent="-423323" algn="l">
              <a:lnSpc>
                <a:spcPct val="115000"/>
              </a:lnSpc>
              <a:spcBef>
                <a:spcPts val="0"/>
              </a:spcBef>
              <a:spcAft>
                <a:spcPts val="0"/>
              </a:spcAft>
              <a:buSzPts val="1400"/>
              <a:buChar char="○"/>
              <a:defRPr/>
            </a:lvl8pPr>
            <a:lvl9pPr marL="5486263" lvl="8" indent="-423323" algn="l">
              <a:lnSpc>
                <a:spcPct val="115000"/>
              </a:lnSpc>
              <a:spcBef>
                <a:spcPts val="0"/>
              </a:spcBef>
              <a:spcAft>
                <a:spcPts val="0"/>
              </a:spcAft>
              <a:buSzPts val="1400"/>
              <a:buChar char="■"/>
              <a:defRPr/>
            </a:lvl9pPr>
          </a:lstStyle>
          <a:p>
            <a:endParaRPr/>
          </a:p>
        </p:txBody>
      </p:sp>
      <p:sp>
        <p:nvSpPr>
          <p:cNvPr id="49" name="Google Shape;49;p49"/>
          <p:cNvSpPr txBox="1">
            <a:spLocks noGrp="1"/>
          </p:cNvSpPr>
          <p:nvPr>
            <p:ph type="body" idx="2"/>
          </p:nvPr>
        </p:nvSpPr>
        <p:spPr>
          <a:xfrm>
            <a:off x="725855" y="738158"/>
            <a:ext cx="10849143" cy="803655"/>
          </a:xfrm>
          <a:prstGeom prst="rect">
            <a:avLst/>
          </a:prstGeom>
          <a:noFill/>
          <a:ln>
            <a:noFill/>
          </a:ln>
        </p:spPr>
        <p:txBody>
          <a:bodyPr spcFirstLastPara="1" wrap="square" lIns="91425" tIns="91425" rIns="91425" bIns="91425" anchor="t" anchorCtr="0">
            <a:noAutofit/>
          </a:bodyPr>
          <a:lstStyle>
            <a:lvl1pPr marL="609585" lvl="0" indent="-304792" algn="l">
              <a:lnSpc>
                <a:spcPct val="115000"/>
              </a:lnSpc>
              <a:spcBef>
                <a:spcPts val="0"/>
              </a:spcBef>
              <a:spcAft>
                <a:spcPts val="0"/>
              </a:spcAft>
              <a:buSzPts val="1800"/>
              <a:buNone/>
              <a:defRPr sz="3600" b="1" i="0">
                <a:solidFill>
                  <a:srgbClr val="69ADAD"/>
                </a:solidFill>
                <a:latin typeface="Calibri"/>
                <a:ea typeface="Calibri"/>
                <a:cs typeface="Calibri"/>
                <a:sym typeface="Calibri"/>
              </a:defRPr>
            </a:lvl1pPr>
            <a:lvl2pPr marL="1219170" lvl="1" indent="-423323" algn="l">
              <a:lnSpc>
                <a:spcPct val="115000"/>
              </a:lnSpc>
              <a:spcBef>
                <a:spcPts val="0"/>
              </a:spcBef>
              <a:spcAft>
                <a:spcPts val="0"/>
              </a:spcAft>
              <a:buSzPts val="1400"/>
              <a:buChar char="○"/>
              <a:defRPr/>
            </a:lvl2pPr>
            <a:lvl3pPr marL="1828754" lvl="2" indent="-423323" algn="l">
              <a:lnSpc>
                <a:spcPct val="115000"/>
              </a:lnSpc>
              <a:spcBef>
                <a:spcPts val="0"/>
              </a:spcBef>
              <a:spcAft>
                <a:spcPts val="0"/>
              </a:spcAft>
              <a:buSzPts val="1400"/>
              <a:buChar char="■"/>
              <a:defRPr/>
            </a:lvl3pPr>
            <a:lvl4pPr marL="2438339" lvl="3" indent="-423323" algn="l">
              <a:lnSpc>
                <a:spcPct val="115000"/>
              </a:lnSpc>
              <a:spcBef>
                <a:spcPts val="0"/>
              </a:spcBef>
              <a:spcAft>
                <a:spcPts val="0"/>
              </a:spcAft>
              <a:buSzPts val="1400"/>
              <a:buChar char="●"/>
              <a:defRPr/>
            </a:lvl4pPr>
            <a:lvl5pPr marL="3047924" lvl="4" indent="-423323" algn="l">
              <a:lnSpc>
                <a:spcPct val="115000"/>
              </a:lnSpc>
              <a:spcBef>
                <a:spcPts val="0"/>
              </a:spcBef>
              <a:spcAft>
                <a:spcPts val="0"/>
              </a:spcAft>
              <a:buSzPts val="1400"/>
              <a:buChar char="○"/>
              <a:defRPr/>
            </a:lvl5pPr>
            <a:lvl6pPr marL="3657509" lvl="5" indent="-423323" algn="l">
              <a:lnSpc>
                <a:spcPct val="115000"/>
              </a:lnSpc>
              <a:spcBef>
                <a:spcPts val="0"/>
              </a:spcBef>
              <a:spcAft>
                <a:spcPts val="0"/>
              </a:spcAft>
              <a:buSzPts val="1400"/>
              <a:buChar char="■"/>
              <a:defRPr/>
            </a:lvl6pPr>
            <a:lvl7pPr marL="4267093" lvl="6" indent="-423323" algn="l">
              <a:lnSpc>
                <a:spcPct val="115000"/>
              </a:lnSpc>
              <a:spcBef>
                <a:spcPts val="0"/>
              </a:spcBef>
              <a:spcAft>
                <a:spcPts val="0"/>
              </a:spcAft>
              <a:buSzPts val="1400"/>
              <a:buChar char="●"/>
              <a:defRPr/>
            </a:lvl7pPr>
            <a:lvl8pPr marL="4876678" lvl="7" indent="-423323" algn="l">
              <a:lnSpc>
                <a:spcPct val="115000"/>
              </a:lnSpc>
              <a:spcBef>
                <a:spcPts val="0"/>
              </a:spcBef>
              <a:spcAft>
                <a:spcPts val="0"/>
              </a:spcAft>
              <a:buSzPts val="1400"/>
              <a:buChar char="○"/>
              <a:defRPr/>
            </a:lvl8pPr>
            <a:lvl9pPr marL="5486263" lvl="8" indent="-423323" algn="l">
              <a:lnSpc>
                <a:spcPct val="115000"/>
              </a:lnSpc>
              <a:spcBef>
                <a:spcPts val="0"/>
              </a:spcBef>
              <a:spcAft>
                <a:spcPts val="0"/>
              </a:spcAft>
              <a:buSzPts val="1400"/>
              <a:buChar char="■"/>
              <a:defRPr/>
            </a:lvl9pPr>
          </a:lstStyle>
          <a:p>
            <a:endParaRPr/>
          </a:p>
        </p:txBody>
      </p:sp>
      <p:sp>
        <p:nvSpPr>
          <p:cNvPr id="50" name="Google Shape;50;p49"/>
          <p:cNvSpPr txBox="1">
            <a:spLocks noGrp="1"/>
          </p:cNvSpPr>
          <p:nvPr>
            <p:ph type="sldNum" idx="12"/>
          </p:nvPr>
        </p:nvSpPr>
        <p:spPr>
          <a:xfrm>
            <a:off x="11284488" y="6173687"/>
            <a:ext cx="636581" cy="621096"/>
          </a:xfrm>
          <a:prstGeom prst="rect">
            <a:avLst/>
          </a:prstGeom>
          <a:noFill/>
          <a:ln>
            <a:noFill/>
          </a:ln>
        </p:spPr>
        <p:txBody>
          <a:bodyPr spcFirstLastPara="1" wrap="square" lIns="91425" tIns="45700" rIns="91425" bIns="45700" anchor="ctr" anchorCtr="0">
            <a:noAutofit/>
          </a:bodyPr>
          <a:lstStyle>
            <a:lvl1pPr marL="0" lvl="0" indent="0" algn="ctr">
              <a:lnSpc>
                <a:spcPct val="100000"/>
              </a:lnSpc>
              <a:spcBef>
                <a:spcPts val="0"/>
              </a:spcBef>
              <a:spcAft>
                <a:spcPts val="0"/>
              </a:spcAft>
              <a:buSzPts val="1600"/>
              <a:buNone/>
              <a:defRPr sz="2133" b="0" i="0" u="none" strike="noStrike" cap="none">
                <a:solidFill>
                  <a:srgbClr val="8AC03B"/>
                </a:solidFill>
                <a:latin typeface="Calibri"/>
                <a:ea typeface="Calibri"/>
                <a:cs typeface="Calibri"/>
                <a:sym typeface="Calibri"/>
              </a:defRPr>
            </a:lvl1pPr>
            <a:lvl2pPr marL="0" lvl="1" indent="0" algn="ctr">
              <a:lnSpc>
                <a:spcPct val="100000"/>
              </a:lnSpc>
              <a:spcBef>
                <a:spcPts val="0"/>
              </a:spcBef>
              <a:spcAft>
                <a:spcPts val="0"/>
              </a:spcAft>
              <a:buSzPts val="1600"/>
              <a:buNone/>
              <a:defRPr sz="2133" b="0" i="0" u="none" strike="noStrike" cap="none">
                <a:solidFill>
                  <a:srgbClr val="8AC03B"/>
                </a:solidFill>
                <a:latin typeface="Calibri"/>
                <a:ea typeface="Calibri"/>
                <a:cs typeface="Calibri"/>
                <a:sym typeface="Calibri"/>
              </a:defRPr>
            </a:lvl2pPr>
            <a:lvl3pPr marL="0" lvl="2" indent="0" algn="ctr">
              <a:lnSpc>
                <a:spcPct val="100000"/>
              </a:lnSpc>
              <a:spcBef>
                <a:spcPts val="0"/>
              </a:spcBef>
              <a:spcAft>
                <a:spcPts val="0"/>
              </a:spcAft>
              <a:buSzPts val="1600"/>
              <a:buNone/>
              <a:defRPr sz="2133" b="0" i="0" u="none" strike="noStrike" cap="none">
                <a:solidFill>
                  <a:srgbClr val="8AC03B"/>
                </a:solidFill>
                <a:latin typeface="Calibri"/>
                <a:ea typeface="Calibri"/>
                <a:cs typeface="Calibri"/>
                <a:sym typeface="Calibri"/>
              </a:defRPr>
            </a:lvl3pPr>
            <a:lvl4pPr marL="0" lvl="3" indent="0" algn="ctr">
              <a:lnSpc>
                <a:spcPct val="100000"/>
              </a:lnSpc>
              <a:spcBef>
                <a:spcPts val="0"/>
              </a:spcBef>
              <a:spcAft>
                <a:spcPts val="0"/>
              </a:spcAft>
              <a:buSzPts val="1600"/>
              <a:buNone/>
              <a:defRPr sz="2133" b="0" i="0" u="none" strike="noStrike" cap="none">
                <a:solidFill>
                  <a:srgbClr val="8AC03B"/>
                </a:solidFill>
                <a:latin typeface="Calibri"/>
                <a:ea typeface="Calibri"/>
                <a:cs typeface="Calibri"/>
                <a:sym typeface="Calibri"/>
              </a:defRPr>
            </a:lvl4pPr>
            <a:lvl5pPr marL="0" lvl="4" indent="0" algn="ctr">
              <a:lnSpc>
                <a:spcPct val="100000"/>
              </a:lnSpc>
              <a:spcBef>
                <a:spcPts val="0"/>
              </a:spcBef>
              <a:spcAft>
                <a:spcPts val="0"/>
              </a:spcAft>
              <a:buSzPts val="1600"/>
              <a:buNone/>
              <a:defRPr sz="2133" b="0" i="0" u="none" strike="noStrike" cap="none">
                <a:solidFill>
                  <a:srgbClr val="8AC03B"/>
                </a:solidFill>
                <a:latin typeface="Calibri"/>
                <a:ea typeface="Calibri"/>
                <a:cs typeface="Calibri"/>
                <a:sym typeface="Calibri"/>
              </a:defRPr>
            </a:lvl5pPr>
            <a:lvl6pPr marL="0" lvl="5" indent="0" algn="ctr">
              <a:lnSpc>
                <a:spcPct val="100000"/>
              </a:lnSpc>
              <a:spcBef>
                <a:spcPts val="0"/>
              </a:spcBef>
              <a:spcAft>
                <a:spcPts val="0"/>
              </a:spcAft>
              <a:buSzPts val="1600"/>
              <a:buNone/>
              <a:defRPr sz="2133" b="0" i="0" u="none" strike="noStrike" cap="none">
                <a:solidFill>
                  <a:srgbClr val="8AC03B"/>
                </a:solidFill>
                <a:latin typeface="Calibri"/>
                <a:ea typeface="Calibri"/>
                <a:cs typeface="Calibri"/>
                <a:sym typeface="Calibri"/>
              </a:defRPr>
            </a:lvl6pPr>
            <a:lvl7pPr marL="0" lvl="6" indent="0" algn="ctr">
              <a:lnSpc>
                <a:spcPct val="100000"/>
              </a:lnSpc>
              <a:spcBef>
                <a:spcPts val="0"/>
              </a:spcBef>
              <a:spcAft>
                <a:spcPts val="0"/>
              </a:spcAft>
              <a:buSzPts val="1600"/>
              <a:buNone/>
              <a:defRPr sz="2133" b="0" i="0" u="none" strike="noStrike" cap="none">
                <a:solidFill>
                  <a:srgbClr val="8AC03B"/>
                </a:solidFill>
                <a:latin typeface="Calibri"/>
                <a:ea typeface="Calibri"/>
                <a:cs typeface="Calibri"/>
                <a:sym typeface="Calibri"/>
              </a:defRPr>
            </a:lvl7pPr>
            <a:lvl8pPr marL="0" lvl="7" indent="0" algn="ctr">
              <a:lnSpc>
                <a:spcPct val="100000"/>
              </a:lnSpc>
              <a:spcBef>
                <a:spcPts val="0"/>
              </a:spcBef>
              <a:spcAft>
                <a:spcPts val="0"/>
              </a:spcAft>
              <a:buSzPts val="1600"/>
              <a:buNone/>
              <a:defRPr sz="2133" b="0" i="0" u="none" strike="noStrike" cap="none">
                <a:solidFill>
                  <a:srgbClr val="8AC03B"/>
                </a:solidFill>
                <a:latin typeface="Calibri"/>
                <a:ea typeface="Calibri"/>
                <a:cs typeface="Calibri"/>
                <a:sym typeface="Calibri"/>
              </a:defRPr>
            </a:lvl8pPr>
            <a:lvl9pPr marL="0" lvl="8" indent="0" algn="ctr">
              <a:lnSpc>
                <a:spcPct val="100000"/>
              </a:lnSpc>
              <a:spcBef>
                <a:spcPts val="0"/>
              </a:spcBef>
              <a:spcAft>
                <a:spcPts val="0"/>
              </a:spcAft>
              <a:buSzPts val="1600"/>
              <a:buNone/>
              <a:defRPr sz="2133" b="0" i="0" u="none" strike="noStrike" cap="none">
                <a:solidFill>
                  <a:srgbClr val="8AC03B"/>
                </a:solidFill>
                <a:latin typeface="Calibri"/>
                <a:ea typeface="Calibri"/>
                <a:cs typeface="Calibri"/>
                <a:sym typeface="Calibri"/>
              </a:defRPr>
            </a:lvl9pPr>
          </a:lstStyle>
          <a:p>
            <a:fld id="{00000000-1234-1234-1234-123412341234}" type="slidenum">
              <a:rPr lang="it" smtClean="0"/>
              <a:pPr/>
              <a:t>‹#›</a:t>
            </a:fld>
            <a:endParaRPr lang="it"/>
          </a:p>
        </p:txBody>
      </p:sp>
    </p:spTree>
    <p:extLst>
      <p:ext uri="{BB962C8B-B14F-4D97-AF65-F5344CB8AC3E}">
        <p14:creationId xmlns:p14="http://schemas.microsoft.com/office/powerpoint/2010/main" val="429437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Rubrik och innehåll">
    <p:spTree>
      <p:nvGrpSpPr>
        <p:cNvPr id="1" name=""/>
        <p:cNvGrpSpPr/>
        <p:nvPr/>
      </p:nvGrpSpPr>
      <p:grpSpPr>
        <a:xfrm>
          <a:off x="0" y="0"/>
          <a:ext cx="0" cy="0"/>
          <a:chOff x="0" y="0"/>
          <a:chExt cx="0" cy="0"/>
        </a:xfrm>
      </p:grpSpPr>
      <p:sp>
        <p:nvSpPr>
          <p:cNvPr id="2" name="Rubrik 1">
            <a:extLst>
              <a:ext uri="{FF2B5EF4-FFF2-40B4-BE49-F238E27FC236}">
                <a16:creationId xmlns:a16="http://schemas.microsoft.com/office/drawing/2014/main" id="{20FA8D8D-B7E0-789A-FE33-9B44BCBBA173}"/>
              </a:ext>
            </a:extLst>
          </p:cNvPr>
          <p:cNvSpPr>
            <a:spLocks noGrp="1"/>
          </p:cNvSpPr>
          <p:nvPr>
            <p:ph type="title"/>
          </p:nvPr>
        </p:nvSpPr>
        <p:spPr/>
        <p:txBody>
          <a:bodyPr/>
          <a:lstStyle/>
          <a:p>
            <a:r>
              <a:rPr lang="sv-SE"/>
              <a:t>Klicka här för att ändra mall för rubrikformat</a:t>
            </a:r>
          </a:p>
        </p:txBody>
      </p:sp>
      <p:sp>
        <p:nvSpPr>
          <p:cNvPr id="3" name="Platshållare för innehåll 2">
            <a:extLst>
              <a:ext uri="{FF2B5EF4-FFF2-40B4-BE49-F238E27FC236}">
                <a16:creationId xmlns:a16="http://schemas.microsoft.com/office/drawing/2014/main" id="{5170FE3E-E919-6F8B-15CF-412F964D1994}"/>
              </a:ext>
            </a:extLst>
          </p:cNvPr>
          <p:cNvSpPr>
            <a:spLocks noGrp="1"/>
          </p:cNvSpPr>
          <p:nvPr>
            <p:ph idx="1"/>
          </p:nvPr>
        </p:nvSpPr>
        <p:spPr/>
        <p:txBody>
          <a:bodyPr/>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4" name="Platshållare för datum 3">
            <a:extLst>
              <a:ext uri="{FF2B5EF4-FFF2-40B4-BE49-F238E27FC236}">
                <a16:creationId xmlns:a16="http://schemas.microsoft.com/office/drawing/2014/main" id="{5BB1F911-8315-F358-501E-F1FB07E9B743}"/>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5" name="Platshållare för sidfot 4">
            <a:extLst>
              <a:ext uri="{FF2B5EF4-FFF2-40B4-BE49-F238E27FC236}">
                <a16:creationId xmlns:a16="http://schemas.microsoft.com/office/drawing/2014/main" id="{A20E7D58-C138-073E-21C1-12C3420D7642}"/>
              </a:ext>
            </a:extLst>
          </p:cNvPr>
          <p:cNvSpPr>
            <a:spLocks noGrp="1"/>
          </p:cNvSpPr>
          <p:nvPr>
            <p:ph type="ftr" sz="quarter" idx="11"/>
          </p:nvPr>
        </p:nvSpPr>
        <p:spPr/>
        <p:txBody>
          <a:bodyPr/>
          <a:lstStyle/>
          <a:p>
            <a:endParaRPr lang="sv-SE"/>
          </a:p>
        </p:txBody>
      </p:sp>
      <p:sp>
        <p:nvSpPr>
          <p:cNvPr id="6" name="Platshållare för bildnummer 5">
            <a:extLst>
              <a:ext uri="{FF2B5EF4-FFF2-40B4-BE49-F238E27FC236}">
                <a16:creationId xmlns:a16="http://schemas.microsoft.com/office/drawing/2014/main" id="{BAC7FFA8-03A6-05DA-EEF7-6F78009350E5}"/>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38760224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vsnittsrubrik">
    <p:spTree>
      <p:nvGrpSpPr>
        <p:cNvPr id="1" name=""/>
        <p:cNvGrpSpPr/>
        <p:nvPr/>
      </p:nvGrpSpPr>
      <p:grpSpPr>
        <a:xfrm>
          <a:off x="0" y="0"/>
          <a:ext cx="0" cy="0"/>
          <a:chOff x="0" y="0"/>
          <a:chExt cx="0" cy="0"/>
        </a:xfrm>
      </p:grpSpPr>
      <p:sp>
        <p:nvSpPr>
          <p:cNvPr id="2" name="Rubrik 1">
            <a:extLst>
              <a:ext uri="{FF2B5EF4-FFF2-40B4-BE49-F238E27FC236}">
                <a16:creationId xmlns:a16="http://schemas.microsoft.com/office/drawing/2014/main" id="{5A5CB977-95C0-6B20-5AB3-1B1C58A73465}"/>
              </a:ext>
            </a:extLst>
          </p:cNvPr>
          <p:cNvSpPr>
            <a:spLocks noGrp="1"/>
          </p:cNvSpPr>
          <p:nvPr>
            <p:ph type="title"/>
          </p:nvPr>
        </p:nvSpPr>
        <p:spPr>
          <a:xfrm>
            <a:off x="831850" y="1709738"/>
            <a:ext cx="10515600" cy="2852737"/>
          </a:xfrm>
        </p:spPr>
        <p:txBody>
          <a:bodyPr anchor="b"/>
          <a:lstStyle>
            <a:lvl1pPr>
              <a:defRPr sz="6000"/>
            </a:lvl1pPr>
          </a:lstStyle>
          <a:p>
            <a:r>
              <a:rPr lang="sv-SE"/>
              <a:t>Klicka här för att ändra mall för rubrikformat</a:t>
            </a:r>
          </a:p>
        </p:txBody>
      </p:sp>
      <p:sp>
        <p:nvSpPr>
          <p:cNvPr id="3" name="Platshållare för text 2">
            <a:extLst>
              <a:ext uri="{FF2B5EF4-FFF2-40B4-BE49-F238E27FC236}">
                <a16:creationId xmlns:a16="http://schemas.microsoft.com/office/drawing/2014/main" id="{7FF54875-E86B-0752-1300-E064401C5E28}"/>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sv-SE"/>
              <a:t>Klicka här för att ändra format på bakgrundstexten</a:t>
            </a:r>
          </a:p>
        </p:txBody>
      </p:sp>
      <p:sp>
        <p:nvSpPr>
          <p:cNvPr id="4" name="Platshållare för datum 3">
            <a:extLst>
              <a:ext uri="{FF2B5EF4-FFF2-40B4-BE49-F238E27FC236}">
                <a16:creationId xmlns:a16="http://schemas.microsoft.com/office/drawing/2014/main" id="{6FBE0833-D8E5-86F7-834E-A255B83BAD79}"/>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5" name="Platshållare för sidfot 4">
            <a:extLst>
              <a:ext uri="{FF2B5EF4-FFF2-40B4-BE49-F238E27FC236}">
                <a16:creationId xmlns:a16="http://schemas.microsoft.com/office/drawing/2014/main" id="{8C3F6317-731E-9A61-DD75-5C802FE010FB}"/>
              </a:ext>
            </a:extLst>
          </p:cNvPr>
          <p:cNvSpPr>
            <a:spLocks noGrp="1"/>
          </p:cNvSpPr>
          <p:nvPr>
            <p:ph type="ftr" sz="quarter" idx="11"/>
          </p:nvPr>
        </p:nvSpPr>
        <p:spPr/>
        <p:txBody>
          <a:bodyPr/>
          <a:lstStyle/>
          <a:p>
            <a:endParaRPr lang="sv-SE"/>
          </a:p>
        </p:txBody>
      </p:sp>
      <p:sp>
        <p:nvSpPr>
          <p:cNvPr id="6" name="Platshållare för bildnummer 5">
            <a:extLst>
              <a:ext uri="{FF2B5EF4-FFF2-40B4-BE49-F238E27FC236}">
                <a16:creationId xmlns:a16="http://schemas.microsoft.com/office/drawing/2014/main" id="{2307A3CD-5A96-CE43-076C-070A82B7FE39}"/>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217958020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vå delar">
    <p:spTree>
      <p:nvGrpSpPr>
        <p:cNvPr id="1" name=""/>
        <p:cNvGrpSpPr/>
        <p:nvPr/>
      </p:nvGrpSpPr>
      <p:grpSpPr>
        <a:xfrm>
          <a:off x="0" y="0"/>
          <a:ext cx="0" cy="0"/>
          <a:chOff x="0" y="0"/>
          <a:chExt cx="0" cy="0"/>
        </a:xfrm>
      </p:grpSpPr>
      <p:sp>
        <p:nvSpPr>
          <p:cNvPr id="2" name="Rubrik 1">
            <a:extLst>
              <a:ext uri="{FF2B5EF4-FFF2-40B4-BE49-F238E27FC236}">
                <a16:creationId xmlns:a16="http://schemas.microsoft.com/office/drawing/2014/main" id="{1047EB4C-63B7-0B53-8914-E1035102D85A}"/>
              </a:ext>
            </a:extLst>
          </p:cNvPr>
          <p:cNvSpPr>
            <a:spLocks noGrp="1"/>
          </p:cNvSpPr>
          <p:nvPr>
            <p:ph type="title"/>
          </p:nvPr>
        </p:nvSpPr>
        <p:spPr/>
        <p:txBody>
          <a:bodyPr/>
          <a:lstStyle/>
          <a:p>
            <a:r>
              <a:rPr lang="sv-SE"/>
              <a:t>Klicka här för att ändra mall för rubrikformat</a:t>
            </a:r>
          </a:p>
        </p:txBody>
      </p:sp>
      <p:sp>
        <p:nvSpPr>
          <p:cNvPr id="3" name="Platshållare för innehåll 2">
            <a:extLst>
              <a:ext uri="{FF2B5EF4-FFF2-40B4-BE49-F238E27FC236}">
                <a16:creationId xmlns:a16="http://schemas.microsoft.com/office/drawing/2014/main" id="{62DAA387-D3C6-59A4-C8F8-C7BA264816C0}"/>
              </a:ext>
            </a:extLst>
          </p:cNvPr>
          <p:cNvSpPr>
            <a:spLocks noGrp="1"/>
          </p:cNvSpPr>
          <p:nvPr>
            <p:ph sz="half" idx="1"/>
          </p:nvPr>
        </p:nvSpPr>
        <p:spPr>
          <a:xfrm>
            <a:off x="838200" y="1825625"/>
            <a:ext cx="5181600" cy="4351338"/>
          </a:xfrm>
        </p:spPr>
        <p:txBody>
          <a:bodyPr/>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4" name="Platshållare för innehåll 3">
            <a:extLst>
              <a:ext uri="{FF2B5EF4-FFF2-40B4-BE49-F238E27FC236}">
                <a16:creationId xmlns:a16="http://schemas.microsoft.com/office/drawing/2014/main" id="{8125AD65-5596-467B-5817-4B2D46039FED}"/>
              </a:ext>
            </a:extLst>
          </p:cNvPr>
          <p:cNvSpPr>
            <a:spLocks noGrp="1"/>
          </p:cNvSpPr>
          <p:nvPr>
            <p:ph sz="half" idx="2"/>
          </p:nvPr>
        </p:nvSpPr>
        <p:spPr>
          <a:xfrm>
            <a:off x="6172200" y="1825625"/>
            <a:ext cx="5181600" cy="4351338"/>
          </a:xfrm>
        </p:spPr>
        <p:txBody>
          <a:bodyPr/>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5" name="Platshållare för datum 4">
            <a:extLst>
              <a:ext uri="{FF2B5EF4-FFF2-40B4-BE49-F238E27FC236}">
                <a16:creationId xmlns:a16="http://schemas.microsoft.com/office/drawing/2014/main" id="{31ACE05C-BDF4-2C55-2E3E-8D81AE3F0587}"/>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6" name="Platshållare för sidfot 5">
            <a:extLst>
              <a:ext uri="{FF2B5EF4-FFF2-40B4-BE49-F238E27FC236}">
                <a16:creationId xmlns:a16="http://schemas.microsoft.com/office/drawing/2014/main" id="{1EDCEB99-0B95-5919-5A5D-2A9CB88AD055}"/>
              </a:ext>
            </a:extLst>
          </p:cNvPr>
          <p:cNvSpPr>
            <a:spLocks noGrp="1"/>
          </p:cNvSpPr>
          <p:nvPr>
            <p:ph type="ftr" sz="quarter" idx="11"/>
          </p:nvPr>
        </p:nvSpPr>
        <p:spPr/>
        <p:txBody>
          <a:bodyPr/>
          <a:lstStyle/>
          <a:p>
            <a:endParaRPr lang="sv-SE"/>
          </a:p>
        </p:txBody>
      </p:sp>
      <p:sp>
        <p:nvSpPr>
          <p:cNvPr id="7" name="Platshållare för bildnummer 6">
            <a:extLst>
              <a:ext uri="{FF2B5EF4-FFF2-40B4-BE49-F238E27FC236}">
                <a16:creationId xmlns:a16="http://schemas.microsoft.com/office/drawing/2014/main" id="{EB7D1979-F853-B8CC-5824-1BA5422C0E57}"/>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7035621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Jämförelse">
    <p:spTree>
      <p:nvGrpSpPr>
        <p:cNvPr id="1" name=""/>
        <p:cNvGrpSpPr/>
        <p:nvPr/>
      </p:nvGrpSpPr>
      <p:grpSpPr>
        <a:xfrm>
          <a:off x="0" y="0"/>
          <a:ext cx="0" cy="0"/>
          <a:chOff x="0" y="0"/>
          <a:chExt cx="0" cy="0"/>
        </a:xfrm>
      </p:grpSpPr>
      <p:sp>
        <p:nvSpPr>
          <p:cNvPr id="2" name="Rubrik 1">
            <a:extLst>
              <a:ext uri="{FF2B5EF4-FFF2-40B4-BE49-F238E27FC236}">
                <a16:creationId xmlns:a16="http://schemas.microsoft.com/office/drawing/2014/main" id="{785A6502-B373-A252-1B31-F74688987804}"/>
              </a:ext>
            </a:extLst>
          </p:cNvPr>
          <p:cNvSpPr>
            <a:spLocks noGrp="1"/>
          </p:cNvSpPr>
          <p:nvPr>
            <p:ph type="title"/>
          </p:nvPr>
        </p:nvSpPr>
        <p:spPr>
          <a:xfrm>
            <a:off x="839788" y="365125"/>
            <a:ext cx="10515600" cy="1325563"/>
          </a:xfrm>
        </p:spPr>
        <p:txBody>
          <a:bodyPr/>
          <a:lstStyle/>
          <a:p>
            <a:r>
              <a:rPr lang="sv-SE"/>
              <a:t>Klicka här för att ändra mall för rubrikformat</a:t>
            </a:r>
          </a:p>
        </p:txBody>
      </p:sp>
      <p:sp>
        <p:nvSpPr>
          <p:cNvPr id="3" name="Platshållare för text 2">
            <a:extLst>
              <a:ext uri="{FF2B5EF4-FFF2-40B4-BE49-F238E27FC236}">
                <a16:creationId xmlns:a16="http://schemas.microsoft.com/office/drawing/2014/main" id="{7890617B-30F7-6D52-8C78-DEFFEAC31FC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sv-SE"/>
              <a:t>Klicka här för att ändra format på bakgrundstexten</a:t>
            </a:r>
          </a:p>
        </p:txBody>
      </p:sp>
      <p:sp>
        <p:nvSpPr>
          <p:cNvPr id="4" name="Platshållare för innehåll 3">
            <a:extLst>
              <a:ext uri="{FF2B5EF4-FFF2-40B4-BE49-F238E27FC236}">
                <a16:creationId xmlns:a16="http://schemas.microsoft.com/office/drawing/2014/main" id="{DA4E8434-2A29-C3EB-1329-EB2970FAF084}"/>
              </a:ext>
            </a:extLst>
          </p:cNvPr>
          <p:cNvSpPr>
            <a:spLocks noGrp="1"/>
          </p:cNvSpPr>
          <p:nvPr>
            <p:ph sz="half" idx="2"/>
          </p:nvPr>
        </p:nvSpPr>
        <p:spPr>
          <a:xfrm>
            <a:off x="839788" y="2505075"/>
            <a:ext cx="5157787" cy="3684588"/>
          </a:xfrm>
        </p:spPr>
        <p:txBody>
          <a:bodyPr/>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5" name="Platshållare för text 4">
            <a:extLst>
              <a:ext uri="{FF2B5EF4-FFF2-40B4-BE49-F238E27FC236}">
                <a16:creationId xmlns:a16="http://schemas.microsoft.com/office/drawing/2014/main" id="{9FBFA7DC-5463-3A61-6321-E5822350847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sv-SE"/>
              <a:t>Klicka här för att ändra format på bakgrundstexten</a:t>
            </a:r>
          </a:p>
        </p:txBody>
      </p:sp>
      <p:sp>
        <p:nvSpPr>
          <p:cNvPr id="6" name="Platshållare för innehåll 5">
            <a:extLst>
              <a:ext uri="{FF2B5EF4-FFF2-40B4-BE49-F238E27FC236}">
                <a16:creationId xmlns:a16="http://schemas.microsoft.com/office/drawing/2014/main" id="{E257FF57-8FFB-1665-B2EC-1AB5EE74E7BB}"/>
              </a:ext>
            </a:extLst>
          </p:cNvPr>
          <p:cNvSpPr>
            <a:spLocks noGrp="1"/>
          </p:cNvSpPr>
          <p:nvPr>
            <p:ph sz="quarter" idx="4"/>
          </p:nvPr>
        </p:nvSpPr>
        <p:spPr>
          <a:xfrm>
            <a:off x="6172200" y="2505075"/>
            <a:ext cx="5183188" cy="3684588"/>
          </a:xfrm>
        </p:spPr>
        <p:txBody>
          <a:bodyPr/>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7" name="Platshållare för datum 6">
            <a:extLst>
              <a:ext uri="{FF2B5EF4-FFF2-40B4-BE49-F238E27FC236}">
                <a16:creationId xmlns:a16="http://schemas.microsoft.com/office/drawing/2014/main" id="{46E9E7D1-304D-0026-D6E7-7AA2F103AF02}"/>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8" name="Platshållare för sidfot 7">
            <a:extLst>
              <a:ext uri="{FF2B5EF4-FFF2-40B4-BE49-F238E27FC236}">
                <a16:creationId xmlns:a16="http://schemas.microsoft.com/office/drawing/2014/main" id="{16B6D044-A692-4876-82A1-336F963D4CA3}"/>
              </a:ext>
            </a:extLst>
          </p:cNvPr>
          <p:cNvSpPr>
            <a:spLocks noGrp="1"/>
          </p:cNvSpPr>
          <p:nvPr>
            <p:ph type="ftr" sz="quarter" idx="11"/>
          </p:nvPr>
        </p:nvSpPr>
        <p:spPr/>
        <p:txBody>
          <a:bodyPr/>
          <a:lstStyle/>
          <a:p>
            <a:endParaRPr lang="sv-SE"/>
          </a:p>
        </p:txBody>
      </p:sp>
      <p:sp>
        <p:nvSpPr>
          <p:cNvPr id="9" name="Platshållare för bildnummer 8">
            <a:extLst>
              <a:ext uri="{FF2B5EF4-FFF2-40B4-BE49-F238E27FC236}">
                <a16:creationId xmlns:a16="http://schemas.microsoft.com/office/drawing/2014/main" id="{FA9EB5E3-53BF-6267-1122-6DC28514988B}"/>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19423483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Endast rubrik">
    <p:spTree>
      <p:nvGrpSpPr>
        <p:cNvPr id="1" name=""/>
        <p:cNvGrpSpPr/>
        <p:nvPr/>
      </p:nvGrpSpPr>
      <p:grpSpPr>
        <a:xfrm>
          <a:off x="0" y="0"/>
          <a:ext cx="0" cy="0"/>
          <a:chOff x="0" y="0"/>
          <a:chExt cx="0" cy="0"/>
        </a:xfrm>
      </p:grpSpPr>
      <p:sp>
        <p:nvSpPr>
          <p:cNvPr id="2" name="Rubrik 1">
            <a:extLst>
              <a:ext uri="{FF2B5EF4-FFF2-40B4-BE49-F238E27FC236}">
                <a16:creationId xmlns:a16="http://schemas.microsoft.com/office/drawing/2014/main" id="{506D896C-BB84-D84C-F5F6-0AB68488CA79}"/>
              </a:ext>
            </a:extLst>
          </p:cNvPr>
          <p:cNvSpPr>
            <a:spLocks noGrp="1"/>
          </p:cNvSpPr>
          <p:nvPr>
            <p:ph type="title"/>
          </p:nvPr>
        </p:nvSpPr>
        <p:spPr/>
        <p:txBody>
          <a:bodyPr/>
          <a:lstStyle/>
          <a:p>
            <a:r>
              <a:rPr lang="sv-SE"/>
              <a:t>Klicka här för att ändra mall för rubrikformat</a:t>
            </a:r>
          </a:p>
        </p:txBody>
      </p:sp>
      <p:sp>
        <p:nvSpPr>
          <p:cNvPr id="3" name="Platshållare för datum 2">
            <a:extLst>
              <a:ext uri="{FF2B5EF4-FFF2-40B4-BE49-F238E27FC236}">
                <a16:creationId xmlns:a16="http://schemas.microsoft.com/office/drawing/2014/main" id="{BE3DD73C-7FAC-079D-76EA-14E8550270D7}"/>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4" name="Platshållare för sidfot 3">
            <a:extLst>
              <a:ext uri="{FF2B5EF4-FFF2-40B4-BE49-F238E27FC236}">
                <a16:creationId xmlns:a16="http://schemas.microsoft.com/office/drawing/2014/main" id="{EAA6B9CA-0A27-F351-C2C0-A92A96EFAA83}"/>
              </a:ext>
            </a:extLst>
          </p:cNvPr>
          <p:cNvSpPr>
            <a:spLocks noGrp="1"/>
          </p:cNvSpPr>
          <p:nvPr>
            <p:ph type="ftr" sz="quarter" idx="11"/>
          </p:nvPr>
        </p:nvSpPr>
        <p:spPr/>
        <p:txBody>
          <a:bodyPr/>
          <a:lstStyle/>
          <a:p>
            <a:endParaRPr lang="sv-SE"/>
          </a:p>
        </p:txBody>
      </p:sp>
      <p:sp>
        <p:nvSpPr>
          <p:cNvPr id="5" name="Platshållare för bildnummer 4">
            <a:extLst>
              <a:ext uri="{FF2B5EF4-FFF2-40B4-BE49-F238E27FC236}">
                <a16:creationId xmlns:a16="http://schemas.microsoft.com/office/drawing/2014/main" id="{8CFE7F72-3B07-CF34-7702-B5A74F77159B}"/>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2944503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Tom">
    <p:spTree>
      <p:nvGrpSpPr>
        <p:cNvPr id="1" name=""/>
        <p:cNvGrpSpPr/>
        <p:nvPr/>
      </p:nvGrpSpPr>
      <p:grpSpPr>
        <a:xfrm>
          <a:off x="0" y="0"/>
          <a:ext cx="0" cy="0"/>
          <a:chOff x="0" y="0"/>
          <a:chExt cx="0" cy="0"/>
        </a:xfrm>
      </p:grpSpPr>
      <p:sp>
        <p:nvSpPr>
          <p:cNvPr id="2" name="Platshållare för datum 1">
            <a:extLst>
              <a:ext uri="{FF2B5EF4-FFF2-40B4-BE49-F238E27FC236}">
                <a16:creationId xmlns:a16="http://schemas.microsoft.com/office/drawing/2014/main" id="{C7FA9A7C-E765-AF14-6ADA-660C96AF9100}"/>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3" name="Platshållare för sidfot 2">
            <a:extLst>
              <a:ext uri="{FF2B5EF4-FFF2-40B4-BE49-F238E27FC236}">
                <a16:creationId xmlns:a16="http://schemas.microsoft.com/office/drawing/2014/main" id="{6825E28E-93CB-F572-D99D-5F5788A2481C}"/>
              </a:ext>
            </a:extLst>
          </p:cNvPr>
          <p:cNvSpPr>
            <a:spLocks noGrp="1"/>
          </p:cNvSpPr>
          <p:nvPr>
            <p:ph type="ftr" sz="quarter" idx="11"/>
          </p:nvPr>
        </p:nvSpPr>
        <p:spPr/>
        <p:txBody>
          <a:bodyPr/>
          <a:lstStyle/>
          <a:p>
            <a:endParaRPr lang="sv-SE"/>
          </a:p>
        </p:txBody>
      </p:sp>
      <p:sp>
        <p:nvSpPr>
          <p:cNvPr id="4" name="Platshållare för bildnummer 3">
            <a:extLst>
              <a:ext uri="{FF2B5EF4-FFF2-40B4-BE49-F238E27FC236}">
                <a16:creationId xmlns:a16="http://schemas.microsoft.com/office/drawing/2014/main" id="{CD9A634C-75DD-080B-70FE-0B6B62C7EEA9}"/>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28670934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Text med bildtext">
    <p:spTree>
      <p:nvGrpSpPr>
        <p:cNvPr id="1" name=""/>
        <p:cNvGrpSpPr/>
        <p:nvPr/>
      </p:nvGrpSpPr>
      <p:grpSpPr>
        <a:xfrm>
          <a:off x="0" y="0"/>
          <a:ext cx="0" cy="0"/>
          <a:chOff x="0" y="0"/>
          <a:chExt cx="0" cy="0"/>
        </a:xfrm>
      </p:grpSpPr>
      <p:sp>
        <p:nvSpPr>
          <p:cNvPr id="2" name="Rubrik 1">
            <a:extLst>
              <a:ext uri="{FF2B5EF4-FFF2-40B4-BE49-F238E27FC236}">
                <a16:creationId xmlns:a16="http://schemas.microsoft.com/office/drawing/2014/main" id="{8B1D67C9-3E2E-F650-1817-DDC4C8F7D675}"/>
              </a:ext>
            </a:extLst>
          </p:cNvPr>
          <p:cNvSpPr>
            <a:spLocks noGrp="1"/>
          </p:cNvSpPr>
          <p:nvPr>
            <p:ph type="title"/>
          </p:nvPr>
        </p:nvSpPr>
        <p:spPr>
          <a:xfrm>
            <a:off x="839788" y="457200"/>
            <a:ext cx="3932237" cy="1600200"/>
          </a:xfrm>
        </p:spPr>
        <p:txBody>
          <a:bodyPr anchor="b"/>
          <a:lstStyle>
            <a:lvl1pPr>
              <a:defRPr sz="3200"/>
            </a:lvl1pPr>
          </a:lstStyle>
          <a:p>
            <a:r>
              <a:rPr lang="sv-SE"/>
              <a:t>Klicka här för att ändra mall för rubrikformat</a:t>
            </a:r>
          </a:p>
        </p:txBody>
      </p:sp>
      <p:sp>
        <p:nvSpPr>
          <p:cNvPr id="3" name="Platshållare för innehåll 2">
            <a:extLst>
              <a:ext uri="{FF2B5EF4-FFF2-40B4-BE49-F238E27FC236}">
                <a16:creationId xmlns:a16="http://schemas.microsoft.com/office/drawing/2014/main" id="{B11B61CB-F1C2-55B2-7003-168B2285C93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4" name="Platshållare för text 3">
            <a:extLst>
              <a:ext uri="{FF2B5EF4-FFF2-40B4-BE49-F238E27FC236}">
                <a16:creationId xmlns:a16="http://schemas.microsoft.com/office/drawing/2014/main" id="{4796863C-6CC1-6F2F-028B-3C293266E5A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sv-SE"/>
              <a:t>Klicka här för att ändra format på bakgrundstexten</a:t>
            </a:r>
          </a:p>
        </p:txBody>
      </p:sp>
      <p:sp>
        <p:nvSpPr>
          <p:cNvPr id="5" name="Platshållare för datum 4">
            <a:extLst>
              <a:ext uri="{FF2B5EF4-FFF2-40B4-BE49-F238E27FC236}">
                <a16:creationId xmlns:a16="http://schemas.microsoft.com/office/drawing/2014/main" id="{B08FDBD1-9707-4F82-55B2-9E409811B8AB}"/>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6" name="Platshållare för sidfot 5">
            <a:extLst>
              <a:ext uri="{FF2B5EF4-FFF2-40B4-BE49-F238E27FC236}">
                <a16:creationId xmlns:a16="http://schemas.microsoft.com/office/drawing/2014/main" id="{27110947-6B9D-5C37-E9AC-193395BF3B8F}"/>
              </a:ext>
            </a:extLst>
          </p:cNvPr>
          <p:cNvSpPr>
            <a:spLocks noGrp="1"/>
          </p:cNvSpPr>
          <p:nvPr>
            <p:ph type="ftr" sz="quarter" idx="11"/>
          </p:nvPr>
        </p:nvSpPr>
        <p:spPr/>
        <p:txBody>
          <a:bodyPr/>
          <a:lstStyle/>
          <a:p>
            <a:endParaRPr lang="sv-SE"/>
          </a:p>
        </p:txBody>
      </p:sp>
      <p:sp>
        <p:nvSpPr>
          <p:cNvPr id="7" name="Platshållare för bildnummer 6">
            <a:extLst>
              <a:ext uri="{FF2B5EF4-FFF2-40B4-BE49-F238E27FC236}">
                <a16:creationId xmlns:a16="http://schemas.microsoft.com/office/drawing/2014/main" id="{33FD841F-31B4-EAD3-590D-FBBD728C0BA6}"/>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208897330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ed bildtext">
    <p:spTree>
      <p:nvGrpSpPr>
        <p:cNvPr id="1" name=""/>
        <p:cNvGrpSpPr/>
        <p:nvPr/>
      </p:nvGrpSpPr>
      <p:grpSpPr>
        <a:xfrm>
          <a:off x="0" y="0"/>
          <a:ext cx="0" cy="0"/>
          <a:chOff x="0" y="0"/>
          <a:chExt cx="0" cy="0"/>
        </a:xfrm>
      </p:grpSpPr>
      <p:sp>
        <p:nvSpPr>
          <p:cNvPr id="2" name="Rubrik 1">
            <a:extLst>
              <a:ext uri="{FF2B5EF4-FFF2-40B4-BE49-F238E27FC236}">
                <a16:creationId xmlns:a16="http://schemas.microsoft.com/office/drawing/2014/main" id="{79AF871F-4F13-FB0F-5372-2429DDBDB1DB}"/>
              </a:ext>
            </a:extLst>
          </p:cNvPr>
          <p:cNvSpPr>
            <a:spLocks noGrp="1"/>
          </p:cNvSpPr>
          <p:nvPr>
            <p:ph type="title"/>
          </p:nvPr>
        </p:nvSpPr>
        <p:spPr>
          <a:xfrm>
            <a:off x="839788" y="457200"/>
            <a:ext cx="3932237" cy="1600200"/>
          </a:xfrm>
        </p:spPr>
        <p:txBody>
          <a:bodyPr anchor="b"/>
          <a:lstStyle>
            <a:lvl1pPr>
              <a:defRPr sz="3200"/>
            </a:lvl1pPr>
          </a:lstStyle>
          <a:p>
            <a:r>
              <a:rPr lang="sv-SE"/>
              <a:t>Klicka här för att ändra mall för rubrikformat</a:t>
            </a:r>
          </a:p>
        </p:txBody>
      </p:sp>
      <p:sp>
        <p:nvSpPr>
          <p:cNvPr id="3" name="Platshållare för bild 2">
            <a:extLst>
              <a:ext uri="{FF2B5EF4-FFF2-40B4-BE49-F238E27FC236}">
                <a16:creationId xmlns:a16="http://schemas.microsoft.com/office/drawing/2014/main" id="{89FC6C01-E8B4-C0B2-C188-F3F481359AB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sv-SE"/>
          </a:p>
        </p:txBody>
      </p:sp>
      <p:sp>
        <p:nvSpPr>
          <p:cNvPr id="4" name="Platshållare för text 3">
            <a:extLst>
              <a:ext uri="{FF2B5EF4-FFF2-40B4-BE49-F238E27FC236}">
                <a16:creationId xmlns:a16="http://schemas.microsoft.com/office/drawing/2014/main" id="{69FC904C-394B-120D-F783-E5BACDB4130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sv-SE"/>
              <a:t>Klicka här för att ändra format på bakgrundstexten</a:t>
            </a:r>
          </a:p>
        </p:txBody>
      </p:sp>
      <p:sp>
        <p:nvSpPr>
          <p:cNvPr id="5" name="Platshållare för datum 4">
            <a:extLst>
              <a:ext uri="{FF2B5EF4-FFF2-40B4-BE49-F238E27FC236}">
                <a16:creationId xmlns:a16="http://schemas.microsoft.com/office/drawing/2014/main" id="{9405A90F-F2CC-6BBD-884E-A4EE9A0DEE86}"/>
              </a:ext>
            </a:extLst>
          </p:cNvPr>
          <p:cNvSpPr>
            <a:spLocks noGrp="1"/>
          </p:cNvSpPr>
          <p:nvPr>
            <p:ph type="dt" sz="half" idx="10"/>
          </p:nvPr>
        </p:nvSpPr>
        <p:spPr/>
        <p:txBody>
          <a:bodyPr/>
          <a:lstStyle/>
          <a:p>
            <a:fld id="{A661217D-E9DF-554D-8F78-F4AE64D34C64}" type="datetimeFigureOut">
              <a:rPr lang="sv-SE" smtClean="0"/>
              <a:t>2025-05-30</a:t>
            </a:fld>
            <a:endParaRPr lang="sv-SE"/>
          </a:p>
        </p:txBody>
      </p:sp>
      <p:sp>
        <p:nvSpPr>
          <p:cNvPr id="6" name="Platshållare för sidfot 5">
            <a:extLst>
              <a:ext uri="{FF2B5EF4-FFF2-40B4-BE49-F238E27FC236}">
                <a16:creationId xmlns:a16="http://schemas.microsoft.com/office/drawing/2014/main" id="{25F69AC2-0568-D65B-66AD-B75698BBA915}"/>
              </a:ext>
            </a:extLst>
          </p:cNvPr>
          <p:cNvSpPr>
            <a:spLocks noGrp="1"/>
          </p:cNvSpPr>
          <p:nvPr>
            <p:ph type="ftr" sz="quarter" idx="11"/>
          </p:nvPr>
        </p:nvSpPr>
        <p:spPr/>
        <p:txBody>
          <a:bodyPr/>
          <a:lstStyle/>
          <a:p>
            <a:endParaRPr lang="sv-SE"/>
          </a:p>
        </p:txBody>
      </p:sp>
      <p:sp>
        <p:nvSpPr>
          <p:cNvPr id="7" name="Platshållare för bildnummer 6">
            <a:extLst>
              <a:ext uri="{FF2B5EF4-FFF2-40B4-BE49-F238E27FC236}">
                <a16:creationId xmlns:a16="http://schemas.microsoft.com/office/drawing/2014/main" id="{387299CD-036B-A859-6A14-BF9FCD24C0C1}"/>
              </a:ext>
            </a:extLst>
          </p:cNvPr>
          <p:cNvSpPr>
            <a:spLocks noGrp="1"/>
          </p:cNvSpPr>
          <p:nvPr>
            <p:ph type="sldNum" sz="quarter" idx="12"/>
          </p:nvPr>
        </p:nvSpPr>
        <p:spPr/>
        <p:txBody>
          <a:bodyPr/>
          <a:lstStyle/>
          <a:p>
            <a:fld id="{629C8534-FFC8-E84C-81FB-C291D7C74AB5}" type="slidenum">
              <a:rPr lang="sv-SE" smtClean="0"/>
              <a:t>‹#›</a:t>
            </a:fld>
            <a:endParaRPr lang="sv-SE"/>
          </a:p>
        </p:txBody>
      </p:sp>
    </p:spTree>
    <p:extLst>
      <p:ext uri="{BB962C8B-B14F-4D97-AF65-F5344CB8AC3E}">
        <p14:creationId xmlns:p14="http://schemas.microsoft.com/office/powerpoint/2010/main" val="239728719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Platshållare för rubrik 1">
            <a:extLst>
              <a:ext uri="{FF2B5EF4-FFF2-40B4-BE49-F238E27FC236}">
                <a16:creationId xmlns:a16="http://schemas.microsoft.com/office/drawing/2014/main" id="{64EB238B-6DB6-1FB5-782E-40D12F2E821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sv-SE"/>
              <a:t>Klicka här för att ändra mall för rubrikformat</a:t>
            </a:r>
          </a:p>
        </p:txBody>
      </p:sp>
      <p:sp>
        <p:nvSpPr>
          <p:cNvPr id="3" name="Platshållare för text 2">
            <a:extLst>
              <a:ext uri="{FF2B5EF4-FFF2-40B4-BE49-F238E27FC236}">
                <a16:creationId xmlns:a16="http://schemas.microsoft.com/office/drawing/2014/main" id="{798F474A-8497-073E-594C-31ECCAE801B8}"/>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sv-SE"/>
              <a:t>Klicka här för att ändra format på bakgrundstexten</a:t>
            </a:r>
          </a:p>
          <a:p>
            <a:pPr lvl="1"/>
            <a:r>
              <a:rPr lang="sv-SE"/>
              <a:t>Nivå två</a:t>
            </a:r>
          </a:p>
          <a:p>
            <a:pPr lvl="2"/>
            <a:r>
              <a:rPr lang="sv-SE"/>
              <a:t>Nivå tre</a:t>
            </a:r>
          </a:p>
          <a:p>
            <a:pPr lvl="3"/>
            <a:r>
              <a:rPr lang="sv-SE"/>
              <a:t>Nivå fyra</a:t>
            </a:r>
          </a:p>
          <a:p>
            <a:pPr lvl="4"/>
            <a:r>
              <a:rPr lang="sv-SE"/>
              <a:t>Nivå fem</a:t>
            </a:r>
          </a:p>
        </p:txBody>
      </p:sp>
      <p:sp>
        <p:nvSpPr>
          <p:cNvPr id="4" name="Platshållare för datum 3">
            <a:extLst>
              <a:ext uri="{FF2B5EF4-FFF2-40B4-BE49-F238E27FC236}">
                <a16:creationId xmlns:a16="http://schemas.microsoft.com/office/drawing/2014/main" id="{11B6A65F-A050-C61A-9732-DA7BCCC82C8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A661217D-E9DF-554D-8F78-F4AE64D34C64}" type="datetimeFigureOut">
              <a:rPr lang="sv-SE" smtClean="0"/>
              <a:t>2025-05-30</a:t>
            </a:fld>
            <a:endParaRPr lang="sv-SE"/>
          </a:p>
        </p:txBody>
      </p:sp>
      <p:sp>
        <p:nvSpPr>
          <p:cNvPr id="5" name="Platshållare för sidfot 4">
            <a:extLst>
              <a:ext uri="{FF2B5EF4-FFF2-40B4-BE49-F238E27FC236}">
                <a16:creationId xmlns:a16="http://schemas.microsoft.com/office/drawing/2014/main" id="{857DF006-9826-0569-B842-9DFE9676A51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sv-SE"/>
          </a:p>
        </p:txBody>
      </p:sp>
      <p:sp>
        <p:nvSpPr>
          <p:cNvPr id="6" name="Platshållare för bildnummer 5">
            <a:extLst>
              <a:ext uri="{FF2B5EF4-FFF2-40B4-BE49-F238E27FC236}">
                <a16:creationId xmlns:a16="http://schemas.microsoft.com/office/drawing/2014/main" id="{91E9C91C-1A6A-8059-3382-90A8632799CE}"/>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629C8534-FFC8-E84C-81FB-C291D7C74AB5}" type="slidenum">
              <a:rPr lang="sv-SE" smtClean="0"/>
              <a:t>‹#›</a:t>
            </a:fld>
            <a:endParaRPr lang="sv-SE"/>
          </a:p>
        </p:txBody>
      </p:sp>
    </p:spTree>
    <p:extLst>
      <p:ext uri="{BB962C8B-B14F-4D97-AF65-F5344CB8AC3E}">
        <p14:creationId xmlns:p14="http://schemas.microsoft.com/office/powerpoint/2010/main" val="225877080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sv-S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3" Type="http://schemas.openxmlformats.org/officeDocument/2006/relationships/hyperlink" Target="https://www.youtube.com/watch?v=xsB5ci-rgGg" TargetMode="External"/><Relationship Id="rId2" Type="http://schemas.openxmlformats.org/officeDocument/2006/relationships/notesSlide" Target="../notesSlides/notesSlide5.xml"/><Relationship Id="rId1" Type="http://schemas.openxmlformats.org/officeDocument/2006/relationships/slideLayout" Target="../slideLayouts/slideLayout12.xml"/><Relationship Id="rId6" Type="http://schemas.openxmlformats.org/officeDocument/2006/relationships/image" Target="../media/image1.png"/><Relationship Id="rId5" Type="http://schemas.openxmlformats.org/officeDocument/2006/relationships/hyperlink" Target="https://innerdevelopmentgoals.org/framework/" TargetMode="External"/><Relationship Id="rId4" Type="http://schemas.openxmlformats.org/officeDocument/2006/relationships/hyperlink" Target="https://drive.google.com/file/d/1nM6eyTc_cr9_kLJAWYrkHTShlhgU9fXD/edit" TargetMode="External"/></Relationships>
</file>

<file path=ppt/slides/_rels/slide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343"/>
        <p:cNvGrpSpPr/>
        <p:nvPr/>
      </p:nvGrpSpPr>
      <p:grpSpPr>
        <a:xfrm>
          <a:off x="0" y="0"/>
          <a:ext cx="0" cy="0"/>
          <a:chOff x="0" y="0"/>
          <a:chExt cx="0" cy="0"/>
        </a:xfrm>
      </p:grpSpPr>
      <p:sp>
        <p:nvSpPr>
          <p:cNvPr id="344" name="Google Shape;344;p11"/>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345" name="Google Shape;345;p11"/>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346" name="Google Shape;346;p11"/>
          <p:cNvSpPr txBox="1">
            <a:spLocks noGrp="1"/>
          </p:cNvSpPr>
          <p:nvPr>
            <p:ph type="body" idx="1"/>
          </p:nvPr>
        </p:nvSpPr>
        <p:spPr>
          <a:xfrm>
            <a:off x="652090" y="1804665"/>
            <a:ext cx="10953756" cy="4067515"/>
          </a:xfrm>
          <a:prstGeom prst="rect">
            <a:avLst/>
          </a:prstGeom>
          <a:noFill/>
          <a:ln>
            <a:noFill/>
          </a:ln>
        </p:spPr>
        <p:txBody>
          <a:bodyPr spcFirstLastPara="1" vert="horz" wrap="square" lIns="121900" tIns="121900" rIns="121900" bIns="121900" rtlCol="0" anchor="t" anchorCtr="0">
            <a:normAutofit/>
          </a:bodyPr>
          <a:lstStyle/>
          <a:p>
            <a:pPr marL="685787" indent="-380990">
              <a:buFont typeface="Wingdings" pitchFamily="2" charset="2"/>
              <a:buChar char="Ø"/>
            </a:pPr>
            <a:r>
              <a:rPr lang="it" sz="2133" b="1" dirty="0"/>
              <a:t>Dove vi sentite più a vostro agio a lavorare sull'autoriflessione? </a:t>
            </a:r>
            <a:r>
              <a:rPr lang="it" sz="2133" dirty="0"/>
              <a:t>Un angolo accogliente di casa, un luogo tranquillo nella natura o un caffè silenzioso? Quale ambiente vi ispira e vi rilassa?</a:t>
            </a:r>
            <a:endParaRPr dirty="0"/>
          </a:p>
          <a:p>
            <a:pPr marL="838183" indent="-380990">
              <a:buFont typeface="Wingdings" pitchFamily="2" charset="2"/>
              <a:buChar char="Ø"/>
            </a:pPr>
            <a:endParaRPr sz="2133" dirty="0"/>
          </a:p>
          <a:p>
            <a:pPr marL="685787" indent="-380990">
              <a:buFont typeface="Wingdings" pitchFamily="2" charset="2"/>
              <a:buChar char="Ø"/>
            </a:pPr>
            <a:r>
              <a:rPr lang="it" sz="2133" b="1" dirty="0"/>
              <a:t>Quando potete dedicare del tempo a questo processo? </a:t>
            </a:r>
            <a:r>
              <a:rPr lang="it" sz="2133" dirty="0"/>
              <a:t>Quali blocchi di tempo potreste riservare alla concentrazione ininterrotta? Come potete rendere questa pratica regolare?</a:t>
            </a:r>
            <a:endParaRPr dirty="0"/>
          </a:p>
          <a:p>
            <a:pPr marL="838183" indent="-380990">
              <a:buFont typeface="Wingdings" pitchFamily="2" charset="2"/>
              <a:buChar char="Ø"/>
            </a:pPr>
            <a:endParaRPr sz="2133" dirty="0"/>
          </a:p>
          <a:p>
            <a:pPr marL="685787" indent="-380990">
              <a:buFont typeface="Wingdings" pitchFamily="2" charset="2"/>
              <a:buChar char="Ø"/>
            </a:pPr>
            <a:r>
              <a:rPr lang="it" sz="2133" b="1" dirty="0"/>
              <a:t>Come potete catturare i vostri pensieri e le vostre idee in modo efficace? </a:t>
            </a:r>
            <a:r>
              <a:rPr lang="it" sz="2133" dirty="0"/>
              <a:t>Tenere un diario o un quaderno vi aiuterebbe ad annotare riflessioni, ispirazioni e intuizioni? Come può diventare un'abitudine?</a:t>
            </a:r>
            <a:endParaRPr dirty="0"/>
          </a:p>
          <a:p>
            <a:pPr marL="609593" indent="-304798"/>
            <a:endParaRPr sz="2000" dirty="0"/>
          </a:p>
        </p:txBody>
      </p:sp>
      <p:sp>
        <p:nvSpPr>
          <p:cNvPr id="347" name="Google Shape;347;p11"/>
          <p:cNvSpPr txBox="1">
            <a:spLocks noGrp="1"/>
          </p:cNvSpPr>
          <p:nvPr>
            <p:ph type="body" idx="2"/>
          </p:nvPr>
        </p:nvSpPr>
        <p:spPr>
          <a:xfrm>
            <a:off x="1753485" y="471674"/>
            <a:ext cx="10194676" cy="1044895"/>
          </a:xfrm>
          <a:prstGeom prst="rect">
            <a:avLst/>
          </a:prstGeom>
          <a:noFill/>
          <a:ln>
            <a:noFill/>
          </a:ln>
        </p:spPr>
        <p:txBody>
          <a:bodyPr spcFirstLastPara="1" vert="horz" wrap="square" lIns="121900" tIns="121900" rIns="121900" bIns="121900" rtlCol="0" anchor="t" anchorCtr="0">
            <a:noAutofit/>
          </a:bodyPr>
          <a:lstStyle/>
          <a:p>
            <a:pPr marL="0" indent="0"/>
            <a:r>
              <a:rPr lang="it" sz="2667" dirty="0">
                <a:solidFill>
                  <a:srgbClr val="FF9933"/>
                </a:solidFill>
              </a:rPr>
              <a:t>Esercizio: </a:t>
            </a:r>
            <a:r>
              <a:rPr lang="it" sz="1733" b="0" dirty="0">
                <a:solidFill>
                  <a:srgbClr val="777777"/>
                </a:solidFill>
              </a:rPr>
              <a:t>Prendete un momento di riflessione sulle seguenti domande e annotate le vostre intuizioni.</a:t>
            </a:r>
            <a:endParaRPr sz="1733" dirty="0"/>
          </a:p>
        </p:txBody>
      </p:sp>
      <p:sp>
        <p:nvSpPr>
          <p:cNvPr id="348" name="Google Shape;348;p11"/>
          <p:cNvSpPr/>
          <p:nvPr/>
        </p:nvSpPr>
        <p:spPr>
          <a:xfrm rot="-5400000">
            <a:off x="260080" y="22418"/>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8ABF3B"/>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grpSp>
        <p:nvGrpSpPr>
          <p:cNvPr id="349" name="Google Shape;349;p11"/>
          <p:cNvGrpSpPr/>
          <p:nvPr/>
        </p:nvGrpSpPr>
        <p:grpSpPr>
          <a:xfrm>
            <a:off x="424026" y="337850"/>
            <a:ext cx="923745" cy="1077893"/>
            <a:chOff x="2307546" y="2307551"/>
            <a:chExt cx="929291" cy="1082976"/>
          </a:xfrm>
        </p:grpSpPr>
        <p:grpSp>
          <p:nvGrpSpPr>
            <p:cNvPr id="350" name="Google Shape;350;p11"/>
            <p:cNvGrpSpPr/>
            <p:nvPr/>
          </p:nvGrpSpPr>
          <p:grpSpPr>
            <a:xfrm>
              <a:off x="2536980" y="2723928"/>
              <a:ext cx="470423" cy="276595"/>
              <a:chOff x="2536980" y="2723928"/>
              <a:chExt cx="470423" cy="276595"/>
            </a:xfrm>
          </p:grpSpPr>
          <p:sp>
            <p:nvSpPr>
              <p:cNvPr id="351" name="Google Shape;351;p11"/>
              <p:cNvSpPr/>
              <p:nvPr/>
            </p:nvSpPr>
            <p:spPr>
              <a:xfrm>
                <a:off x="2536980" y="2924040"/>
                <a:ext cx="145253" cy="72528"/>
              </a:xfrm>
              <a:custGeom>
                <a:avLst/>
                <a:gdLst/>
                <a:ahLst/>
                <a:cxnLst/>
                <a:rect l="l" t="t" r="r" b="b"/>
                <a:pathLst>
                  <a:path w="145253" h="72528" extrusionOk="0">
                    <a:moveTo>
                      <a:pt x="145253" y="72528"/>
                    </a:moveTo>
                    <a:cubicBezTo>
                      <a:pt x="92434" y="64286"/>
                      <a:pt x="41265" y="3956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52" name="Google Shape;352;p11"/>
              <p:cNvSpPr/>
              <p:nvPr/>
            </p:nvSpPr>
            <p:spPr>
              <a:xfrm>
                <a:off x="2682234" y="2723928"/>
                <a:ext cx="325169" cy="276595"/>
              </a:xfrm>
              <a:custGeom>
                <a:avLst/>
                <a:gdLst/>
                <a:ahLst/>
                <a:cxnLst/>
                <a:rect l="l" t="t" r="r" b="b"/>
                <a:pathLst>
                  <a:path w="325169" h="276595" extrusionOk="0">
                    <a:moveTo>
                      <a:pt x="100687" y="63297"/>
                    </a:moveTo>
                    <a:cubicBezTo>
                      <a:pt x="36313" y="117693"/>
                      <a:pt x="1651" y="195166"/>
                      <a:pt x="0" y="272640"/>
                    </a:cubicBezTo>
                    <a:cubicBezTo>
                      <a:pt x="77578" y="285827"/>
                      <a:pt x="160109" y="266046"/>
                      <a:pt x="224482" y="213299"/>
                    </a:cubicBezTo>
                    <a:cubicBezTo>
                      <a:pt x="288856" y="158903"/>
                      <a:pt x="323519" y="81429"/>
                      <a:pt x="325169" y="3956"/>
                    </a:cubicBezTo>
                    <a:cubicBezTo>
                      <a:pt x="247591" y="-9231"/>
                      <a:pt x="165061" y="10550"/>
                      <a:pt x="100687" y="63297"/>
                    </a:cubicBez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sp>
          <p:nvSpPr>
            <p:cNvPr id="353" name="Google Shape;353;p11"/>
            <p:cNvSpPr/>
            <p:nvPr/>
          </p:nvSpPr>
          <p:spPr>
            <a:xfrm>
              <a:off x="2682234" y="2727885"/>
              <a:ext cx="323518" cy="268683"/>
            </a:xfrm>
            <a:custGeom>
              <a:avLst/>
              <a:gdLst/>
              <a:ahLst/>
              <a:cxnLst/>
              <a:rect l="l" t="t" r="r" b="b"/>
              <a:pathLst>
                <a:path w="323518" h="268683" extrusionOk="0">
                  <a:moveTo>
                    <a:pt x="0" y="268684"/>
                  </a:moveTo>
                  <a:lnTo>
                    <a:pt x="323519" y="0"/>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354" name="Google Shape;354;p11"/>
            <p:cNvGrpSpPr/>
            <p:nvPr/>
          </p:nvGrpSpPr>
          <p:grpSpPr>
            <a:xfrm>
              <a:off x="2307546" y="2307551"/>
              <a:ext cx="929291" cy="1082976"/>
              <a:chOff x="2307546" y="2307551"/>
              <a:chExt cx="929291" cy="1082976"/>
            </a:xfrm>
          </p:grpSpPr>
          <p:sp>
            <p:nvSpPr>
              <p:cNvPr id="355" name="Google Shape;355;p11"/>
              <p:cNvSpPr/>
              <p:nvPr/>
            </p:nvSpPr>
            <p:spPr>
              <a:xfrm>
                <a:off x="2307546" y="2307551"/>
                <a:ext cx="929291" cy="384069"/>
              </a:xfrm>
              <a:custGeom>
                <a:avLst/>
                <a:gdLst/>
                <a:ahLst/>
                <a:cxnLst/>
                <a:rect l="l" t="t" r="r" b="b"/>
                <a:pathLst>
                  <a:path w="929291" h="384069" extrusionOk="0">
                    <a:moveTo>
                      <a:pt x="0" y="384069"/>
                    </a:moveTo>
                    <a:lnTo>
                      <a:pt x="463820" y="0"/>
                    </a:lnTo>
                    <a:lnTo>
                      <a:pt x="929291" y="384069"/>
                    </a:lnTo>
                    <a:lnTo>
                      <a:pt x="784038" y="384069"/>
                    </a:lnTo>
                    <a:lnTo>
                      <a:pt x="462170" y="121979"/>
                    </a:lnTo>
                    <a:lnTo>
                      <a:pt x="145253" y="384069"/>
                    </a:lnTo>
                    <a:lnTo>
                      <a:pt x="0" y="384069"/>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356" name="Google Shape;356;p11"/>
              <p:cNvGrpSpPr/>
              <p:nvPr/>
            </p:nvGrpSpPr>
            <p:grpSpPr>
              <a:xfrm>
                <a:off x="2362016" y="2746017"/>
                <a:ext cx="820351" cy="644510"/>
                <a:chOff x="2362016" y="2746017"/>
                <a:chExt cx="820351" cy="644510"/>
              </a:xfrm>
            </p:grpSpPr>
            <p:grpSp>
              <p:nvGrpSpPr>
                <p:cNvPr id="357" name="Google Shape;357;p11"/>
                <p:cNvGrpSpPr/>
                <p:nvPr/>
              </p:nvGrpSpPr>
              <p:grpSpPr>
                <a:xfrm>
                  <a:off x="2810981" y="2747665"/>
                  <a:ext cx="371386" cy="642862"/>
                  <a:chOff x="2810981" y="2747665"/>
                  <a:chExt cx="371386" cy="642862"/>
                </a:xfrm>
              </p:grpSpPr>
              <p:sp>
                <p:nvSpPr>
                  <p:cNvPr id="358" name="Google Shape;358;p11"/>
                  <p:cNvSpPr/>
                  <p:nvPr/>
                </p:nvSpPr>
                <p:spPr>
                  <a:xfrm>
                    <a:off x="2826079" y="2747665"/>
                    <a:ext cx="356288" cy="543960"/>
                  </a:xfrm>
                  <a:custGeom>
                    <a:avLst/>
                    <a:gdLst/>
                    <a:ahLst/>
                    <a:cxnLst/>
                    <a:rect l="l" t="t" r="r" b="b"/>
                    <a:pathLst>
                      <a:path w="356288" h="543960" extrusionOk="0">
                        <a:moveTo>
                          <a:pt x="174722" y="542312"/>
                        </a:moveTo>
                        <a:lnTo>
                          <a:pt x="343083" y="374179"/>
                        </a:lnTo>
                        <a:cubicBezTo>
                          <a:pt x="351336" y="365937"/>
                          <a:pt x="356288" y="354399"/>
                          <a:pt x="356288" y="342860"/>
                        </a:cubicBezTo>
                        <a:lnTo>
                          <a:pt x="356288" y="24725"/>
                        </a:lnTo>
                        <a:cubicBezTo>
                          <a:pt x="356288" y="11539"/>
                          <a:pt x="344734" y="0"/>
                          <a:pt x="331529" y="0"/>
                        </a:cubicBezTo>
                        <a:cubicBezTo>
                          <a:pt x="303469" y="1648"/>
                          <a:pt x="277059" y="31319"/>
                          <a:pt x="267155" y="90660"/>
                        </a:cubicBezTo>
                        <a:lnTo>
                          <a:pt x="244047" y="267035"/>
                        </a:lnTo>
                        <a:cubicBezTo>
                          <a:pt x="224240" y="265387"/>
                          <a:pt x="202782" y="270332"/>
                          <a:pt x="191228" y="281871"/>
                        </a:cubicBezTo>
                        <a:lnTo>
                          <a:pt x="131806" y="341212"/>
                        </a:lnTo>
                        <a:cubicBezTo>
                          <a:pt x="77336" y="352750"/>
                          <a:pt x="57528" y="359344"/>
                          <a:pt x="29468" y="389014"/>
                        </a:cubicBezTo>
                        <a:cubicBezTo>
                          <a:pt x="-5195" y="423630"/>
                          <a:pt x="-1893" y="473081"/>
                          <a:pt x="3058" y="54396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59" name="Google Shape;359;p11"/>
                  <p:cNvSpPr/>
                  <p:nvPr/>
                </p:nvSpPr>
                <p:spPr>
                  <a:xfrm>
                    <a:off x="2810981"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60" name="Google Shape;360;p11"/>
                  <p:cNvSpPr/>
                  <p:nvPr/>
                </p:nvSpPr>
                <p:spPr>
                  <a:xfrm>
                    <a:off x="3000801" y="3014700"/>
                    <a:ext cx="108049" cy="140111"/>
                  </a:xfrm>
                  <a:custGeom>
                    <a:avLst/>
                    <a:gdLst/>
                    <a:ahLst/>
                    <a:cxnLst/>
                    <a:rect l="l" t="t" r="r" b="b"/>
                    <a:pathLst>
                      <a:path w="108049" h="140111" extrusionOk="0">
                        <a:moveTo>
                          <a:pt x="70976" y="0"/>
                        </a:moveTo>
                        <a:cubicBezTo>
                          <a:pt x="79229" y="0"/>
                          <a:pt x="85831" y="3296"/>
                          <a:pt x="92434" y="6593"/>
                        </a:cubicBezTo>
                        <a:cubicBezTo>
                          <a:pt x="103988" y="11538"/>
                          <a:pt x="113892" y="24725"/>
                          <a:pt x="103988" y="36264"/>
                        </a:cubicBezTo>
                        <a:lnTo>
                          <a:pt x="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361" name="Google Shape;361;p11"/>
                <p:cNvGrpSpPr/>
                <p:nvPr/>
              </p:nvGrpSpPr>
              <p:grpSpPr>
                <a:xfrm>
                  <a:off x="2362016" y="2746017"/>
                  <a:ext cx="369735" cy="644510"/>
                  <a:chOff x="2362016" y="2746017"/>
                  <a:chExt cx="369735" cy="644510"/>
                </a:xfrm>
              </p:grpSpPr>
              <p:sp>
                <p:nvSpPr>
                  <p:cNvPr id="362" name="Google Shape;362;p11"/>
                  <p:cNvSpPr/>
                  <p:nvPr/>
                </p:nvSpPr>
                <p:spPr>
                  <a:xfrm>
                    <a:off x="2362016" y="2746017"/>
                    <a:ext cx="356288" cy="542312"/>
                  </a:xfrm>
                  <a:custGeom>
                    <a:avLst/>
                    <a:gdLst/>
                    <a:ahLst/>
                    <a:cxnLst/>
                    <a:rect l="l" t="t" r="r" b="b"/>
                    <a:pathLst>
                      <a:path w="356288" h="542312" extrusionOk="0">
                        <a:moveTo>
                          <a:pt x="353230" y="540664"/>
                        </a:moveTo>
                        <a:cubicBezTo>
                          <a:pt x="358181" y="471433"/>
                          <a:pt x="361483" y="423630"/>
                          <a:pt x="326820" y="389014"/>
                        </a:cubicBezTo>
                        <a:cubicBezTo>
                          <a:pt x="297109" y="359344"/>
                          <a:pt x="277302" y="352750"/>
                          <a:pt x="224482" y="341212"/>
                        </a:cubicBezTo>
                        <a:lnTo>
                          <a:pt x="165061" y="281870"/>
                        </a:lnTo>
                        <a:cubicBezTo>
                          <a:pt x="153506" y="270332"/>
                          <a:pt x="132048" y="265387"/>
                          <a:pt x="112241" y="267035"/>
                        </a:cubicBezTo>
                        <a:lnTo>
                          <a:pt x="89133" y="90660"/>
                        </a:lnTo>
                        <a:cubicBezTo>
                          <a:pt x="79229" y="32967"/>
                          <a:pt x="52819" y="1648"/>
                          <a:pt x="24759" y="0"/>
                        </a:cubicBezTo>
                        <a:cubicBezTo>
                          <a:pt x="11554" y="0"/>
                          <a:pt x="0" y="9890"/>
                          <a:pt x="0" y="24725"/>
                        </a:cubicBezTo>
                        <a:lnTo>
                          <a:pt x="0" y="342860"/>
                        </a:lnTo>
                        <a:cubicBezTo>
                          <a:pt x="0" y="354398"/>
                          <a:pt x="4952" y="365937"/>
                          <a:pt x="13205" y="374179"/>
                        </a:cubicBezTo>
                        <a:lnTo>
                          <a:pt x="181567" y="542313"/>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63" name="Google Shape;363;p11"/>
                  <p:cNvSpPr/>
                  <p:nvPr/>
                </p:nvSpPr>
                <p:spPr>
                  <a:xfrm>
                    <a:off x="2497366"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64" name="Google Shape;364;p11"/>
                  <p:cNvSpPr/>
                  <p:nvPr/>
                </p:nvSpPr>
                <p:spPr>
                  <a:xfrm>
                    <a:off x="2435533" y="3014700"/>
                    <a:ext cx="108050" cy="140111"/>
                  </a:xfrm>
                  <a:custGeom>
                    <a:avLst/>
                    <a:gdLst/>
                    <a:ahLst/>
                    <a:cxnLst/>
                    <a:rect l="l" t="t" r="r" b="b"/>
                    <a:pathLst>
                      <a:path w="108050" h="140111" extrusionOk="0">
                        <a:moveTo>
                          <a:pt x="37074" y="0"/>
                        </a:moveTo>
                        <a:cubicBezTo>
                          <a:pt x="28821" y="0"/>
                          <a:pt x="22218" y="3296"/>
                          <a:pt x="15616" y="6593"/>
                        </a:cubicBezTo>
                        <a:cubicBezTo>
                          <a:pt x="4062" y="11538"/>
                          <a:pt x="-5842" y="24725"/>
                          <a:pt x="4062" y="36264"/>
                        </a:cubicBezTo>
                        <a:lnTo>
                          <a:pt x="10805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grpSp>
      </p:grpSp>
      <p:sp>
        <p:nvSpPr>
          <p:cNvPr id="365" name="Google Shape;365;p11"/>
          <p:cNvSpPr txBox="1"/>
          <p:nvPr/>
        </p:nvSpPr>
        <p:spPr>
          <a:xfrm>
            <a:off x="70929" y="6216953"/>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E.13</a:t>
            </a:r>
            <a:endParaRPr sz="4000">
              <a:solidFill>
                <a:srgbClr val="FF9934"/>
              </a:solidFill>
              <a:latin typeface="Arial"/>
              <a:ea typeface="Arial"/>
              <a:cs typeface="Arial"/>
              <a:sym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713"/>
        <p:cNvGrpSpPr/>
        <p:nvPr/>
      </p:nvGrpSpPr>
      <p:grpSpPr>
        <a:xfrm>
          <a:off x="0" y="0"/>
          <a:ext cx="0" cy="0"/>
          <a:chOff x="0" y="0"/>
          <a:chExt cx="0" cy="0"/>
        </a:xfrm>
      </p:grpSpPr>
      <p:sp>
        <p:nvSpPr>
          <p:cNvPr id="1714" name="Google Shape;1714;p126"/>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1715" name="Google Shape;1715;p126"/>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1716" name="Google Shape;1716;p126"/>
          <p:cNvSpPr txBox="1">
            <a:spLocks noGrp="1"/>
          </p:cNvSpPr>
          <p:nvPr>
            <p:ph type="body" idx="1"/>
          </p:nvPr>
        </p:nvSpPr>
        <p:spPr>
          <a:xfrm>
            <a:off x="652090" y="1804665"/>
            <a:ext cx="10953756" cy="4067515"/>
          </a:xfrm>
          <a:prstGeom prst="rect">
            <a:avLst/>
          </a:prstGeom>
          <a:noFill/>
          <a:ln>
            <a:noFill/>
          </a:ln>
        </p:spPr>
        <p:txBody>
          <a:bodyPr spcFirstLastPara="1" vert="horz" wrap="square" lIns="121900" tIns="121900" rIns="121900" bIns="121900" rtlCol="0" anchor="t" anchorCtr="0">
            <a:normAutofit/>
          </a:bodyPr>
          <a:lstStyle/>
          <a:p>
            <a:pPr marL="685787" indent="-380990">
              <a:buFont typeface="Wingdings" pitchFamily="2" charset="2"/>
              <a:buChar char="Ø"/>
            </a:pPr>
            <a:r>
              <a:rPr lang="it" sz="2133" dirty="0">
                <a:solidFill>
                  <a:srgbClr val="777777"/>
                </a:solidFill>
              </a:rPr>
              <a:t>Sulla base di questo esercizio, quali sono i tre punti di partenza più importanti?</a:t>
            </a:r>
            <a:endParaRPr dirty="0"/>
          </a:p>
          <a:p>
            <a:pPr marL="685787" indent="-380990">
              <a:buFont typeface="Wingdings" pitchFamily="2" charset="2"/>
              <a:buChar char="Ø"/>
            </a:pPr>
            <a:r>
              <a:rPr lang="it" sz="2133" dirty="0">
                <a:solidFill>
                  <a:srgbClr val="777777"/>
                </a:solidFill>
              </a:rPr>
              <a:t>Cosa è stato difficile? </a:t>
            </a:r>
            <a:endParaRPr dirty="0"/>
          </a:p>
          <a:p>
            <a:pPr marL="685787" indent="-380990">
              <a:buFont typeface="Wingdings" pitchFamily="2" charset="2"/>
              <a:buChar char="Ø"/>
            </a:pPr>
            <a:r>
              <a:rPr lang="it" sz="2133" dirty="0">
                <a:solidFill>
                  <a:srgbClr val="777777"/>
                </a:solidFill>
              </a:rPr>
              <a:t>Avete bisogno di aiuto per andare avanti e, se sì, qual è il vostro prossimo passo? </a:t>
            </a:r>
            <a:endParaRPr sz="2133" dirty="0"/>
          </a:p>
          <a:p>
            <a:pPr marL="0" indent="0"/>
            <a:endParaRPr sz="2133" dirty="0"/>
          </a:p>
          <a:p>
            <a:pPr marL="0" indent="0"/>
            <a:endParaRPr sz="2133" dirty="0"/>
          </a:p>
          <a:p>
            <a:pPr marL="0" indent="0"/>
            <a:endParaRPr sz="2133" dirty="0"/>
          </a:p>
        </p:txBody>
      </p:sp>
      <p:sp>
        <p:nvSpPr>
          <p:cNvPr id="1717" name="Google Shape;1717;p126"/>
          <p:cNvSpPr txBox="1">
            <a:spLocks noGrp="1"/>
          </p:cNvSpPr>
          <p:nvPr>
            <p:ph type="body" idx="2"/>
          </p:nvPr>
        </p:nvSpPr>
        <p:spPr>
          <a:xfrm>
            <a:off x="1753485" y="471674"/>
            <a:ext cx="10178420" cy="1044895"/>
          </a:xfrm>
          <a:prstGeom prst="rect">
            <a:avLst/>
          </a:prstGeom>
          <a:noFill/>
          <a:ln>
            <a:noFill/>
          </a:ln>
        </p:spPr>
        <p:txBody>
          <a:bodyPr spcFirstLastPara="1" vert="horz" wrap="square" lIns="121900" tIns="121900" rIns="121900" bIns="121900" rtlCol="0" anchor="t" anchorCtr="0">
            <a:noAutofit/>
          </a:bodyPr>
          <a:lstStyle/>
          <a:p>
            <a:pPr marL="0" indent="0"/>
            <a:r>
              <a:rPr lang="it" sz="2667" dirty="0">
                <a:solidFill>
                  <a:srgbClr val="FF9933"/>
                </a:solidFill>
              </a:rPr>
              <a:t>Esercizio: </a:t>
            </a:r>
            <a:r>
              <a:rPr lang="it" sz="1733" b="0" dirty="0">
                <a:solidFill>
                  <a:srgbClr val="777777"/>
                </a:solidFill>
              </a:rPr>
              <a:t>Prendetevi un momento per riflettere sulle seguenti domande e annotate le vostre intuizioni.</a:t>
            </a:r>
            <a:endParaRPr sz="1733" dirty="0"/>
          </a:p>
        </p:txBody>
      </p:sp>
      <p:sp>
        <p:nvSpPr>
          <p:cNvPr id="1718" name="Google Shape;1718;p126"/>
          <p:cNvSpPr/>
          <p:nvPr/>
        </p:nvSpPr>
        <p:spPr>
          <a:xfrm rot="-5400000">
            <a:off x="260080" y="22418"/>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8ABF3B"/>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grpSp>
        <p:nvGrpSpPr>
          <p:cNvPr id="1719" name="Google Shape;1719;p126"/>
          <p:cNvGrpSpPr/>
          <p:nvPr/>
        </p:nvGrpSpPr>
        <p:grpSpPr>
          <a:xfrm>
            <a:off x="424026" y="337850"/>
            <a:ext cx="923745" cy="1077893"/>
            <a:chOff x="2307546" y="2307551"/>
            <a:chExt cx="929291" cy="1082976"/>
          </a:xfrm>
        </p:grpSpPr>
        <p:grpSp>
          <p:nvGrpSpPr>
            <p:cNvPr id="1720" name="Google Shape;1720;p126"/>
            <p:cNvGrpSpPr/>
            <p:nvPr/>
          </p:nvGrpSpPr>
          <p:grpSpPr>
            <a:xfrm>
              <a:off x="2536980" y="2723928"/>
              <a:ext cx="470423" cy="276595"/>
              <a:chOff x="2536980" y="2723928"/>
              <a:chExt cx="470423" cy="276595"/>
            </a:xfrm>
          </p:grpSpPr>
          <p:sp>
            <p:nvSpPr>
              <p:cNvPr id="1721" name="Google Shape;1721;p126"/>
              <p:cNvSpPr/>
              <p:nvPr/>
            </p:nvSpPr>
            <p:spPr>
              <a:xfrm>
                <a:off x="2536980" y="2924040"/>
                <a:ext cx="145253" cy="72528"/>
              </a:xfrm>
              <a:custGeom>
                <a:avLst/>
                <a:gdLst/>
                <a:ahLst/>
                <a:cxnLst/>
                <a:rect l="l" t="t" r="r" b="b"/>
                <a:pathLst>
                  <a:path w="145253" h="72528" extrusionOk="0">
                    <a:moveTo>
                      <a:pt x="145253" y="72528"/>
                    </a:moveTo>
                    <a:cubicBezTo>
                      <a:pt x="92434" y="64286"/>
                      <a:pt x="41265" y="3956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722" name="Google Shape;1722;p126"/>
              <p:cNvSpPr/>
              <p:nvPr/>
            </p:nvSpPr>
            <p:spPr>
              <a:xfrm>
                <a:off x="2682234" y="2723928"/>
                <a:ext cx="325169" cy="276595"/>
              </a:xfrm>
              <a:custGeom>
                <a:avLst/>
                <a:gdLst/>
                <a:ahLst/>
                <a:cxnLst/>
                <a:rect l="l" t="t" r="r" b="b"/>
                <a:pathLst>
                  <a:path w="325169" h="276595" extrusionOk="0">
                    <a:moveTo>
                      <a:pt x="100687" y="63297"/>
                    </a:moveTo>
                    <a:cubicBezTo>
                      <a:pt x="36313" y="117693"/>
                      <a:pt x="1651" y="195166"/>
                      <a:pt x="0" y="272640"/>
                    </a:cubicBezTo>
                    <a:cubicBezTo>
                      <a:pt x="77578" y="285827"/>
                      <a:pt x="160109" y="266046"/>
                      <a:pt x="224482" y="213299"/>
                    </a:cubicBezTo>
                    <a:cubicBezTo>
                      <a:pt x="288856" y="158903"/>
                      <a:pt x="323519" y="81429"/>
                      <a:pt x="325169" y="3956"/>
                    </a:cubicBezTo>
                    <a:cubicBezTo>
                      <a:pt x="247591" y="-9231"/>
                      <a:pt x="165061" y="10550"/>
                      <a:pt x="100687" y="63297"/>
                    </a:cubicBez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sp>
          <p:nvSpPr>
            <p:cNvPr id="1723" name="Google Shape;1723;p126"/>
            <p:cNvSpPr/>
            <p:nvPr/>
          </p:nvSpPr>
          <p:spPr>
            <a:xfrm>
              <a:off x="2682234" y="2727885"/>
              <a:ext cx="323518" cy="268683"/>
            </a:xfrm>
            <a:custGeom>
              <a:avLst/>
              <a:gdLst/>
              <a:ahLst/>
              <a:cxnLst/>
              <a:rect l="l" t="t" r="r" b="b"/>
              <a:pathLst>
                <a:path w="323518" h="268683" extrusionOk="0">
                  <a:moveTo>
                    <a:pt x="0" y="268684"/>
                  </a:moveTo>
                  <a:lnTo>
                    <a:pt x="323519" y="0"/>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1724" name="Google Shape;1724;p126"/>
            <p:cNvGrpSpPr/>
            <p:nvPr/>
          </p:nvGrpSpPr>
          <p:grpSpPr>
            <a:xfrm>
              <a:off x="2307546" y="2307551"/>
              <a:ext cx="929291" cy="1082976"/>
              <a:chOff x="2307546" y="2307551"/>
              <a:chExt cx="929291" cy="1082976"/>
            </a:xfrm>
          </p:grpSpPr>
          <p:sp>
            <p:nvSpPr>
              <p:cNvPr id="1725" name="Google Shape;1725;p126"/>
              <p:cNvSpPr/>
              <p:nvPr/>
            </p:nvSpPr>
            <p:spPr>
              <a:xfrm>
                <a:off x="2307546" y="2307551"/>
                <a:ext cx="929291" cy="384069"/>
              </a:xfrm>
              <a:custGeom>
                <a:avLst/>
                <a:gdLst/>
                <a:ahLst/>
                <a:cxnLst/>
                <a:rect l="l" t="t" r="r" b="b"/>
                <a:pathLst>
                  <a:path w="929291" h="384069" extrusionOk="0">
                    <a:moveTo>
                      <a:pt x="0" y="384069"/>
                    </a:moveTo>
                    <a:lnTo>
                      <a:pt x="463820" y="0"/>
                    </a:lnTo>
                    <a:lnTo>
                      <a:pt x="929291" y="384069"/>
                    </a:lnTo>
                    <a:lnTo>
                      <a:pt x="784038" y="384069"/>
                    </a:lnTo>
                    <a:lnTo>
                      <a:pt x="462170" y="121979"/>
                    </a:lnTo>
                    <a:lnTo>
                      <a:pt x="145253" y="384069"/>
                    </a:lnTo>
                    <a:lnTo>
                      <a:pt x="0" y="384069"/>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1726" name="Google Shape;1726;p126"/>
              <p:cNvGrpSpPr/>
              <p:nvPr/>
            </p:nvGrpSpPr>
            <p:grpSpPr>
              <a:xfrm>
                <a:off x="2362016" y="2746017"/>
                <a:ext cx="820351" cy="644510"/>
                <a:chOff x="2362016" y="2746017"/>
                <a:chExt cx="820351" cy="644510"/>
              </a:xfrm>
            </p:grpSpPr>
            <p:grpSp>
              <p:nvGrpSpPr>
                <p:cNvPr id="1727" name="Google Shape;1727;p126"/>
                <p:cNvGrpSpPr/>
                <p:nvPr/>
              </p:nvGrpSpPr>
              <p:grpSpPr>
                <a:xfrm>
                  <a:off x="2810981" y="2747665"/>
                  <a:ext cx="371386" cy="642862"/>
                  <a:chOff x="2810981" y="2747665"/>
                  <a:chExt cx="371386" cy="642862"/>
                </a:xfrm>
              </p:grpSpPr>
              <p:sp>
                <p:nvSpPr>
                  <p:cNvPr id="1728" name="Google Shape;1728;p126"/>
                  <p:cNvSpPr/>
                  <p:nvPr/>
                </p:nvSpPr>
                <p:spPr>
                  <a:xfrm>
                    <a:off x="2826079" y="2747665"/>
                    <a:ext cx="356288" cy="543960"/>
                  </a:xfrm>
                  <a:custGeom>
                    <a:avLst/>
                    <a:gdLst/>
                    <a:ahLst/>
                    <a:cxnLst/>
                    <a:rect l="l" t="t" r="r" b="b"/>
                    <a:pathLst>
                      <a:path w="356288" h="543960" extrusionOk="0">
                        <a:moveTo>
                          <a:pt x="174722" y="542312"/>
                        </a:moveTo>
                        <a:lnTo>
                          <a:pt x="343083" y="374179"/>
                        </a:lnTo>
                        <a:cubicBezTo>
                          <a:pt x="351336" y="365937"/>
                          <a:pt x="356288" y="354399"/>
                          <a:pt x="356288" y="342860"/>
                        </a:cubicBezTo>
                        <a:lnTo>
                          <a:pt x="356288" y="24725"/>
                        </a:lnTo>
                        <a:cubicBezTo>
                          <a:pt x="356288" y="11539"/>
                          <a:pt x="344734" y="0"/>
                          <a:pt x="331529" y="0"/>
                        </a:cubicBezTo>
                        <a:cubicBezTo>
                          <a:pt x="303469" y="1648"/>
                          <a:pt x="277059" y="31319"/>
                          <a:pt x="267155" y="90660"/>
                        </a:cubicBezTo>
                        <a:lnTo>
                          <a:pt x="244047" y="267035"/>
                        </a:lnTo>
                        <a:cubicBezTo>
                          <a:pt x="224240" y="265387"/>
                          <a:pt x="202782" y="270332"/>
                          <a:pt x="191228" y="281871"/>
                        </a:cubicBezTo>
                        <a:lnTo>
                          <a:pt x="131806" y="341212"/>
                        </a:lnTo>
                        <a:cubicBezTo>
                          <a:pt x="77336" y="352750"/>
                          <a:pt x="57528" y="359344"/>
                          <a:pt x="29468" y="389014"/>
                        </a:cubicBezTo>
                        <a:cubicBezTo>
                          <a:pt x="-5195" y="423630"/>
                          <a:pt x="-1893" y="473081"/>
                          <a:pt x="3058" y="54396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729" name="Google Shape;1729;p126"/>
                  <p:cNvSpPr/>
                  <p:nvPr/>
                </p:nvSpPr>
                <p:spPr>
                  <a:xfrm>
                    <a:off x="2810981"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730" name="Google Shape;1730;p126"/>
                  <p:cNvSpPr/>
                  <p:nvPr/>
                </p:nvSpPr>
                <p:spPr>
                  <a:xfrm>
                    <a:off x="3000801" y="3014700"/>
                    <a:ext cx="108049" cy="140111"/>
                  </a:xfrm>
                  <a:custGeom>
                    <a:avLst/>
                    <a:gdLst/>
                    <a:ahLst/>
                    <a:cxnLst/>
                    <a:rect l="l" t="t" r="r" b="b"/>
                    <a:pathLst>
                      <a:path w="108049" h="140111" extrusionOk="0">
                        <a:moveTo>
                          <a:pt x="70976" y="0"/>
                        </a:moveTo>
                        <a:cubicBezTo>
                          <a:pt x="79229" y="0"/>
                          <a:pt x="85831" y="3296"/>
                          <a:pt x="92434" y="6593"/>
                        </a:cubicBezTo>
                        <a:cubicBezTo>
                          <a:pt x="103988" y="11538"/>
                          <a:pt x="113892" y="24725"/>
                          <a:pt x="103988" y="36264"/>
                        </a:cubicBezTo>
                        <a:lnTo>
                          <a:pt x="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1731" name="Google Shape;1731;p126"/>
                <p:cNvGrpSpPr/>
                <p:nvPr/>
              </p:nvGrpSpPr>
              <p:grpSpPr>
                <a:xfrm>
                  <a:off x="2362016" y="2746017"/>
                  <a:ext cx="369735" cy="644510"/>
                  <a:chOff x="2362016" y="2746017"/>
                  <a:chExt cx="369735" cy="644510"/>
                </a:xfrm>
              </p:grpSpPr>
              <p:sp>
                <p:nvSpPr>
                  <p:cNvPr id="1732" name="Google Shape;1732;p126"/>
                  <p:cNvSpPr/>
                  <p:nvPr/>
                </p:nvSpPr>
                <p:spPr>
                  <a:xfrm>
                    <a:off x="2362016" y="2746017"/>
                    <a:ext cx="356288" cy="542312"/>
                  </a:xfrm>
                  <a:custGeom>
                    <a:avLst/>
                    <a:gdLst/>
                    <a:ahLst/>
                    <a:cxnLst/>
                    <a:rect l="l" t="t" r="r" b="b"/>
                    <a:pathLst>
                      <a:path w="356288" h="542312" extrusionOk="0">
                        <a:moveTo>
                          <a:pt x="353230" y="540664"/>
                        </a:moveTo>
                        <a:cubicBezTo>
                          <a:pt x="358181" y="471433"/>
                          <a:pt x="361483" y="423630"/>
                          <a:pt x="326820" y="389014"/>
                        </a:cubicBezTo>
                        <a:cubicBezTo>
                          <a:pt x="297109" y="359344"/>
                          <a:pt x="277302" y="352750"/>
                          <a:pt x="224482" y="341212"/>
                        </a:cubicBezTo>
                        <a:lnTo>
                          <a:pt x="165061" y="281870"/>
                        </a:lnTo>
                        <a:cubicBezTo>
                          <a:pt x="153506" y="270332"/>
                          <a:pt x="132048" y="265387"/>
                          <a:pt x="112241" y="267035"/>
                        </a:cubicBezTo>
                        <a:lnTo>
                          <a:pt x="89133" y="90660"/>
                        </a:lnTo>
                        <a:cubicBezTo>
                          <a:pt x="79229" y="32967"/>
                          <a:pt x="52819" y="1648"/>
                          <a:pt x="24759" y="0"/>
                        </a:cubicBezTo>
                        <a:cubicBezTo>
                          <a:pt x="11554" y="0"/>
                          <a:pt x="0" y="9890"/>
                          <a:pt x="0" y="24725"/>
                        </a:cubicBezTo>
                        <a:lnTo>
                          <a:pt x="0" y="342860"/>
                        </a:lnTo>
                        <a:cubicBezTo>
                          <a:pt x="0" y="354398"/>
                          <a:pt x="4952" y="365937"/>
                          <a:pt x="13205" y="374179"/>
                        </a:cubicBezTo>
                        <a:lnTo>
                          <a:pt x="181567" y="542313"/>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733" name="Google Shape;1733;p126"/>
                  <p:cNvSpPr/>
                  <p:nvPr/>
                </p:nvSpPr>
                <p:spPr>
                  <a:xfrm>
                    <a:off x="2497366"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734" name="Google Shape;1734;p126"/>
                  <p:cNvSpPr/>
                  <p:nvPr/>
                </p:nvSpPr>
                <p:spPr>
                  <a:xfrm>
                    <a:off x="2435533" y="3014700"/>
                    <a:ext cx="108050" cy="140111"/>
                  </a:xfrm>
                  <a:custGeom>
                    <a:avLst/>
                    <a:gdLst/>
                    <a:ahLst/>
                    <a:cxnLst/>
                    <a:rect l="l" t="t" r="r" b="b"/>
                    <a:pathLst>
                      <a:path w="108050" h="140111" extrusionOk="0">
                        <a:moveTo>
                          <a:pt x="37074" y="0"/>
                        </a:moveTo>
                        <a:cubicBezTo>
                          <a:pt x="28821" y="0"/>
                          <a:pt x="22218" y="3296"/>
                          <a:pt x="15616" y="6593"/>
                        </a:cubicBezTo>
                        <a:cubicBezTo>
                          <a:pt x="4062" y="11538"/>
                          <a:pt x="-5842" y="24725"/>
                          <a:pt x="4062" y="36264"/>
                        </a:cubicBezTo>
                        <a:lnTo>
                          <a:pt x="10805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grpSp>
      </p:grpSp>
      <p:sp>
        <p:nvSpPr>
          <p:cNvPr id="1735" name="Google Shape;1735;p126"/>
          <p:cNvSpPr txBox="1"/>
          <p:nvPr/>
        </p:nvSpPr>
        <p:spPr>
          <a:xfrm>
            <a:off x="70929" y="6216953"/>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E.19</a:t>
            </a:r>
            <a:endParaRPr sz="4000">
              <a:solidFill>
                <a:srgbClr val="FF9934"/>
              </a:solidFill>
              <a:latin typeface="Arial"/>
              <a:ea typeface="Arial"/>
              <a:cs typeface="Arial"/>
              <a:sym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369"/>
        <p:cNvGrpSpPr/>
        <p:nvPr/>
      </p:nvGrpSpPr>
      <p:grpSpPr>
        <a:xfrm>
          <a:off x="0" y="0"/>
          <a:ext cx="0" cy="0"/>
          <a:chOff x="0" y="0"/>
          <a:chExt cx="0" cy="0"/>
        </a:xfrm>
      </p:grpSpPr>
      <p:sp>
        <p:nvSpPr>
          <p:cNvPr id="370" name="Google Shape;370;p12"/>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371" name="Google Shape;371;p12"/>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372" name="Google Shape;372;p12"/>
          <p:cNvSpPr txBox="1">
            <a:spLocks noGrp="1"/>
          </p:cNvSpPr>
          <p:nvPr>
            <p:ph type="body" idx="1"/>
          </p:nvPr>
        </p:nvSpPr>
        <p:spPr>
          <a:xfrm>
            <a:off x="652092" y="1839040"/>
            <a:ext cx="10599593" cy="4067515"/>
          </a:xfrm>
          <a:prstGeom prst="rect">
            <a:avLst/>
          </a:prstGeom>
          <a:noFill/>
          <a:ln>
            <a:noFill/>
          </a:ln>
        </p:spPr>
        <p:txBody>
          <a:bodyPr spcFirstLastPara="1" vert="horz" wrap="square" lIns="121900" tIns="121900" rIns="121900" bIns="121900" rtlCol="0" anchor="t" anchorCtr="0">
            <a:normAutofit fontScale="77500" lnSpcReduction="20000"/>
          </a:bodyPr>
          <a:lstStyle/>
          <a:p>
            <a:pPr marL="761985" indent="-457189">
              <a:buSzPct val="122241"/>
              <a:buFont typeface="Wingdings" pitchFamily="2" charset="2"/>
              <a:buChar char="Ø"/>
            </a:pPr>
            <a:r>
              <a:rPr lang="it" sz="2533" b="1" dirty="0"/>
              <a:t>A chi potete rivolgervi per ottenere preziose informazioni su di voi? </a:t>
            </a:r>
            <a:r>
              <a:rPr lang="it" sz="2533" dirty="0"/>
              <a:t>Quali amici, familiari, mentori o colleghi vi conoscono abbastanza bene da potervi fornire prospettive ponderate sui vostri punti di forza e sulle vostre passioni? Come potete coinvolgerli nel vostro percorso?</a:t>
            </a:r>
            <a:endParaRPr dirty="0"/>
          </a:p>
          <a:p>
            <a:pPr marL="914381" indent="-457189">
              <a:buSzPct val="122241"/>
              <a:buFont typeface="Wingdings" pitchFamily="2" charset="2"/>
              <a:buChar char="Ø"/>
            </a:pPr>
            <a:endParaRPr sz="2533" dirty="0"/>
          </a:p>
          <a:p>
            <a:pPr marL="761985" indent="-457189">
              <a:buSzPct val="122241"/>
              <a:buFont typeface="Wingdings" pitchFamily="2" charset="2"/>
              <a:buChar char="Ø"/>
            </a:pPr>
            <a:r>
              <a:rPr lang="it" sz="2533" b="1" dirty="0"/>
              <a:t>Come potete accogliere e agire in base al feedback degli altri? </a:t>
            </a:r>
            <a:r>
              <a:rPr lang="it" sz="2533" dirty="0"/>
              <a:t>Siete aperti ad ascoltare le osservazioni degli altri? Come integrerete le loro intuizioni nel vostro processo di auto-riflessione?</a:t>
            </a:r>
            <a:endParaRPr dirty="0"/>
          </a:p>
          <a:p>
            <a:pPr marL="914381" indent="-457189">
              <a:buSzPct val="122241"/>
              <a:buFont typeface="Wingdings" pitchFamily="2" charset="2"/>
              <a:buChar char="Ø"/>
            </a:pPr>
            <a:endParaRPr sz="2533" dirty="0"/>
          </a:p>
          <a:p>
            <a:pPr marL="761985" indent="-457189">
              <a:buSzPct val="122241"/>
              <a:buFont typeface="Wingdings" pitchFamily="2" charset="2"/>
              <a:buChar char="Ø"/>
            </a:pPr>
            <a:r>
              <a:rPr lang="it" sz="2533" b="1" dirty="0"/>
              <a:t>Quali nuovi interessi o opportunità siete disposti a esplorare? </a:t>
            </a:r>
            <a:r>
              <a:rPr lang="it" sz="2533" dirty="0"/>
              <a:t>Siete disposti a lasciare che il vostro Ikigai si evolva nel tempo? Come potreste rimanere flessibili e modificare la vostra direzione quando le vostre passioni e i vostri obiettivi cambiano?</a:t>
            </a:r>
            <a:endParaRPr dirty="0"/>
          </a:p>
          <a:p>
            <a:pPr marL="914381" indent="-457189">
              <a:buSzPct val="122241"/>
              <a:buFont typeface="Wingdings" pitchFamily="2" charset="2"/>
              <a:buChar char="Ø"/>
            </a:pPr>
            <a:endParaRPr sz="2533" b="1" dirty="0"/>
          </a:p>
          <a:p>
            <a:pPr marL="761985" indent="-457189">
              <a:buSzPct val="122241"/>
              <a:buFont typeface="Wingdings" pitchFamily="2" charset="2"/>
              <a:buChar char="Ø"/>
            </a:pPr>
            <a:r>
              <a:rPr lang="it" sz="2533" b="1" dirty="0"/>
              <a:t>Quali promemoria possono aiutarvi a tenere a fuoco il vostro senso dello scopo? </a:t>
            </a:r>
            <a:r>
              <a:rPr lang="it" sz="2533" dirty="0"/>
              <a:t>Spunti visivi o simboli che rappresentano il vostro Ikigai potrebbero aiutarvi a motivarvi? Dove li collochereste per assicurarvi che siano visibili ogni giorno?</a:t>
            </a:r>
            <a:endParaRPr dirty="0"/>
          </a:p>
          <a:p>
            <a:pPr marL="609593" indent="-304798">
              <a:buSzPct val="145161"/>
            </a:pPr>
            <a:endParaRPr sz="2133" b="1" dirty="0">
              <a:solidFill>
                <a:srgbClr val="000000"/>
              </a:solidFill>
            </a:endParaRPr>
          </a:p>
        </p:txBody>
      </p:sp>
      <p:sp>
        <p:nvSpPr>
          <p:cNvPr id="373" name="Google Shape;373;p12"/>
          <p:cNvSpPr txBox="1">
            <a:spLocks noGrp="1"/>
          </p:cNvSpPr>
          <p:nvPr>
            <p:ph type="body" idx="2"/>
          </p:nvPr>
        </p:nvSpPr>
        <p:spPr>
          <a:xfrm>
            <a:off x="1753485" y="471674"/>
            <a:ext cx="10109863" cy="1044895"/>
          </a:xfrm>
          <a:prstGeom prst="rect">
            <a:avLst/>
          </a:prstGeom>
          <a:noFill/>
          <a:ln>
            <a:noFill/>
          </a:ln>
        </p:spPr>
        <p:txBody>
          <a:bodyPr spcFirstLastPara="1" vert="horz" wrap="square" lIns="121900" tIns="121900" rIns="121900" bIns="121900" rtlCol="0" anchor="t" anchorCtr="0">
            <a:noAutofit/>
          </a:bodyPr>
          <a:lstStyle/>
          <a:p>
            <a:pPr marL="0" indent="0"/>
            <a:r>
              <a:rPr lang="it" sz="2667" dirty="0">
                <a:solidFill>
                  <a:srgbClr val="FF9933"/>
                </a:solidFill>
              </a:rPr>
              <a:t>Esercizio: </a:t>
            </a:r>
            <a:r>
              <a:rPr lang="it" sz="1733" b="0" dirty="0">
                <a:solidFill>
                  <a:srgbClr val="777777"/>
                </a:solidFill>
              </a:rPr>
              <a:t>Prendete un momento di riflessione sulle seguenti domande e annotate le vostre intuizioni.</a:t>
            </a:r>
            <a:endParaRPr sz="1733" dirty="0"/>
          </a:p>
        </p:txBody>
      </p:sp>
      <p:sp>
        <p:nvSpPr>
          <p:cNvPr id="374" name="Google Shape;374;p12"/>
          <p:cNvSpPr/>
          <p:nvPr/>
        </p:nvSpPr>
        <p:spPr>
          <a:xfrm rot="-5400000">
            <a:off x="260080" y="22418"/>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8ABF3B"/>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grpSp>
        <p:nvGrpSpPr>
          <p:cNvPr id="375" name="Google Shape;375;p12"/>
          <p:cNvGrpSpPr/>
          <p:nvPr/>
        </p:nvGrpSpPr>
        <p:grpSpPr>
          <a:xfrm>
            <a:off x="424026" y="337850"/>
            <a:ext cx="923745" cy="1077893"/>
            <a:chOff x="2307546" y="2307551"/>
            <a:chExt cx="929291" cy="1082976"/>
          </a:xfrm>
        </p:grpSpPr>
        <p:grpSp>
          <p:nvGrpSpPr>
            <p:cNvPr id="376" name="Google Shape;376;p12"/>
            <p:cNvGrpSpPr/>
            <p:nvPr/>
          </p:nvGrpSpPr>
          <p:grpSpPr>
            <a:xfrm>
              <a:off x="2536980" y="2723928"/>
              <a:ext cx="470423" cy="276595"/>
              <a:chOff x="2536980" y="2723928"/>
              <a:chExt cx="470423" cy="276595"/>
            </a:xfrm>
          </p:grpSpPr>
          <p:sp>
            <p:nvSpPr>
              <p:cNvPr id="377" name="Google Shape;377;p12"/>
              <p:cNvSpPr/>
              <p:nvPr/>
            </p:nvSpPr>
            <p:spPr>
              <a:xfrm>
                <a:off x="2536980" y="2924040"/>
                <a:ext cx="145253" cy="72528"/>
              </a:xfrm>
              <a:custGeom>
                <a:avLst/>
                <a:gdLst/>
                <a:ahLst/>
                <a:cxnLst/>
                <a:rect l="l" t="t" r="r" b="b"/>
                <a:pathLst>
                  <a:path w="145253" h="72528" extrusionOk="0">
                    <a:moveTo>
                      <a:pt x="145253" y="72528"/>
                    </a:moveTo>
                    <a:cubicBezTo>
                      <a:pt x="92434" y="64286"/>
                      <a:pt x="41265" y="3956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78" name="Google Shape;378;p12"/>
              <p:cNvSpPr/>
              <p:nvPr/>
            </p:nvSpPr>
            <p:spPr>
              <a:xfrm>
                <a:off x="2682234" y="2723928"/>
                <a:ext cx="325169" cy="276595"/>
              </a:xfrm>
              <a:custGeom>
                <a:avLst/>
                <a:gdLst/>
                <a:ahLst/>
                <a:cxnLst/>
                <a:rect l="l" t="t" r="r" b="b"/>
                <a:pathLst>
                  <a:path w="325169" h="276595" extrusionOk="0">
                    <a:moveTo>
                      <a:pt x="100687" y="63297"/>
                    </a:moveTo>
                    <a:cubicBezTo>
                      <a:pt x="36313" y="117693"/>
                      <a:pt x="1651" y="195166"/>
                      <a:pt x="0" y="272640"/>
                    </a:cubicBezTo>
                    <a:cubicBezTo>
                      <a:pt x="77578" y="285827"/>
                      <a:pt x="160109" y="266046"/>
                      <a:pt x="224482" y="213299"/>
                    </a:cubicBezTo>
                    <a:cubicBezTo>
                      <a:pt x="288856" y="158903"/>
                      <a:pt x="323519" y="81429"/>
                      <a:pt x="325169" y="3956"/>
                    </a:cubicBezTo>
                    <a:cubicBezTo>
                      <a:pt x="247591" y="-9231"/>
                      <a:pt x="165061" y="10550"/>
                      <a:pt x="100687" y="63297"/>
                    </a:cubicBez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sp>
          <p:nvSpPr>
            <p:cNvPr id="379" name="Google Shape;379;p12"/>
            <p:cNvSpPr/>
            <p:nvPr/>
          </p:nvSpPr>
          <p:spPr>
            <a:xfrm>
              <a:off x="2682234" y="2727885"/>
              <a:ext cx="323518" cy="268683"/>
            </a:xfrm>
            <a:custGeom>
              <a:avLst/>
              <a:gdLst/>
              <a:ahLst/>
              <a:cxnLst/>
              <a:rect l="l" t="t" r="r" b="b"/>
              <a:pathLst>
                <a:path w="323518" h="268683" extrusionOk="0">
                  <a:moveTo>
                    <a:pt x="0" y="268684"/>
                  </a:moveTo>
                  <a:lnTo>
                    <a:pt x="323519" y="0"/>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380" name="Google Shape;380;p12"/>
            <p:cNvGrpSpPr/>
            <p:nvPr/>
          </p:nvGrpSpPr>
          <p:grpSpPr>
            <a:xfrm>
              <a:off x="2307546" y="2307551"/>
              <a:ext cx="929291" cy="1082976"/>
              <a:chOff x="2307546" y="2307551"/>
              <a:chExt cx="929291" cy="1082976"/>
            </a:xfrm>
          </p:grpSpPr>
          <p:sp>
            <p:nvSpPr>
              <p:cNvPr id="381" name="Google Shape;381;p12"/>
              <p:cNvSpPr/>
              <p:nvPr/>
            </p:nvSpPr>
            <p:spPr>
              <a:xfrm>
                <a:off x="2307546" y="2307551"/>
                <a:ext cx="929291" cy="384069"/>
              </a:xfrm>
              <a:custGeom>
                <a:avLst/>
                <a:gdLst/>
                <a:ahLst/>
                <a:cxnLst/>
                <a:rect l="l" t="t" r="r" b="b"/>
                <a:pathLst>
                  <a:path w="929291" h="384069" extrusionOk="0">
                    <a:moveTo>
                      <a:pt x="0" y="384069"/>
                    </a:moveTo>
                    <a:lnTo>
                      <a:pt x="463820" y="0"/>
                    </a:lnTo>
                    <a:lnTo>
                      <a:pt x="929291" y="384069"/>
                    </a:lnTo>
                    <a:lnTo>
                      <a:pt x="784038" y="384069"/>
                    </a:lnTo>
                    <a:lnTo>
                      <a:pt x="462170" y="121979"/>
                    </a:lnTo>
                    <a:lnTo>
                      <a:pt x="145253" y="384069"/>
                    </a:lnTo>
                    <a:lnTo>
                      <a:pt x="0" y="384069"/>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382" name="Google Shape;382;p12"/>
              <p:cNvGrpSpPr/>
              <p:nvPr/>
            </p:nvGrpSpPr>
            <p:grpSpPr>
              <a:xfrm>
                <a:off x="2362016" y="2746017"/>
                <a:ext cx="820351" cy="644510"/>
                <a:chOff x="2362016" y="2746017"/>
                <a:chExt cx="820351" cy="644510"/>
              </a:xfrm>
            </p:grpSpPr>
            <p:grpSp>
              <p:nvGrpSpPr>
                <p:cNvPr id="383" name="Google Shape;383;p12"/>
                <p:cNvGrpSpPr/>
                <p:nvPr/>
              </p:nvGrpSpPr>
              <p:grpSpPr>
                <a:xfrm>
                  <a:off x="2810981" y="2747665"/>
                  <a:ext cx="371386" cy="642862"/>
                  <a:chOff x="2810981" y="2747665"/>
                  <a:chExt cx="371386" cy="642862"/>
                </a:xfrm>
              </p:grpSpPr>
              <p:sp>
                <p:nvSpPr>
                  <p:cNvPr id="384" name="Google Shape;384;p12"/>
                  <p:cNvSpPr/>
                  <p:nvPr/>
                </p:nvSpPr>
                <p:spPr>
                  <a:xfrm>
                    <a:off x="2826079" y="2747665"/>
                    <a:ext cx="356288" cy="543960"/>
                  </a:xfrm>
                  <a:custGeom>
                    <a:avLst/>
                    <a:gdLst/>
                    <a:ahLst/>
                    <a:cxnLst/>
                    <a:rect l="l" t="t" r="r" b="b"/>
                    <a:pathLst>
                      <a:path w="356288" h="543960" extrusionOk="0">
                        <a:moveTo>
                          <a:pt x="174722" y="542312"/>
                        </a:moveTo>
                        <a:lnTo>
                          <a:pt x="343083" y="374179"/>
                        </a:lnTo>
                        <a:cubicBezTo>
                          <a:pt x="351336" y="365937"/>
                          <a:pt x="356288" y="354399"/>
                          <a:pt x="356288" y="342860"/>
                        </a:cubicBezTo>
                        <a:lnTo>
                          <a:pt x="356288" y="24725"/>
                        </a:lnTo>
                        <a:cubicBezTo>
                          <a:pt x="356288" y="11539"/>
                          <a:pt x="344734" y="0"/>
                          <a:pt x="331529" y="0"/>
                        </a:cubicBezTo>
                        <a:cubicBezTo>
                          <a:pt x="303469" y="1648"/>
                          <a:pt x="277059" y="31319"/>
                          <a:pt x="267155" y="90660"/>
                        </a:cubicBezTo>
                        <a:lnTo>
                          <a:pt x="244047" y="267035"/>
                        </a:lnTo>
                        <a:cubicBezTo>
                          <a:pt x="224240" y="265387"/>
                          <a:pt x="202782" y="270332"/>
                          <a:pt x="191228" y="281871"/>
                        </a:cubicBezTo>
                        <a:lnTo>
                          <a:pt x="131806" y="341212"/>
                        </a:lnTo>
                        <a:cubicBezTo>
                          <a:pt x="77336" y="352750"/>
                          <a:pt x="57528" y="359344"/>
                          <a:pt x="29468" y="389014"/>
                        </a:cubicBezTo>
                        <a:cubicBezTo>
                          <a:pt x="-5195" y="423630"/>
                          <a:pt x="-1893" y="473081"/>
                          <a:pt x="3058" y="54396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85" name="Google Shape;385;p12"/>
                  <p:cNvSpPr/>
                  <p:nvPr/>
                </p:nvSpPr>
                <p:spPr>
                  <a:xfrm>
                    <a:off x="2810981"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86" name="Google Shape;386;p12"/>
                  <p:cNvSpPr/>
                  <p:nvPr/>
                </p:nvSpPr>
                <p:spPr>
                  <a:xfrm>
                    <a:off x="3000801" y="3014700"/>
                    <a:ext cx="108049" cy="140111"/>
                  </a:xfrm>
                  <a:custGeom>
                    <a:avLst/>
                    <a:gdLst/>
                    <a:ahLst/>
                    <a:cxnLst/>
                    <a:rect l="l" t="t" r="r" b="b"/>
                    <a:pathLst>
                      <a:path w="108049" h="140111" extrusionOk="0">
                        <a:moveTo>
                          <a:pt x="70976" y="0"/>
                        </a:moveTo>
                        <a:cubicBezTo>
                          <a:pt x="79229" y="0"/>
                          <a:pt x="85831" y="3296"/>
                          <a:pt x="92434" y="6593"/>
                        </a:cubicBezTo>
                        <a:cubicBezTo>
                          <a:pt x="103988" y="11538"/>
                          <a:pt x="113892" y="24725"/>
                          <a:pt x="103988" y="36264"/>
                        </a:cubicBezTo>
                        <a:lnTo>
                          <a:pt x="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387" name="Google Shape;387;p12"/>
                <p:cNvGrpSpPr/>
                <p:nvPr/>
              </p:nvGrpSpPr>
              <p:grpSpPr>
                <a:xfrm>
                  <a:off x="2362016" y="2746017"/>
                  <a:ext cx="369735" cy="644510"/>
                  <a:chOff x="2362016" y="2746017"/>
                  <a:chExt cx="369735" cy="644510"/>
                </a:xfrm>
              </p:grpSpPr>
              <p:sp>
                <p:nvSpPr>
                  <p:cNvPr id="388" name="Google Shape;388;p12"/>
                  <p:cNvSpPr/>
                  <p:nvPr/>
                </p:nvSpPr>
                <p:spPr>
                  <a:xfrm>
                    <a:off x="2362016" y="2746017"/>
                    <a:ext cx="356288" cy="542312"/>
                  </a:xfrm>
                  <a:custGeom>
                    <a:avLst/>
                    <a:gdLst/>
                    <a:ahLst/>
                    <a:cxnLst/>
                    <a:rect l="l" t="t" r="r" b="b"/>
                    <a:pathLst>
                      <a:path w="356288" h="542312" extrusionOk="0">
                        <a:moveTo>
                          <a:pt x="353230" y="540664"/>
                        </a:moveTo>
                        <a:cubicBezTo>
                          <a:pt x="358181" y="471433"/>
                          <a:pt x="361483" y="423630"/>
                          <a:pt x="326820" y="389014"/>
                        </a:cubicBezTo>
                        <a:cubicBezTo>
                          <a:pt x="297109" y="359344"/>
                          <a:pt x="277302" y="352750"/>
                          <a:pt x="224482" y="341212"/>
                        </a:cubicBezTo>
                        <a:lnTo>
                          <a:pt x="165061" y="281870"/>
                        </a:lnTo>
                        <a:cubicBezTo>
                          <a:pt x="153506" y="270332"/>
                          <a:pt x="132048" y="265387"/>
                          <a:pt x="112241" y="267035"/>
                        </a:cubicBezTo>
                        <a:lnTo>
                          <a:pt x="89133" y="90660"/>
                        </a:lnTo>
                        <a:cubicBezTo>
                          <a:pt x="79229" y="32967"/>
                          <a:pt x="52819" y="1648"/>
                          <a:pt x="24759" y="0"/>
                        </a:cubicBezTo>
                        <a:cubicBezTo>
                          <a:pt x="11554" y="0"/>
                          <a:pt x="0" y="9890"/>
                          <a:pt x="0" y="24725"/>
                        </a:cubicBezTo>
                        <a:lnTo>
                          <a:pt x="0" y="342860"/>
                        </a:lnTo>
                        <a:cubicBezTo>
                          <a:pt x="0" y="354398"/>
                          <a:pt x="4952" y="365937"/>
                          <a:pt x="13205" y="374179"/>
                        </a:cubicBezTo>
                        <a:lnTo>
                          <a:pt x="181567" y="542313"/>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89" name="Google Shape;389;p12"/>
                  <p:cNvSpPr/>
                  <p:nvPr/>
                </p:nvSpPr>
                <p:spPr>
                  <a:xfrm>
                    <a:off x="2497366"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390" name="Google Shape;390;p12"/>
                  <p:cNvSpPr/>
                  <p:nvPr/>
                </p:nvSpPr>
                <p:spPr>
                  <a:xfrm>
                    <a:off x="2435533" y="3014700"/>
                    <a:ext cx="108050" cy="140111"/>
                  </a:xfrm>
                  <a:custGeom>
                    <a:avLst/>
                    <a:gdLst/>
                    <a:ahLst/>
                    <a:cxnLst/>
                    <a:rect l="l" t="t" r="r" b="b"/>
                    <a:pathLst>
                      <a:path w="108050" h="140111" extrusionOk="0">
                        <a:moveTo>
                          <a:pt x="37074" y="0"/>
                        </a:moveTo>
                        <a:cubicBezTo>
                          <a:pt x="28821" y="0"/>
                          <a:pt x="22218" y="3296"/>
                          <a:pt x="15616" y="6593"/>
                        </a:cubicBezTo>
                        <a:cubicBezTo>
                          <a:pt x="4062" y="11538"/>
                          <a:pt x="-5842" y="24725"/>
                          <a:pt x="4062" y="36264"/>
                        </a:cubicBezTo>
                        <a:lnTo>
                          <a:pt x="10805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grpSp>
      </p:grpSp>
      <p:sp>
        <p:nvSpPr>
          <p:cNvPr id="391" name="Google Shape;391;p12"/>
          <p:cNvSpPr txBox="1"/>
          <p:nvPr/>
        </p:nvSpPr>
        <p:spPr>
          <a:xfrm>
            <a:off x="70929" y="6216953"/>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E.13</a:t>
            </a:r>
            <a:endParaRPr sz="4000">
              <a:solidFill>
                <a:srgbClr val="FF9934"/>
              </a:solidFill>
              <a:latin typeface="Arial"/>
              <a:ea typeface="Arial"/>
              <a:cs typeface="Arial"/>
              <a:sym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395"/>
        <p:cNvGrpSpPr/>
        <p:nvPr/>
      </p:nvGrpSpPr>
      <p:grpSpPr>
        <a:xfrm>
          <a:off x="0" y="0"/>
          <a:ext cx="0" cy="0"/>
          <a:chOff x="0" y="0"/>
          <a:chExt cx="0" cy="0"/>
        </a:xfrm>
      </p:grpSpPr>
      <p:sp>
        <p:nvSpPr>
          <p:cNvPr id="396" name="Google Shape;396;p13"/>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397" name="Google Shape;397;p13"/>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398" name="Google Shape;398;p13"/>
          <p:cNvSpPr txBox="1">
            <a:spLocks noGrp="1"/>
          </p:cNvSpPr>
          <p:nvPr>
            <p:ph type="body" idx="1"/>
          </p:nvPr>
        </p:nvSpPr>
        <p:spPr>
          <a:xfrm>
            <a:off x="652090" y="1804665"/>
            <a:ext cx="10953756" cy="4067515"/>
          </a:xfrm>
          <a:prstGeom prst="rect">
            <a:avLst/>
          </a:prstGeom>
          <a:noFill/>
          <a:ln>
            <a:noFill/>
          </a:ln>
        </p:spPr>
        <p:txBody>
          <a:bodyPr spcFirstLastPara="1" vert="horz" wrap="square" lIns="121900" tIns="121900" rIns="121900" bIns="121900" rtlCol="0" anchor="t" anchorCtr="0">
            <a:normAutofit/>
          </a:bodyPr>
          <a:lstStyle/>
          <a:p>
            <a:pPr marL="685787" indent="-380990">
              <a:buFont typeface="Wingdings" pitchFamily="2" charset="2"/>
              <a:buChar char="Ø"/>
            </a:pPr>
            <a:r>
              <a:rPr lang="it" sz="2133" dirty="0">
                <a:solidFill>
                  <a:srgbClr val="777777"/>
                </a:solidFill>
              </a:rPr>
              <a:t>In base all'esercizio della diapositiva precedente, quali sono le tre riflessioni più importanti che avete fatto finora? </a:t>
            </a:r>
            <a:endParaRPr sz="2133" dirty="0"/>
          </a:p>
          <a:p>
            <a:pPr marL="0" indent="0"/>
            <a:endParaRPr sz="2133" dirty="0"/>
          </a:p>
          <a:p>
            <a:pPr marL="0" indent="0"/>
            <a:endParaRPr sz="2133" dirty="0"/>
          </a:p>
          <a:p>
            <a:pPr marL="0" indent="0"/>
            <a:endParaRPr sz="2133" dirty="0"/>
          </a:p>
          <a:p>
            <a:pPr marL="0" indent="0"/>
            <a:endParaRPr sz="2133" dirty="0"/>
          </a:p>
        </p:txBody>
      </p:sp>
      <p:sp>
        <p:nvSpPr>
          <p:cNvPr id="399" name="Google Shape;399;p13"/>
          <p:cNvSpPr txBox="1">
            <a:spLocks noGrp="1"/>
          </p:cNvSpPr>
          <p:nvPr>
            <p:ph type="body" idx="2"/>
          </p:nvPr>
        </p:nvSpPr>
        <p:spPr>
          <a:xfrm>
            <a:off x="1753485" y="471674"/>
            <a:ext cx="10321897" cy="1044895"/>
          </a:xfrm>
          <a:prstGeom prst="rect">
            <a:avLst/>
          </a:prstGeom>
          <a:noFill/>
          <a:ln>
            <a:noFill/>
          </a:ln>
        </p:spPr>
        <p:txBody>
          <a:bodyPr spcFirstLastPara="1" vert="horz" wrap="square" lIns="121900" tIns="121900" rIns="121900" bIns="121900" rtlCol="0" anchor="t" anchorCtr="0">
            <a:noAutofit/>
          </a:bodyPr>
          <a:lstStyle/>
          <a:p>
            <a:pPr marL="0" indent="0"/>
            <a:r>
              <a:rPr lang="it" sz="2667" dirty="0">
                <a:solidFill>
                  <a:srgbClr val="FF9933"/>
                </a:solidFill>
              </a:rPr>
              <a:t>Esercizio: </a:t>
            </a:r>
            <a:r>
              <a:rPr lang="it" sz="1733" b="0" dirty="0">
                <a:solidFill>
                  <a:srgbClr val="777777"/>
                </a:solidFill>
              </a:rPr>
              <a:t>Prendetevi un momento per riflettere sulle seguenti domande e annotate le vostre intuizioni.</a:t>
            </a:r>
            <a:endParaRPr sz="1733" dirty="0"/>
          </a:p>
        </p:txBody>
      </p:sp>
      <p:sp>
        <p:nvSpPr>
          <p:cNvPr id="400" name="Google Shape;400;p13"/>
          <p:cNvSpPr/>
          <p:nvPr/>
        </p:nvSpPr>
        <p:spPr>
          <a:xfrm rot="-5400000">
            <a:off x="260080" y="22418"/>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8ABF3B"/>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grpSp>
        <p:nvGrpSpPr>
          <p:cNvPr id="401" name="Google Shape;401;p13"/>
          <p:cNvGrpSpPr/>
          <p:nvPr/>
        </p:nvGrpSpPr>
        <p:grpSpPr>
          <a:xfrm>
            <a:off x="424026" y="337850"/>
            <a:ext cx="923745" cy="1077893"/>
            <a:chOff x="2307546" y="2307551"/>
            <a:chExt cx="929291" cy="1082976"/>
          </a:xfrm>
        </p:grpSpPr>
        <p:grpSp>
          <p:nvGrpSpPr>
            <p:cNvPr id="402" name="Google Shape;402;p13"/>
            <p:cNvGrpSpPr/>
            <p:nvPr/>
          </p:nvGrpSpPr>
          <p:grpSpPr>
            <a:xfrm>
              <a:off x="2536980" y="2723928"/>
              <a:ext cx="470423" cy="276595"/>
              <a:chOff x="2536980" y="2723928"/>
              <a:chExt cx="470423" cy="276595"/>
            </a:xfrm>
          </p:grpSpPr>
          <p:sp>
            <p:nvSpPr>
              <p:cNvPr id="403" name="Google Shape;403;p13"/>
              <p:cNvSpPr/>
              <p:nvPr/>
            </p:nvSpPr>
            <p:spPr>
              <a:xfrm>
                <a:off x="2536980" y="2924040"/>
                <a:ext cx="145253" cy="72528"/>
              </a:xfrm>
              <a:custGeom>
                <a:avLst/>
                <a:gdLst/>
                <a:ahLst/>
                <a:cxnLst/>
                <a:rect l="l" t="t" r="r" b="b"/>
                <a:pathLst>
                  <a:path w="145253" h="72528" extrusionOk="0">
                    <a:moveTo>
                      <a:pt x="145253" y="72528"/>
                    </a:moveTo>
                    <a:cubicBezTo>
                      <a:pt x="92434" y="64286"/>
                      <a:pt x="41265" y="3956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404" name="Google Shape;404;p13"/>
              <p:cNvSpPr/>
              <p:nvPr/>
            </p:nvSpPr>
            <p:spPr>
              <a:xfrm>
                <a:off x="2682234" y="2723928"/>
                <a:ext cx="325169" cy="276595"/>
              </a:xfrm>
              <a:custGeom>
                <a:avLst/>
                <a:gdLst/>
                <a:ahLst/>
                <a:cxnLst/>
                <a:rect l="l" t="t" r="r" b="b"/>
                <a:pathLst>
                  <a:path w="325169" h="276595" extrusionOk="0">
                    <a:moveTo>
                      <a:pt x="100687" y="63297"/>
                    </a:moveTo>
                    <a:cubicBezTo>
                      <a:pt x="36313" y="117693"/>
                      <a:pt x="1651" y="195166"/>
                      <a:pt x="0" y="272640"/>
                    </a:cubicBezTo>
                    <a:cubicBezTo>
                      <a:pt x="77578" y="285827"/>
                      <a:pt x="160109" y="266046"/>
                      <a:pt x="224482" y="213299"/>
                    </a:cubicBezTo>
                    <a:cubicBezTo>
                      <a:pt x="288856" y="158903"/>
                      <a:pt x="323519" y="81429"/>
                      <a:pt x="325169" y="3956"/>
                    </a:cubicBezTo>
                    <a:cubicBezTo>
                      <a:pt x="247591" y="-9231"/>
                      <a:pt x="165061" y="10550"/>
                      <a:pt x="100687" y="63297"/>
                    </a:cubicBez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sp>
          <p:nvSpPr>
            <p:cNvPr id="405" name="Google Shape;405;p13"/>
            <p:cNvSpPr/>
            <p:nvPr/>
          </p:nvSpPr>
          <p:spPr>
            <a:xfrm>
              <a:off x="2682234" y="2727885"/>
              <a:ext cx="323518" cy="268683"/>
            </a:xfrm>
            <a:custGeom>
              <a:avLst/>
              <a:gdLst/>
              <a:ahLst/>
              <a:cxnLst/>
              <a:rect l="l" t="t" r="r" b="b"/>
              <a:pathLst>
                <a:path w="323518" h="268683" extrusionOk="0">
                  <a:moveTo>
                    <a:pt x="0" y="268684"/>
                  </a:moveTo>
                  <a:lnTo>
                    <a:pt x="323519" y="0"/>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406" name="Google Shape;406;p13"/>
            <p:cNvGrpSpPr/>
            <p:nvPr/>
          </p:nvGrpSpPr>
          <p:grpSpPr>
            <a:xfrm>
              <a:off x="2307546" y="2307551"/>
              <a:ext cx="929291" cy="1082976"/>
              <a:chOff x="2307546" y="2307551"/>
              <a:chExt cx="929291" cy="1082976"/>
            </a:xfrm>
          </p:grpSpPr>
          <p:sp>
            <p:nvSpPr>
              <p:cNvPr id="407" name="Google Shape;407;p13"/>
              <p:cNvSpPr/>
              <p:nvPr/>
            </p:nvSpPr>
            <p:spPr>
              <a:xfrm>
                <a:off x="2307546" y="2307551"/>
                <a:ext cx="929291" cy="384069"/>
              </a:xfrm>
              <a:custGeom>
                <a:avLst/>
                <a:gdLst/>
                <a:ahLst/>
                <a:cxnLst/>
                <a:rect l="l" t="t" r="r" b="b"/>
                <a:pathLst>
                  <a:path w="929291" h="384069" extrusionOk="0">
                    <a:moveTo>
                      <a:pt x="0" y="384069"/>
                    </a:moveTo>
                    <a:lnTo>
                      <a:pt x="463820" y="0"/>
                    </a:lnTo>
                    <a:lnTo>
                      <a:pt x="929291" y="384069"/>
                    </a:lnTo>
                    <a:lnTo>
                      <a:pt x="784038" y="384069"/>
                    </a:lnTo>
                    <a:lnTo>
                      <a:pt x="462170" y="121979"/>
                    </a:lnTo>
                    <a:lnTo>
                      <a:pt x="145253" y="384069"/>
                    </a:lnTo>
                    <a:lnTo>
                      <a:pt x="0" y="384069"/>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408" name="Google Shape;408;p13"/>
              <p:cNvGrpSpPr/>
              <p:nvPr/>
            </p:nvGrpSpPr>
            <p:grpSpPr>
              <a:xfrm>
                <a:off x="2362016" y="2746017"/>
                <a:ext cx="820351" cy="644510"/>
                <a:chOff x="2362016" y="2746017"/>
                <a:chExt cx="820351" cy="644510"/>
              </a:xfrm>
            </p:grpSpPr>
            <p:grpSp>
              <p:nvGrpSpPr>
                <p:cNvPr id="409" name="Google Shape;409;p13"/>
                <p:cNvGrpSpPr/>
                <p:nvPr/>
              </p:nvGrpSpPr>
              <p:grpSpPr>
                <a:xfrm>
                  <a:off x="2810981" y="2747665"/>
                  <a:ext cx="371386" cy="642862"/>
                  <a:chOff x="2810981" y="2747665"/>
                  <a:chExt cx="371386" cy="642862"/>
                </a:xfrm>
              </p:grpSpPr>
              <p:sp>
                <p:nvSpPr>
                  <p:cNvPr id="410" name="Google Shape;410;p13"/>
                  <p:cNvSpPr/>
                  <p:nvPr/>
                </p:nvSpPr>
                <p:spPr>
                  <a:xfrm>
                    <a:off x="2826079" y="2747665"/>
                    <a:ext cx="356288" cy="543960"/>
                  </a:xfrm>
                  <a:custGeom>
                    <a:avLst/>
                    <a:gdLst/>
                    <a:ahLst/>
                    <a:cxnLst/>
                    <a:rect l="l" t="t" r="r" b="b"/>
                    <a:pathLst>
                      <a:path w="356288" h="543960" extrusionOk="0">
                        <a:moveTo>
                          <a:pt x="174722" y="542312"/>
                        </a:moveTo>
                        <a:lnTo>
                          <a:pt x="343083" y="374179"/>
                        </a:lnTo>
                        <a:cubicBezTo>
                          <a:pt x="351336" y="365937"/>
                          <a:pt x="356288" y="354399"/>
                          <a:pt x="356288" y="342860"/>
                        </a:cubicBezTo>
                        <a:lnTo>
                          <a:pt x="356288" y="24725"/>
                        </a:lnTo>
                        <a:cubicBezTo>
                          <a:pt x="356288" y="11539"/>
                          <a:pt x="344734" y="0"/>
                          <a:pt x="331529" y="0"/>
                        </a:cubicBezTo>
                        <a:cubicBezTo>
                          <a:pt x="303469" y="1648"/>
                          <a:pt x="277059" y="31319"/>
                          <a:pt x="267155" y="90660"/>
                        </a:cubicBezTo>
                        <a:lnTo>
                          <a:pt x="244047" y="267035"/>
                        </a:lnTo>
                        <a:cubicBezTo>
                          <a:pt x="224240" y="265387"/>
                          <a:pt x="202782" y="270332"/>
                          <a:pt x="191228" y="281871"/>
                        </a:cubicBezTo>
                        <a:lnTo>
                          <a:pt x="131806" y="341212"/>
                        </a:lnTo>
                        <a:cubicBezTo>
                          <a:pt x="77336" y="352750"/>
                          <a:pt x="57528" y="359344"/>
                          <a:pt x="29468" y="389014"/>
                        </a:cubicBezTo>
                        <a:cubicBezTo>
                          <a:pt x="-5195" y="423630"/>
                          <a:pt x="-1893" y="473081"/>
                          <a:pt x="3058" y="54396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411" name="Google Shape;411;p13"/>
                  <p:cNvSpPr/>
                  <p:nvPr/>
                </p:nvSpPr>
                <p:spPr>
                  <a:xfrm>
                    <a:off x="2810981"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412" name="Google Shape;412;p13"/>
                  <p:cNvSpPr/>
                  <p:nvPr/>
                </p:nvSpPr>
                <p:spPr>
                  <a:xfrm>
                    <a:off x="3000801" y="3014700"/>
                    <a:ext cx="108049" cy="140111"/>
                  </a:xfrm>
                  <a:custGeom>
                    <a:avLst/>
                    <a:gdLst/>
                    <a:ahLst/>
                    <a:cxnLst/>
                    <a:rect l="l" t="t" r="r" b="b"/>
                    <a:pathLst>
                      <a:path w="108049" h="140111" extrusionOk="0">
                        <a:moveTo>
                          <a:pt x="70976" y="0"/>
                        </a:moveTo>
                        <a:cubicBezTo>
                          <a:pt x="79229" y="0"/>
                          <a:pt x="85831" y="3296"/>
                          <a:pt x="92434" y="6593"/>
                        </a:cubicBezTo>
                        <a:cubicBezTo>
                          <a:pt x="103988" y="11538"/>
                          <a:pt x="113892" y="24725"/>
                          <a:pt x="103988" y="36264"/>
                        </a:cubicBezTo>
                        <a:lnTo>
                          <a:pt x="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413" name="Google Shape;413;p13"/>
                <p:cNvGrpSpPr/>
                <p:nvPr/>
              </p:nvGrpSpPr>
              <p:grpSpPr>
                <a:xfrm>
                  <a:off x="2362016" y="2746017"/>
                  <a:ext cx="369735" cy="644510"/>
                  <a:chOff x="2362016" y="2746017"/>
                  <a:chExt cx="369735" cy="644510"/>
                </a:xfrm>
              </p:grpSpPr>
              <p:sp>
                <p:nvSpPr>
                  <p:cNvPr id="414" name="Google Shape;414;p13"/>
                  <p:cNvSpPr/>
                  <p:nvPr/>
                </p:nvSpPr>
                <p:spPr>
                  <a:xfrm>
                    <a:off x="2362016" y="2746017"/>
                    <a:ext cx="356288" cy="542312"/>
                  </a:xfrm>
                  <a:custGeom>
                    <a:avLst/>
                    <a:gdLst/>
                    <a:ahLst/>
                    <a:cxnLst/>
                    <a:rect l="l" t="t" r="r" b="b"/>
                    <a:pathLst>
                      <a:path w="356288" h="542312" extrusionOk="0">
                        <a:moveTo>
                          <a:pt x="353230" y="540664"/>
                        </a:moveTo>
                        <a:cubicBezTo>
                          <a:pt x="358181" y="471433"/>
                          <a:pt x="361483" y="423630"/>
                          <a:pt x="326820" y="389014"/>
                        </a:cubicBezTo>
                        <a:cubicBezTo>
                          <a:pt x="297109" y="359344"/>
                          <a:pt x="277302" y="352750"/>
                          <a:pt x="224482" y="341212"/>
                        </a:cubicBezTo>
                        <a:lnTo>
                          <a:pt x="165061" y="281870"/>
                        </a:lnTo>
                        <a:cubicBezTo>
                          <a:pt x="153506" y="270332"/>
                          <a:pt x="132048" y="265387"/>
                          <a:pt x="112241" y="267035"/>
                        </a:cubicBezTo>
                        <a:lnTo>
                          <a:pt x="89133" y="90660"/>
                        </a:lnTo>
                        <a:cubicBezTo>
                          <a:pt x="79229" y="32967"/>
                          <a:pt x="52819" y="1648"/>
                          <a:pt x="24759" y="0"/>
                        </a:cubicBezTo>
                        <a:cubicBezTo>
                          <a:pt x="11554" y="0"/>
                          <a:pt x="0" y="9890"/>
                          <a:pt x="0" y="24725"/>
                        </a:cubicBezTo>
                        <a:lnTo>
                          <a:pt x="0" y="342860"/>
                        </a:lnTo>
                        <a:cubicBezTo>
                          <a:pt x="0" y="354398"/>
                          <a:pt x="4952" y="365937"/>
                          <a:pt x="13205" y="374179"/>
                        </a:cubicBezTo>
                        <a:lnTo>
                          <a:pt x="181567" y="542313"/>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415" name="Google Shape;415;p13"/>
                  <p:cNvSpPr/>
                  <p:nvPr/>
                </p:nvSpPr>
                <p:spPr>
                  <a:xfrm>
                    <a:off x="2497366"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416" name="Google Shape;416;p13"/>
                  <p:cNvSpPr/>
                  <p:nvPr/>
                </p:nvSpPr>
                <p:spPr>
                  <a:xfrm>
                    <a:off x="2435533" y="3014700"/>
                    <a:ext cx="108050" cy="140111"/>
                  </a:xfrm>
                  <a:custGeom>
                    <a:avLst/>
                    <a:gdLst/>
                    <a:ahLst/>
                    <a:cxnLst/>
                    <a:rect l="l" t="t" r="r" b="b"/>
                    <a:pathLst>
                      <a:path w="108050" h="140111" extrusionOk="0">
                        <a:moveTo>
                          <a:pt x="37074" y="0"/>
                        </a:moveTo>
                        <a:cubicBezTo>
                          <a:pt x="28821" y="0"/>
                          <a:pt x="22218" y="3296"/>
                          <a:pt x="15616" y="6593"/>
                        </a:cubicBezTo>
                        <a:cubicBezTo>
                          <a:pt x="4062" y="11538"/>
                          <a:pt x="-5842" y="24725"/>
                          <a:pt x="4062" y="36264"/>
                        </a:cubicBezTo>
                        <a:lnTo>
                          <a:pt x="10805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grpSp>
      </p:grpSp>
      <p:sp>
        <p:nvSpPr>
          <p:cNvPr id="417" name="Google Shape;417;p13"/>
          <p:cNvSpPr txBox="1"/>
          <p:nvPr/>
        </p:nvSpPr>
        <p:spPr>
          <a:xfrm>
            <a:off x="70929" y="6216953"/>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E.13</a:t>
            </a:r>
            <a:endParaRPr sz="4000">
              <a:solidFill>
                <a:srgbClr val="FF9934"/>
              </a:solidFill>
              <a:latin typeface="Arial"/>
              <a:ea typeface="Arial"/>
              <a:cs typeface="Arial"/>
              <a:sym typeface="Aria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603"/>
        <p:cNvGrpSpPr/>
        <p:nvPr/>
      </p:nvGrpSpPr>
      <p:grpSpPr>
        <a:xfrm>
          <a:off x="0" y="0"/>
          <a:ext cx="0" cy="0"/>
          <a:chOff x="0" y="0"/>
          <a:chExt cx="0" cy="0"/>
        </a:xfrm>
      </p:grpSpPr>
      <p:sp>
        <p:nvSpPr>
          <p:cNvPr id="604" name="Google Shape;604;p24"/>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605" name="Google Shape;605;p24"/>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606" name="Google Shape;606;p24"/>
          <p:cNvSpPr txBox="1">
            <a:spLocks noGrp="1"/>
          </p:cNvSpPr>
          <p:nvPr>
            <p:ph type="body" idx="1"/>
          </p:nvPr>
        </p:nvSpPr>
        <p:spPr>
          <a:xfrm>
            <a:off x="652090" y="1804665"/>
            <a:ext cx="10953756" cy="4067515"/>
          </a:xfrm>
          <a:prstGeom prst="rect">
            <a:avLst/>
          </a:prstGeom>
          <a:noFill/>
          <a:ln>
            <a:noFill/>
          </a:ln>
        </p:spPr>
        <p:txBody>
          <a:bodyPr spcFirstLastPara="1" vert="horz" wrap="square" lIns="121900" tIns="121900" rIns="121900" bIns="121900" rtlCol="0" anchor="t" anchorCtr="0">
            <a:normAutofit/>
          </a:bodyPr>
          <a:lstStyle/>
          <a:p>
            <a:pPr marL="380990" indent="-380990">
              <a:buFont typeface="Wingdings" pitchFamily="2" charset="2"/>
              <a:buChar char="Ø"/>
            </a:pPr>
            <a:r>
              <a:rPr lang="it" sz="2133" dirty="0"/>
              <a:t>Cosa avete imparato compilando il vostro Ikigai? </a:t>
            </a:r>
            <a:endParaRPr dirty="0"/>
          </a:p>
          <a:p>
            <a:pPr marL="380990" indent="-380990">
              <a:buFont typeface="Wingdings" pitchFamily="2" charset="2"/>
              <a:buChar char="Ø"/>
            </a:pPr>
            <a:endParaRPr sz="2133" dirty="0"/>
          </a:p>
          <a:p>
            <a:pPr marL="380990" indent="-380990">
              <a:buFont typeface="Wingdings" pitchFamily="2" charset="2"/>
              <a:buChar char="Ø"/>
            </a:pPr>
            <a:r>
              <a:rPr lang="it" sz="2133" dirty="0"/>
              <a:t>Quali sono le riflessioni emerse durante il processo?</a:t>
            </a:r>
            <a:endParaRPr dirty="0"/>
          </a:p>
          <a:p>
            <a:pPr marL="380990" indent="-380990">
              <a:buFont typeface="Wingdings" pitchFamily="2" charset="2"/>
              <a:buChar char="Ø"/>
            </a:pPr>
            <a:endParaRPr sz="2133" dirty="0"/>
          </a:p>
          <a:p>
            <a:pPr marL="380990" indent="-380990">
              <a:buFont typeface="Wingdings" pitchFamily="2" charset="2"/>
              <a:buChar char="Ø"/>
            </a:pPr>
            <a:r>
              <a:rPr lang="it" sz="2133" dirty="0"/>
              <a:t>Qual è il vostro prossimo passo, come potete andare avanti?</a:t>
            </a:r>
            <a:endParaRPr dirty="0"/>
          </a:p>
          <a:p>
            <a:pPr marL="0" indent="0"/>
            <a:endParaRPr sz="2133" dirty="0"/>
          </a:p>
          <a:p>
            <a:pPr marL="0" indent="0"/>
            <a:endParaRPr sz="2133" dirty="0"/>
          </a:p>
          <a:p>
            <a:pPr marL="0" indent="0"/>
            <a:endParaRPr sz="2133" dirty="0"/>
          </a:p>
          <a:p>
            <a:pPr marL="0" indent="0"/>
            <a:endParaRPr sz="2133" dirty="0"/>
          </a:p>
          <a:p>
            <a:pPr marL="0" indent="0"/>
            <a:endParaRPr sz="2133" dirty="0"/>
          </a:p>
        </p:txBody>
      </p:sp>
      <p:sp>
        <p:nvSpPr>
          <p:cNvPr id="607" name="Google Shape;607;p24"/>
          <p:cNvSpPr txBox="1">
            <a:spLocks noGrp="1"/>
          </p:cNvSpPr>
          <p:nvPr>
            <p:ph type="body" idx="2"/>
          </p:nvPr>
        </p:nvSpPr>
        <p:spPr>
          <a:xfrm>
            <a:off x="1753484" y="471674"/>
            <a:ext cx="10268888" cy="1044895"/>
          </a:xfrm>
          <a:prstGeom prst="rect">
            <a:avLst/>
          </a:prstGeom>
          <a:noFill/>
          <a:ln>
            <a:noFill/>
          </a:ln>
        </p:spPr>
        <p:txBody>
          <a:bodyPr spcFirstLastPara="1" vert="horz" wrap="square" lIns="121900" tIns="121900" rIns="121900" bIns="121900" rtlCol="0" anchor="t" anchorCtr="0">
            <a:noAutofit/>
          </a:bodyPr>
          <a:lstStyle/>
          <a:p>
            <a:pPr marL="0" indent="0"/>
            <a:r>
              <a:rPr lang="it" sz="2667" dirty="0">
                <a:solidFill>
                  <a:srgbClr val="FF9933"/>
                </a:solidFill>
              </a:rPr>
              <a:t>Esercizio: </a:t>
            </a:r>
            <a:r>
              <a:rPr lang="it" sz="1733" b="0" dirty="0">
                <a:solidFill>
                  <a:srgbClr val="777777"/>
                </a:solidFill>
              </a:rPr>
              <a:t>Prendete un momento per riflettere sulle seguenti domande e annotate le vostre intuizioni.</a:t>
            </a:r>
            <a:endParaRPr sz="1733" dirty="0"/>
          </a:p>
        </p:txBody>
      </p:sp>
      <p:sp>
        <p:nvSpPr>
          <p:cNvPr id="608" name="Google Shape;608;p24"/>
          <p:cNvSpPr/>
          <p:nvPr/>
        </p:nvSpPr>
        <p:spPr>
          <a:xfrm rot="-5400000">
            <a:off x="260080" y="22418"/>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8ABF3B"/>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grpSp>
        <p:nvGrpSpPr>
          <p:cNvPr id="609" name="Google Shape;609;p24"/>
          <p:cNvGrpSpPr/>
          <p:nvPr/>
        </p:nvGrpSpPr>
        <p:grpSpPr>
          <a:xfrm>
            <a:off x="424026" y="337850"/>
            <a:ext cx="923745" cy="1077893"/>
            <a:chOff x="2307546" y="2307551"/>
            <a:chExt cx="929291" cy="1082976"/>
          </a:xfrm>
        </p:grpSpPr>
        <p:grpSp>
          <p:nvGrpSpPr>
            <p:cNvPr id="610" name="Google Shape;610;p24"/>
            <p:cNvGrpSpPr/>
            <p:nvPr/>
          </p:nvGrpSpPr>
          <p:grpSpPr>
            <a:xfrm>
              <a:off x="2536980" y="2723928"/>
              <a:ext cx="470423" cy="276595"/>
              <a:chOff x="2536980" y="2723928"/>
              <a:chExt cx="470423" cy="276595"/>
            </a:xfrm>
          </p:grpSpPr>
          <p:sp>
            <p:nvSpPr>
              <p:cNvPr id="611" name="Google Shape;611;p24"/>
              <p:cNvSpPr/>
              <p:nvPr/>
            </p:nvSpPr>
            <p:spPr>
              <a:xfrm>
                <a:off x="2536980" y="2924040"/>
                <a:ext cx="145253" cy="72528"/>
              </a:xfrm>
              <a:custGeom>
                <a:avLst/>
                <a:gdLst/>
                <a:ahLst/>
                <a:cxnLst/>
                <a:rect l="l" t="t" r="r" b="b"/>
                <a:pathLst>
                  <a:path w="145253" h="72528" extrusionOk="0">
                    <a:moveTo>
                      <a:pt x="145253" y="72528"/>
                    </a:moveTo>
                    <a:cubicBezTo>
                      <a:pt x="92434" y="64286"/>
                      <a:pt x="41265" y="3956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612" name="Google Shape;612;p24"/>
              <p:cNvSpPr/>
              <p:nvPr/>
            </p:nvSpPr>
            <p:spPr>
              <a:xfrm>
                <a:off x="2682234" y="2723928"/>
                <a:ext cx="325169" cy="276595"/>
              </a:xfrm>
              <a:custGeom>
                <a:avLst/>
                <a:gdLst/>
                <a:ahLst/>
                <a:cxnLst/>
                <a:rect l="l" t="t" r="r" b="b"/>
                <a:pathLst>
                  <a:path w="325169" h="276595" extrusionOk="0">
                    <a:moveTo>
                      <a:pt x="100687" y="63297"/>
                    </a:moveTo>
                    <a:cubicBezTo>
                      <a:pt x="36313" y="117693"/>
                      <a:pt x="1651" y="195166"/>
                      <a:pt x="0" y="272640"/>
                    </a:cubicBezTo>
                    <a:cubicBezTo>
                      <a:pt x="77578" y="285827"/>
                      <a:pt x="160109" y="266046"/>
                      <a:pt x="224482" y="213299"/>
                    </a:cubicBezTo>
                    <a:cubicBezTo>
                      <a:pt x="288856" y="158903"/>
                      <a:pt x="323519" y="81429"/>
                      <a:pt x="325169" y="3956"/>
                    </a:cubicBezTo>
                    <a:cubicBezTo>
                      <a:pt x="247591" y="-9231"/>
                      <a:pt x="165061" y="10550"/>
                      <a:pt x="100687" y="63297"/>
                    </a:cubicBez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sp>
          <p:nvSpPr>
            <p:cNvPr id="613" name="Google Shape;613;p24"/>
            <p:cNvSpPr/>
            <p:nvPr/>
          </p:nvSpPr>
          <p:spPr>
            <a:xfrm>
              <a:off x="2682234" y="2727885"/>
              <a:ext cx="323518" cy="268683"/>
            </a:xfrm>
            <a:custGeom>
              <a:avLst/>
              <a:gdLst/>
              <a:ahLst/>
              <a:cxnLst/>
              <a:rect l="l" t="t" r="r" b="b"/>
              <a:pathLst>
                <a:path w="323518" h="268683" extrusionOk="0">
                  <a:moveTo>
                    <a:pt x="0" y="268684"/>
                  </a:moveTo>
                  <a:lnTo>
                    <a:pt x="323519" y="0"/>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614" name="Google Shape;614;p24"/>
            <p:cNvGrpSpPr/>
            <p:nvPr/>
          </p:nvGrpSpPr>
          <p:grpSpPr>
            <a:xfrm>
              <a:off x="2307546" y="2307551"/>
              <a:ext cx="929291" cy="1082976"/>
              <a:chOff x="2307546" y="2307551"/>
              <a:chExt cx="929291" cy="1082976"/>
            </a:xfrm>
          </p:grpSpPr>
          <p:sp>
            <p:nvSpPr>
              <p:cNvPr id="615" name="Google Shape;615;p24"/>
              <p:cNvSpPr/>
              <p:nvPr/>
            </p:nvSpPr>
            <p:spPr>
              <a:xfrm>
                <a:off x="2307546" y="2307551"/>
                <a:ext cx="929291" cy="384069"/>
              </a:xfrm>
              <a:custGeom>
                <a:avLst/>
                <a:gdLst/>
                <a:ahLst/>
                <a:cxnLst/>
                <a:rect l="l" t="t" r="r" b="b"/>
                <a:pathLst>
                  <a:path w="929291" h="384069" extrusionOk="0">
                    <a:moveTo>
                      <a:pt x="0" y="384069"/>
                    </a:moveTo>
                    <a:lnTo>
                      <a:pt x="463820" y="0"/>
                    </a:lnTo>
                    <a:lnTo>
                      <a:pt x="929291" y="384069"/>
                    </a:lnTo>
                    <a:lnTo>
                      <a:pt x="784038" y="384069"/>
                    </a:lnTo>
                    <a:lnTo>
                      <a:pt x="462170" y="121979"/>
                    </a:lnTo>
                    <a:lnTo>
                      <a:pt x="145253" y="384069"/>
                    </a:lnTo>
                    <a:lnTo>
                      <a:pt x="0" y="384069"/>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616" name="Google Shape;616;p24"/>
              <p:cNvGrpSpPr/>
              <p:nvPr/>
            </p:nvGrpSpPr>
            <p:grpSpPr>
              <a:xfrm>
                <a:off x="2362016" y="2746017"/>
                <a:ext cx="820351" cy="644510"/>
                <a:chOff x="2362016" y="2746017"/>
                <a:chExt cx="820351" cy="644510"/>
              </a:xfrm>
            </p:grpSpPr>
            <p:grpSp>
              <p:nvGrpSpPr>
                <p:cNvPr id="617" name="Google Shape;617;p24"/>
                <p:cNvGrpSpPr/>
                <p:nvPr/>
              </p:nvGrpSpPr>
              <p:grpSpPr>
                <a:xfrm>
                  <a:off x="2810981" y="2747665"/>
                  <a:ext cx="371386" cy="642862"/>
                  <a:chOff x="2810981" y="2747665"/>
                  <a:chExt cx="371386" cy="642862"/>
                </a:xfrm>
              </p:grpSpPr>
              <p:sp>
                <p:nvSpPr>
                  <p:cNvPr id="618" name="Google Shape;618;p24"/>
                  <p:cNvSpPr/>
                  <p:nvPr/>
                </p:nvSpPr>
                <p:spPr>
                  <a:xfrm>
                    <a:off x="2826079" y="2747665"/>
                    <a:ext cx="356288" cy="543960"/>
                  </a:xfrm>
                  <a:custGeom>
                    <a:avLst/>
                    <a:gdLst/>
                    <a:ahLst/>
                    <a:cxnLst/>
                    <a:rect l="l" t="t" r="r" b="b"/>
                    <a:pathLst>
                      <a:path w="356288" h="543960" extrusionOk="0">
                        <a:moveTo>
                          <a:pt x="174722" y="542312"/>
                        </a:moveTo>
                        <a:lnTo>
                          <a:pt x="343083" y="374179"/>
                        </a:lnTo>
                        <a:cubicBezTo>
                          <a:pt x="351336" y="365937"/>
                          <a:pt x="356288" y="354399"/>
                          <a:pt x="356288" y="342860"/>
                        </a:cubicBezTo>
                        <a:lnTo>
                          <a:pt x="356288" y="24725"/>
                        </a:lnTo>
                        <a:cubicBezTo>
                          <a:pt x="356288" y="11539"/>
                          <a:pt x="344734" y="0"/>
                          <a:pt x="331529" y="0"/>
                        </a:cubicBezTo>
                        <a:cubicBezTo>
                          <a:pt x="303469" y="1648"/>
                          <a:pt x="277059" y="31319"/>
                          <a:pt x="267155" y="90660"/>
                        </a:cubicBezTo>
                        <a:lnTo>
                          <a:pt x="244047" y="267035"/>
                        </a:lnTo>
                        <a:cubicBezTo>
                          <a:pt x="224240" y="265387"/>
                          <a:pt x="202782" y="270332"/>
                          <a:pt x="191228" y="281871"/>
                        </a:cubicBezTo>
                        <a:lnTo>
                          <a:pt x="131806" y="341212"/>
                        </a:lnTo>
                        <a:cubicBezTo>
                          <a:pt x="77336" y="352750"/>
                          <a:pt x="57528" y="359344"/>
                          <a:pt x="29468" y="389014"/>
                        </a:cubicBezTo>
                        <a:cubicBezTo>
                          <a:pt x="-5195" y="423630"/>
                          <a:pt x="-1893" y="473081"/>
                          <a:pt x="3058" y="54396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619" name="Google Shape;619;p24"/>
                  <p:cNvSpPr/>
                  <p:nvPr/>
                </p:nvSpPr>
                <p:spPr>
                  <a:xfrm>
                    <a:off x="2810981"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620" name="Google Shape;620;p24"/>
                  <p:cNvSpPr/>
                  <p:nvPr/>
                </p:nvSpPr>
                <p:spPr>
                  <a:xfrm>
                    <a:off x="3000801" y="3014700"/>
                    <a:ext cx="108049" cy="140111"/>
                  </a:xfrm>
                  <a:custGeom>
                    <a:avLst/>
                    <a:gdLst/>
                    <a:ahLst/>
                    <a:cxnLst/>
                    <a:rect l="l" t="t" r="r" b="b"/>
                    <a:pathLst>
                      <a:path w="108049" h="140111" extrusionOk="0">
                        <a:moveTo>
                          <a:pt x="70976" y="0"/>
                        </a:moveTo>
                        <a:cubicBezTo>
                          <a:pt x="79229" y="0"/>
                          <a:pt x="85831" y="3296"/>
                          <a:pt x="92434" y="6593"/>
                        </a:cubicBezTo>
                        <a:cubicBezTo>
                          <a:pt x="103988" y="11538"/>
                          <a:pt x="113892" y="24725"/>
                          <a:pt x="103988" y="36264"/>
                        </a:cubicBezTo>
                        <a:lnTo>
                          <a:pt x="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621" name="Google Shape;621;p24"/>
                <p:cNvGrpSpPr/>
                <p:nvPr/>
              </p:nvGrpSpPr>
              <p:grpSpPr>
                <a:xfrm>
                  <a:off x="2362016" y="2746017"/>
                  <a:ext cx="369735" cy="644510"/>
                  <a:chOff x="2362016" y="2746017"/>
                  <a:chExt cx="369735" cy="644510"/>
                </a:xfrm>
              </p:grpSpPr>
              <p:sp>
                <p:nvSpPr>
                  <p:cNvPr id="622" name="Google Shape;622;p24"/>
                  <p:cNvSpPr/>
                  <p:nvPr/>
                </p:nvSpPr>
                <p:spPr>
                  <a:xfrm>
                    <a:off x="2362016" y="2746017"/>
                    <a:ext cx="356288" cy="542312"/>
                  </a:xfrm>
                  <a:custGeom>
                    <a:avLst/>
                    <a:gdLst/>
                    <a:ahLst/>
                    <a:cxnLst/>
                    <a:rect l="l" t="t" r="r" b="b"/>
                    <a:pathLst>
                      <a:path w="356288" h="542312" extrusionOk="0">
                        <a:moveTo>
                          <a:pt x="353230" y="540664"/>
                        </a:moveTo>
                        <a:cubicBezTo>
                          <a:pt x="358181" y="471433"/>
                          <a:pt x="361483" y="423630"/>
                          <a:pt x="326820" y="389014"/>
                        </a:cubicBezTo>
                        <a:cubicBezTo>
                          <a:pt x="297109" y="359344"/>
                          <a:pt x="277302" y="352750"/>
                          <a:pt x="224482" y="341212"/>
                        </a:cubicBezTo>
                        <a:lnTo>
                          <a:pt x="165061" y="281870"/>
                        </a:lnTo>
                        <a:cubicBezTo>
                          <a:pt x="153506" y="270332"/>
                          <a:pt x="132048" y="265387"/>
                          <a:pt x="112241" y="267035"/>
                        </a:cubicBezTo>
                        <a:lnTo>
                          <a:pt x="89133" y="90660"/>
                        </a:lnTo>
                        <a:cubicBezTo>
                          <a:pt x="79229" y="32967"/>
                          <a:pt x="52819" y="1648"/>
                          <a:pt x="24759" y="0"/>
                        </a:cubicBezTo>
                        <a:cubicBezTo>
                          <a:pt x="11554" y="0"/>
                          <a:pt x="0" y="9890"/>
                          <a:pt x="0" y="24725"/>
                        </a:cubicBezTo>
                        <a:lnTo>
                          <a:pt x="0" y="342860"/>
                        </a:lnTo>
                        <a:cubicBezTo>
                          <a:pt x="0" y="354398"/>
                          <a:pt x="4952" y="365937"/>
                          <a:pt x="13205" y="374179"/>
                        </a:cubicBezTo>
                        <a:lnTo>
                          <a:pt x="181567" y="542313"/>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623" name="Google Shape;623;p24"/>
                  <p:cNvSpPr/>
                  <p:nvPr/>
                </p:nvSpPr>
                <p:spPr>
                  <a:xfrm>
                    <a:off x="2497366"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624" name="Google Shape;624;p24"/>
                  <p:cNvSpPr/>
                  <p:nvPr/>
                </p:nvSpPr>
                <p:spPr>
                  <a:xfrm>
                    <a:off x="2435533" y="3014700"/>
                    <a:ext cx="108050" cy="140111"/>
                  </a:xfrm>
                  <a:custGeom>
                    <a:avLst/>
                    <a:gdLst/>
                    <a:ahLst/>
                    <a:cxnLst/>
                    <a:rect l="l" t="t" r="r" b="b"/>
                    <a:pathLst>
                      <a:path w="108050" h="140111" extrusionOk="0">
                        <a:moveTo>
                          <a:pt x="37074" y="0"/>
                        </a:moveTo>
                        <a:cubicBezTo>
                          <a:pt x="28821" y="0"/>
                          <a:pt x="22218" y="3296"/>
                          <a:pt x="15616" y="6593"/>
                        </a:cubicBezTo>
                        <a:cubicBezTo>
                          <a:pt x="4062" y="11538"/>
                          <a:pt x="-5842" y="24725"/>
                          <a:pt x="4062" y="36264"/>
                        </a:cubicBezTo>
                        <a:lnTo>
                          <a:pt x="10805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grpSp>
      </p:grpSp>
      <p:sp>
        <p:nvSpPr>
          <p:cNvPr id="625" name="Google Shape;625;p24"/>
          <p:cNvSpPr txBox="1"/>
          <p:nvPr/>
        </p:nvSpPr>
        <p:spPr>
          <a:xfrm>
            <a:off x="70929" y="6216953"/>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E.14</a:t>
            </a:r>
            <a:endParaRPr sz="4000">
              <a:solidFill>
                <a:srgbClr val="FF9934"/>
              </a:solidFill>
              <a:latin typeface="Arial"/>
              <a:ea typeface="Arial"/>
              <a:cs typeface="Arial"/>
              <a:sym typeface="Aria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689"/>
        <p:cNvGrpSpPr/>
        <p:nvPr/>
      </p:nvGrpSpPr>
      <p:grpSpPr>
        <a:xfrm>
          <a:off x="0" y="0"/>
          <a:ext cx="0" cy="0"/>
          <a:chOff x="0" y="0"/>
          <a:chExt cx="0" cy="0"/>
        </a:xfrm>
      </p:grpSpPr>
      <p:sp>
        <p:nvSpPr>
          <p:cNvPr id="690" name="Google Shape;690;p29"/>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691" name="Google Shape;691;p29"/>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692" name="Google Shape;692;p29"/>
          <p:cNvSpPr txBox="1">
            <a:spLocks noGrp="1"/>
          </p:cNvSpPr>
          <p:nvPr>
            <p:ph type="body" idx="1"/>
          </p:nvPr>
        </p:nvSpPr>
        <p:spPr>
          <a:xfrm>
            <a:off x="652090" y="1804660"/>
            <a:ext cx="10095628" cy="4277445"/>
          </a:xfrm>
          <a:prstGeom prst="rect">
            <a:avLst/>
          </a:prstGeom>
          <a:noFill/>
          <a:ln>
            <a:noFill/>
          </a:ln>
        </p:spPr>
        <p:txBody>
          <a:bodyPr spcFirstLastPara="1" vert="horz" wrap="square" lIns="121900" tIns="121900" rIns="121900" bIns="121900" rtlCol="0" anchor="t" anchorCtr="0">
            <a:noAutofit/>
          </a:bodyPr>
          <a:lstStyle/>
          <a:p>
            <a:pPr marL="380990" indent="-380990">
              <a:lnSpc>
                <a:spcPct val="100000"/>
              </a:lnSpc>
              <a:buFont typeface="Wingdings" pitchFamily="2" charset="2"/>
              <a:buChar char="Ø"/>
            </a:pPr>
            <a:r>
              <a:rPr lang="it" sz="2133" dirty="0"/>
              <a:t>Leggete il background teorico fino a comprendere il concetto generale degli IDG.</a:t>
            </a:r>
            <a:endParaRPr dirty="0"/>
          </a:p>
          <a:p>
            <a:pPr marL="533387" indent="-380990">
              <a:lnSpc>
                <a:spcPct val="100000"/>
              </a:lnSpc>
              <a:buFont typeface="Wingdings" pitchFamily="2" charset="2"/>
              <a:buChar char="Ø"/>
            </a:pPr>
            <a:endParaRPr sz="2133" dirty="0"/>
          </a:p>
          <a:p>
            <a:pPr marL="380990" indent="-380990">
              <a:lnSpc>
                <a:spcPct val="100000"/>
              </a:lnSpc>
              <a:buFont typeface="Wingdings" pitchFamily="2" charset="2"/>
              <a:buChar char="Ø"/>
            </a:pPr>
            <a:r>
              <a:rPr lang="it" sz="2133" dirty="0"/>
              <a:t>Cosa sono gli IDG? (Breve clip): </a:t>
            </a:r>
            <a:r>
              <a:rPr lang="it" sz="2133" u="sng" dirty="0">
                <a:solidFill>
                  <a:schemeClr val="hlink"/>
                </a:solidFill>
                <a:hlinkClick r:id="rId3"/>
              </a:rPr>
              <a:t>https://www.youtube.com/watch?v=xsB5ci-rgGg</a:t>
            </a:r>
            <a:endParaRPr sz="2133" dirty="0"/>
          </a:p>
          <a:p>
            <a:pPr marL="533387" indent="-380990">
              <a:lnSpc>
                <a:spcPct val="100000"/>
              </a:lnSpc>
              <a:buFont typeface="Wingdings" pitchFamily="2" charset="2"/>
              <a:buChar char="Ø"/>
            </a:pPr>
            <a:endParaRPr sz="2133" dirty="0">
              <a:solidFill>
                <a:srgbClr val="777777"/>
              </a:solidFill>
            </a:endParaRPr>
          </a:p>
          <a:p>
            <a:pPr marL="380990" indent="-380990">
              <a:lnSpc>
                <a:spcPct val="100000"/>
              </a:lnSpc>
              <a:buFont typeface="Wingdings" pitchFamily="2" charset="2"/>
              <a:buChar char="Ø"/>
            </a:pPr>
            <a:r>
              <a:rPr lang="it" sz="2133" dirty="0">
                <a:solidFill>
                  <a:srgbClr val="777777"/>
                </a:solidFill>
              </a:rPr>
              <a:t>Linee guida del processo: </a:t>
            </a:r>
            <a:r>
              <a:rPr lang="it" sz="2133" u="sng" dirty="0">
                <a:solidFill>
                  <a:srgbClr val="1155CC"/>
                </a:solidFill>
                <a:hlinkClick r:id="rId4">
                  <a:extLst>
                    <a:ext uri="{A12FA001-AC4F-418D-AE19-62706E023703}">
                      <ahyp:hlinkClr xmlns:ahyp="http://schemas.microsoft.com/office/drawing/2018/hyperlinkcolor" val="tx"/>
                    </a:ext>
                  </a:extLst>
                </a:hlinkClick>
              </a:rPr>
              <a:t>https://drive.google.com/file/d/1nM6eyTc_cr9_kLJAWYrkHTShlhgU9fXD/edit</a:t>
            </a:r>
            <a:endParaRPr sz="2133" u="sng" dirty="0">
              <a:solidFill>
                <a:srgbClr val="1155CC"/>
              </a:solidFill>
            </a:endParaRPr>
          </a:p>
          <a:p>
            <a:pPr marL="533387" indent="-380990">
              <a:lnSpc>
                <a:spcPct val="100000"/>
              </a:lnSpc>
              <a:buFont typeface="Wingdings" pitchFamily="2" charset="2"/>
              <a:buChar char="Ø"/>
            </a:pPr>
            <a:endParaRPr sz="2133" u="sng" dirty="0">
              <a:solidFill>
                <a:srgbClr val="1155CC"/>
              </a:solidFill>
            </a:endParaRPr>
          </a:p>
          <a:p>
            <a:pPr marL="380990" indent="-380990">
              <a:lnSpc>
                <a:spcPct val="100000"/>
              </a:lnSpc>
              <a:buFont typeface="Wingdings" pitchFamily="2" charset="2"/>
              <a:buChar char="Ø"/>
            </a:pPr>
            <a:r>
              <a:rPr lang="it" sz="2133" dirty="0">
                <a:solidFill>
                  <a:srgbClr val="777777"/>
                </a:solidFill>
              </a:rPr>
              <a:t>Processo globale (versione breve): </a:t>
            </a:r>
            <a:r>
              <a:rPr lang="it" sz="2133" u="sng" dirty="0">
                <a:solidFill>
                  <a:srgbClr val="1155CC"/>
                </a:solidFill>
                <a:hlinkClick r:id="rId5">
                  <a:extLst>
                    <a:ext uri="{A12FA001-AC4F-418D-AE19-62706E023703}">
                      <ahyp:hlinkClr xmlns:ahyp="http://schemas.microsoft.com/office/drawing/2018/hyperlinkcolor" val="tx"/>
                    </a:ext>
                  </a:extLst>
                </a:hlinkClick>
              </a:rPr>
              <a:t>https://innerdevelopmentgoals.org/framework/</a:t>
            </a:r>
            <a:br>
              <a:rPr lang="it" sz="2133" dirty="0"/>
            </a:br>
            <a:br>
              <a:rPr lang="it" sz="2133" dirty="0"/>
            </a:br>
            <a:endParaRPr sz="2133" dirty="0"/>
          </a:p>
          <a:p>
            <a:pPr marL="380990" indent="-228594">
              <a:lnSpc>
                <a:spcPct val="100000"/>
              </a:lnSpc>
            </a:pPr>
            <a:endParaRPr sz="1868" dirty="0"/>
          </a:p>
        </p:txBody>
      </p:sp>
      <p:sp>
        <p:nvSpPr>
          <p:cNvPr id="693" name="Google Shape;693;p29"/>
          <p:cNvSpPr txBox="1">
            <a:spLocks noGrp="1"/>
          </p:cNvSpPr>
          <p:nvPr>
            <p:ph type="body" idx="2"/>
          </p:nvPr>
        </p:nvSpPr>
        <p:spPr>
          <a:xfrm>
            <a:off x="1753485" y="471674"/>
            <a:ext cx="9780337" cy="1044895"/>
          </a:xfrm>
          <a:prstGeom prst="rect">
            <a:avLst/>
          </a:prstGeom>
          <a:noFill/>
          <a:ln>
            <a:noFill/>
          </a:ln>
        </p:spPr>
        <p:txBody>
          <a:bodyPr spcFirstLastPara="1" vert="horz" wrap="square" lIns="121900" tIns="121900" rIns="121900" bIns="121900" rtlCol="0" anchor="t" anchorCtr="0">
            <a:noAutofit/>
          </a:bodyPr>
          <a:lstStyle/>
          <a:p>
            <a:pPr marL="0" indent="0"/>
            <a:r>
              <a:rPr lang="it" sz="2667">
                <a:solidFill>
                  <a:srgbClr val="FF9933"/>
                </a:solidFill>
              </a:rPr>
              <a:t>Esercizio: </a:t>
            </a:r>
            <a:r>
              <a:rPr lang="it" sz="2133" b="0">
                <a:solidFill>
                  <a:srgbClr val="777777"/>
                </a:solidFill>
              </a:rPr>
              <a:t>Leggere, riflettere e discutere</a:t>
            </a:r>
            <a:endParaRPr/>
          </a:p>
        </p:txBody>
      </p:sp>
      <p:sp>
        <p:nvSpPr>
          <p:cNvPr id="694" name="Google Shape;694;p29"/>
          <p:cNvSpPr/>
          <p:nvPr/>
        </p:nvSpPr>
        <p:spPr>
          <a:xfrm rot="-5400000">
            <a:off x="260080" y="22418"/>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8ABF3B"/>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grpSp>
        <p:nvGrpSpPr>
          <p:cNvPr id="695" name="Google Shape;695;p29"/>
          <p:cNvGrpSpPr/>
          <p:nvPr/>
        </p:nvGrpSpPr>
        <p:grpSpPr>
          <a:xfrm>
            <a:off x="424026" y="337850"/>
            <a:ext cx="923745" cy="1077893"/>
            <a:chOff x="2307546" y="2307551"/>
            <a:chExt cx="929291" cy="1082976"/>
          </a:xfrm>
        </p:grpSpPr>
        <p:grpSp>
          <p:nvGrpSpPr>
            <p:cNvPr id="696" name="Google Shape;696;p29"/>
            <p:cNvGrpSpPr/>
            <p:nvPr/>
          </p:nvGrpSpPr>
          <p:grpSpPr>
            <a:xfrm>
              <a:off x="2536980" y="2723928"/>
              <a:ext cx="470423" cy="276595"/>
              <a:chOff x="2536980" y="2723928"/>
              <a:chExt cx="470423" cy="276595"/>
            </a:xfrm>
          </p:grpSpPr>
          <p:sp>
            <p:nvSpPr>
              <p:cNvPr id="697" name="Google Shape;697;p29"/>
              <p:cNvSpPr/>
              <p:nvPr/>
            </p:nvSpPr>
            <p:spPr>
              <a:xfrm>
                <a:off x="2536980" y="2924040"/>
                <a:ext cx="145253" cy="72528"/>
              </a:xfrm>
              <a:custGeom>
                <a:avLst/>
                <a:gdLst/>
                <a:ahLst/>
                <a:cxnLst/>
                <a:rect l="l" t="t" r="r" b="b"/>
                <a:pathLst>
                  <a:path w="145253" h="72528" extrusionOk="0">
                    <a:moveTo>
                      <a:pt x="145253" y="72528"/>
                    </a:moveTo>
                    <a:cubicBezTo>
                      <a:pt x="92434" y="64286"/>
                      <a:pt x="41265" y="3956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698" name="Google Shape;698;p29"/>
              <p:cNvSpPr/>
              <p:nvPr/>
            </p:nvSpPr>
            <p:spPr>
              <a:xfrm>
                <a:off x="2682234" y="2723928"/>
                <a:ext cx="325169" cy="276595"/>
              </a:xfrm>
              <a:custGeom>
                <a:avLst/>
                <a:gdLst/>
                <a:ahLst/>
                <a:cxnLst/>
                <a:rect l="l" t="t" r="r" b="b"/>
                <a:pathLst>
                  <a:path w="325169" h="276595" extrusionOk="0">
                    <a:moveTo>
                      <a:pt x="100687" y="63297"/>
                    </a:moveTo>
                    <a:cubicBezTo>
                      <a:pt x="36313" y="117693"/>
                      <a:pt x="1651" y="195166"/>
                      <a:pt x="0" y="272640"/>
                    </a:cubicBezTo>
                    <a:cubicBezTo>
                      <a:pt x="77578" y="285827"/>
                      <a:pt x="160109" y="266046"/>
                      <a:pt x="224482" y="213299"/>
                    </a:cubicBezTo>
                    <a:cubicBezTo>
                      <a:pt x="288856" y="158903"/>
                      <a:pt x="323519" y="81429"/>
                      <a:pt x="325169" y="3956"/>
                    </a:cubicBezTo>
                    <a:cubicBezTo>
                      <a:pt x="247591" y="-9231"/>
                      <a:pt x="165061" y="10550"/>
                      <a:pt x="100687" y="63297"/>
                    </a:cubicBez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sp>
          <p:nvSpPr>
            <p:cNvPr id="699" name="Google Shape;699;p29"/>
            <p:cNvSpPr/>
            <p:nvPr/>
          </p:nvSpPr>
          <p:spPr>
            <a:xfrm>
              <a:off x="2682234" y="2727885"/>
              <a:ext cx="323518" cy="268683"/>
            </a:xfrm>
            <a:custGeom>
              <a:avLst/>
              <a:gdLst/>
              <a:ahLst/>
              <a:cxnLst/>
              <a:rect l="l" t="t" r="r" b="b"/>
              <a:pathLst>
                <a:path w="323518" h="268683" extrusionOk="0">
                  <a:moveTo>
                    <a:pt x="0" y="268684"/>
                  </a:moveTo>
                  <a:lnTo>
                    <a:pt x="323519" y="0"/>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700" name="Google Shape;700;p29"/>
            <p:cNvGrpSpPr/>
            <p:nvPr/>
          </p:nvGrpSpPr>
          <p:grpSpPr>
            <a:xfrm>
              <a:off x="2307546" y="2307551"/>
              <a:ext cx="929291" cy="1082976"/>
              <a:chOff x="2307546" y="2307551"/>
              <a:chExt cx="929291" cy="1082976"/>
            </a:xfrm>
          </p:grpSpPr>
          <p:sp>
            <p:nvSpPr>
              <p:cNvPr id="701" name="Google Shape;701;p29"/>
              <p:cNvSpPr/>
              <p:nvPr/>
            </p:nvSpPr>
            <p:spPr>
              <a:xfrm>
                <a:off x="2307546" y="2307551"/>
                <a:ext cx="929291" cy="384069"/>
              </a:xfrm>
              <a:custGeom>
                <a:avLst/>
                <a:gdLst/>
                <a:ahLst/>
                <a:cxnLst/>
                <a:rect l="l" t="t" r="r" b="b"/>
                <a:pathLst>
                  <a:path w="929291" h="384069" extrusionOk="0">
                    <a:moveTo>
                      <a:pt x="0" y="384069"/>
                    </a:moveTo>
                    <a:lnTo>
                      <a:pt x="463820" y="0"/>
                    </a:lnTo>
                    <a:lnTo>
                      <a:pt x="929291" y="384069"/>
                    </a:lnTo>
                    <a:lnTo>
                      <a:pt x="784038" y="384069"/>
                    </a:lnTo>
                    <a:lnTo>
                      <a:pt x="462170" y="121979"/>
                    </a:lnTo>
                    <a:lnTo>
                      <a:pt x="145253" y="384069"/>
                    </a:lnTo>
                    <a:lnTo>
                      <a:pt x="0" y="384069"/>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702" name="Google Shape;702;p29"/>
              <p:cNvGrpSpPr/>
              <p:nvPr/>
            </p:nvGrpSpPr>
            <p:grpSpPr>
              <a:xfrm>
                <a:off x="2362016" y="2746017"/>
                <a:ext cx="820351" cy="644510"/>
                <a:chOff x="2362016" y="2746017"/>
                <a:chExt cx="820351" cy="644510"/>
              </a:xfrm>
            </p:grpSpPr>
            <p:grpSp>
              <p:nvGrpSpPr>
                <p:cNvPr id="703" name="Google Shape;703;p29"/>
                <p:cNvGrpSpPr/>
                <p:nvPr/>
              </p:nvGrpSpPr>
              <p:grpSpPr>
                <a:xfrm>
                  <a:off x="2810981" y="2747665"/>
                  <a:ext cx="371386" cy="642862"/>
                  <a:chOff x="2810981" y="2747665"/>
                  <a:chExt cx="371386" cy="642862"/>
                </a:xfrm>
              </p:grpSpPr>
              <p:sp>
                <p:nvSpPr>
                  <p:cNvPr id="704" name="Google Shape;704;p29"/>
                  <p:cNvSpPr/>
                  <p:nvPr/>
                </p:nvSpPr>
                <p:spPr>
                  <a:xfrm>
                    <a:off x="2826079" y="2747665"/>
                    <a:ext cx="356288" cy="543960"/>
                  </a:xfrm>
                  <a:custGeom>
                    <a:avLst/>
                    <a:gdLst/>
                    <a:ahLst/>
                    <a:cxnLst/>
                    <a:rect l="l" t="t" r="r" b="b"/>
                    <a:pathLst>
                      <a:path w="356288" h="543960" extrusionOk="0">
                        <a:moveTo>
                          <a:pt x="174722" y="542312"/>
                        </a:moveTo>
                        <a:lnTo>
                          <a:pt x="343083" y="374179"/>
                        </a:lnTo>
                        <a:cubicBezTo>
                          <a:pt x="351336" y="365937"/>
                          <a:pt x="356288" y="354399"/>
                          <a:pt x="356288" y="342860"/>
                        </a:cubicBezTo>
                        <a:lnTo>
                          <a:pt x="356288" y="24725"/>
                        </a:lnTo>
                        <a:cubicBezTo>
                          <a:pt x="356288" y="11539"/>
                          <a:pt x="344734" y="0"/>
                          <a:pt x="331529" y="0"/>
                        </a:cubicBezTo>
                        <a:cubicBezTo>
                          <a:pt x="303469" y="1648"/>
                          <a:pt x="277059" y="31319"/>
                          <a:pt x="267155" y="90660"/>
                        </a:cubicBezTo>
                        <a:lnTo>
                          <a:pt x="244047" y="267035"/>
                        </a:lnTo>
                        <a:cubicBezTo>
                          <a:pt x="224240" y="265387"/>
                          <a:pt x="202782" y="270332"/>
                          <a:pt x="191228" y="281871"/>
                        </a:cubicBezTo>
                        <a:lnTo>
                          <a:pt x="131806" y="341212"/>
                        </a:lnTo>
                        <a:cubicBezTo>
                          <a:pt x="77336" y="352750"/>
                          <a:pt x="57528" y="359344"/>
                          <a:pt x="29468" y="389014"/>
                        </a:cubicBezTo>
                        <a:cubicBezTo>
                          <a:pt x="-5195" y="423630"/>
                          <a:pt x="-1893" y="473081"/>
                          <a:pt x="3058" y="54396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705" name="Google Shape;705;p29"/>
                  <p:cNvSpPr/>
                  <p:nvPr/>
                </p:nvSpPr>
                <p:spPr>
                  <a:xfrm>
                    <a:off x="2810981"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706" name="Google Shape;706;p29"/>
                  <p:cNvSpPr/>
                  <p:nvPr/>
                </p:nvSpPr>
                <p:spPr>
                  <a:xfrm>
                    <a:off x="3000801" y="3014700"/>
                    <a:ext cx="108049" cy="140111"/>
                  </a:xfrm>
                  <a:custGeom>
                    <a:avLst/>
                    <a:gdLst/>
                    <a:ahLst/>
                    <a:cxnLst/>
                    <a:rect l="l" t="t" r="r" b="b"/>
                    <a:pathLst>
                      <a:path w="108049" h="140111" extrusionOk="0">
                        <a:moveTo>
                          <a:pt x="70976" y="0"/>
                        </a:moveTo>
                        <a:cubicBezTo>
                          <a:pt x="79229" y="0"/>
                          <a:pt x="85831" y="3296"/>
                          <a:pt x="92434" y="6593"/>
                        </a:cubicBezTo>
                        <a:cubicBezTo>
                          <a:pt x="103988" y="11538"/>
                          <a:pt x="113892" y="24725"/>
                          <a:pt x="103988" y="36264"/>
                        </a:cubicBezTo>
                        <a:lnTo>
                          <a:pt x="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707" name="Google Shape;707;p29"/>
                <p:cNvGrpSpPr/>
                <p:nvPr/>
              </p:nvGrpSpPr>
              <p:grpSpPr>
                <a:xfrm>
                  <a:off x="2362016" y="2746017"/>
                  <a:ext cx="369735" cy="644510"/>
                  <a:chOff x="2362016" y="2746017"/>
                  <a:chExt cx="369735" cy="644510"/>
                </a:xfrm>
              </p:grpSpPr>
              <p:sp>
                <p:nvSpPr>
                  <p:cNvPr id="708" name="Google Shape;708;p29"/>
                  <p:cNvSpPr/>
                  <p:nvPr/>
                </p:nvSpPr>
                <p:spPr>
                  <a:xfrm>
                    <a:off x="2362016" y="2746017"/>
                    <a:ext cx="356288" cy="542312"/>
                  </a:xfrm>
                  <a:custGeom>
                    <a:avLst/>
                    <a:gdLst/>
                    <a:ahLst/>
                    <a:cxnLst/>
                    <a:rect l="l" t="t" r="r" b="b"/>
                    <a:pathLst>
                      <a:path w="356288" h="542312" extrusionOk="0">
                        <a:moveTo>
                          <a:pt x="353230" y="540664"/>
                        </a:moveTo>
                        <a:cubicBezTo>
                          <a:pt x="358181" y="471433"/>
                          <a:pt x="361483" y="423630"/>
                          <a:pt x="326820" y="389014"/>
                        </a:cubicBezTo>
                        <a:cubicBezTo>
                          <a:pt x="297109" y="359344"/>
                          <a:pt x="277302" y="352750"/>
                          <a:pt x="224482" y="341212"/>
                        </a:cubicBezTo>
                        <a:lnTo>
                          <a:pt x="165061" y="281870"/>
                        </a:lnTo>
                        <a:cubicBezTo>
                          <a:pt x="153506" y="270332"/>
                          <a:pt x="132048" y="265387"/>
                          <a:pt x="112241" y="267035"/>
                        </a:cubicBezTo>
                        <a:lnTo>
                          <a:pt x="89133" y="90660"/>
                        </a:lnTo>
                        <a:cubicBezTo>
                          <a:pt x="79229" y="32967"/>
                          <a:pt x="52819" y="1648"/>
                          <a:pt x="24759" y="0"/>
                        </a:cubicBezTo>
                        <a:cubicBezTo>
                          <a:pt x="11554" y="0"/>
                          <a:pt x="0" y="9890"/>
                          <a:pt x="0" y="24725"/>
                        </a:cubicBezTo>
                        <a:lnTo>
                          <a:pt x="0" y="342860"/>
                        </a:lnTo>
                        <a:cubicBezTo>
                          <a:pt x="0" y="354398"/>
                          <a:pt x="4952" y="365937"/>
                          <a:pt x="13205" y="374179"/>
                        </a:cubicBezTo>
                        <a:lnTo>
                          <a:pt x="181567" y="542313"/>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709" name="Google Shape;709;p29"/>
                  <p:cNvSpPr/>
                  <p:nvPr/>
                </p:nvSpPr>
                <p:spPr>
                  <a:xfrm>
                    <a:off x="2497366"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710" name="Google Shape;710;p29"/>
                  <p:cNvSpPr/>
                  <p:nvPr/>
                </p:nvSpPr>
                <p:spPr>
                  <a:xfrm>
                    <a:off x="2435533" y="3014700"/>
                    <a:ext cx="108050" cy="140111"/>
                  </a:xfrm>
                  <a:custGeom>
                    <a:avLst/>
                    <a:gdLst/>
                    <a:ahLst/>
                    <a:cxnLst/>
                    <a:rect l="l" t="t" r="r" b="b"/>
                    <a:pathLst>
                      <a:path w="108050" h="140111" extrusionOk="0">
                        <a:moveTo>
                          <a:pt x="37074" y="0"/>
                        </a:moveTo>
                        <a:cubicBezTo>
                          <a:pt x="28821" y="0"/>
                          <a:pt x="22218" y="3296"/>
                          <a:pt x="15616" y="6593"/>
                        </a:cubicBezTo>
                        <a:cubicBezTo>
                          <a:pt x="4062" y="11538"/>
                          <a:pt x="-5842" y="24725"/>
                          <a:pt x="4062" y="36264"/>
                        </a:cubicBezTo>
                        <a:lnTo>
                          <a:pt x="10805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grpSp>
      </p:grpSp>
      <p:pic>
        <p:nvPicPr>
          <p:cNvPr id="711" name="Google Shape;711;p29"/>
          <p:cNvPicPr preferRelativeResize="0"/>
          <p:nvPr/>
        </p:nvPicPr>
        <p:blipFill rotWithShape="1">
          <a:blip r:embed="rId6">
            <a:alphaModFix amt="70000"/>
          </a:blip>
          <a:srcRect/>
          <a:stretch/>
        </p:blipFill>
        <p:spPr>
          <a:xfrm flipH="1">
            <a:off x="9285105" y="4177591"/>
            <a:ext cx="3528051" cy="3559469"/>
          </a:xfrm>
          <a:custGeom>
            <a:avLst/>
            <a:gdLst/>
            <a:ahLst/>
            <a:cxnLst/>
            <a:rect l="l" t="t" r="r" b="b"/>
            <a:pathLst>
              <a:path w="5424446" h="5424446" extrusionOk="0">
                <a:moveTo>
                  <a:pt x="0" y="0"/>
                </a:moveTo>
                <a:lnTo>
                  <a:pt x="5424446" y="0"/>
                </a:lnTo>
                <a:lnTo>
                  <a:pt x="5424446" y="5424446"/>
                </a:lnTo>
                <a:lnTo>
                  <a:pt x="706466" y="5424446"/>
                </a:lnTo>
                <a:lnTo>
                  <a:pt x="706466" y="420494"/>
                </a:lnTo>
                <a:lnTo>
                  <a:pt x="0" y="420494"/>
                </a:lnTo>
                <a:close/>
              </a:path>
            </a:pathLst>
          </a:custGeom>
          <a:noFill/>
          <a:ln>
            <a:noFill/>
          </a:ln>
        </p:spPr>
      </p:pic>
      <p:sp>
        <p:nvSpPr>
          <p:cNvPr id="712" name="Google Shape;712;p29"/>
          <p:cNvSpPr txBox="1"/>
          <p:nvPr/>
        </p:nvSpPr>
        <p:spPr>
          <a:xfrm>
            <a:off x="70929" y="6216953"/>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E.15</a:t>
            </a:r>
            <a:endParaRPr sz="4000">
              <a:solidFill>
                <a:srgbClr val="FF9934"/>
              </a:solidFill>
              <a:latin typeface="Arial"/>
              <a:ea typeface="Arial"/>
              <a:cs typeface="Arial"/>
              <a:sym typeface="Aria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716"/>
        <p:cNvGrpSpPr/>
        <p:nvPr/>
      </p:nvGrpSpPr>
      <p:grpSpPr>
        <a:xfrm>
          <a:off x="0" y="0"/>
          <a:ext cx="0" cy="0"/>
          <a:chOff x="0" y="0"/>
          <a:chExt cx="0" cy="0"/>
        </a:xfrm>
      </p:grpSpPr>
      <p:sp>
        <p:nvSpPr>
          <p:cNvPr id="717" name="Google Shape;717;p30"/>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718" name="Google Shape;718;p30"/>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719" name="Google Shape;719;p30"/>
          <p:cNvSpPr txBox="1">
            <a:spLocks noGrp="1"/>
          </p:cNvSpPr>
          <p:nvPr>
            <p:ph type="body" idx="1"/>
          </p:nvPr>
        </p:nvSpPr>
        <p:spPr>
          <a:xfrm>
            <a:off x="652091" y="1804660"/>
            <a:ext cx="10881731" cy="4277445"/>
          </a:xfrm>
          <a:prstGeom prst="rect">
            <a:avLst/>
          </a:prstGeom>
          <a:noFill/>
          <a:ln>
            <a:noFill/>
          </a:ln>
        </p:spPr>
        <p:txBody>
          <a:bodyPr spcFirstLastPara="1" vert="horz" wrap="square" lIns="121900" tIns="121900" rIns="121900" bIns="121900" rtlCol="0" anchor="t" anchorCtr="0">
            <a:noAutofit/>
          </a:bodyPr>
          <a:lstStyle/>
          <a:p>
            <a:pPr marL="685787" indent="-380990">
              <a:buFont typeface="Wingdings" pitchFamily="2" charset="2"/>
              <a:buChar char="Ø"/>
            </a:pPr>
            <a:r>
              <a:rPr lang="it" sz="2133" b="1" dirty="0">
                <a:solidFill>
                  <a:srgbClr val="777777"/>
                </a:solidFill>
              </a:rPr>
              <a:t>Consapevolezza e crescita di sé: </a:t>
            </a:r>
            <a:r>
              <a:rPr lang="it" sz="2133" dirty="0">
                <a:solidFill>
                  <a:srgbClr val="777777"/>
                </a:solidFill>
              </a:rPr>
              <a:t>Come si allineano i miei attuali modi di pensare e di agire con le competenze chiave delineate negli IDG? Dove vedo opportunità di crescita?</a:t>
            </a:r>
            <a:endParaRPr dirty="0"/>
          </a:p>
          <a:p>
            <a:pPr marL="685787" indent="-380990">
              <a:buFont typeface="Wingdings" pitchFamily="2" charset="2"/>
              <a:buChar char="Ø"/>
            </a:pPr>
            <a:r>
              <a:rPr lang="it" sz="2133" b="1" dirty="0">
                <a:solidFill>
                  <a:srgbClr val="777777"/>
                </a:solidFill>
              </a:rPr>
              <a:t>Collaborazione e connessione: </a:t>
            </a:r>
            <a:r>
              <a:rPr lang="it" sz="2133" dirty="0">
                <a:solidFill>
                  <a:srgbClr val="777777"/>
                </a:solidFill>
              </a:rPr>
              <a:t>Come posso favorire connessioni più significative e creare un ambiente di apprendimento di supporto per me e per gli altri?</a:t>
            </a:r>
            <a:endParaRPr dirty="0"/>
          </a:p>
          <a:p>
            <a:pPr marL="685787" indent="-380990">
              <a:buFont typeface="Wingdings" pitchFamily="2" charset="2"/>
              <a:buChar char="Ø"/>
            </a:pPr>
            <a:r>
              <a:rPr lang="it" sz="2133" b="1" dirty="0">
                <a:solidFill>
                  <a:srgbClr val="777777"/>
                </a:solidFill>
              </a:rPr>
              <a:t>Complessità e resilienza: </a:t>
            </a:r>
            <a:r>
              <a:rPr lang="it" sz="2133" dirty="0">
                <a:solidFill>
                  <a:srgbClr val="777777"/>
                </a:solidFill>
              </a:rPr>
              <a:t>In che modo gestisco l'incertezza e la complessità nella mia vita personale e professionale? Quali strategie potrebbero aiutarmi a rafforzare la mia capacità di adattamento?</a:t>
            </a:r>
            <a:endParaRPr dirty="0"/>
          </a:p>
          <a:p>
            <a:pPr marL="685787" indent="-380990">
              <a:buFont typeface="Wingdings" pitchFamily="2" charset="2"/>
              <a:buChar char="Ø"/>
            </a:pPr>
            <a:r>
              <a:rPr lang="it" sz="2133" b="1" dirty="0">
                <a:solidFill>
                  <a:srgbClr val="777777"/>
                </a:solidFill>
              </a:rPr>
              <a:t>Scopo e motivazione: </a:t>
            </a:r>
            <a:r>
              <a:rPr lang="it" sz="2133" dirty="0">
                <a:solidFill>
                  <a:srgbClr val="777777"/>
                </a:solidFill>
              </a:rPr>
              <a:t>In che modo il mio lavoro o la mia vita quotidiana contribuiscono a uno scopo più grande? Quali aspetti del quadro IDG mi ispirano maggiormente?</a:t>
            </a:r>
            <a:endParaRPr dirty="0"/>
          </a:p>
          <a:p>
            <a:pPr marL="685787" indent="-380990">
              <a:buFont typeface="Wingdings" pitchFamily="2" charset="2"/>
              <a:buChar char="Ø"/>
            </a:pPr>
            <a:r>
              <a:rPr lang="it" sz="2133" b="1" dirty="0">
                <a:solidFill>
                  <a:srgbClr val="777777"/>
                </a:solidFill>
              </a:rPr>
              <a:t>Applicazione pratica: </a:t>
            </a:r>
            <a:r>
              <a:rPr lang="it" sz="2133" dirty="0">
                <a:solidFill>
                  <a:srgbClr val="777777"/>
                </a:solidFill>
              </a:rPr>
              <a:t>Come posso integrare gli IDG nel mio sviluppo personale o all'interno della mia organizzazione? Quali piccoli passi posso fare oggi per avere un impatto significativo?</a:t>
            </a:r>
            <a:endParaRPr dirty="0"/>
          </a:p>
          <a:p>
            <a:pPr marL="0" indent="0">
              <a:lnSpc>
                <a:spcPct val="100000"/>
              </a:lnSpc>
            </a:pPr>
            <a:endParaRPr sz="1868" dirty="0"/>
          </a:p>
        </p:txBody>
      </p:sp>
      <p:sp>
        <p:nvSpPr>
          <p:cNvPr id="720" name="Google Shape;720;p30"/>
          <p:cNvSpPr txBox="1">
            <a:spLocks noGrp="1"/>
          </p:cNvSpPr>
          <p:nvPr>
            <p:ph type="body" idx="2"/>
          </p:nvPr>
        </p:nvSpPr>
        <p:spPr>
          <a:xfrm>
            <a:off x="1753485" y="471674"/>
            <a:ext cx="9780337" cy="1044895"/>
          </a:xfrm>
          <a:prstGeom prst="rect">
            <a:avLst/>
          </a:prstGeom>
          <a:noFill/>
          <a:ln>
            <a:noFill/>
          </a:ln>
        </p:spPr>
        <p:txBody>
          <a:bodyPr spcFirstLastPara="1" vert="horz" wrap="square" lIns="121900" tIns="121900" rIns="121900" bIns="121900" rtlCol="0" anchor="t" anchorCtr="0">
            <a:noAutofit/>
          </a:bodyPr>
          <a:lstStyle/>
          <a:p>
            <a:pPr marL="0" indent="0"/>
            <a:r>
              <a:rPr lang="it" sz="2667">
                <a:solidFill>
                  <a:srgbClr val="FF9933"/>
                </a:solidFill>
              </a:rPr>
              <a:t>Esercizio: </a:t>
            </a:r>
            <a:r>
              <a:rPr lang="it" sz="2133" b="0">
                <a:solidFill>
                  <a:srgbClr val="777777"/>
                </a:solidFill>
              </a:rPr>
              <a:t>Leggere, riflettere e discutere</a:t>
            </a:r>
            <a:endParaRPr/>
          </a:p>
        </p:txBody>
      </p:sp>
      <p:sp>
        <p:nvSpPr>
          <p:cNvPr id="721" name="Google Shape;721;p30"/>
          <p:cNvSpPr/>
          <p:nvPr/>
        </p:nvSpPr>
        <p:spPr>
          <a:xfrm rot="-5400000">
            <a:off x="260080" y="22418"/>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8ABF3B"/>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grpSp>
        <p:nvGrpSpPr>
          <p:cNvPr id="722" name="Google Shape;722;p30"/>
          <p:cNvGrpSpPr/>
          <p:nvPr/>
        </p:nvGrpSpPr>
        <p:grpSpPr>
          <a:xfrm>
            <a:off x="424026" y="337850"/>
            <a:ext cx="923745" cy="1077893"/>
            <a:chOff x="2307546" y="2307551"/>
            <a:chExt cx="929291" cy="1082976"/>
          </a:xfrm>
        </p:grpSpPr>
        <p:grpSp>
          <p:nvGrpSpPr>
            <p:cNvPr id="723" name="Google Shape;723;p30"/>
            <p:cNvGrpSpPr/>
            <p:nvPr/>
          </p:nvGrpSpPr>
          <p:grpSpPr>
            <a:xfrm>
              <a:off x="2536980" y="2723928"/>
              <a:ext cx="470423" cy="276595"/>
              <a:chOff x="2536980" y="2723928"/>
              <a:chExt cx="470423" cy="276595"/>
            </a:xfrm>
          </p:grpSpPr>
          <p:sp>
            <p:nvSpPr>
              <p:cNvPr id="724" name="Google Shape;724;p30"/>
              <p:cNvSpPr/>
              <p:nvPr/>
            </p:nvSpPr>
            <p:spPr>
              <a:xfrm>
                <a:off x="2536980" y="2924040"/>
                <a:ext cx="145253" cy="72528"/>
              </a:xfrm>
              <a:custGeom>
                <a:avLst/>
                <a:gdLst/>
                <a:ahLst/>
                <a:cxnLst/>
                <a:rect l="l" t="t" r="r" b="b"/>
                <a:pathLst>
                  <a:path w="145253" h="72528" extrusionOk="0">
                    <a:moveTo>
                      <a:pt x="145253" y="72528"/>
                    </a:moveTo>
                    <a:cubicBezTo>
                      <a:pt x="92434" y="64286"/>
                      <a:pt x="41265" y="3956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725" name="Google Shape;725;p30"/>
              <p:cNvSpPr/>
              <p:nvPr/>
            </p:nvSpPr>
            <p:spPr>
              <a:xfrm>
                <a:off x="2682234" y="2723928"/>
                <a:ext cx="325169" cy="276595"/>
              </a:xfrm>
              <a:custGeom>
                <a:avLst/>
                <a:gdLst/>
                <a:ahLst/>
                <a:cxnLst/>
                <a:rect l="l" t="t" r="r" b="b"/>
                <a:pathLst>
                  <a:path w="325169" h="276595" extrusionOk="0">
                    <a:moveTo>
                      <a:pt x="100687" y="63297"/>
                    </a:moveTo>
                    <a:cubicBezTo>
                      <a:pt x="36313" y="117693"/>
                      <a:pt x="1651" y="195166"/>
                      <a:pt x="0" y="272640"/>
                    </a:cubicBezTo>
                    <a:cubicBezTo>
                      <a:pt x="77578" y="285827"/>
                      <a:pt x="160109" y="266046"/>
                      <a:pt x="224482" y="213299"/>
                    </a:cubicBezTo>
                    <a:cubicBezTo>
                      <a:pt x="288856" y="158903"/>
                      <a:pt x="323519" y="81429"/>
                      <a:pt x="325169" y="3956"/>
                    </a:cubicBezTo>
                    <a:cubicBezTo>
                      <a:pt x="247591" y="-9231"/>
                      <a:pt x="165061" y="10550"/>
                      <a:pt x="100687" y="63297"/>
                    </a:cubicBez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sp>
          <p:nvSpPr>
            <p:cNvPr id="726" name="Google Shape;726;p30"/>
            <p:cNvSpPr/>
            <p:nvPr/>
          </p:nvSpPr>
          <p:spPr>
            <a:xfrm>
              <a:off x="2682234" y="2727885"/>
              <a:ext cx="323518" cy="268683"/>
            </a:xfrm>
            <a:custGeom>
              <a:avLst/>
              <a:gdLst/>
              <a:ahLst/>
              <a:cxnLst/>
              <a:rect l="l" t="t" r="r" b="b"/>
              <a:pathLst>
                <a:path w="323518" h="268683" extrusionOk="0">
                  <a:moveTo>
                    <a:pt x="0" y="268684"/>
                  </a:moveTo>
                  <a:lnTo>
                    <a:pt x="323519" y="0"/>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727" name="Google Shape;727;p30"/>
            <p:cNvGrpSpPr/>
            <p:nvPr/>
          </p:nvGrpSpPr>
          <p:grpSpPr>
            <a:xfrm>
              <a:off x="2307546" y="2307551"/>
              <a:ext cx="929291" cy="1082976"/>
              <a:chOff x="2307546" y="2307551"/>
              <a:chExt cx="929291" cy="1082976"/>
            </a:xfrm>
          </p:grpSpPr>
          <p:sp>
            <p:nvSpPr>
              <p:cNvPr id="728" name="Google Shape;728;p30"/>
              <p:cNvSpPr/>
              <p:nvPr/>
            </p:nvSpPr>
            <p:spPr>
              <a:xfrm>
                <a:off x="2307546" y="2307551"/>
                <a:ext cx="929291" cy="384069"/>
              </a:xfrm>
              <a:custGeom>
                <a:avLst/>
                <a:gdLst/>
                <a:ahLst/>
                <a:cxnLst/>
                <a:rect l="l" t="t" r="r" b="b"/>
                <a:pathLst>
                  <a:path w="929291" h="384069" extrusionOk="0">
                    <a:moveTo>
                      <a:pt x="0" y="384069"/>
                    </a:moveTo>
                    <a:lnTo>
                      <a:pt x="463820" y="0"/>
                    </a:lnTo>
                    <a:lnTo>
                      <a:pt x="929291" y="384069"/>
                    </a:lnTo>
                    <a:lnTo>
                      <a:pt x="784038" y="384069"/>
                    </a:lnTo>
                    <a:lnTo>
                      <a:pt x="462170" y="121979"/>
                    </a:lnTo>
                    <a:lnTo>
                      <a:pt x="145253" y="384069"/>
                    </a:lnTo>
                    <a:lnTo>
                      <a:pt x="0" y="384069"/>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729" name="Google Shape;729;p30"/>
              <p:cNvGrpSpPr/>
              <p:nvPr/>
            </p:nvGrpSpPr>
            <p:grpSpPr>
              <a:xfrm>
                <a:off x="2362016" y="2746017"/>
                <a:ext cx="820351" cy="644510"/>
                <a:chOff x="2362016" y="2746017"/>
                <a:chExt cx="820351" cy="644510"/>
              </a:xfrm>
            </p:grpSpPr>
            <p:grpSp>
              <p:nvGrpSpPr>
                <p:cNvPr id="730" name="Google Shape;730;p30"/>
                <p:cNvGrpSpPr/>
                <p:nvPr/>
              </p:nvGrpSpPr>
              <p:grpSpPr>
                <a:xfrm>
                  <a:off x="2810981" y="2747665"/>
                  <a:ext cx="371386" cy="642862"/>
                  <a:chOff x="2810981" y="2747665"/>
                  <a:chExt cx="371386" cy="642862"/>
                </a:xfrm>
              </p:grpSpPr>
              <p:sp>
                <p:nvSpPr>
                  <p:cNvPr id="731" name="Google Shape;731;p30"/>
                  <p:cNvSpPr/>
                  <p:nvPr/>
                </p:nvSpPr>
                <p:spPr>
                  <a:xfrm>
                    <a:off x="2826079" y="2747665"/>
                    <a:ext cx="356288" cy="543960"/>
                  </a:xfrm>
                  <a:custGeom>
                    <a:avLst/>
                    <a:gdLst/>
                    <a:ahLst/>
                    <a:cxnLst/>
                    <a:rect l="l" t="t" r="r" b="b"/>
                    <a:pathLst>
                      <a:path w="356288" h="543960" extrusionOk="0">
                        <a:moveTo>
                          <a:pt x="174722" y="542312"/>
                        </a:moveTo>
                        <a:lnTo>
                          <a:pt x="343083" y="374179"/>
                        </a:lnTo>
                        <a:cubicBezTo>
                          <a:pt x="351336" y="365937"/>
                          <a:pt x="356288" y="354399"/>
                          <a:pt x="356288" y="342860"/>
                        </a:cubicBezTo>
                        <a:lnTo>
                          <a:pt x="356288" y="24725"/>
                        </a:lnTo>
                        <a:cubicBezTo>
                          <a:pt x="356288" y="11539"/>
                          <a:pt x="344734" y="0"/>
                          <a:pt x="331529" y="0"/>
                        </a:cubicBezTo>
                        <a:cubicBezTo>
                          <a:pt x="303469" y="1648"/>
                          <a:pt x="277059" y="31319"/>
                          <a:pt x="267155" y="90660"/>
                        </a:cubicBezTo>
                        <a:lnTo>
                          <a:pt x="244047" y="267035"/>
                        </a:lnTo>
                        <a:cubicBezTo>
                          <a:pt x="224240" y="265387"/>
                          <a:pt x="202782" y="270332"/>
                          <a:pt x="191228" y="281871"/>
                        </a:cubicBezTo>
                        <a:lnTo>
                          <a:pt x="131806" y="341212"/>
                        </a:lnTo>
                        <a:cubicBezTo>
                          <a:pt x="77336" y="352750"/>
                          <a:pt x="57528" y="359344"/>
                          <a:pt x="29468" y="389014"/>
                        </a:cubicBezTo>
                        <a:cubicBezTo>
                          <a:pt x="-5195" y="423630"/>
                          <a:pt x="-1893" y="473081"/>
                          <a:pt x="3058" y="54396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732" name="Google Shape;732;p30"/>
                  <p:cNvSpPr/>
                  <p:nvPr/>
                </p:nvSpPr>
                <p:spPr>
                  <a:xfrm>
                    <a:off x="2810981"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733" name="Google Shape;733;p30"/>
                  <p:cNvSpPr/>
                  <p:nvPr/>
                </p:nvSpPr>
                <p:spPr>
                  <a:xfrm>
                    <a:off x="3000801" y="3014700"/>
                    <a:ext cx="108049" cy="140111"/>
                  </a:xfrm>
                  <a:custGeom>
                    <a:avLst/>
                    <a:gdLst/>
                    <a:ahLst/>
                    <a:cxnLst/>
                    <a:rect l="l" t="t" r="r" b="b"/>
                    <a:pathLst>
                      <a:path w="108049" h="140111" extrusionOk="0">
                        <a:moveTo>
                          <a:pt x="70976" y="0"/>
                        </a:moveTo>
                        <a:cubicBezTo>
                          <a:pt x="79229" y="0"/>
                          <a:pt x="85831" y="3296"/>
                          <a:pt x="92434" y="6593"/>
                        </a:cubicBezTo>
                        <a:cubicBezTo>
                          <a:pt x="103988" y="11538"/>
                          <a:pt x="113892" y="24725"/>
                          <a:pt x="103988" y="36264"/>
                        </a:cubicBezTo>
                        <a:lnTo>
                          <a:pt x="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734" name="Google Shape;734;p30"/>
                <p:cNvGrpSpPr/>
                <p:nvPr/>
              </p:nvGrpSpPr>
              <p:grpSpPr>
                <a:xfrm>
                  <a:off x="2362016" y="2746017"/>
                  <a:ext cx="369735" cy="644510"/>
                  <a:chOff x="2362016" y="2746017"/>
                  <a:chExt cx="369735" cy="644510"/>
                </a:xfrm>
              </p:grpSpPr>
              <p:sp>
                <p:nvSpPr>
                  <p:cNvPr id="735" name="Google Shape;735;p30"/>
                  <p:cNvSpPr/>
                  <p:nvPr/>
                </p:nvSpPr>
                <p:spPr>
                  <a:xfrm>
                    <a:off x="2362016" y="2746017"/>
                    <a:ext cx="356288" cy="542312"/>
                  </a:xfrm>
                  <a:custGeom>
                    <a:avLst/>
                    <a:gdLst/>
                    <a:ahLst/>
                    <a:cxnLst/>
                    <a:rect l="l" t="t" r="r" b="b"/>
                    <a:pathLst>
                      <a:path w="356288" h="542312" extrusionOk="0">
                        <a:moveTo>
                          <a:pt x="353230" y="540664"/>
                        </a:moveTo>
                        <a:cubicBezTo>
                          <a:pt x="358181" y="471433"/>
                          <a:pt x="361483" y="423630"/>
                          <a:pt x="326820" y="389014"/>
                        </a:cubicBezTo>
                        <a:cubicBezTo>
                          <a:pt x="297109" y="359344"/>
                          <a:pt x="277302" y="352750"/>
                          <a:pt x="224482" y="341212"/>
                        </a:cubicBezTo>
                        <a:lnTo>
                          <a:pt x="165061" y="281870"/>
                        </a:lnTo>
                        <a:cubicBezTo>
                          <a:pt x="153506" y="270332"/>
                          <a:pt x="132048" y="265387"/>
                          <a:pt x="112241" y="267035"/>
                        </a:cubicBezTo>
                        <a:lnTo>
                          <a:pt x="89133" y="90660"/>
                        </a:lnTo>
                        <a:cubicBezTo>
                          <a:pt x="79229" y="32967"/>
                          <a:pt x="52819" y="1648"/>
                          <a:pt x="24759" y="0"/>
                        </a:cubicBezTo>
                        <a:cubicBezTo>
                          <a:pt x="11554" y="0"/>
                          <a:pt x="0" y="9890"/>
                          <a:pt x="0" y="24725"/>
                        </a:cubicBezTo>
                        <a:lnTo>
                          <a:pt x="0" y="342860"/>
                        </a:lnTo>
                        <a:cubicBezTo>
                          <a:pt x="0" y="354398"/>
                          <a:pt x="4952" y="365937"/>
                          <a:pt x="13205" y="374179"/>
                        </a:cubicBezTo>
                        <a:lnTo>
                          <a:pt x="181567" y="542313"/>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736" name="Google Shape;736;p30"/>
                  <p:cNvSpPr/>
                  <p:nvPr/>
                </p:nvSpPr>
                <p:spPr>
                  <a:xfrm>
                    <a:off x="2497366"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737" name="Google Shape;737;p30"/>
                  <p:cNvSpPr/>
                  <p:nvPr/>
                </p:nvSpPr>
                <p:spPr>
                  <a:xfrm>
                    <a:off x="2435533" y="3014700"/>
                    <a:ext cx="108050" cy="140111"/>
                  </a:xfrm>
                  <a:custGeom>
                    <a:avLst/>
                    <a:gdLst/>
                    <a:ahLst/>
                    <a:cxnLst/>
                    <a:rect l="l" t="t" r="r" b="b"/>
                    <a:pathLst>
                      <a:path w="108050" h="140111" extrusionOk="0">
                        <a:moveTo>
                          <a:pt x="37074" y="0"/>
                        </a:moveTo>
                        <a:cubicBezTo>
                          <a:pt x="28821" y="0"/>
                          <a:pt x="22218" y="3296"/>
                          <a:pt x="15616" y="6593"/>
                        </a:cubicBezTo>
                        <a:cubicBezTo>
                          <a:pt x="4062" y="11538"/>
                          <a:pt x="-5842" y="24725"/>
                          <a:pt x="4062" y="36264"/>
                        </a:cubicBezTo>
                        <a:lnTo>
                          <a:pt x="10805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grpSp>
      </p:grpSp>
      <p:pic>
        <p:nvPicPr>
          <p:cNvPr id="738" name="Google Shape;738;p30"/>
          <p:cNvPicPr preferRelativeResize="0"/>
          <p:nvPr/>
        </p:nvPicPr>
        <p:blipFill rotWithShape="1">
          <a:blip r:embed="rId3">
            <a:alphaModFix amt="70000"/>
          </a:blip>
          <a:srcRect/>
          <a:stretch/>
        </p:blipFill>
        <p:spPr>
          <a:xfrm>
            <a:off x="-1410047" y="4585435"/>
            <a:ext cx="3046892" cy="3263035"/>
          </a:xfrm>
          <a:custGeom>
            <a:avLst/>
            <a:gdLst/>
            <a:ahLst/>
            <a:cxnLst/>
            <a:rect l="l" t="t" r="r" b="b"/>
            <a:pathLst>
              <a:path w="5424446" h="5424446" extrusionOk="0">
                <a:moveTo>
                  <a:pt x="0" y="0"/>
                </a:moveTo>
                <a:lnTo>
                  <a:pt x="5424446" y="0"/>
                </a:lnTo>
                <a:lnTo>
                  <a:pt x="5424446" y="5424446"/>
                </a:lnTo>
                <a:lnTo>
                  <a:pt x="706466" y="5424446"/>
                </a:lnTo>
                <a:lnTo>
                  <a:pt x="706466" y="420494"/>
                </a:lnTo>
                <a:lnTo>
                  <a:pt x="0" y="420494"/>
                </a:lnTo>
                <a:close/>
              </a:path>
            </a:pathLst>
          </a:custGeom>
          <a:noFill/>
          <a:ln>
            <a:noFill/>
          </a:ln>
        </p:spPr>
      </p:pic>
      <p:sp>
        <p:nvSpPr>
          <p:cNvPr id="739" name="Google Shape;739;p30"/>
          <p:cNvSpPr txBox="1"/>
          <p:nvPr/>
        </p:nvSpPr>
        <p:spPr>
          <a:xfrm>
            <a:off x="70929" y="6216953"/>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E.15</a:t>
            </a:r>
            <a:endParaRPr sz="4000">
              <a:solidFill>
                <a:srgbClr val="FF9934"/>
              </a:solidFill>
              <a:latin typeface="Arial"/>
              <a:ea typeface="Arial"/>
              <a:cs typeface="Arial"/>
              <a:sym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814"/>
        <p:cNvGrpSpPr/>
        <p:nvPr/>
      </p:nvGrpSpPr>
      <p:grpSpPr>
        <a:xfrm>
          <a:off x="0" y="0"/>
          <a:ext cx="0" cy="0"/>
          <a:chOff x="0" y="0"/>
          <a:chExt cx="0" cy="0"/>
        </a:xfrm>
      </p:grpSpPr>
      <p:sp>
        <p:nvSpPr>
          <p:cNvPr id="815" name="Google Shape;815;p34"/>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816" name="Google Shape;816;p34"/>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817" name="Google Shape;817;p34"/>
          <p:cNvSpPr txBox="1">
            <a:spLocks noGrp="1"/>
          </p:cNvSpPr>
          <p:nvPr>
            <p:ph type="body" idx="1"/>
          </p:nvPr>
        </p:nvSpPr>
        <p:spPr>
          <a:xfrm>
            <a:off x="466240" y="1463346"/>
            <a:ext cx="11454829" cy="4330901"/>
          </a:xfrm>
          <a:prstGeom prst="rect">
            <a:avLst/>
          </a:prstGeom>
          <a:noFill/>
          <a:ln>
            <a:noFill/>
          </a:ln>
        </p:spPr>
        <p:txBody>
          <a:bodyPr spcFirstLastPara="1" vert="horz" wrap="square" lIns="121900" tIns="121900" rIns="121900" bIns="121900" rtlCol="0" anchor="t" anchorCtr="0">
            <a:noAutofit/>
          </a:bodyPr>
          <a:lstStyle/>
          <a:p>
            <a:pPr marL="0" indent="0">
              <a:lnSpc>
                <a:spcPct val="100000"/>
              </a:lnSpc>
            </a:pPr>
            <a:r>
              <a:rPr lang="it" sz="1600" dirty="0"/>
              <a:t>Meet Yourself at 90 è un esercizio guidato che vi aiuta a essere presenti con le vostre speranze, i vostri sogni, le vostre priorità e i vostri valori immaginandovi alla vostra festa di compleanno di 90 anni. È un esercizio che a volte provoca sentimenti forti. E qualunque cosa appaia, va bene. Siete abbastanza grandi per contenere tutte le vostre emozioni.</a:t>
            </a:r>
            <a:endParaRPr dirty="0"/>
          </a:p>
          <a:p>
            <a:pPr marL="380990" indent="-380990">
              <a:lnSpc>
                <a:spcPct val="100000"/>
              </a:lnSpc>
              <a:buFont typeface="Wingdings" pitchFamily="2" charset="2"/>
              <a:buChar char="Ø"/>
            </a:pPr>
            <a:endParaRPr sz="1867" dirty="0"/>
          </a:p>
          <a:p>
            <a:pPr marL="380985" indent="-380985">
              <a:lnSpc>
                <a:spcPct val="100000"/>
              </a:lnSpc>
              <a:buFont typeface="Wingdings" pitchFamily="2" charset="2"/>
              <a:buChar char="Ø"/>
            </a:pPr>
            <a:r>
              <a:rPr lang="it" sz="1600" dirty="0"/>
              <a:t>Sedetevi comodamente sulla sedia con la schiena dritta ma rilassata. Lasciate che il corpo riposi in se stesso. Cosa pensa dell'inquinamento generato dalle attività turistiche, tra cui i rifiuti di plastica, l'inquinamento acustico e l'inquinamento fognario?</a:t>
            </a:r>
            <a:endParaRPr dirty="0"/>
          </a:p>
          <a:p>
            <a:pPr marL="380985" indent="-380985">
              <a:lnSpc>
                <a:spcPct val="100000"/>
              </a:lnSpc>
              <a:buFont typeface="Wingdings" pitchFamily="2" charset="2"/>
              <a:buChar char="Ø"/>
            </a:pPr>
            <a:r>
              <a:rPr lang="it" sz="1600" dirty="0"/>
              <a:t>Siate consapevoli di dove vi trovate in questo momento. Chiudete delicatamente gli occhi. Sentite di essere completamente presenti nel vostro corpo. Siate consapevoli del contatto dei piedi con il suolo, delle braccia con le gambe.</a:t>
            </a:r>
            <a:endParaRPr dirty="0"/>
          </a:p>
          <a:p>
            <a:pPr marL="380985" indent="-380985">
              <a:lnSpc>
                <a:spcPct val="100000"/>
              </a:lnSpc>
              <a:buFont typeface="Wingdings" pitchFamily="2" charset="2"/>
              <a:buChar char="Ø"/>
            </a:pPr>
            <a:r>
              <a:rPr lang="it" sz="1600" dirty="0"/>
              <a:t>Ora concentrate la vostra coscienza sul respiro. Osservate come il respiro entra nel corpo e poi ne esce. Non cambiate il modo di respirare. Seguite il respiro, respiro per respiro.</a:t>
            </a:r>
            <a:endParaRPr dirty="0"/>
          </a:p>
          <a:p>
            <a:pPr marL="380985" indent="-380985">
              <a:lnSpc>
                <a:spcPct val="100000"/>
              </a:lnSpc>
              <a:buFont typeface="Wingdings" pitchFamily="2" charset="2"/>
              <a:buChar char="Ø"/>
            </a:pPr>
            <a:r>
              <a:rPr lang="it" sz="1600" dirty="0"/>
              <a:t>Immaginate di essere riusciti a spostarvi in avanti nel tempo e di essere diventati voi stessi a 90 anni. Potete decidere liberamente dove trovarvi. Siete in una stanza? Siete all'aperto? Decidete come volete che sia il luogo in cui vi trovate. Immaginate di essere lì, mettetevi davvero lì.</a:t>
            </a:r>
            <a:endParaRPr dirty="0"/>
          </a:p>
          <a:p>
            <a:pPr marL="380985" indent="-380985">
              <a:lnSpc>
                <a:spcPct val="100000"/>
              </a:lnSpc>
              <a:buFont typeface="Wingdings" pitchFamily="2" charset="2"/>
              <a:buChar char="Ø"/>
            </a:pPr>
            <a:r>
              <a:rPr lang="it" sz="1600" dirty="0"/>
              <a:t>Presto riceverete la visita di un amico o di un parente che ha significato o significa molto per voi. In questo futuro, tutti vivono, quindi chiunque può venire, anche le persone che sono già morte o che potrebbero non vivere quando voi avrete 90 anni. Ora decidete per cosa volete che queste persone importanti della vostra vita vi ricordino.</a:t>
            </a:r>
            <a:endParaRPr dirty="0"/>
          </a:p>
          <a:p>
            <a:pPr marL="380985" indent="-380985">
              <a:lnSpc>
                <a:spcPct val="100000"/>
              </a:lnSpc>
              <a:buFont typeface="Wingdings" pitchFamily="2" charset="2"/>
              <a:buChar char="Ø"/>
            </a:pPr>
            <a:r>
              <a:rPr lang="it" sz="1600" dirty="0"/>
              <a:t>Scegliete una persona. Lasciate che questa persona si avvicini a voi. Cosa vorreste che dicesse di voi come amico, partner, figlio o collega? Immaginate che la persona lo dica. Siate coraggiosi, immaginate che questa persona dica ciò che più di tutto volete che dica. Anche se pensate di non essere stati all'altezza di ciò che volete che dica, lasciate che lo dica comunque. Non trattenete nulla.</a:t>
            </a:r>
            <a:endParaRPr dirty="0"/>
          </a:p>
        </p:txBody>
      </p:sp>
      <p:sp>
        <p:nvSpPr>
          <p:cNvPr id="818" name="Google Shape;818;p34"/>
          <p:cNvSpPr txBox="1">
            <a:spLocks noGrp="1"/>
          </p:cNvSpPr>
          <p:nvPr>
            <p:ph type="body" idx="2"/>
          </p:nvPr>
        </p:nvSpPr>
        <p:spPr>
          <a:xfrm>
            <a:off x="1895527" y="448001"/>
            <a:ext cx="9638295" cy="803655"/>
          </a:xfrm>
          <a:prstGeom prst="rect">
            <a:avLst/>
          </a:prstGeom>
          <a:noFill/>
          <a:ln>
            <a:noFill/>
          </a:ln>
        </p:spPr>
        <p:txBody>
          <a:bodyPr spcFirstLastPara="1" vert="horz" wrap="square" lIns="121900" tIns="121900" rIns="121900" bIns="121900" rtlCol="0" anchor="t" anchorCtr="0">
            <a:noAutofit/>
          </a:bodyPr>
          <a:lstStyle/>
          <a:p>
            <a:pPr marL="0" indent="0"/>
            <a:r>
              <a:rPr lang="it" sz="2667">
                <a:solidFill>
                  <a:srgbClr val="FF9933"/>
                </a:solidFill>
              </a:rPr>
              <a:t>Esercizio fisico: </a:t>
            </a:r>
            <a:r>
              <a:rPr lang="it" sz="2133" b="0">
                <a:solidFill>
                  <a:srgbClr val="777777"/>
                </a:solidFill>
              </a:rPr>
              <a:t>Incontrare se stessi a 90 anni</a:t>
            </a:r>
            <a:endParaRPr/>
          </a:p>
        </p:txBody>
      </p:sp>
      <p:sp>
        <p:nvSpPr>
          <p:cNvPr id="819" name="Google Shape;819;p34"/>
          <p:cNvSpPr/>
          <p:nvPr/>
        </p:nvSpPr>
        <p:spPr>
          <a:xfrm rot="-5400000">
            <a:off x="260080" y="22420"/>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69ADAD"/>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sp>
        <p:nvSpPr>
          <p:cNvPr id="820" name="Google Shape;820;p34"/>
          <p:cNvSpPr txBox="1">
            <a:spLocks noGrp="1"/>
          </p:cNvSpPr>
          <p:nvPr>
            <p:ph type="sldNum" idx="12"/>
          </p:nvPr>
        </p:nvSpPr>
        <p:spPr>
          <a:xfrm>
            <a:off x="11284488" y="6173689"/>
            <a:ext cx="636581" cy="621096"/>
          </a:xfrm>
          <a:prstGeom prst="rect">
            <a:avLst/>
          </a:prstGeom>
          <a:noFill/>
          <a:ln>
            <a:noFill/>
          </a:ln>
        </p:spPr>
        <p:txBody>
          <a:bodyPr spcFirstLastPara="1" vert="horz" wrap="square" lIns="121900" tIns="60933" rIns="121900" bIns="60933" rtlCol="0" anchor="ctr" anchorCtr="0">
            <a:noAutofit/>
          </a:bodyPr>
          <a:lstStyle/>
          <a:p>
            <a:fld id="{00000000-1234-1234-1234-123412341234}" type="slidenum">
              <a:rPr lang="it"/>
              <a:pPr/>
              <a:t>7</a:t>
            </a:fld>
            <a:endParaRPr/>
          </a:p>
        </p:txBody>
      </p:sp>
      <p:grpSp>
        <p:nvGrpSpPr>
          <p:cNvPr id="821" name="Google Shape;821;p34"/>
          <p:cNvGrpSpPr/>
          <p:nvPr/>
        </p:nvGrpSpPr>
        <p:grpSpPr>
          <a:xfrm>
            <a:off x="392628" y="371961"/>
            <a:ext cx="1092307" cy="1079848"/>
            <a:chOff x="3987863" y="749845"/>
            <a:chExt cx="1138917" cy="1002207"/>
          </a:xfrm>
        </p:grpSpPr>
        <p:grpSp>
          <p:nvGrpSpPr>
            <p:cNvPr id="822" name="Google Shape;822;p34"/>
            <p:cNvGrpSpPr/>
            <p:nvPr/>
          </p:nvGrpSpPr>
          <p:grpSpPr>
            <a:xfrm>
              <a:off x="4384008" y="972375"/>
              <a:ext cx="346627" cy="558795"/>
              <a:chOff x="4384008" y="972375"/>
              <a:chExt cx="346627" cy="558795"/>
            </a:xfrm>
          </p:grpSpPr>
          <p:sp>
            <p:nvSpPr>
              <p:cNvPr id="823" name="Google Shape;823;p34"/>
              <p:cNvSpPr/>
              <p:nvPr/>
            </p:nvSpPr>
            <p:spPr>
              <a:xfrm>
                <a:off x="4384008" y="1059738"/>
                <a:ext cx="344976" cy="382420"/>
              </a:xfrm>
              <a:custGeom>
                <a:avLst/>
                <a:gdLst/>
                <a:ahLst/>
                <a:cxnLst/>
                <a:rect l="l" t="t" r="r" b="b"/>
                <a:pathLst>
                  <a:path w="344976" h="382420" extrusionOk="0">
                    <a:moveTo>
                      <a:pt x="344976" y="0"/>
                    </a:moveTo>
                    <a:cubicBezTo>
                      <a:pt x="344976" y="191211"/>
                      <a:pt x="0" y="191211"/>
                      <a:pt x="0" y="38242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824" name="Google Shape;824;p34"/>
              <p:cNvSpPr/>
              <p:nvPr/>
            </p:nvSpPr>
            <p:spPr>
              <a:xfrm>
                <a:off x="4384008" y="1059738"/>
                <a:ext cx="344976" cy="382420"/>
              </a:xfrm>
              <a:custGeom>
                <a:avLst/>
                <a:gdLst/>
                <a:ahLst/>
                <a:cxnLst/>
                <a:rect l="l" t="t" r="r" b="b"/>
                <a:pathLst>
                  <a:path w="344976" h="382420" extrusionOk="0">
                    <a:moveTo>
                      <a:pt x="0" y="0"/>
                    </a:moveTo>
                    <a:cubicBezTo>
                      <a:pt x="0" y="191211"/>
                      <a:pt x="344976" y="191211"/>
                      <a:pt x="344976" y="38242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825" name="Google Shape;825;p34"/>
              <p:cNvSpPr/>
              <p:nvPr/>
            </p:nvSpPr>
            <p:spPr>
              <a:xfrm>
                <a:off x="4384008" y="1442159"/>
                <a:ext cx="344976" cy="89011"/>
              </a:xfrm>
              <a:custGeom>
                <a:avLst/>
                <a:gdLst/>
                <a:ahLst/>
                <a:cxnLst/>
                <a:rect l="l" t="t" r="r" b="b"/>
                <a:pathLst>
                  <a:path w="344976" h="89011" extrusionOk="0">
                    <a:moveTo>
                      <a:pt x="0" y="0"/>
                    </a:moveTo>
                    <a:lnTo>
                      <a:pt x="344977" y="0"/>
                    </a:lnTo>
                    <a:lnTo>
                      <a:pt x="344977" y="89012"/>
                    </a:lnTo>
                    <a:lnTo>
                      <a:pt x="0" y="89012"/>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826" name="Google Shape;826;p34"/>
              <p:cNvSpPr/>
              <p:nvPr/>
            </p:nvSpPr>
            <p:spPr>
              <a:xfrm>
                <a:off x="4384008" y="972375"/>
                <a:ext cx="346627" cy="87363"/>
              </a:xfrm>
              <a:custGeom>
                <a:avLst/>
                <a:gdLst/>
                <a:ahLst/>
                <a:cxnLst/>
                <a:rect l="l" t="t" r="r" b="b"/>
                <a:pathLst>
                  <a:path w="346627" h="87363" extrusionOk="0">
                    <a:moveTo>
                      <a:pt x="344976" y="87363"/>
                    </a:moveTo>
                    <a:lnTo>
                      <a:pt x="0" y="87363"/>
                    </a:lnTo>
                    <a:lnTo>
                      <a:pt x="1651" y="0"/>
                    </a:lnTo>
                    <a:lnTo>
                      <a:pt x="346627" y="0"/>
                    </a:lnTo>
                    <a:lnTo>
                      <a:pt x="344976" y="87363"/>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827" name="Google Shape;827;p34"/>
            <p:cNvGrpSpPr/>
            <p:nvPr/>
          </p:nvGrpSpPr>
          <p:grpSpPr>
            <a:xfrm>
              <a:off x="3987863" y="749845"/>
              <a:ext cx="1138917" cy="1002207"/>
              <a:chOff x="3987863" y="749845"/>
              <a:chExt cx="1138917" cy="1002207"/>
            </a:xfrm>
          </p:grpSpPr>
          <p:sp>
            <p:nvSpPr>
              <p:cNvPr id="828" name="Google Shape;828;p34"/>
              <p:cNvSpPr/>
              <p:nvPr/>
            </p:nvSpPr>
            <p:spPr>
              <a:xfrm>
                <a:off x="4055537" y="1250949"/>
                <a:ext cx="963953" cy="501103"/>
              </a:xfrm>
              <a:custGeom>
                <a:avLst/>
                <a:gdLst/>
                <a:ahLst/>
                <a:cxnLst/>
                <a:rect l="l" t="t" r="r" b="b"/>
                <a:pathLst>
                  <a:path w="963953" h="501103" extrusionOk="0">
                    <a:moveTo>
                      <a:pt x="963954" y="194507"/>
                    </a:moveTo>
                    <a:cubicBezTo>
                      <a:pt x="939195" y="253848"/>
                      <a:pt x="901231" y="308244"/>
                      <a:pt x="856664" y="354399"/>
                    </a:cubicBezTo>
                    <a:cubicBezTo>
                      <a:pt x="812098" y="398905"/>
                      <a:pt x="757628" y="436817"/>
                      <a:pt x="696556" y="461542"/>
                    </a:cubicBezTo>
                    <a:cubicBezTo>
                      <a:pt x="637134" y="486268"/>
                      <a:pt x="571109" y="501103"/>
                      <a:pt x="501784" y="501103"/>
                    </a:cubicBezTo>
                    <a:cubicBezTo>
                      <a:pt x="432459" y="501103"/>
                      <a:pt x="366434" y="486268"/>
                      <a:pt x="307013" y="461542"/>
                    </a:cubicBezTo>
                    <a:cubicBezTo>
                      <a:pt x="247591" y="436817"/>
                      <a:pt x="193121" y="398905"/>
                      <a:pt x="146904" y="354399"/>
                    </a:cubicBezTo>
                    <a:cubicBezTo>
                      <a:pt x="102338" y="309893"/>
                      <a:pt x="64374" y="255497"/>
                      <a:pt x="39615" y="194507"/>
                    </a:cubicBezTo>
                    <a:cubicBezTo>
                      <a:pt x="14856" y="135166"/>
                      <a:pt x="0" y="6923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829" name="Google Shape;829;p34"/>
              <p:cNvSpPr/>
              <p:nvPr/>
            </p:nvSpPr>
            <p:spPr>
              <a:xfrm>
                <a:off x="4095152" y="749845"/>
                <a:ext cx="963953" cy="501103"/>
              </a:xfrm>
              <a:custGeom>
                <a:avLst/>
                <a:gdLst/>
                <a:ahLst/>
                <a:cxnLst/>
                <a:rect l="l" t="t" r="r" b="b"/>
                <a:pathLst>
                  <a:path w="963953" h="501103" extrusionOk="0">
                    <a:moveTo>
                      <a:pt x="0" y="306596"/>
                    </a:moveTo>
                    <a:cubicBezTo>
                      <a:pt x="24759" y="247255"/>
                      <a:pt x="62723" y="192859"/>
                      <a:pt x="107289" y="146705"/>
                    </a:cubicBezTo>
                    <a:cubicBezTo>
                      <a:pt x="151855" y="100550"/>
                      <a:pt x="206326" y="64286"/>
                      <a:pt x="267398" y="39561"/>
                    </a:cubicBezTo>
                    <a:cubicBezTo>
                      <a:pt x="326820" y="14835"/>
                      <a:pt x="392844" y="0"/>
                      <a:pt x="462170" y="0"/>
                    </a:cubicBezTo>
                    <a:cubicBezTo>
                      <a:pt x="531495" y="0"/>
                      <a:pt x="597519" y="14835"/>
                      <a:pt x="656941" y="39561"/>
                    </a:cubicBezTo>
                    <a:cubicBezTo>
                      <a:pt x="716363" y="64286"/>
                      <a:pt x="770833" y="102199"/>
                      <a:pt x="817050" y="146705"/>
                    </a:cubicBezTo>
                    <a:cubicBezTo>
                      <a:pt x="863267" y="191211"/>
                      <a:pt x="899580" y="245607"/>
                      <a:pt x="924339" y="306596"/>
                    </a:cubicBezTo>
                    <a:cubicBezTo>
                      <a:pt x="949098" y="367586"/>
                      <a:pt x="963954" y="431872"/>
                      <a:pt x="963954" y="501103"/>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830" name="Google Shape;830;p34"/>
              <p:cNvSpPr/>
              <p:nvPr/>
            </p:nvSpPr>
            <p:spPr>
              <a:xfrm>
                <a:off x="3987863" y="1250949"/>
                <a:ext cx="153506" cy="107143"/>
              </a:xfrm>
              <a:custGeom>
                <a:avLst/>
                <a:gdLst/>
                <a:ahLst/>
                <a:cxnLst/>
                <a:rect l="l" t="t" r="r" b="b"/>
                <a:pathLst>
                  <a:path w="153506" h="107143" extrusionOk="0">
                    <a:moveTo>
                      <a:pt x="0" y="107144"/>
                    </a:moveTo>
                    <a:lnTo>
                      <a:pt x="67675" y="0"/>
                    </a:lnTo>
                    <a:lnTo>
                      <a:pt x="153506" y="93957"/>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831" name="Google Shape;831;p34"/>
              <p:cNvSpPr/>
              <p:nvPr/>
            </p:nvSpPr>
            <p:spPr>
              <a:xfrm>
                <a:off x="4973274" y="1143805"/>
                <a:ext cx="153506" cy="107143"/>
              </a:xfrm>
              <a:custGeom>
                <a:avLst/>
                <a:gdLst/>
                <a:ahLst/>
                <a:cxnLst/>
                <a:rect l="l" t="t" r="r" b="b"/>
                <a:pathLst>
                  <a:path w="153506" h="107143" extrusionOk="0">
                    <a:moveTo>
                      <a:pt x="153507" y="0"/>
                    </a:moveTo>
                    <a:lnTo>
                      <a:pt x="85832" y="107144"/>
                    </a:lnTo>
                    <a:lnTo>
                      <a:pt x="0" y="13187"/>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sp>
        <p:nvSpPr>
          <p:cNvPr id="832" name="Google Shape;832;p34"/>
          <p:cNvSpPr txBox="1"/>
          <p:nvPr/>
        </p:nvSpPr>
        <p:spPr>
          <a:xfrm>
            <a:off x="70929" y="6367011"/>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E.16</a:t>
            </a:r>
            <a:endParaRPr sz="4000">
              <a:solidFill>
                <a:srgbClr val="FF9934"/>
              </a:solidFill>
              <a:latin typeface="Arial"/>
              <a:ea typeface="Arial"/>
              <a:cs typeface="Arial"/>
              <a:sym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070"/>
        <p:cNvGrpSpPr/>
        <p:nvPr/>
      </p:nvGrpSpPr>
      <p:grpSpPr>
        <a:xfrm>
          <a:off x="0" y="0"/>
          <a:ext cx="0" cy="0"/>
          <a:chOff x="0" y="0"/>
          <a:chExt cx="0" cy="0"/>
        </a:xfrm>
      </p:grpSpPr>
      <p:sp>
        <p:nvSpPr>
          <p:cNvPr id="1071" name="Google Shape;1071;p102"/>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1072" name="Google Shape;1072;p102"/>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1073" name="Google Shape;1073;p102"/>
          <p:cNvSpPr txBox="1">
            <a:spLocks noGrp="1"/>
          </p:cNvSpPr>
          <p:nvPr>
            <p:ph type="body" idx="1"/>
          </p:nvPr>
        </p:nvSpPr>
        <p:spPr>
          <a:xfrm>
            <a:off x="652090" y="1804665"/>
            <a:ext cx="10953756" cy="4067515"/>
          </a:xfrm>
          <a:prstGeom prst="rect">
            <a:avLst/>
          </a:prstGeom>
          <a:noFill/>
          <a:ln>
            <a:noFill/>
          </a:ln>
        </p:spPr>
        <p:txBody>
          <a:bodyPr spcFirstLastPara="1" vert="horz" wrap="square" lIns="121900" tIns="121900" rIns="121900" bIns="121900" rtlCol="0" anchor="t" anchorCtr="0">
            <a:normAutofit/>
          </a:bodyPr>
          <a:lstStyle/>
          <a:p>
            <a:pPr marL="380990" indent="-380990">
              <a:buFont typeface="Wingdings" pitchFamily="2" charset="2"/>
              <a:buChar char="Ø"/>
            </a:pPr>
            <a:r>
              <a:rPr lang="it" sz="2133" dirty="0"/>
              <a:t>Quali altri percorsi di carriera potete individuare? </a:t>
            </a:r>
            <a:endParaRPr dirty="0"/>
          </a:p>
          <a:p>
            <a:pPr marL="533387" indent="-380990">
              <a:buFont typeface="Wingdings" pitchFamily="2" charset="2"/>
              <a:buChar char="Ø"/>
            </a:pPr>
            <a:endParaRPr sz="2133" dirty="0"/>
          </a:p>
          <a:p>
            <a:pPr marL="380990" indent="-380990">
              <a:buFont typeface="Wingdings" pitchFamily="2" charset="2"/>
              <a:buChar char="Ø"/>
            </a:pPr>
            <a:r>
              <a:rPr lang="it" sz="2133" dirty="0"/>
              <a:t>Ci sono delle varianti ai suggerimenti proposti che ritenete siano di vostro gradimento? </a:t>
            </a:r>
            <a:br>
              <a:rPr lang="it" sz="2133" dirty="0"/>
            </a:br>
            <a:r>
              <a:rPr lang="it" sz="2133" dirty="0"/>
              <a:t>Quali?</a:t>
            </a:r>
            <a:endParaRPr dirty="0"/>
          </a:p>
          <a:p>
            <a:pPr marL="533387" indent="-380990">
              <a:buFont typeface="Wingdings" pitchFamily="2" charset="2"/>
              <a:buChar char="Ø"/>
            </a:pPr>
            <a:endParaRPr sz="2133" dirty="0"/>
          </a:p>
          <a:p>
            <a:pPr marL="380990" indent="-380990">
              <a:buFont typeface="Wingdings" pitchFamily="2" charset="2"/>
              <a:buChar char="Ø"/>
            </a:pPr>
            <a:r>
              <a:rPr lang="it" sz="2133" dirty="0"/>
              <a:t>Pensate alle vostre attuali competenze, non solo a quelle legate al lavoro o all'istruzione, e riflettete se queste potrebbero essere utilizzate in modi nuovi nel settore dell'ecoturismo.</a:t>
            </a:r>
            <a:endParaRPr dirty="0"/>
          </a:p>
          <a:p>
            <a:pPr marL="0" indent="0"/>
            <a:endParaRPr sz="2133" dirty="0"/>
          </a:p>
          <a:p>
            <a:pPr marL="0" indent="0"/>
            <a:endParaRPr sz="2133" dirty="0"/>
          </a:p>
          <a:p>
            <a:pPr marL="0" indent="0"/>
            <a:endParaRPr sz="2133" dirty="0"/>
          </a:p>
          <a:p>
            <a:pPr marL="0" indent="0"/>
            <a:endParaRPr sz="2133" dirty="0"/>
          </a:p>
        </p:txBody>
      </p:sp>
      <p:sp>
        <p:nvSpPr>
          <p:cNvPr id="1074" name="Google Shape;1074;p102"/>
          <p:cNvSpPr txBox="1">
            <a:spLocks noGrp="1"/>
          </p:cNvSpPr>
          <p:nvPr>
            <p:ph type="body" idx="2"/>
          </p:nvPr>
        </p:nvSpPr>
        <p:spPr>
          <a:xfrm>
            <a:off x="1753484" y="471674"/>
            <a:ext cx="10173472" cy="1044895"/>
          </a:xfrm>
          <a:prstGeom prst="rect">
            <a:avLst/>
          </a:prstGeom>
          <a:noFill/>
          <a:ln>
            <a:noFill/>
          </a:ln>
        </p:spPr>
        <p:txBody>
          <a:bodyPr spcFirstLastPara="1" vert="horz" wrap="square" lIns="121900" tIns="121900" rIns="121900" bIns="121900" rtlCol="0" anchor="t" anchorCtr="0">
            <a:noAutofit/>
          </a:bodyPr>
          <a:lstStyle/>
          <a:p>
            <a:pPr marL="0" indent="0"/>
            <a:r>
              <a:rPr lang="it" sz="2667" dirty="0">
                <a:solidFill>
                  <a:srgbClr val="FF9933"/>
                </a:solidFill>
              </a:rPr>
              <a:t>Esercizio: </a:t>
            </a:r>
            <a:r>
              <a:rPr lang="it" sz="1733" b="0" dirty="0">
                <a:solidFill>
                  <a:srgbClr val="777777"/>
                </a:solidFill>
              </a:rPr>
              <a:t>Prendete un momento per riflettere sulle seguenti domande e annotate le vostre intuizioni.</a:t>
            </a:r>
            <a:endParaRPr sz="1733" dirty="0"/>
          </a:p>
        </p:txBody>
      </p:sp>
      <p:sp>
        <p:nvSpPr>
          <p:cNvPr id="1075" name="Google Shape;1075;p102"/>
          <p:cNvSpPr/>
          <p:nvPr/>
        </p:nvSpPr>
        <p:spPr>
          <a:xfrm rot="-5400000">
            <a:off x="260080" y="22418"/>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8ABF3B"/>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grpSp>
        <p:nvGrpSpPr>
          <p:cNvPr id="1076" name="Google Shape;1076;p102"/>
          <p:cNvGrpSpPr/>
          <p:nvPr/>
        </p:nvGrpSpPr>
        <p:grpSpPr>
          <a:xfrm>
            <a:off x="424026" y="337850"/>
            <a:ext cx="923745" cy="1077893"/>
            <a:chOff x="2307546" y="2307551"/>
            <a:chExt cx="929291" cy="1082976"/>
          </a:xfrm>
        </p:grpSpPr>
        <p:grpSp>
          <p:nvGrpSpPr>
            <p:cNvPr id="1077" name="Google Shape;1077;p102"/>
            <p:cNvGrpSpPr/>
            <p:nvPr/>
          </p:nvGrpSpPr>
          <p:grpSpPr>
            <a:xfrm>
              <a:off x="2536980" y="2723928"/>
              <a:ext cx="470423" cy="276595"/>
              <a:chOff x="2536980" y="2723928"/>
              <a:chExt cx="470423" cy="276595"/>
            </a:xfrm>
          </p:grpSpPr>
          <p:sp>
            <p:nvSpPr>
              <p:cNvPr id="1078" name="Google Shape;1078;p102"/>
              <p:cNvSpPr/>
              <p:nvPr/>
            </p:nvSpPr>
            <p:spPr>
              <a:xfrm>
                <a:off x="2536980" y="2924040"/>
                <a:ext cx="145253" cy="72528"/>
              </a:xfrm>
              <a:custGeom>
                <a:avLst/>
                <a:gdLst/>
                <a:ahLst/>
                <a:cxnLst/>
                <a:rect l="l" t="t" r="r" b="b"/>
                <a:pathLst>
                  <a:path w="145253" h="72528" extrusionOk="0">
                    <a:moveTo>
                      <a:pt x="145253" y="72528"/>
                    </a:moveTo>
                    <a:cubicBezTo>
                      <a:pt x="92434" y="64286"/>
                      <a:pt x="41265" y="3956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079" name="Google Shape;1079;p102"/>
              <p:cNvSpPr/>
              <p:nvPr/>
            </p:nvSpPr>
            <p:spPr>
              <a:xfrm>
                <a:off x="2682234" y="2723928"/>
                <a:ext cx="325169" cy="276595"/>
              </a:xfrm>
              <a:custGeom>
                <a:avLst/>
                <a:gdLst/>
                <a:ahLst/>
                <a:cxnLst/>
                <a:rect l="l" t="t" r="r" b="b"/>
                <a:pathLst>
                  <a:path w="325169" h="276595" extrusionOk="0">
                    <a:moveTo>
                      <a:pt x="100687" y="63297"/>
                    </a:moveTo>
                    <a:cubicBezTo>
                      <a:pt x="36313" y="117693"/>
                      <a:pt x="1651" y="195166"/>
                      <a:pt x="0" y="272640"/>
                    </a:cubicBezTo>
                    <a:cubicBezTo>
                      <a:pt x="77578" y="285827"/>
                      <a:pt x="160109" y="266046"/>
                      <a:pt x="224482" y="213299"/>
                    </a:cubicBezTo>
                    <a:cubicBezTo>
                      <a:pt x="288856" y="158903"/>
                      <a:pt x="323519" y="81429"/>
                      <a:pt x="325169" y="3956"/>
                    </a:cubicBezTo>
                    <a:cubicBezTo>
                      <a:pt x="247591" y="-9231"/>
                      <a:pt x="165061" y="10550"/>
                      <a:pt x="100687" y="63297"/>
                    </a:cubicBez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sp>
          <p:nvSpPr>
            <p:cNvPr id="1080" name="Google Shape;1080;p102"/>
            <p:cNvSpPr/>
            <p:nvPr/>
          </p:nvSpPr>
          <p:spPr>
            <a:xfrm>
              <a:off x="2682234" y="2727885"/>
              <a:ext cx="323518" cy="268683"/>
            </a:xfrm>
            <a:custGeom>
              <a:avLst/>
              <a:gdLst/>
              <a:ahLst/>
              <a:cxnLst/>
              <a:rect l="l" t="t" r="r" b="b"/>
              <a:pathLst>
                <a:path w="323518" h="268683" extrusionOk="0">
                  <a:moveTo>
                    <a:pt x="0" y="268684"/>
                  </a:moveTo>
                  <a:lnTo>
                    <a:pt x="323519" y="0"/>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1081" name="Google Shape;1081;p102"/>
            <p:cNvGrpSpPr/>
            <p:nvPr/>
          </p:nvGrpSpPr>
          <p:grpSpPr>
            <a:xfrm>
              <a:off x="2307546" y="2307551"/>
              <a:ext cx="929291" cy="1082976"/>
              <a:chOff x="2307546" y="2307551"/>
              <a:chExt cx="929291" cy="1082976"/>
            </a:xfrm>
          </p:grpSpPr>
          <p:sp>
            <p:nvSpPr>
              <p:cNvPr id="1082" name="Google Shape;1082;p102"/>
              <p:cNvSpPr/>
              <p:nvPr/>
            </p:nvSpPr>
            <p:spPr>
              <a:xfrm>
                <a:off x="2307546" y="2307551"/>
                <a:ext cx="929291" cy="384069"/>
              </a:xfrm>
              <a:custGeom>
                <a:avLst/>
                <a:gdLst/>
                <a:ahLst/>
                <a:cxnLst/>
                <a:rect l="l" t="t" r="r" b="b"/>
                <a:pathLst>
                  <a:path w="929291" h="384069" extrusionOk="0">
                    <a:moveTo>
                      <a:pt x="0" y="384069"/>
                    </a:moveTo>
                    <a:lnTo>
                      <a:pt x="463820" y="0"/>
                    </a:lnTo>
                    <a:lnTo>
                      <a:pt x="929291" y="384069"/>
                    </a:lnTo>
                    <a:lnTo>
                      <a:pt x="784038" y="384069"/>
                    </a:lnTo>
                    <a:lnTo>
                      <a:pt x="462170" y="121979"/>
                    </a:lnTo>
                    <a:lnTo>
                      <a:pt x="145253" y="384069"/>
                    </a:lnTo>
                    <a:lnTo>
                      <a:pt x="0" y="384069"/>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1083" name="Google Shape;1083;p102"/>
              <p:cNvGrpSpPr/>
              <p:nvPr/>
            </p:nvGrpSpPr>
            <p:grpSpPr>
              <a:xfrm>
                <a:off x="2362016" y="2746017"/>
                <a:ext cx="820351" cy="644510"/>
                <a:chOff x="2362016" y="2746017"/>
                <a:chExt cx="820351" cy="644510"/>
              </a:xfrm>
            </p:grpSpPr>
            <p:grpSp>
              <p:nvGrpSpPr>
                <p:cNvPr id="1084" name="Google Shape;1084;p102"/>
                <p:cNvGrpSpPr/>
                <p:nvPr/>
              </p:nvGrpSpPr>
              <p:grpSpPr>
                <a:xfrm>
                  <a:off x="2810981" y="2747665"/>
                  <a:ext cx="371386" cy="642862"/>
                  <a:chOff x="2810981" y="2747665"/>
                  <a:chExt cx="371386" cy="642862"/>
                </a:xfrm>
              </p:grpSpPr>
              <p:sp>
                <p:nvSpPr>
                  <p:cNvPr id="1085" name="Google Shape;1085;p102"/>
                  <p:cNvSpPr/>
                  <p:nvPr/>
                </p:nvSpPr>
                <p:spPr>
                  <a:xfrm>
                    <a:off x="2826079" y="2747665"/>
                    <a:ext cx="356288" cy="543960"/>
                  </a:xfrm>
                  <a:custGeom>
                    <a:avLst/>
                    <a:gdLst/>
                    <a:ahLst/>
                    <a:cxnLst/>
                    <a:rect l="l" t="t" r="r" b="b"/>
                    <a:pathLst>
                      <a:path w="356288" h="543960" extrusionOk="0">
                        <a:moveTo>
                          <a:pt x="174722" y="542312"/>
                        </a:moveTo>
                        <a:lnTo>
                          <a:pt x="343083" y="374179"/>
                        </a:lnTo>
                        <a:cubicBezTo>
                          <a:pt x="351336" y="365937"/>
                          <a:pt x="356288" y="354399"/>
                          <a:pt x="356288" y="342860"/>
                        </a:cubicBezTo>
                        <a:lnTo>
                          <a:pt x="356288" y="24725"/>
                        </a:lnTo>
                        <a:cubicBezTo>
                          <a:pt x="356288" y="11539"/>
                          <a:pt x="344734" y="0"/>
                          <a:pt x="331529" y="0"/>
                        </a:cubicBezTo>
                        <a:cubicBezTo>
                          <a:pt x="303469" y="1648"/>
                          <a:pt x="277059" y="31319"/>
                          <a:pt x="267155" y="90660"/>
                        </a:cubicBezTo>
                        <a:lnTo>
                          <a:pt x="244047" y="267035"/>
                        </a:lnTo>
                        <a:cubicBezTo>
                          <a:pt x="224240" y="265387"/>
                          <a:pt x="202782" y="270332"/>
                          <a:pt x="191228" y="281871"/>
                        </a:cubicBezTo>
                        <a:lnTo>
                          <a:pt x="131806" y="341212"/>
                        </a:lnTo>
                        <a:cubicBezTo>
                          <a:pt x="77336" y="352750"/>
                          <a:pt x="57528" y="359344"/>
                          <a:pt x="29468" y="389014"/>
                        </a:cubicBezTo>
                        <a:cubicBezTo>
                          <a:pt x="-5195" y="423630"/>
                          <a:pt x="-1893" y="473081"/>
                          <a:pt x="3058" y="54396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086" name="Google Shape;1086;p102"/>
                  <p:cNvSpPr/>
                  <p:nvPr/>
                </p:nvSpPr>
                <p:spPr>
                  <a:xfrm>
                    <a:off x="2810981"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087" name="Google Shape;1087;p102"/>
                  <p:cNvSpPr/>
                  <p:nvPr/>
                </p:nvSpPr>
                <p:spPr>
                  <a:xfrm>
                    <a:off x="3000801" y="3014700"/>
                    <a:ext cx="108049" cy="140111"/>
                  </a:xfrm>
                  <a:custGeom>
                    <a:avLst/>
                    <a:gdLst/>
                    <a:ahLst/>
                    <a:cxnLst/>
                    <a:rect l="l" t="t" r="r" b="b"/>
                    <a:pathLst>
                      <a:path w="108049" h="140111" extrusionOk="0">
                        <a:moveTo>
                          <a:pt x="70976" y="0"/>
                        </a:moveTo>
                        <a:cubicBezTo>
                          <a:pt x="79229" y="0"/>
                          <a:pt x="85831" y="3296"/>
                          <a:pt x="92434" y="6593"/>
                        </a:cubicBezTo>
                        <a:cubicBezTo>
                          <a:pt x="103988" y="11538"/>
                          <a:pt x="113892" y="24725"/>
                          <a:pt x="103988" y="36264"/>
                        </a:cubicBezTo>
                        <a:lnTo>
                          <a:pt x="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1088" name="Google Shape;1088;p102"/>
                <p:cNvGrpSpPr/>
                <p:nvPr/>
              </p:nvGrpSpPr>
              <p:grpSpPr>
                <a:xfrm>
                  <a:off x="2362016" y="2746017"/>
                  <a:ext cx="369735" cy="644510"/>
                  <a:chOff x="2362016" y="2746017"/>
                  <a:chExt cx="369735" cy="644510"/>
                </a:xfrm>
              </p:grpSpPr>
              <p:sp>
                <p:nvSpPr>
                  <p:cNvPr id="1089" name="Google Shape;1089;p102"/>
                  <p:cNvSpPr/>
                  <p:nvPr/>
                </p:nvSpPr>
                <p:spPr>
                  <a:xfrm>
                    <a:off x="2362016" y="2746017"/>
                    <a:ext cx="356288" cy="542312"/>
                  </a:xfrm>
                  <a:custGeom>
                    <a:avLst/>
                    <a:gdLst/>
                    <a:ahLst/>
                    <a:cxnLst/>
                    <a:rect l="l" t="t" r="r" b="b"/>
                    <a:pathLst>
                      <a:path w="356288" h="542312" extrusionOk="0">
                        <a:moveTo>
                          <a:pt x="353230" y="540664"/>
                        </a:moveTo>
                        <a:cubicBezTo>
                          <a:pt x="358181" y="471433"/>
                          <a:pt x="361483" y="423630"/>
                          <a:pt x="326820" y="389014"/>
                        </a:cubicBezTo>
                        <a:cubicBezTo>
                          <a:pt x="297109" y="359344"/>
                          <a:pt x="277302" y="352750"/>
                          <a:pt x="224482" y="341212"/>
                        </a:cubicBezTo>
                        <a:lnTo>
                          <a:pt x="165061" y="281870"/>
                        </a:lnTo>
                        <a:cubicBezTo>
                          <a:pt x="153506" y="270332"/>
                          <a:pt x="132048" y="265387"/>
                          <a:pt x="112241" y="267035"/>
                        </a:cubicBezTo>
                        <a:lnTo>
                          <a:pt x="89133" y="90660"/>
                        </a:lnTo>
                        <a:cubicBezTo>
                          <a:pt x="79229" y="32967"/>
                          <a:pt x="52819" y="1648"/>
                          <a:pt x="24759" y="0"/>
                        </a:cubicBezTo>
                        <a:cubicBezTo>
                          <a:pt x="11554" y="0"/>
                          <a:pt x="0" y="9890"/>
                          <a:pt x="0" y="24725"/>
                        </a:cubicBezTo>
                        <a:lnTo>
                          <a:pt x="0" y="342860"/>
                        </a:lnTo>
                        <a:cubicBezTo>
                          <a:pt x="0" y="354398"/>
                          <a:pt x="4952" y="365937"/>
                          <a:pt x="13205" y="374179"/>
                        </a:cubicBezTo>
                        <a:lnTo>
                          <a:pt x="181567" y="542313"/>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090" name="Google Shape;1090;p102"/>
                  <p:cNvSpPr/>
                  <p:nvPr/>
                </p:nvSpPr>
                <p:spPr>
                  <a:xfrm>
                    <a:off x="2497366"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091" name="Google Shape;1091;p102"/>
                  <p:cNvSpPr/>
                  <p:nvPr/>
                </p:nvSpPr>
                <p:spPr>
                  <a:xfrm>
                    <a:off x="2435533" y="3014700"/>
                    <a:ext cx="108050" cy="140111"/>
                  </a:xfrm>
                  <a:custGeom>
                    <a:avLst/>
                    <a:gdLst/>
                    <a:ahLst/>
                    <a:cxnLst/>
                    <a:rect l="l" t="t" r="r" b="b"/>
                    <a:pathLst>
                      <a:path w="108050" h="140111" extrusionOk="0">
                        <a:moveTo>
                          <a:pt x="37074" y="0"/>
                        </a:moveTo>
                        <a:cubicBezTo>
                          <a:pt x="28821" y="0"/>
                          <a:pt x="22218" y="3296"/>
                          <a:pt x="15616" y="6593"/>
                        </a:cubicBezTo>
                        <a:cubicBezTo>
                          <a:pt x="4062" y="11538"/>
                          <a:pt x="-5842" y="24725"/>
                          <a:pt x="4062" y="36264"/>
                        </a:cubicBezTo>
                        <a:lnTo>
                          <a:pt x="10805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grpSp>
      </p:grpSp>
      <p:sp>
        <p:nvSpPr>
          <p:cNvPr id="1092" name="Google Shape;1092;p102"/>
          <p:cNvSpPr txBox="1"/>
          <p:nvPr/>
        </p:nvSpPr>
        <p:spPr>
          <a:xfrm>
            <a:off x="70929" y="6216953"/>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E.17</a:t>
            </a:r>
            <a:endParaRPr sz="4000">
              <a:solidFill>
                <a:srgbClr val="FF9934"/>
              </a:solidFill>
              <a:latin typeface="Arial"/>
              <a:ea typeface="Arial"/>
              <a:cs typeface="Arial"/>
              <a:sym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176"/>
        <p:cNvGrpSpPr/>
        <p:nvPr/>
      </p:nvGrpSpPr>
      <p:grpSpPr>
        <a:xfrm>
          <a:off x="0" y="0"/>
          <a:ext cx="0" cy="0"/>
          <a:chOff x="0" y="0"/>
          <a:chExt cx="0" cy="0"/>
        </a:xfrm>
      </p:grpSpPr>
      <p:sp>
        <p:nvSpPr>
          <p:cNvPr id="1177" name="Google Shape;1177;p105"/>
          <p:cNvSpPr/>
          <p:nvPr/>
        </p:nvSpPr>
        <p:spPr>
          <a:xfrm>
            <a:off x="1837821" y="641644"/>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1178" name="Google Shape;1178;p105"/>
          <p:cNvSpPr/>
          <p:nvPr/>
        </p:nvSpPr>
        <p:spPr>
          <a:xfrm>
            <a:off x="1837821" y="1137233"/>
            <a:ext cx="9696000" cy="0"/>
          </a:xfrm>
          <a:custGeom>
            <a:avLst/>
            <a:gdLst/>
            <a:ahLst/>
            <a:cxnLst/>
            <a:rect l="l" t="t" r="r" b="b"/>
            <a:pathLst>
              <a:path w="7668259" h="120000" extrusionOk="0">
                <a:moveTo>
                  <a:pt x="0" y="0"/>
                </a:moveTo>
                <a:lnTo>
                  <a:pt x="7668006" y="0"/>
                </a:lnTo>
              </a:path>
            </a:pathLst>
          </a:custGeom>
          <a:noFill/>
          <a:ln w="19050" cap="flat" cmpd="sng">
            <a:solidFill>
              <a:srgbClr val="97C679"/>
            </a:solidFill>
            <a:prstDash val="solid"/>
            <a:round/>
            <a:headEnd type="none" w="sm" len="sm"/>
            <a:tailEnd type="none" w="sm" len="sm"/>
          </a:ln>
        </p:spPr>
        <p:txBody>
          <a:bodyPr spcFirstLastPara="1" wrap="square" lIns="0" tIns="0" rIns="0" bIns="0" anchor="t" anchorCtr="0">
            <a:noAutofit/>
          </a:bodyPr>
          <a:lstStyle/>
          <a:p>
            <a:endParaRPr sz="1401">
              <a:solidFill>
                <a:srgbClr val="000000"/>
              </a:solidFill>
              <a:latin typeface="Arial"/>
              <a:ea typeface="Arial"/>
              <a:cs typeface="Arial"/>
              <a:sym typeface="Arial"/>
            </a:endParaRPr>
          </a:p>
        </p:txBody>
      </p:sp>
      <p:sp>
        <p:nvSpPr>
          <p:cNvPr id="1179" name="Google Shape;1179;p105"/>
          <p:cNvSpPr txBox="1">
            <a:spLocks noGrp="1"/>
          </p:cNvSpPr>
          <p:nvPr>
            <p:ph type="body" idx="1"/>
          </p:nvPr>
        </p:nvSpPr>
        <p:spPr>
          <a:xfrm>
            <a:off x="652090" y="1804665"/>
            <a:ext cx="10530465" cy="4067515"/>
          </a:xfrm>
          <a:prstGeom prst="rect">
            <a:avLst/>
          </a:prstGeom>
          <a:noFill/>
          <a:ln>
            <a:noFill/>
          </a:ln>
        </p:spPr>
        <p:txBody>
          <a:bodyPr spcFirstLastPara="1" vert="horz" wrap="square" lIns="121900" tIns="121900" rIns="121900" bIns="121900" rtlCol="0" anchor="t" anchorCtr="0">
            <a:normAutofit fontScale="92500" lnSpcReduction="20000"/>
          </a:bodyPr>
          <a:lstStyle/>
          <a:p>
            <a:pPr marL="685787" indent="-380990">
              <a:buSzPct val="114467"/>
              <a:buFont typeface="Wingdings" pitchFamily="2" charset="2"/>
              <a:buChar char="Ø"/>
            </a:pPr>
            <a:r>
              <a:rPr lang="it" sz="2267" b="1" dirty="0">
                <a:solidFill>
                  <a:srgbClr val="777777"/>
                </a:solidFill>
              </a:rPr>
              <a:t>Riflettere sui propri interessi: </a:t>
            </a:r>
            <a:r>
              <a:rPr lang="it" sz="2267" dirty="0">
                <a:solidFill>
                  <a:srgbClr val="777777"/>
                </a:solidFill>
              </a:rPr>
              <a:t>Prendetevi del tempo per considerare quali aspetti dell'ecoturismo vi interessano di più.</a:t>
            </a:r>
            <a:endParaRPr dirty="0"/>
          </a:p>
          <a:p>
            <a:pPr marL="685787" indent="-380990">
              <a:buSzPct val="114467"/>
              <a:buFont typeface="Wingdings" pitchFamily="2" charset="2"/>
              <a:buChar char="Ø"/>
            </a:pPr>
            <a:r>
              <a:rPr lang="it" sz="2267" b="1" dirty="0">
                <a:solidFill>
                  <a:srgbClr val="777777"/>
                </a:solidFill>
              </a:rPr>
              <a:t>Percorso di carriera di ricerca: </a:t>
            </a:r>
            <a:r>
              <a:rPr lang="it" sz="2267" dirty="0">
                <a:solidFill>
                  <a:srgbClr val="777777"/>
                </a:solidFill>
              </a:rPr>
              <a:t>Esplorare i diversi ruoli all'interno dell'ecoturismo e i loro requisiti.</a:t>
            </a:r>
            <a:endParaRPr dirty="0"/>
          </a:p>
          <a:p>
            <a:pPr marL="685787" indent="-380990">
              <a:buSzPct val="114467"/>
              <a:buFont typeface="Wingdings" pitchFamily="2" charset="2"/>
              <a:buChar char="Ø"/>
            </a:pPr>
            <a:r>
              <a:rPr lang="it" sz="2267" b="1" dirty="0">
                <a:solidFill>
                  <a:srgbClr val="777777"/>
                </a:solidFill>
              </a:rPr>
              <a:t>Valutare l'allineamento: </a:t>
            </a:r>
            <a:r>
              <a:rPr lang="it" sz="2267" dirty="0">
                <a:solidFill>
                  <a:srgbClr val="777777"/>
                </a:solidFill>
              </a:rPr>
              <a:t>Valutate come ogni percorso professionale si allinea con i vostri interessi e le vostre competenze.</a:t>
            </a:r>
            <a:endParaRPr dirty="0"/>
          </a:p>
          <a:p>
            <a:pPr marL="685787" indent="-380990">
              <a:buSzPct val="114467"/>
              <a:buFont typeface="Wingdings" pitchFamily="2" charset="2"/>
              <a:buChar char="Ø"/>
            </a:pPr>
            <a:r>
              <a:rPr lang="it" sz="2267" b="1" dirty="0">
                <a:solidFill>
                  <a:srgbClr val="777777"/>
                </a:solidFill>
              </a:rPr>
              <a:t>Cercare una guida: </a:t>
            </a:r>
            <a:r>
              <a:rPr lang="it" sz="2267" dirty="0">
                <a:solidFill>
                  <a:srgbClr val="777777"/>
                </a:solidFill>
              </a:rPr>
              <a:t>Rivolgetevi ai vostri mentori o ai professionisti del settore per ottenere consigli.</a:t>
            </a:r>
            <a:endParaRPr dirty="0"/>
          </a:p>
          <a:p>
            <a:pPr marL="685787" indent="-380990">
              <a:buSzPct val="114467"/>
              <a:buFont typeface="Wingdings" pitchFamily="2" charset="2"/>
              <a:buChar char="Ø"/>
            </a:pPr>
            <a:r>
              <a:rPr lang="it" sz="2267" b="1" dirty="0">
                <a:solidFill>
                  <a:srgbClr val="777777"/>
                </a:solidFill>
              </a:rPr>
              <a:t>Considerate gli obiettivi a lungo termine: </a:t>
            </a:r>
            <a:r>
              <a:rPr lang="it" sz="2267" dirty="0">
                <a:solidFill>
                  <a:srgbClr val="777777"/>
                </a:solidFill>
              </a:rPr>
              <a:t>Pensate a dove vi vedete in futuro e a come ogni percorso professionale si inserisce in questa visione.</a:t>
            </a:r>
            <a:endParaRPr dirty="0"/>
          </a:p>
          <a:p>
            <a:pPr marL="685787" indent="-380990">
              <a:buSzPct val="114467"/>
              <a:buFont typeface="Wingdings" pitchFamily="2" charset="2"/>
              <a:buChar char="Ø"/>
            </a:pPr>
            <a:r>
              <a:rPr lang="it" sz="2267" b="1" dirty="0">
                <a:solidFill>
                  <a:srgbClr val="777777"/>
                </a:solidFill>
              </a:rPr>
              <a:t>Mantenere una mentalità aperta: </a:t>
            </a:r>
            <a:r>
              <a:rPr lang="it" sz="2267" dirty="0">
                <a:solidFill>
                  <a:srgbClr val="777777"/>
                </a:solidFill>
              </a:rPr>
              <a:t>Siate flessibili e aperti alle nuove opportunità che possono presentarsi.</a:t>
            </a:r>
            <a:endParaRPr dirty="0"/>
          </a:p>
          <a:p>
            <a:pPr marL="685787" indent="-380990">
              <a:buSzPct val="114467"/>
              <a:buFont typeface="Wingdings" pitchFamily="2" charset="2"/>
              <a:buChar char="Ø"/>
            </a:pPr>
            <a:r>
              <a:rPr lang="it" sz="2267" b="1" dirty="0">
                <a:solidFill>
                  <a:srgbClr val="777777"/>
                </a:solidFill>
              </a:rPr>
              <a:t>Agire: </a:t>
            </a:r>
            <a:r>
              <a:rPr lang="it" sz="2267" dirty="0">
                <a:solidFill>
                  <a:srgbClr val="777777"/>
                </a:solidFill>
              </a:rPr>
              <a:t>Iniziare a fare dei passi avanti verso il percorso di carriera prescelto, sia che si tratti di acquisire un'esperienza rilevante o di proseguire gli studi.</a:t>
            </a:r>
            <a:endParaRPr dirty="0"/>
          </a:p>
          <a:p>
            <a:pPr marL="0" indent="0">
              <a:buSzPct val="121621"/>
            </a:pPr>
            <a:endParaRPr sz="2133" dirty="0"/>
          </a:p>
          <a:p>
            <a:pPr marL="0" indent="0">
              <a:buSzPct val="121621"/>
            </a:pPr>
            <a:endParaRPr sz="2133" dirty="0"/>
          </a:p>
          <a:p>
            <a:pPr marL="0" indent="0">
              <a:buSzPct val="121621"/>
            </a:pPr>
            <a:endParaRPr sz="2133" dirty="0"/>
          </a:p>
          <a:p>
            <a:pPr marL="0" indent="0">
              <a:buSzPct val="121621"/>
            </a:pPr>
            <a:endParaRPr sz="2133" dirty="0"/>
          </a:p>
          <a:p>
            <a:pPr marL="0" indent="0">
              <a:buSzPct val="121621"/>
            </a:pPr>
            <a:endParaRPr sz="2133" dirty="0"/>
          </a:p>
        </p:txBody>
      </p:sp>
      <p:sp>
        <p:nvSpPr>
          <p:cNvPr id="1180" name="Google Shape;1180;p105"/>
          <p:cNvSpPr txBox="1">
            <a:spLocks noGrp="1"/>
          </p:cNvSpPr>
          <p:nvPr>
            <p:ph type="body" idx="2"/>
          </p:nvPr>
        </p:nvSpPr>
        <p:spPr>
          <a:xfrm>
            <a:off x="1753484" y="471674"/>
            <a:ext cx="10120464" cy="1044895"/>
          </a:xfrm>
          <a:prstGeom prst="rect">
            <a:avLst/>
          </a:prstGeom>
          <a:noFill/>
          <a:ln>
            <a:noFill/>
          </a:ln>
        </p:spPr>
        <p:txBody>
          <a:bodyPr spcFirstLastPara="1" vert="horz" wrap="square" lIns="121900" tIns="121900" rIns="121900" bIns="121900" rtlCol="0" anchor="t" anchorCtr="0">
            <a:noAutofit/>
          </a:bodyPr>
          <a:lstStyle/>
          <a:p>
            <a:pPr marL="0" indent="0"/>
            <a:r>
              <a:rPr lang="it" sz="2667" dirty="0">
                <a:solidFill>
                  <a:srgbClr val="FF9933"/>
                </a:solidFill>
              </a:rPr>
              <a:t>Esercizio: </a:t>
            </a:r>
            <a:r>
              <a:rPr lang="it" sz="1733" b="0" dirty="0">
                <a:solidFill>
                  <a:srgbClr val="777777"/>
                </a:solidFill>
              </a:rPr>
              <a:t>Prendetevi un momento per riflettere sulle seguenti domande e annotate le vostre intuizioni.</a:t>
            </a:r>
            <a:endParaRPr sz="1733" dirty="0"/>
          </a:p>
        </p:txBody>
      </p:sp>
      <p:sp>
        <p:nvSpPr>
          <p:cNvPr id="1181" name="Google Shape;1181;p105"/>
          <p:cNvSpPr/>
          <p:nvPr/>
        </p:nvSpPr>
        <p:spPr>
          <a:xfrm rot="-5400000">
            <a:off x="260080" y="22418"/>
            <a:ext cx="1234069" cy="1754225"/>
          </a:xfrm>
          <a:custGeom>
            <a:avLst/>
            <a:gdLst/>
            <a:ahLst/>
            <a:cxnLst/>
            <a:rect l="l" t="t" r="r" b="b"/>
            <a:pathLst>
              <a:path w="3792333" h="5390794" extrusionOk="0">
                <a:moveTo>
                  <a:pt x="3792333" y="1295775"/>
                </a:moveTo>
                <a:lnTo>
                  <a:pt x="3792333" y="3387688"/>
                </a:lnTo>
                <a:lnTo>
                  <a:pt x="3788376" y="3387688"/>
                </a:lnTo>
                <a:cubicBezTo>
                  <a:pt x="3792333" y="3423316"/>
                  <a:pt x="3792333" y="3458946"/>
                  <a:pt x="3792333" y="3494574"/>
                </a:cubicBezTo>
                <a:cubicBezTo>
                  <a:pt x="3792333" y="4543632"/>
                  <a:pt x="2945195" y="5390794"/>
                  <a:pt x="1896166" y="5390794"/>
                </a:cubicBezTo>
                <a:cubicBezTo>
                  <a:pt x="847140" y="5390794"/>
                  <a:pt x="0" y="4539671"/>
                  <a:pt x="0" y="3494573"/>
                </a:cubicBezTo>
                <a:cubicBezTo>
                  <a:pt x="0" y="3458946"/>
                  <a:pt x="0" y="3419357"/>
                  <a:pt x="3957" y="3387688"/>
                </a:cubicBezTo>
                <a:lnTo>
                  <a:pt x="0" y="3387688"/>
                </a:lnTo>
                <a:lnTo>
                  <a:pt x="0" y="2792040"/>
                </a:lnTo>
                <a:lnTo>
                  <a:pt x="0" y="1295775"/>
                </a:lnTo>
                <a:lnTo>
                  <a:pt x="0" y="0"/>
                </a:lnTo>
                <a:lnTo>
                  <a:pt x="3792332" y="0"/>
                </a:lnTo>
                <a:lnTo>
                  <a:pt x="3792332" y="1295775"/>
                </a:lnTo>
                <a:close/>
              </a:path>
            </a:pathLst>
          </a:custGeom>
          <a:solidFill>
            <a:srgbClr val="8ABF3B"/>
          </a:solidFill>
          <a:ln>
            <a:noFill/>
          </a:ln>
        </p:spPr>
        <p:txBody>
          <a:bodyPr spcFirstLastPara="1" wrap="square" lIns="121900" tIns="60933" rIns="121900" bIns="60933" anchor="ctr" anchorCtr="0">
            <a:noAutofit/>
          </a:bodyPr>
          <a:lstStyle/>
          <a:p>
            <a:pPr algn="ctr"/>
            <a:endParaRPr sz="1401">
              <a:solidFill>
                <a:schemeClr val="lt1"/>
              </a:solidFill>
              <a:latin typeface="Arial"/>
              <a:ea typeface="Arial"/>
              <a:cs typeface="Arial"/>
              <a:sym typeface="Arial"/>
            </a:endParaRPr>
          </a:p>
        </p:txBody>
      </p:sp>
      <p:grpSp>
        <p:nvGrpSpPr>
          <p:cNvPr id="1182" name="Google Shape;1182;p105"/>
          <p:cNvGrpSpPr/>
          <p:nvPr/>
        </p:nvGrpSpPr>
        <p:grpSpPr>
          <a:xfrm>
            <a:off x="424026" y="337850"/>
            <a:ext cx="923745" cy="1077893"/>
            <a:chOff x="2307546" y="2307551"/>
            <a:chExt cx="929291" cy="1082976"/>
          </a:xfrm>
        </p:grpSpPr>
        <p:grpSp>
          <p:nvGrpSpPr>
            <p:cNvPr id="1183" name="Google Shape;1183;p105"/>
            <p:cNvGrpSpPr/>
            <p:nvPr/>
          </p:nvGrpSpPr>
          <p:grpSpPr>
            <a:xfrm>
              <a:off x="2536980" y="2723928"/>
              <a:ext cx="470423" cy="276595"/>
              <a:chOff x="2536980" y="2723928"/>
              <a:chExt cx="470423" cy="276595"/>
            </a:xfrm>
          </p:grpSpPr>
          <p:sp>
            <p:nvSpPr>
              <p:cNvPr id="1184" name="Google Shape;1184;p105"/>
              <p:cNvSpPr/>
              <p:nvPr/>
            </p:nvSpPr>
            <p:spPr>
              <a:xfrm>
                <a:off x="2536980" y="2924040"/>
                <a:ext cx="145253" cy="72528"/>
              </a:xfrm>
              <a:custGeom>
                <a:avLst/>
                <a:gdLst/>
                <a:ahLst/>
                <a:cxnLst/>
                <a:rect l="l" t="t" r="r" b="b"/>
                <a:pathLst>
                  <a:path w="145253" h="72528" extrusionOk="0">
                    <a:moveTo>
                      <a:pt x="145253" y="72528"/>
                    </a:moveTo>
                    <a:cubicBezTo>
                      <a:pt x="92434" y="64286"/>
                      <a:pt x="41265" y="39561"/>
                      <a:pt x="0" y="0"/>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185" name="Google Shape;1185;p105"/>
              <p:cNvSpPr/>
              <p:nvPr/>
            </p:nvSpPr>
            <p:spPr>
              <a:xfrm>
                <a:off x="2682234" y="2723928"/>
                <a:ext cx="325169" cy="276595"/>
              </a:xfrm>
              <a:custGeom>
                <a:avLst/>
                <a:gdLst/>
                <a:ahLst/>
                <a:cxnLst/>
                <a:rect l="l" t="t" r="r" b="b"/>
                <a:pathLst>
                  <a:path w="325169" h="276595" extrusionOk="0">
                    <a:moveTo>
                      <a:pt x="100687" y="63297"/>
                    </a:moveTo>
                    <a:cubicBezTo>
                      <a:pt x="36313" y="117693"/>
                      <a:pt x="1651" y="195166"/>
                      <a:pt x="0" y="272640"/>
                    </a:cubicBezTo>
                    <a:cubicBezTo>
                      <a:pt x="77578" y="285827"/>
                      <a:pt x="160109" y="266046"/>
                      <a:pt x="224482" y="213299"/>
                    </a:cubicBezTo>
                    <a:cubicBezTo>
                      <a:pt x="288856" y="158903"/>
                      <a:pt x="323519" y="81429"/>
                      <a:pt x="325169" y="3956"/>
                    </a:cubicBezTo>
                    <a:cubicBezTo>
                      <a:pt x="247591" y="-9231"/>
                      <a:pt x="165061" y="10550"/>
                      <a:pt x="100687" y="63297"/>
                    </a:cubicBez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sp>
          <p:nvSpPr>
            <p:cNvPr id="1186" name="Google Shape;1186;p105"/>
            <p:cNvSpPr/>
            <p:nvPr/>
          </p:nvSpPr>
          <p:spPr>
            <a:xfrm>
              <a:off x="2682234" y="2727885"/>
              <a:ext cx="323518" cy="268683"/>
            </a:xfrm>
            <a:custGeom>
              <a:avLst/>
              <a:gdLst/>
              <a:ahLst/>
              <a:cxnLst/>
              <a:rect l="l" t="t" r="r" b="b"/>
              <a:pathLst>
                <a:path w="323518" h="268683" extrusionOk="0">
                  <a:moveTo>
                    <a:pt x="0" y="268684"/>
                  </a:moveTo>
                  <a:lnTo>
                    <a:pt x="323519" y="0"/>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1187" name="Google Shape;1187;p105"/>
            <p:cNvGrpSpPr/>
            <p:nvPr/>
          </p:nvGrpSpPr>
          <p:grpSpPr>
            <a:xfrm>
              <a:off x="2307546" y="2307551"/>
              <a:ext cx="929291" cy="1082976"/>
              <a:chOff x="2307546" y="2307551"/>
              <a:chExt cx="929291" cy="1082976"/>
            </a:xfrm>
          </p:grpSpPr>
          <p:sp>
            <p:nvSpPr>
              <p:cNvPr id="1188" name="Google Shape;1188;p105"/>
              <p:cNvSpPr/>
              <p:nvPr/>
            </p:nvSpPr>
            <p:spPr>
              <a:xfrm>
                <a:off x="2307546" y="2307551"/>
                <a:ext cx="929291" cy="384069"/>
              </a:xfrm>
              <a:custGeom>
                <a:avLst/>
                <a:gdLst/>
                <a:ahLst/>
                <a:cxnLst/>
                <a:rect l="l" t="t" r="r" b="b"/>
                <a:pathLst>
                  <a:path w="929291" h="384069" extrusionOk="0">
                    <a:moveTo>
                      <a:pt x="0" y="384069"/>
                    </a:moveTo>
                    <a:lnTo>
                      <a:pt x="463820" y="0"/>
                    </a:lnTo>
                    <a:lnTo>
                      <a:pt x="929291" y="384069"/>
                    </a:lnTo>
                    <a:lnTo>
                      <a:pt x="784038" y="384069"/>
                    </a:lnTo>
                    <a:lnTo>
                      <a:pt x="462170" y="121979"/>
                    </a:lnTo>
                    <a:lnTo>
                      <a:pt x="145253" y="384069"/>
                    </a:lnTo>
                    <a:lnTo>
                      <a:pt x="0" y="384069"/>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nvGrpSpPr>
              <p:cNvPr id="1189" name="Google Shape;1189;p105"/>
              <p:cNvGrpSpPr/>
              <p:nvPr/>
            </p:nvGrpSpPr>
            <p:grpSpPr>
              <a:xfrm>
                <a:off x="2362016" y="2746017"/>
                <a:ext cx="820351" cy="644510"/>
                <a:chOff x="2362016" y="2746017"/>
                <a:chExt cx="820351" cy="644510"/>
              </a:xfrm>
            </p:grpSpPr>
            <p:grpSp>
              <p:nvGrpSpPr>
                <p:cNvPr id="1190" name="Google Shape;1190;p105"/>
                <p:cNvGrpSpPr/>
                <p:nvPr/>
              </p:nvGrpSpPr>
              <p:grpSpPr>
                <a:xfrm>
                  <a:off x="2810981" y="2747665"/>
                  <a:ext cx="371386" cy="642862"/>
                  <a:chOff x="2810981" y="2747665"/>
                  <a:chExt cx="371386" cy="642862"/>
                </a:xfrm>
              </p:grpSpPr>
              <p:sp>
                <p:nvSpPr>
                  <p:cNvPr id="1191" name="Google Shape;1191;p105"/>
                  <p:cNvSpPr/>
                  <p:nvPr/>
                </p:nvSpPr>
                <p:spPr>
                  <a:xfrm>
                    <a:off x="2826079" y="2747665"/>
                    <a:ext cx="356288" cy="543960"/>
                  </a:xfrm>
                  <a:custGeom>
                    <a:avLst/>
                    <a:gdLst/>
                    <a:ahLst/>
                    <a:cxnLst/>
                    <a:rect l="l" t="t" r="r" b="b"/>
                    <a:pathLst>
                      <a:path w="356288" h="543960" extrusionOk="0">
                        <a:moveTo>
                          <a:pt x="174722" y="542312"/>
                        </a:moveTo>
                        <a:lnTo>
                          <a:pt x="343083" y="374179"/>
                        </a:lnTo>
                        <a:cubicBezTo>
                          <a:pt x="351336" y="365937"/>
                          <a:pt x="356288" y="354399"/>
                          <a:pt x="356288" y="342860"/>
                        </a:cubicBezTo>
                        <a:lnTo>
                          <a:pt x="356288" y="24725"/>
                        </a:lnTo>
                        <a:cubicBezTo>
                          <a:pt x="356288" y="11539"/>
                          <a:pt x="344734" y="0"/>
                          <a:pt x="331529" y="0"/>
                        </a:cubicBezTo>
                        <a:cubicBezTo>
                          <a:pt x="303469" y="1648"/>
                          <a:pt x="277059" y="31319"/>
                          <a:pt x="267155" y="90660"/>
                        </a:cubicBezTo>
                        <a:lnTo>
                          <a:pt x="244047" y="267035"/>
                        </a:lnTo>
                        <a:cubicBezTo>
                          <a:pt x="224240" y="265387"/>
                          <a:pt x="202782" y="270332"/>
                          <a:pt x="191228" y="281871"/>
                        </a:cubicBezTo>
                        <a:lnTo>
                          <a:pt x="131806" y="341212"/>
                        </a:lnTo>
                        <a:cubicBezTo>
                          <a:pt x="77336" y="352750"/>
                          <a:pt x="57528" y="359344"/>
                          <a:pt x="29468" y="389014"/>
                        </a:cubicBezTo>
                        <a:cubicBezTo>
                          <a:pt x="-5195" y="423630"/>
                          <a:pt x="-1893" y="473081"/>
                          <a:pt x="3058" y="543961"/>
                        </a:cubicBez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192" name="Google Shape;1192;p105"/>
                  <p:cNvSpPr/>
                  <p:nvPr/>
                </p:nvSpPr>
                <p:spPr>
                  <a:xfrm>
                    <a:off x="2810981"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193" name="Google Shape;1193;p105"/>
                  <p:cNvSpPr/>
                  <p:nvPr/>
                </p:nvSpPr>
                <p:spPr>
                  <a:xfrm>
                    <a:off x="3000801" y="3014700"/>
                    <a:ext cx="108049" cy="140111"/>
                  </a:xfrm>
                  <a:custGeom>
                    <a:avLst/>
                    <a:gdLst/>
                    <a:ahLst/>
                    <a:cxnLst/>
                    <a:rect l="l" t="t" r="r" b="b"/>
                    <a:pathLst>
                      <a:path w="108049" h="140111" extrusionOk="0">
                        <a:moveTo>
                          <a:pt x="70976" y="0"/>
                        </a:moveTo>
                        <a:cubicBezTo>
                          <a:pt x="79229" y="0"/>
                          <a:pt x="85831" y="3296"/>
                          <a:pt x="92434" y="6593"/>
                        </a:cubicBezTo>
                        <a:cubicBezTo>
                          <a:pt x="103988" y="11538"/>
                          <a:pt x="113892" y="24725"/>
                          <a:pt x="103988" y="36264"/>
                        </a:cubicBezTo>
                        <a:lnTo>
                          <a:pt x="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nvGrpSpPr>
                <p:cNvPr id="1194" name="Google Shape;1194;p105"/>
                <p:cNvGrpSpPr/>
                <p:nvPr/>
              </p:nvGrpSpPr>
              <p:grpSpPr>
                <a:xfrm>
                  <a:off x="2362016" y="2746017"/>
                  <a:ext cx="369735" cy="644510"/>
                  <a:chOff x="2362016" y="2746017"/>
                  <a:chExt cx="369735" cy="644510"/>
                </a:xfrm>
              </p:grpSpPr>
              <p:sp>
                <p:nvSpPr>
                  <p:cNvPr id="1195" name="Google Shape;1195;p105"/>
                  <p:cNvSpPr/>
                  <p:nvPr/>
                </p:nvSpPr>
                <p:spPr>
                  <a:xfrm>
                    <a:off x="2362016" y="2746017"/>
                    <a:ext cx="356288" cy="542312"/>
                  </a:xfrm>
                  <a:custGeom>
                    <a:avLst/>
                    <a:gdLst/>
                    <a:ahLst/>
                    <a:cxnLst/>
                    <a:rect l="l" t="t" r="r" b="b"/>
                    <a:pathLst>
                      <a:path w="356288" h="542312" extrusionOk="0">
                        <a:moveTo>
                          <a:pt x="353230" y="540664"/>
                        </a:moveTo>
                        <a:cubicBezTo>
                          <a:pt x="358181" y="471433"/>
                          <a:pt x="361483" y="423630"/>
                          <a:pt x="326820" y="389014"/>
                        </a:cubicBezTo>
                        <a:cubicBezTo>
                          <a:pt x="297109" y="359344"/>
                          <a:pt x="277302" y="352750"/>
                          <a:pt x="224482" y="341212"/>
                        </a:cubicBezTo>
                        <a:lnTo>
                          <a:pt x="165061" y="281870"/>
                        </a:lnTo>
                        <a:cubicBezTo>
                          <a:pt x="153506" y="270332"/>
                          <a:pt x="132048" y="265387"/>
                          <a:pt x="112241" y="267035"/>
                        </a:cubicBezTo>
                        <a:lnTo>
                          <a:pt x="89133" y="90660"/>
                        </a:lnTo>
                        <a:cubicBezTo>
                          <a:pt x="79229" y="32967"/>
                          <a:pt x="52819" y="1648"/>
                          <a:pt x="24759" y="0"/>
                        </a:cubicBezTo>
                        <a:cubicBezTo>
                          <a:pt x="11554" y="0"/>
                          <a:pt x="0" y="9890"/>
                          <a:pt x="0" y="24725"/>
                        </a:cubicBezTo>
                        <a:lnTo>
                          <a:pt x="0" y="342860"/>
                        </a:lnTo>
                        <a:cubicBezTo>
                          <a:pt x="0" y="354398"/>
                          <a:pt x="4952" y="365937"/>
                          <a:pt x="13205" y="374179"/>
                        </a:cubicBezTo>
                        <a:lnTo>
                          <a:pt x="181567" y="542313"/>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196" name="Google Shape;1196;p105"/>
                  <p:cNvSpPr/>
                  <p:nvPr/>
                </p:nvSpPr>
                <p:spPr>
                  <a:xfrm>
                    <a:off x="2497366" y="3289977"/>
                    <a:ext cx="234385" cy="100550"/>
                  </a:xfrm>
                  <a:custGeom>
                    <a:avLst/>
                    <a:gdLst/>
                    <a:ahLst/>
                    <a:cxnLst/>
                    <a:rect l="l" t="t" r="r" b="b"/>
                    <a:pathLst>
                      <a:path w="234385" h="100550" extrusionOk="0">
                        <a:moveTo>
                          <a:pt x="0" y="0"/>
                        </a:moveTo>
                        <a:lnTo>
                          <a:pt x="234386" y="0"/>
                        </a:lnTo>
                        <a:lnTo>
                          <a:pt x="234386" y="100550"/>
                        </a:lnTo>
                        <a:lnTo>
                          <a:pt x="0" y="100550"/>
                        </a:lnTo>
                        <a:close/>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sp>
                <p:nvSpPr>
                  <p:cNvPr id="1197" name="Google Shape;1197;p105"/>
                  <p:cNvSpPr/>
                  <p:nvPr/>
                </p:nvSpPr>
                <p:spPr>
                  <a:xfrm>
                    <a:off x="2435533" y="3014700"/>
                    <a:ext cx="108050" cy="140111"/>
                  </a:xfrm>
                  <a:custGeom>
                    <a:avLst/>
                    <a:gdLst/>
                    <a:ahLst/>
                    <a:cxnLst/>
                    <a:rect l="l" t="t" r="r" b="b"/>
                    <a:pathLst>
                      <a:path w="108050" h="140111" extrusionOk="0">
                        <a:moveTo>
                          <a:pt x="37074" y="0"/>
                        </a:moveTo>
                        <a:cubicBezTo>
                          <a:pt x="28821" y="0"/>
                          <a:pt x="22218" y="3296"/>
                          <a:pt x="15616" y="6593"/>
                        </a:cubicBezTo>
                        <a:cubicBezTo>
                          <a:pt x="4062" y="11538"/>
                          <a:pt x="-5842" y="24725"/>
                          <a:pt x="4062" y="36264"/>
                        </a:cubicBezTo>
                        <a:lnTo>
                          <a:pt x="108050" y="140111"/>
                        </a:lnTo>
                      </a:path>
                    </a:pathLst>
                  </a:custGeom>
                  <a:noFill/>
                  <a:ln w="16500" cap="rnd" cmpd="sng">
                    <a:solidFill>
                      <a:schemeClr val="lt1"/>
                    </a:solidFill>
                    <a:prstDash val="solid"/>
                    <a:round/>
                    <a:headEnd type="none" w="sm" len="sm"/>
                    <a:tailEnd type="none" w="sm" len="sm"/>
                  </a:ln>
                </p:spPr>
                <p:txBody>
                  <a:bodyPr spcFirstLastPara="1" wrap="square" lIns="121900" tIns="60933" rIns="121900" bIns="60933" anchor="ctr" anchorCtr="0">
                    <a:noAutofit/>
                  </a:bodyPr>
                  <a:lstStyle/>
                  <a:p>
                    <a:endParaRPr sz="1868">
                      <a:solidFill>
                        <a:srgbClr val="000000"/>
                      </a:solidFill>
                      <a:latin typeface="Arial"/>
                      <a:ea typeface="Arial"/>
                      <a:cs typeface="Arial"/>
                      <a:sym typeface="Arial"/>
                    </a:endParaRPr>
                  </a:p>
                </p:txBody>
              </p:sp>
            </p:grpSp>
          </p:grpSp>
        </p:grpSp>
      </p:grpSp>
      <p:sp>
        <p:nvSpPr>
          <p:cNvPr id="1198" name="Google Shape;1198;p105"/>
          <p:cNvSpPr txBox="1"/>
          <p:nvPr/>
        </p:nvSpPr>
        <p:spPr>
          <a:xfrm>
            <a:off x="70929" y="6216953"/>
            <a:ext cx="1754227" cy="1290892"/>
          </a:xfrm>
          <a:prstGeom prst="rect">
            <a:avLst/>
          </a:prstGeom>
          <a:noFill/>
          <a:ln>
            <a:noFill/>
          </a:ln>
        </p:spPr>
        <p:txBody>
          <a:bodyPr spcFirstLastPara="1" wrap="square" lIns="121900" tIns="60933" rIns="121900" bIns="60933" anchor="t" anchorCtr="0">
            <a:normAutofit/>
          </a:bodyPr>
          <a:lstStyle/>
          <a:p>
            <a:pPr>
              <a:lnSpc>
                <a:spcPct val="72399"/>
              </a:lnSpc>
            </a:pPr>
            <a:r>
              <a:rPr lang="it" sz="4000" b="1">
                <a:solidFill>
                  <a:srgbClr val="FF9934"/>
                </a:solidFill>
                <a:latin typeface="Calibri"/>
                <a:ea typeface="Calibri"/>
                <a:cs typeface="Calibri"/>
                <a:sym typeface="Calibri"/>
              </a:rPr>
              <a:t>E.18</a:t>
            </a:r>
            <a:endParaRPr sz="4000">
              <a:solidFill>
                <a:srgbClr val="FF9934"/>
              </a:solidFill>
              <a:latin typeface="Arial"/>
              <a:ea typeface="Arial"/>
              <a:cs typeface="Arial"/>
              <a:sym typeface="Arial"/>
            </a:endParaRPr>
          </a:p>
        </p:txBody>
      </p:sp>
    </p:spTree>
  </p:cSld>
  <p:clrMapOvr>
    <a:masterClrMapping/>
  </p:clrMapOvr>
</p:sld>
</file>

<file path=ppt/theme/theme1.xml><?xml version="1.0" encoding="utf-8"?>
<a:theme xmlns:a="http://schemas.openxmlformats.org/drawingml/2006/main" name="Office-tema">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tema">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23</TotalTime>
  <Words>1311</Words>
  <Application>Microsoft Macintosh PowerPoint</Application>
  <PresentationFormat>Bredbild</PresentationFormat>
  <Paragraphs>85</Paragraphs>
  <Slides>10</Slides>
  <Notes>10</Notes>
  <HiddenSlides>0</HiddenSlides>
  <MMClips>0</MMClips>
  <ScaleCrop>false</ScaleCrop>
  <HeadingPairs>
    <vt:vector size="6" baseType="variant">
      <vt:variant>
        <vt:lpstr>Använt teckensnitt</vt:lpstr>
      </vt:variant>
      <vt:variant>
        <vt:i4>6</vt:i4>
      </vt:variant>
      <vt:variant>
        <vt:lpstr>Tema</vt:lpstr>
      </vt:variant>
      <vt:variant>
        <vt:i4>1</vt:i4>
      </vt:variant>
      <vt:variant>
        <vt:lpstr>Bildrubriker</vt:lpstr>
      </vt:variant>
      <vt:variant>
        <vt:i4>10</vt:i4>
      </vt:variant>
    </vt:vector>
  </HeadingPairs>
  <TitlesOfParts>
    <vt:vector size="17" baseType="lpstr">
      <vt:lpstr>Aptos</vt:lpstr>
      <vt:lpstr>Aptos Display</vt:lpstr>
      <vt:lpstr>Arial</vt:lpstr>
      <vt:lpstr>Calibri</vt:lpstr>
      <vt:lpstr>Montserrat Light</vt:lpstr>
      <vt:lpstr>Wingdings</vt:lpstr>
      <vt:lpstr>Office-tema</vt:lpstr>
      <vt:lpstr>PowerPoint-presentation</vt:lpstr>
      <vt:lpstr>PowerPoint-presentation</vt:lpstr>
      <vt:lpstr>PowerPoint-presentation</vt:lpstr>
      <vt:lpstr>PowerPoint-presentation</vt:lpstr>
      <vt:lpstr>PowerPoint-presentation</vt:lpstr>
      <vt:lpstr>PowerPoint-presentation</vt:lpstr>
      <vt:lpstr>PowerPoint-presentation</vt:lpstr>
      <vt:lpstr>PowerPoint-presentation</vt:lpstr>
      <vt:lpstr>PowerPoint-presentation</vt:lpstr>
      <vt:lpstr>PowerPoint-presentation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Moa Nilsson</dc:creator>
  <cp:lastModifiedBy>Moa Nilsson</cp:lastModifiedBy>
  <cp:revision>7</cp:revision>
  <dcterms:created xsi:type="dcterms:W3CDTF">2025-02-03T22:38:38Z</dcterms:created>
  <dcterms:modified xsi:type="dcterms:W3CDTF">2025-05-30T10:18:40Z</dcterms:modified>
</cp:coreProperties>
</file>

<file path=docProps/thumbnail.jpeg>
</file>