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Lst>
  <p:sldSz cx="7559675" cy="10691813"/>
  <p:notesSz cx="6858000" cy="9144000"/>
  <p:embeddedFontLst>
    <p:embeddedFont>
      <p:font typeface="Avenir" panose="02000503020000020003" pitchFamily="2" charset="0"/>
      <p:regular r:id="rId42"/>
      <p:italic r:id="rId43"/>
    </p:embeddedFont>
    <p:embeddedFont>
      <p:font typeface="Century Schoolbook" panose="02040604050505020304" pitchFamily="18" charset="0"/>
      <p:regular r:id="rId44"/>
      <p:bold r:id="rId45"/>
      <p:italic r:id="rId46"/>
      <p:boldItalic r:id="rId47"/>
    </p:embeddedFont>
    <p:embeddedFont>
      <p:font typeface="Montserrat" pitchFamily="2" charset="77"/>
      <p:regular r:id="rId48"/>
      <p:bold r:id="rId49"/>
      <p:italic r:id="rId50"/>
      <p:boldItalic r:id="rId51"/>
    </p:embeddedFont>
    <p:embeddedFont>
      <p:font typeface="Poppins" pitchFamily="2" charset="77"/>
      <p:regular r:id="rId52"/>
      <p:bold r:id="rId53"/>
      <p:italic r:id="rId54"/>
      <p:boldItalic r:id="rId55"/>
    </p:embeddedFont>
    <p:embeddedFont>
      <p:font typeface="Quattrocento Sans" panose="020B0502050000020003" pitchFamily="34" charset="0"/>
      <p:regular r:id="rId56"/>
      <p:bold r:id="rId57"/>
      <p:italic r:id="rId58"/>
      <p:boldItalic r:id="rId59"/>
    </p:embeddedFont>
    <p:embeddedFont>
      <p:font typeface="Roboto" panose="02000000000000000000" pitchFamily="2" charset="0"/>
      <p:regular r:id="rId60"/>
      <p:bold r:id="rId61"/>
      <p:italic r:id="rId62"/>
      <p:boldItalic r:id="rId63"/>
    </p:embeddedFont>
    <p:embeddedFont>
      <p:font typeface="Verdana" panose="020B0604030504040204" pitchFamily="34" charset="0"/>
      <p:regular r:id="rId64"/>
      <p:bold r:id="rId65"/>
      <p:italic r:id="rId66"/>
      <p:boldItalic r:id="rId6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453">
          <p15:clr>
            <a:srgbClr val="A4A3A4"/>
          </p15:clr>
        </p15:guide>
        <p15:guide id="2" orient="horz" pos="3345">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8" roundtripDataSignature="AMtx7miedgnXG0FexxO8PBvtNSX12Jvid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31"/>
    <p:restoredTop sz="94714"/>
  </p:normalViewPr>
  <p:slideViewPr>
    <p:cSldViewPr snapToGrid="0">
      <p:cViewPr varScale="1">
        <p:scale>
          <a:sx n="85" d="100"/>
          <a:sy n="85" d="100"/>
        </p:scale>
        <p:origin x="2032" y="192"/>
      </p:cViewPr>
      <p:guideLst>
        <p:guide pos="453"/>
        <p:guide orient="horz" pos="334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font" Target="fonts/font1.fntdata"/><Relationship Id="rId47" Type="http://schemas.openxmlformats.org/officeDocument/2006/relationships/font" Target="fonts/font6.fntdata"/><Relationship Id="rId63" Type="http://schemas.openxmlformats.org/officeDocument/2006/relationships/font" Target="fonts/font22.fntdata"/><Relationship Id="rId68" Type="http://customschemas.google.com/relationships/presentationmetadata" Target="metadata"/><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font" Target="fonts/font17.fntdata"/><Relationship Id="rId66" Type="http://schemas.openxmlformats.org/officeDocument/2006/relationships/font" Target="fonts/font25.fntdata"/><Relationship Id="rId5" Type="http://schemas.openxmlformats.org/officeDocument/2006/relationships/slide" Target="slides/slide4.xml"/><Relationship Id="rId61" Type="http://schemas.openxmlformats.org/officeDocument/2006/relationships/font" Target="fonts/font20.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font" Target="fonts/font15.fntdata"/><Relationship Id="rId64" Type="http://schemas.openxmlformats.org/officeDocument/2006/relationships/font" Target="fonts/font23.fntdata"/><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10.fntdata"/><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5.fntdata"/><Relationship Id="rId59" Type="http://schemas.openxmlformats.org/officeDocument/2006/relationships/font" Target="fonts/font18.fntdata"/><Relationship Id="rId67" Type="http://schemas.openxmlformats.org/officeDocument/2006/relationships/font" Target="fonts/font26.fntdata"/><Relationship Id="rId20" Type="http://schemas.openxmlformats.org/officeDocument/2006/relationships/slide" Target="slides/slide19.xml"/><Relationship Id="rId41" Type="http://schemas.openxmlformats.org/officeDocument/2006/relationships/notesMaster" Target="notesMasters/notesMaster1.xml"/><Relationship Id="rId54" Type="http://schemas.openxmlformats.org/officeDocument/2006/relationships/font" Target="fonts/font13.fntdata"/><Relationship Id="rId62" Type="http://schemas.openxmlformats.org/officeDocument/2006/relationships/font" Target="fonts/font21.fntdata"/><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8.fntdata"/><Relationship Id="rId57" Type="http://schemas.openxmlformats.org/officeDocument/2006/relationships/font" Target="fonts/font16.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font" Target="fonts/font19.fntdata"/><Relationship Id="rId65" Type="http://schemas.openxmlformats.org/officeDocument/2006/relationships/font" Target="fonts/font24.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9.fntdata"/><Relationship Id="rId55"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15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283"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sv-SE"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3" name="Google Shape;533;p1: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8" name="Google Shape;618;p10: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
        <p:cNvGrpSpPr/>
        <p:nvPr/>
      </p:nvGrpSpPr>
      <p:grpSpPr>
        <a:xfrm>
          <a:off x="0" y="0"/>
          <a:ext cx="0" cy="0"/>
          <a:chOff x="0" y="0"/>
          <a:chExt cx="0" cy="0"/>
        </a:xfrm>
      </p:grpSpPr>
      <p:sp>
        <p:nvSpPr>
          <p:cNvPr id="625" name="Google Shape;625;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6" name="Google Shape;626;p11: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34" name="Google Shape;634;p1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0"/>
        <p:cNvGrpSpPr/>
        <p:nvPr/>
      </p:nvGrpSpPr>
      <p:grpSpPr>
        <a:xfrm>
          <a:off x="0" y="0"/>
          <a:ext cx="0" cy="0"/>
          <a:chOff x="0" y="0"/>
          <a:chExt cx="0" cy="0"/>
        </a:xfrm>
      </p:grpSpPr>
      <p:sp>
        <p:nvSpPr>
          <p:cNvPr id="641" name="Google Shape;641;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2" name="Google Shape;642;p1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0" name="Google Shape;650;p14: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8" name="Google Shape;658;p15: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66" name="Google Shape;666;p1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74" name="Google Shape;674;p1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0"/>
        <p:cNvGrpSpPr/>
        <p:nvPr/>
      </p:nvGrpSpPr>
      <p:grpSpPr>
        <a:xfrm>
          <a:off x="0" y="0"/>
          <a:ext cx="0" cy="0"/>
          <a:chOff x="0" y="0"/>
          <a:chExt cx="0" cy="0"/>
        </a:xfrm>
      </p:grpSpPr>
      <p:sp>
        <p:nvSpPr>
          <p:cNvPr id="681" name="Google Shape;681;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2" name="Google Shape;682;p18: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7"/>
        <p:cNvGrpSpPr/>
        <p:nvPr/>
      </p:nvGrpSpPr>
      <p:grpSpPr>
        <a:xfrm>
          <a:off x="0" y="0"/>
          <a:ext cx="0" cy="0"/>
          <a:chOff x="0" y="0"/>
          <a:chExt cx="0" cy="0"/>
        </a:xfrm>
      </p:grpSpPr>
      <p:sp>
        <p:nvSpPr>
          <p:cNvPr id="688" name="Google Shape;688;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9" name="Google Shape;689;p19: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1" name="Google Shape;541;p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Google Shape;698;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99" name="Google Shape;699;p20: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5"/>
        <p:cNvGrpSpPr/>
        <p:nvPr/>
      </p:nvGrpSpPr>
      <p:grpSpPr>
        <a:xfrm>
          <a:off x="0" y="0"/>
          <a:ext cx="0" cy="0"/>
          <a:chOff x="0" y="0"/>
          <a:chExt cx="0" cy="0"/>
        </a:xfrm>
      </p:grpSpPr>
      <p:sp>
        <p:nvSpPr>
          <p:cNvPr id="706" name="Google Shape;706;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07" name="Google Shape;707;p21: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7" name="Google Shape;717;p2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24" name="Google Shape;724;p2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0"/>
        <p:cNvGrpSpPr/>
        <p:nvPr/>
      </p:nvGrpSpPr>
      <p:grpSpPr>
        <a:xfrm>
          <a:off x="0" y="0"/>
          <a:ext cx="0" cy="0"/>
          <a:chOff x="0" y="0"/>
          <a:chExt cx="0" cy="0"/>
        </a:xfrm>
      </p:grpSpPr>
      <p:sp>
        <p:nvSpPr>
          <p:cNvPr id="731" name="Google Shape;731;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2" name="Google Shape;732;p24: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Google Shape;739;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40" name="Google Shape;740;p25: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6"/>
        <p:cNvGrpSpPr/>
        <p:nvPr/>
      </p:nvGrpSpPr>
      <p:grpSpPr>
        <a:xfrm>
          <a:off x="0" y="0"/>
          <a:ext cx="0" cy="0"/>
          <a:chOff x="0" y="0"/>
          <a:chExt cx="0" cy="0"/>
        </a:xfrm>
      </p:grpSpPr>
      <p:sp>
        <p:nvSpPr>
          <p:cNvPr id="747" name="Google Shape;747;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48" name="Google Shape;748;p2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56" name="Google Shape;756;p2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2"/>
        <p:cNvGrpSpPr/>
        <p:nvPr/>
      </p:nvGrpSpPr>
      <p:grpSpPr>
        <a:xfrm>
          <a:off x="0" y="0"/>
          <a:ext cx="0" cy="0"/>
          <a:chOff x="0" y="0"/>
          <a:chExt cx="0" cy="0"/>
        </a:xfrm>
      </p:grpSpPr>
      <p:sp>
        <p:nvSpPr>
          <p:cNvPr id="763" name="Google Shape;763;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64" name="Google Shape;764;p28: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0"/>
        <p:cNvGrpSpPr/>
        <p:nvPr/>
      </p:nvGrpSpPr>
      <p:grpSpPr>
        <a:xfrm>
          <a:off x="0" y="0"/>
          <a:ext cx="0" cy="0"/>
          <a:chOff x="0" y="0"/>
          <a:chExt cx="0" cy="0"/>
        </a:xfrm>
      </p:grpSpPr>
      <p:sp>
        <p:nvSpPr>
          <p:cNvPr id="771" name="Google Shape;771;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72" name="Google Shape;772;p29: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2" name="Google Shape;562;p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8"/>
        <p:cNvGrpSpPr/>
        <p:nvPr/>
      </p:nvGrpSpPr>
      <p:grpSpPr>
        <a:xfrm>
          <a:off x="0" y="0"/>
          <a:ext cx="0" cy="0"/>
          <a:chOff x="0" y="0"/>
          <a:chExt cx="0" cy="0"/>
        </a:xfrm>
      </p:grpSpPr>
      <p:sp>
        <p:nvSpPr>
          <p:cNvPr id="779" name="Google Shape;77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80" name="Google Shape;780;p30: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6"/>
        <p:cNvGrpSpPr/>
        <p:nvPr/>
      </p:nvGrpSpPr>
      <p:grpSpPr>
        <a:xfrm>
          <a:off x="0" y="0"/>
          <a:ext cx="0" cy="0"/>
          <a:chOff x="0" y="0"/>
          <a:chExt cx="0" cy="0"/>
        </a:xfrm>
      </p:grpSpPr>
      <p:sp>
        <p:nvSpPr>
          <p:cNvPr id="787" name="Google Shape;787;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88" name="Google Shape;788;p31: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4"/>
        <p:cNvGrpSpPr/>
        <p:nvPr/>
      </p:nvGrpSpPr>
      <p:grpSpPr>
        <a:xfrm>
          <a:off x="0" y="0"/>
          <a:ext cx="0" cy="0"/>
          <a:chOff x="0" y="0"/>
          <a:chExt cx="0" cy="0"/>
        </a:xfrm>
      </p:grpSpPr>
      <p:sp>
        <p:nvSpPr>
          <p:cNvPr id="795" name="Google Shape;795;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96" name="Google Shape;796;p32: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2"/>
        <p:cNvGrpSpPr/>
        <p:nvPr/>
      </p:nvGrpSpPr>
      <p:grpSpPr>
        <a:xfrm>
          <a:off x="0" y="0"/>
          <a:ext cx="0" cy="0"/>
          <a:chOff x="0" y="0"/>
          <a:chExt cx="0" cy="0"/>
        </a:xfrm>
      </p:grpSpPr>
      <p:sp>
        <p:nvSpPr>
          <p:cNvPr id="803" name="Google Shape;803;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04" name="Google Shape;804;p33: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0"/>
        <p:cNvGrpSpPr/>
        <p:nvPr/>
      </p:nvGrpSpPr>
      <p:grpSpPr>
        <a:xfrm>
          <a:off x="0" y="0"/>
          <a:ext cx="0" cy="0"/>
          <a:chOff x="0" y="0"/>
          <a:chExt cx="0" cy="0"/>
        </a:xfrm>
      </p:grpSpPr>
      <p:sp>
        <p:nvSpPr>
          <p:cNvPr id="811" name="Google Shape;811;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2" name="Google Shape;812;p34: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8"/>
        <p:cNvGrpSpPr/>
        <p:nvPr/>
      </p:nvGrpSpPr>
      <p:grpSpPr>
        <a:xfrm>
          <a:off x="0" y="0"/>
          <a:ext cx="0" cy="0"/>
          <a:chOff x="0" y="0"/>
          <a:chExt cx="0" cy="0"/>
        </a:xfrm>
      </p:grpSpPr>
      <p:sp>
        <p:nvSpPr>
          <p:cNvPr id="819" name="Google Shape;819;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0" name="Google Shape;820;p35: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6"/>
        <p:cNvGrpSpPr/>
        <p:nvPr/>
      </p:nvGrpSpPr>
      <p:grpSpPr>
        <a:xfrm>
          <a:off x="0" y="0"/>
          <a:ext cx="0" cy="0"/>
          <a:chOff x="0" y="0"/>
          <a:chExt cx="0" cy="0"/>
        </a:xfrm>
      </p:grpSpPr>
      <p:sp>
        <p:nvSpPr>
          <p:cNvPr id="827" name="Google Shape;827;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8" name="Google Shape;828;p3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4"/>
        <p:cNvGrpSpPr/>
        <p:nvPr/>
      </p:nvGrpSpPr>
      <p:grpSpPr>
        <a:xfrm>
          <a:off x="0" y="0"/>
          <a:ext cx="0" cy="0"/>
          <a:chOff x="0" y="0"/>
          <a:chExt cx="0" cy="0"/>
        </a:xfrm>
      </p:grpSpPr>
      <p:sp>
        <p:nvSpPr>
          <p:cNvPr id="835" name="Google Shape;835;p3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6" name="Google Shape;836;p3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2"/>
        <p:cNvGrpSpPr/>
        <p:nvPr/>
      </p:nvGrpSpPr>
      <p:grpSpPr>
        <a:xfrm>
          <a:off x="0" y="0"/>
          <a:ext cx="0" cy="0"/>
          <a:chOff x="0" y="0"/>
          <a:chExt cx="0" cy="0"/>
        </a:xfrm>
      </p:grpSpPr>
      <p:sp>
        <p:nvSpPr>
          <p:cNvPr id="843" name="Google Shape;843;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4" name="Google Shape;844;p38: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0"/>
        <p:cNvGrpSpPr/>
        <p:nvPr/>
      </p:nvGrpSpPr>
      <p:grpSpPr>
        <a:xfrm>
          <a:off x="0" y="0"/>
          <a:ext cx="0" cy="0"/>
          <a:chOff x="0" y="0"/>
          <a:chExt cx="0" cy="0"/>
        </a:xfrm>
      </p:grpSpPr>
      <p:sp>
        <p:nvSpPr>
          <p:cNvPr id="861" name="Google Shape;861;p3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2" name="Google Shape;862;p39: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9" name="Google Shape;569;p4: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76" name="Google Shape;576;p5: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86" name="Google Shape;586;p6: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4" name="Google Shape;594;p7: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2" name="Google Shape;602;p8: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8"/>
        <p:cNvGrpSpPr/>
        <p:nvPr/>
      </p:nvGrpSpPr>
      <p:grpSpPr>
        <a:xfrm>
          <a:off x="0" y="0"/>
          <a:ext cx="0" cy="0"/>
          <a:chOff x="0" y="0"/>
          <a:chExt cx="0" cy="0"/>
        </a:xfrm>
      </p:grpSpPr>
      <p:sp>
        <p:nvSpPr>
          <p:cNvPr id="609" name="Google Shape;609;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0" name="Google Shape;610;p9:notes"/>
          <p:cNvSpPr>
            <a:spLocks noGrp="1" noRot="1" noChangeAspect="1"/>
          </p:cNvSpPr>
          <p:nvPr>
            <p:ph type="sldImg" idx="2"/>
          </p:nvPr>
        </p:nvSpPr>
        <p:spPr>
          <a:xfrm>
            <a:off x="2338388" y="1143000"/>
            <a:ext cx="2181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Slide">
  <p:cSld name="Cover Slide">
    <p:spTree>
      <p:nvGrpSpPr>
        <p:cNvPr id="1" name="Shape 13"/>
        <p:cNvGrpSpPr/>
        <p:nvPr/>
      </p:nvGrpSpPr>
      <p:grpSpPr>
        <a:xfrm>
          <a:off x="0" y="0"/>
          <a:ext cx="0" cy="0"/>
          <a:chOff x="0" y="0"/>
          <a:chExt cx="0" cy="0"/>
        </a:xfrm>
      </p:grpSpPr>
      <p:pic>
        <p:nvPicPr>
          <p:cNvPr id="14" name="Google Shape;14;p41"/>
          <p:cNvPicPr preferRelativeResize="0"/>
          <p:nvPr/>
        </p:nvPicPr>
        <p:blipFill rotWithShape="1">
          <a:blip r:embed="rId2">
            <a:alphaModFix/>
          </a:blip>
          <a:srcRect/>
          <a:stretch/>
        </p:blipFill>
        <p:spPr>
          <a:xfrm>
            <a:off x="-2520299" y="1636164"/>
            <a:ext cx="9110257" cy="9504955"/>
          </a:xfrm>
          <a:custGeom>
            <a:avLst/>
            <a:gdLst/>
            <a:ahLst/>
            <a:cxnLst/>
            <a:rect l="l" t="t" r="r" b="b"/>
            <a:pathLst>
              <a:path w="9110257" h="9504955" extrusionOk="0">
                <a:moveTo>
                  <a:pt x="258362" y="892575"/>
                </a:moveTo>
                <a:lnTo>
                  <a:pt x="258362" y="7758596"/>
                </a:lnTo>
                <a:lnTo>
                  <a:pt x="2520299" y="7758596"/>
                </a:lnTo>
                <a:lnTo>
                  <a:pt x="2520299" y="892575"/>
                </a:lnTo>
                <a:close/>
                <a:moveTo>
                  <a:pt x="0" y="0"/>
                </a:moveTo>
                <a:lnTo>
                  <a:pt x="9110257" y="0"/>
                </a:lnTo>
                <a:lnTo>
                  <a:pt x="9110257" y="9504955"/>
                </a:lnTo>
                <a:lnTo>
                  <a:pt x="0" y="9504955"/>
                </a:lnTo>
                <a:close/>
              </a:path>
            </a:pathLst>
          </a:custGeom>
          <a:noFill/>
          <a:ln>
            <a:noFill/>
          </a:ln>
        </p:spPr>
      </p:pic>
      <p:sp>
        <p:nvSpPr>
          <p:cNvPr id="15" name="Google Shape;15;p41"/>
          <p:cNvSpPr>
            <a:spLocks noGrp="1"/>
          </p:cNvSpPr>
          <p:nvPr>
            <p:ph type="pic" idx="2"/>
          </p:nvPr>
        </p:nvSpPr>
        <p:spPr>
          <a:xfrm>
            <a:off x="0" y="3629826"/>
            <a:ext cx="4786172" cy="5479825"/>
          </a:xfrm>
          <a:prstGeom prst="rect">
            <a:avLst/>
          </a:prstGeom>
          <a:noFill/>
          <a:ln>
            <a:noFill/>
          </a:ln>
        </p:spPr>
      </p:sp>
      <p:sp>
        <p:nvSpPr>
          <p:cNvPr id="16" name="Google Shape;16;p41"/>
          <p:cNvSpPr/>
          <p:nvPr/>
        </p:nvSpPr>
        <p:spPr>
          <a:xfrm>
            <a:off x="3137338" y="6985206"/>
            <a:ext cx="4438381" cy="446488"/>
          </a:xfrm>
          <a:prstGeom prst="rect">
            <a:avLst/>
          </a:prstGeom>
          <a:solidFill>
            <a:srgbClr val="69AD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17" name="Google Shape;17;p41"/>
          <p:cNvSpPr txBox="1">
            <a:spLocks noGrp="1"/>
          </p:cNvSpPr>
          <p:nvPr>
            <p:ph type="body" idx="1"/>
          </p:nvPr>
        </p:nvSpPr>
        <p:spPr>
          <a:xfrm>
            <a:off x="4072852" y="2087466"/>
            <a:ext cx="2951698" cy="574616"/>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8" name="Google Shape;18;p41"/>
          <p:cNvSpPr txBox="1">
            <a:spLocks noGrp="1"/>
          </p:cNvSpPr>
          <p:nvPr>
            <p:ph type="body" idx="3"/>
          </p:nvPr>
        </p:nvSpPr>
        <p:spPr>
          <a:xfrm>
            <a:off x="4072851" y="2785829"/>
            <a:ext cx="2980605" cy="75169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Calibri"/>
                <a:ea typeface="Calibri"/>
                <a:cs typeface="Calibri"/>
                <a:sym typeface="Calibri"/>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19" name="Google Shape;19;p41"/>
          <p:cNvCxnSpPr/>
          <p:nvPr/>
        </p:nvCxnSpPr>
        <p:spPr>
          <a:xfrm>
            <a:off x="4072851" y="2665192"/>
            <a:ext cx="3486824" cy="0"/>
          </a:xfrm>
          <a:prstGeom prst="straightConnector1">
            <a:avLst/>
          </a:prstGeom>
          <a:noFill/>
          <a:ln w="28575" cap="flat" cmpd="sng">
            <a:solidFill>
              <a:srgbClr val="69ADAD"/>
            </a:solidFill>
            <a:prstDash val="solid"/>
            <a:miter lim="800000"/>
            <a:headEnd type="none" w="sm" len="sm"/>
            <a:tailEnd type="none" w="sm" len="sm"/>
          </a:ln>
        </p:spPr>
      </p:cxnSp>
      <p:pic>
        <p:nvPicPr>
          <p:cNvPr id="20" name="Google Shape;20;p41"/>
          <p:cNvPicPr preferRelativeResize="0"/>
          <p:nvPr/>
        </p:nvPicPr>
        <p:blipFill rotWithShape="1">
          <a:blip r:embed="rId3">
            <a:alphaModFix/>
          </a:blip>
          <a:srcRect/>
          <a:stretch/>
        </p:blipFill>
        <p:spPr>
          <a:xfrm>
            <a:off x="232111" y="436666"/>
            <a:ext cx="5045742" cy="1459123"/>
          </a:xfrm>
          <a:prstGeom prst="rect">
            <a:avLst/>
          </a:prstGeom>
          <a:noFill/>
          <a:ln>
            <a:noFill/>
          </a:ln>
        </p:spPr>
      </p:pic>
      <p:sp>
        <p:nvSpPr>
          <p:cNvPr id="21" name="Google Shape;21;p41"/>
          <p:cNvSpPr txBox="1">
            <a:spLocks noGrp="1"/>
          </p:cNvSpPr>
          <p:nvPr>
            <p:ph type="body" idx="4"/>
          </p:nvPr>
        </p:nvSpPr>
        <p:spPr>
          <a:xfrm>
            <a:off x="3137338" y="6982095"/>
            <a:ext cx="4422335" cy="44648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2000"/>
              <a:buNone/>
              <a:defRPr sz="20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2" name="Google Shape;22;p41"/>
          <p:cNvSpPr txBox="1"/>
          <p:nvPr/>
        </p:nvSpPr>
        <p:spPr>
          <a:xfrm>
            <a:off x="2098261" y="10046574"/>
            <a:ext cx="5181300" cy="6309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Clr>
                <a:srgbClr val="6D6E71"/>
              </a:buClr>
              <a:buSzPts val="700"/>
              <a:buFont typeface="Roboto"/>
              <a:buNone/>
            </a:pPr>
            <a:r>
              <a:rPr lang="sv-SE" sz="700" b="0" i="0" u="none" strike="noStrike" cap="none">
                <a:solidFill>
                  <a:srgbClr val="6D6E7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sv-SE" sz="700" b="1" i="0" u="none" strike="noStrike" cap="none">
                <a:solidFill>
                  <a:srgbClr val="6D6E71"/>
                </a:solidFill>
                <a:latin typeface="Roboto"/>
                <a:ea typeface="Roboto"/>
                <a:cs typeface="Roboto"/>
                <a:sym typeface="Roboto"/>
              </a:rPr>
              <a:t>2021-2-BE04-KA220-YOU-000050778</a:t>
            </a:r>
            <a:br>
              <a:rPr lang="sv-SE" sz="700" b="0" i="0" u="none" strike="noStrike" cap="none">
                <a:solidFill>
                  <a:srgbClr val="6D6E71"/>
                </a:solidFill>
                <a:latin typeface="Roboto"/>
                <a:ea typeface="Roboto"/>
                <a:cs typeface="Roboto"/>
                <a:sym typeface="Roboto"/>
              </a:rPr>
            </a:br>
            <a:endParaRPr sz="700" b="0" i="0" u="none" strike="noStrike" cap="none">
              <a:solidFill>
                <a:srgbClr val="6D6E71"/>
              </a:solidFill>
              <a:latin typeface="Roboto"/>
              <a:ea typeface="Roboto"/>
              <a:cs typeface="Roboto"/>
              <a:sym typeface="Roboto"/>
            </a:endParaRPr>
          </a:p>
        </p:txBody>
      </p:sp>
      <p:sp>
        <p:nvSpPr>
          <p:cNvPr id="23" name="Google Shape;23;p41"/>
          <p:cNvSpPr/>
          <p:nvPr/>
        </p:nvSpPr>
        <p:spPr>
          <a:xfrm>
            <a:off x="5962359" y="9743061"/>
            <a:ext cx="12552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sv-SE" sz="800" b="1" i="0" u="none" strike="noStrike" cap="none">
                <a:solidFill>
                  <a:schemeClr val="dk1"/>
                </a:solidFill>
                <a:latin typeface="Calibri"/>
                <a:ea typeface="Calibri"/>
                <a:cs typeface="Calibri"/>
                <a:sym typeface="Calibri"/>
              </a:rPr>
              <a:t>This resource is licensed under CC BY 4.0</a:t>
            </a:r>
            <a:endParaRPr sz="1283" b="0" i="0" u="none" strike="noStrike" cap="none">
              <a:solidFill>
                <a:schemeClr val="dk1"/>
              </a:solidFill>
              <a:latin typeface="Century Schoolbook"/>
              <a:ea typeface="Century Schoolbook"/>
              <a:cs typeface="Century Schoolbook"/>
              <a:sym typeface="Century Schoolbook"/>
            </a:endParaRPr>
          </a:p>
          <a:p>
            <a:pPr marL="0" marR="0" lvl="0" indent="0" algn="l" rtl="0">
              <a:lnSpc>
                <a:spcPct val="100000"/>
              </a:lnSpc>
              <a:spcBef>
                <a:spcPts val="0"/>
              </a:spcBef>
              <a:spcAft>
                <a:spcPts val="0"/>
              </a:spcAft>
              <a:buClr>
                <a:schemeClr val="dk1"/>
              </a:buClr>
              <a:buSzPts val="800"/>
              <a:buFont typeface="Century Schoolbook"/>
              <a:buNone/>
            </a:pPr>
            <a:endParaRPr sz="800" b="1" i="0" u="none" strike="noStrike" cap="none">
              <a:solidFill>
                <a:schemeClr val="dk1"/>
              </a:solidFill>
              <a:latin typeface="Calibri"/>
              <a:ea typeface="Calibri"/>
              <a:cs typeface="Calibri"/>
              <a:sym typeface="Calibri"/>
            </a:endParaRPr>
          </a:p>
        </p:txBody>
      </p:sp>
      <p:pic>
        <p:nvPicPr>
          <p:cNvPr id="24" name="Google Shape;24;p41"/>
          <p:cNvPicPr preferRelativeResize="0"/>
          <p:nvPr/>
        </p:nvPicPr>
        <p:blipFill rotWithShape="1">
          <a:blip r:embed="rId4">
            <a:alphaModFix/>
          </a:blip>
          <a:srcRect/>
          <a:stretch/>
        </p:blipFill>
        <p:spPr>
          <a:xfrm>
            <a:off x="4726480" y="9616036"/>
            <a:ext cx="1244049" cy="433251"/>
          </a:xfrm>
          <a:prstGeom prst="rect">
            <a:avLst/>
          </a:prstGeom>
          <a:noFill/>
          <a:ln>
            <a:noFill/>
          </a:ln>
        </p:spPr>
      </p:pic>
      <p:pic>
        <p:nvPicPr>
          <p:cNvPr id="25" name="Google Shape;25;p41" descr="Co-funded by the European Union logo in png for web usage"/>
          <p:cNvPicPr preferRelativeResize="0"/>
          <p:nvPr/>
        </p:nvPicPr>
        <p:blipFill rotWithShape="1">
          <a:blip r:embed="rId5">
            <a:alphaModFix/>
          </a:blip>
          <a:srcRect/>
          <a:stretch/>
        </p:blipFill>
        <p:spPr>
          <a:xfrm>
            <a:off x="314577" y="10122987"/>
            <a:ext cx="1783683" cy="43325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Instruction">
  <p:cSld name="Instruction">
    <p:spTree>
      <p:nvGrpSpPr>
        <p:cNvPr id="1" name="Shape 150"/>
        <p:cNvGrpSpPr/>
        <p:nvPr/>
      </p:nvGrpSpPr>
      <p:grpSpPr>
        <a:xfrm>
          <a:off x="0" y="0"/>
          <a:ext cx="0" cy="0"/>
          <a:chOff x="0" y="0"/>
          <a:chExt cx="0" cy="0"/>
        </a:xfrm>
      </p:grpSpPr>
      <p:sp>
        <p:nvSpPr>
          <p:cNvPr id="151" name="Google Shape;151;p50"/>
          <p:cNvSpPr/>
          <p:nvPr/>
        </p:nvSpPr>
        <p:spPr>
          <a:xfrm>
            <a:off x="0" y="0"/>
            <a:ext cx="7559675" cy="10691813"/>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152" name="Google Shape;152;p50"/>
          <p:cNvSpPr/>
          <p:nvPr/>
        </p:nvSpPr>
        <p:spPr>
          <a:xfrm>
            <a:off x="-15240" y="9662696"/>
            <a:ext cx="7559675" cy="6463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sv-SE" sz="1800">
                <a:solidFill>
                  <a:schemeClr val="lt1"/>
                </a:solidFill>
                <a:latin typeface="Verdana"/>
                <a:ea typeface="Verdana"/>
                <a:cs typeface="Verdana"/>
                <a:sym typeface="Verdana"/>
              </a:rPr>
              <a:t>*** </a:t>
            </a:r>
            <a:r>
              <a:rPr lang="sv-SE" sz="1800" b="1">
                <a:solidFill>
                  <a:schemeClr val="lt1"/>
                </a:solidFill>
                <a:latin typeface="Verdana"/>
                <a:ea typeface="Verdana"/>
                <a:cs typeface="Verdana"/>
                <a:sym typeface="Verdana"/>
              </a:rPr>
              <a:t>PLEASE DELETE THIS INSTRUCTION SLIDE BEFORE PRESENTING FINAL PRESENTATION </a:t>
            </a:r>
            <a:r>
              <a:rPr lang="sv-SE" sz="1800">
                <a:solidFill>
                  <a:schemeClr val="lt1"/>
                </a:solidFill>
                <a:latin typeface="Verdana"/>
                <a:ea typeface="Verdana"/>
                <a:cs typeface="Verdana"/>
                <a:sym typeface="Verdana"/>
              </a:rPr>
              <a:t>*** </a:t>
            </a:r>
            <a:endParaRPr sz="1800">
              <a:solidFill>
                <a:schemeClr val="lt1"/>
              </a:solidFill>
              <a:latin typeface="Verdana"/>
              <a:ea typeface="Verdana"/>
              <a:cs typeface="Verdana"/>
              <a:sym typeface="Verdana"/>
            </a:endParaRPr>
          </a:p>
        </p:txBody>
      </p:sp>
      <p:sp>
        <p:nvSpPr>
          <p:cNvPr id="153" name="Google Shape;153;p50"/>
          <p:cNvSpPr/>
          <p:nvPr/>
        </p:nvSpPr>
        <p:spPr>
          <a:xfrm>
            <a:off x="586900" y="491138"/>
            <a:ext cx="6408259"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dk1"/>
              </a:buClr>
              <a:buSzPts val="1100"/>
              <a:buFont typeface="Arial"/>
              <a:buNone/>
            </a:pPr>
            <a:r>
              <a:rPr lang="sv-SE" sz="1800" b="0" i="1">
                <a:solidFill>
                  <a:schemeClr val="lt1"/>
                </a:solidFill>
                <a:latin typeface="Verdana"/>
                <a:ea typeface="Verdana"/>
                <a:cs typeface="Verdana"/>
                <a:sym typeface="Verdana"/>
              </a:rPr>
              <a:t>Icons which can be used within this template </a:t>
            </a:r>
            <a:r>
              <a:rPr lang="sv-SE" sz="1800" i="1">
                <a:solidFill>
                  <a:schemeClr val="lt1"/>
                </a:solidFill>
                <a:latin typeface="Verdana"/>
                <a:ea typeface="Verdana"/>
                <a:cs typeface="Verdana"/>
                <a:sym typeface="Verdana"/>
              </a:rPr>
              <a:t>without losing quality.  Change line colour, width and style.  </a:t>
            </a:r>
            <a:endParaRPr/>
          </a:p>
          <a:p>
            <a:pPr marL="52388" marR="0" lvl="0" indent="0" algn="l" rtl="0">
              <a:spcBef>
                <a:spcPts val="0"/>
              </a:spcBef>
              <a:spcAft>
                <a:spcPts val="0"/>
              </a:spcAft>
              <a:buClr>
                <a:schemeClr val="dk1"/>
              </a:buClr>
              <a:buSzPts val="900"/>
              <a:buFont typeface="Quattrocento Sans"/>
              <a:buNone/>
            </a:pPr>
            <a:endParaRPr sz="1800" i="1">
              <a:solidFill>
                <a:schemeClr val="lt1"/>
              </a:solidFill>
              <a:latin typeface="Calibri"/>
              <a:ea typeface="Calibri"/>
              <a:cs typeface="Calibri"/>
              <a:sym typeface="Calibri"/>
            </a:endParaRPr>
          </a:p>
        </p:txBody>
      </p:sp>
      <p:cxnSp>
        <p:nvCxnSpPr>
          <p:cNvPr id="154" name="Google Shape;154;p50"/>
          <p:cNvCxnSpPr/>
          <p:nvPr/>
        </p:nvCxnSpPr>
        <p:spPr>
          <a:xfrm>
            <a:off x="0" y="1584960"/>
            <a:ext cx="7559675" cy="0"/>
          </a:xfrm>
          <a:prstGeom prst="straightConnector1">
            <a:avLst/>
          </a:prstGeom>
          <a:noFill/>
          <a:ln w="28575" cap="flat" cmpd="sng">
            <a:solidFill>
              <a:schemeClr val="lt1"/>
            </a:solidFill>
            <a:prstDash val="solid"/>
            <a:miter lim="800000"/>
            <a:headEnd type="none" w="sm" len="sm"/>
            <a:tailEnd type="none" w="sm" len="sm"/>
          </a:ln>
        </p:spPr>
      </p:cxnSp>
      <p:cxnSp>
        <p:nvCxnSpPr>
          <p:cNvPr id="155" name="Google Shape;155;p50"/>
          <p:cNvCxnSpPr/>
          <p:nvPr/>
        </p:nvCxnSpPr>
        <p:spPr>
          <a:xfrm>
            <a:off x="-15240" y="9113520"/>
            <a:ext cx="7559675" cy="0"/>
          </a:xfrm>
          <a:prstGeom prst="straightConnector1">
            <a:avLst/>
          </a:prstGeom>
          <a:noFill/>
          <a:ln w="28575" cap="flat" cmpd="sng">
            <a:solidFill>
              <a:schemeClr val="lt1"/>
            </a:solidFill>
            <a:prstDash val="solid"/>
            <a:miter lim="800000"/>
            <a:headEnd type="none" w="sm" len="sm"/>
            <a:tailEnd type="none" w="sm" len="sm"/>
          </a:ln>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Magazine/Newsletter Cover">
  <p:cSld name="Magazine/Newsletter Cover">
    <p:spTree>
      <p:nvGrpSpPr>
        <p:cNvPr id="1" name="Shape 156"/>
        <p:cNvGrpSpPr/>
        <p:nvPr/>
      </p:nvGrpSpPr>
      <p:grpSpPr>
        <a:xfrm>
          <a:off x="0" y="0"/>
          <a:ext cx="0" cy="0"/>
          <a:chOff x="0" y="0"/>
          <a:chExt cx="0" cy="0"/>
        </a:xfrm>
      </p:grpSpPr>
      <p:pic>
        <p:nvPicPr>
          <p:cNvPr id="157" name="Google Shape;157;p51"/>
          <p:cNvPicPr preferRelativeResize="0"/>
          <p:nvPr/>
        </p:nvPicPr>
        <p:blipFill rotWithShape="1">
          <a:blip r:embed="rId2">
            <a:alphaModFix/>
          </a:blip>
          <a:srcRect/>
          <a:stretch/>
        </p:blipFill>
        <p:spPr>
          <a:xfrm rot="9000000">
            <a:off x="4156903" y="-1408070"/>
            <a:ext cx="5202335" cy="5427724"/>
          </a:xfrm>
          <a:custGeom>
            <a:avLst/>
            <a:gdLst/>
            <a:ahLst/>
            <a:cxnLst/>
            <a:rect l="l" t="t" r="r" b="b"/>
            <a:pathLst>
              <a:path w="6275419" h="6547299" extrusionOk="0">
                <a:moveTo>
                  <a:pt x="0" y="2338122"/>
                </a:moveTo>
                <a:lnTo>
                  <a:pt x="0" y="0"/>
                </a:lnTo>
                <a:lnTo>
                  <a:pt x="1349916" y="0"/>
                </a:lnTo>
                <a:lnTo>
                  <a:pt x="994942" y="614832"/>
                </a:lnTo>
                <a:lnTo>
                  <a:pt x="177967" y="614832"/>
                </a:lnTo>
                <a:lnTo>
                  <a:pt x="177967" y="2029874"/>
                </a:lnTo>
                <a:close/>
                <a:moveTo>
                  <a:pt x="3561392" y="6547299"/>
                </a:moveTo>
                <a:lnTo>
                  <a:pt x="4084033" y="5642058"/>
                </a:lnTo>
                <a:lnTo>
                  <a:pt x="1736058" y="4286454"/>
                </a:lnTo>
                <a:lnTo>
                  <a:pt x="1736058" y="3785708"/>
                </a:lnTo>
                <a:lnTo>
                  <a:pt x="3877337" y="76905"/>
                </a:lnTo>
                <a:lnTo>
                  <a:pt x="3744133" y="0"/>
                </a:lnTo>
                <a:lnTo>
                  <a:pt x="6275419" y="0"/>
                </a:lnTo>
                <a:lnTo>
                  <a:pt x="6275419" y="6547299"/>
                </a:lnTo>
                <a:close/>
                <a:moveTo>
                  <a:pt x="0" y="6547299"/>
                </a:moveTo>
                <a:lnTo>
                  <a:pt x="0" y="3284141"/>
                </a:lnTo>
                <a:lnTo>
                  <a:pt x="177967" y="3386890"/>
                </a:lnTo>
                <a:lnTo>
                  <a:pt x="177968" y="4620240"/>
                </a:lnTo>
                <a:lnTo>
                  <a:pt x="119092" y="4722215"/>
                </a:lnTo>
                <a:lnTo>
                  <a:pt x="177968" y="4756207"/>
                </a:lnTo>
                <a:lnTo>
                  <a:pt x="177968" y="5344355"/>
                </a:lnTo>
                <a:lnTo>
                  <a:pt x="1196669" y="5344354"/>
                </a:lnTo>
                <a:lnTo>
                  <a:pt x="3280230" y="6547299"/>
                </a:lnTo>
                <a:close/>
              </a:path>
            </a:pathLst>
          </a:custGeom>
          <a:noFill/>
          <a:ln>
            <a:noFill/>
          </a:ln>
        </p:spPr>
      </p:pic>
      <p:sp>
        <p:nvSpPr>
          <p:cNvPr id="158" name="Google Shape;158;p51"/>
          <p:cNvSpPr txBox="1">
            <a:spLocks noGrp="1"/>
          </p:cNvSpPr>
          <p:nvPr>
            <p:ph type="body" idx="1"/>
          </p:nvPr>
        </p:nvSpPr>
        <p:spPr>
          <a:xfrm>
            <a:off x="6507413" y="3867270"/>
            <a:ext cx="1081492" cy="41162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rgbClr val="6D6E71"/>
              </a:buClr>
              <a:buSzPts val="1000"/>
              <a:buNone/>
              <a:defRPr sz="10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59" name="Google Shape;159;p51"/>
          <p:cNvSpPr txBox="1">
            <a:spLocks noGrp="1"/>
          </p:cNvSpPr>
          <p:nvPr>
            <p:ph type="body" idx="2"/>
          </p:nvPr>
        </p:nvSpPr>
        <p:spPr>
          <a:xfrm>
            <a:off x="336028" y="2871681"/>
            <a:ext cx="3383477"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60" name="Google Shape;160;p51"/>
          <p:cNvSpPr txBox="1">
            <a:spLocks noGrp="1"/>
          </p:cNvSpPr>
          <p:nvPr>
            <p:ph type="body" idx="3"/>
          </p:nvPr>
        </p:nvSpPr>
        <p:spPr>
          <a:xfrm>
            <a:off x="317992" y="2203977"/>
            <a:ext cx="3383477"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61" name="Google Shape;161;p51"/>
          <p:cNvSpPr txBox="1">
            <a:spLocks noGrp="1"/>
          </p:cNvSpPr>
          <p:nvPr>
            <p:ph type="body" idx="4"/>
          </p:nvPr>
        </p:nvSpPr>
        <p:spPr>
          <a:xfrm>
            <a:off x="5784170" y="3868154"/>
            <a:ext cx="1066605" cy="41162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2267"/>
              </a:spcBef>
              <a:spcAft>
                <a:spcPts val="0"/>
              </a:spcAft>
              <a:buClr>
                <a:srgbClr val="69ADAD"/>
              </a:buClr>
              <a:buSzPts val="1000"/>
              <a:buNone/>
              <a:defRPr sz="10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4947"/>
              <a:buNone/>
              <a:defRPr sz="4947">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62" name="Google Shape;162;p51"/>
          <p:cNvSpPr/>
          <p:nvPr/>
        </p:nvSpPr>
        <p:spPr>
          <a:xfrm>
            <a:off x="-3025" y="3830750"/>
            <a:ext cx="5181224" cy="5919178"/>
          </a:xfrm>
          <a:custGeom>
            <a:avLst/>
            <a:gdLst/>
            <a:ahLst/>
            <a:cxnLst/>
            <a:rect l="l" t="t" r="r" b="b"/>
            <a:pathLst>
              <a:path w="5317284" h="6074616" extrusionOk="0">
                <a:moveTo>
                  <a:pt x="2260494" y="0"/>
                </a:moveTo>
                <a:cubicBezTo>
                  <a:pt x="3948713" y="0"/>
                  <a:pt x="5317284" y="1359849"/>
                  <a:pt x="5317284" y="3037308"/>
                </a:cubicBezTo>
                <a:cubicBezTo>
                  <a:pt x="5317284" y="4714767"/>
                  <a:pt x="3948713" y="6074616"/>
                  <a:pt x="2260494" y="6074616"/>
                </a:cubicBezTo>
                <a:cubicBezTo>
                  <a:pt x="1416385" y="6074616"/>
                  <a:pt x="652187" y="5734654"/>
                  <a:pt x="99017" y="5185009"/>
                </a:cubicBezTo>
                <a:lnTo>
                  <a:pt x="0" y="5076758"/>
                </a:lnTo>
                <a:lnTo>
                  <a:pt x="0" y="997859"/>
                </a:lnTo>
                <a:lnTo>
                  <a:pt x="99017" y="889607"/>
                </a:lnTo>
                <a:cubicBezTo>
                  <a:pt x="652187" y="339962"/>
                  <a:pt x="1416385" y="0"/>
                  <a:pt x="2260494" y="0"/>
                </a:cubicBezTo>
                <a:close/>
              </a:path>
            </a:pathLst>
          </a:cu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163" name="Google Shape;163;p51"/>
          <p:cNvSpPr txBox="1">
            <a:spLocks noGrp="1"/>
          </p:cNvSpPr>
          <p:nvPr>
            <p:ph type="body" idx="5"/>
          </p:nvPr>
        </p:nvSpPr>
        <p:spPr>
          <a:xfrm>
            <a:off x="644309" y="5574550"/>
            <a:ext cx="412383" cy="406880"/>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64" name="Google Shape;164;p51"/>
          <p:cNvSpPr txBox="1">
            <a:spLocks noGrp="1"/>
          </p:cNvSpPr>
          <p:nvPr>
            <p:ph type="body" idx="6"/>
          </p:nvPr>
        </p:nvSpPr>
        <p:spPr>
          <a:xfrm>
            <a:off x="1258920" y="5564733"/>
            <a:ext cx="3075170" cy="40688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chemeClr val="lt1"/>
              </a:buClr>
              <a:buSzPts val="1800"/>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65" name="Google Shape;165;p51"/>
          <p:cNvSpPr txBox="1">
            <a:spLocks noGrp="1"/>
          </p:cNvSpPr>
          <p:nvPr>
            <p:ph type="body" idx="7"/>
          </p:nvPr>
        </p:nvSpPr>
        <p:spPr>
          <a:xfrm>
            <a:off x="644309" y="6162860"/>
            <a:ext cx="412383" cy="406880"/>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66" name="Google Shape;166;p51"/>
          <p:cNvSpPr txBox="1">
            <a:spLocks noGrp="1"/>
          </p:cNvSpPr>
          <p:nvPr>
            <p:ph type="body" idx="8"/>
          </p:nvPr>
        </p:nvSpPr>
        <p:spPr>
          <a:xfrm>
            <a:off x="1258920" y="6162668"/>
            <a:ext cx="3075170" cy="40688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chemeClr val="lt1"/>
              </a:buClr>
              <a:buSzPts val="1800"/>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67" name="Google Shape;167;p51"/>
          <p:cNvSpPr txBox="1">
            <a:spLocks noGrp="1"/>
          </p:cNvSpPr>
          <p:nvPr>
            <p:ph type="body" idx="9"/>
          </p:nvPr>
        </p:nvSpPr>
        <p:spPr>
          <a:xfrm>
            <a:off x="644309" y="6751170"/>
            <a:ext cx="412383" cy="406880"/>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68" name="Google Shape;168;p51"/>
          <p:cNvSpPr txBox="1">
            <a:spLocks noGrp="1"/>
          </p:cNvSpPr>
          <p:nvPr>
            <p:ph type="body" idx="13"/>
          </p:nvPr>
        </p:nvSpPr>
        <p:spPr>
          <a:xfrm>
            <a:off x="1258920" y="6760603"/>
            <a:ext cx="3075170" cy="40688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chemeClr val="lt1"/>
              </a:buClr>
              <a:buSzPts val="1800"/>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69" name="Google Shape;169;p51"/>
          <p:cNvSpPr txBox="1">
            <a:spLocks noGrp="1"/>
          </p:cNvSpPr>
          <p:nvPr>
            <p:ph type="body" idx="14"/>
          </p:nvPr>
        </p:nvSpPr>
        <p:spPr>
          <a:xfrm>
            <a:off x="644309" y="7339480"/>
            <a:ext cx="412383" cy="406880"/>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70" name="Google Shape;170;p51"/>
          <p:cNvSpPr txBox="1">
            <a:spLocks noGrp="1"/>
          </p:cNvSpPr>
          <p:nvPr>
            <p:ph type="body" idx="15"/>
          </p:nvPr>
        </p:nvSpPr>
        <p:spPr>
          <a:xfrm>
            <a:off x="1258920" y="7358538"/>
            <a:ext cx="3075170" cy="40688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chemeClr val="lt1"/>
              </a:buClr>
              <a:buSzPts val="1800"/>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71" name="Google Shape;171;p51"/>
          <p:cNvSpPr txBox="1">
            <a:spLocks noGrp="1"/>
          </p:cNvSpPr>
          <p:nvPr>
            <p:ph type="body" idx="16"/>
          </p:nvPr>
        </p:nvSpPr>
        <p:spPr>
          <a:xfrm>
            <a:off x="644309" y="7927790"/>
            <a:ext cx="412383" cy="406880"/>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72" name="Google Shape;172;p51"/>
          <p:cNvSpPr txBox="1">
            <a:spLocks noGrp="1"/>
          </p:cNvSpPr>
          <p:nvPr>
            <p:ph type="body" idx="17"/>
          </p:nvPr>
        </p:nvSpPr>
        <p:spPr>
          <a:xfrm>
            <a:off x="1258920" y="7956473"/>
            <a:ext cx="3075170" cy="40688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chemeClr val="lt1"/>
              </a:buClr>
              <a:buSzPts val="1800"/>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73" name="Google Shape;173;p51"/>
          <p:cNvSpPr txBox="1">
            <a:spLocks noGrp="1"/>
          </p:cNvSpPr>
          <p:nvPr>
            <p:ph type="body" idx="18"/>
          </p:nvPr>
        </p:nvSpPr>
        <p:spPr>
          <a:xfrm>
            <a:off x="644309" y="8516101"/>
            <a:ext cx="412383" cy="406880"/>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74" name="Google Shape;174;p51"/>
          <p:cNvSpPr txBox="1">
            <a:spLocks noGrp="1"/>
          </p:cNvSpPr>
          <p:nvPr>
            <p:ph type="body" idx="19"/>
          </p:nvPr>
        </p:nvSpPr>
        <p:spPr>
          <a:xfrm>
            <a:off x="1258920" y="8554410"/>
            <a:ext cx="3075170" cy="40688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chemeClr val="lt1"/>
              </a:buClr>
              <a:buSzPts val="1800"/>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75" name="Google Shape;175;p51"/>
          <p:cNvSpPr txBox="1">
            <a:spLocks noGrp="1"/>
          </p:cNvSpPr>
          <p:nvPr>
            <p:ph type="body" idx="20"/>
          </p:nvPr>
        </p:nvSpPr>
        <p:spPr>
          <a:xfrm>
            <a:off x="539608" y="4732051"/>
            <a:ext cx="3794482" cy="72232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grpSp>
        <p:nvGrpSpPr>
          <p:cNvPr id="176" name="Google Shape;176;p51"/>
          <p:cNvGrpSpPr/>
          <p:nvPr/>
        </p:nvGrpSpPr>
        <p:grpSpPr>
          <a:xfrm>
            <a:off x="628267" y="6075645"/>
            <a:ext cx="3705823" cy="2967449"/>
            <a:chOff x="-3025" y="5942032"/>
            <a:chExt cx="3207651" cy="2490651"/>
          </a:xfrm>
        </p:grpSpPr>
        <p:cxnSp>
          <p:nvCxnSpPr>
            <p:cNvPr id="177" name="Google Shape;177;p51"/>
            <p:cNvCxnSpPr/>
            <p:nvPr/>
          </p:nvCxnSpPr>
          <p:spPr>
            <a:xfrm>
              <a:off x="0" y="5942032"/>
              <a:ext cx="3204626" cy="0"/>
            </a:xfrm>
            <a:prstGeom prst="straightConnector1">
              <a:avLst/>
            </a:prstGeom>
            <a:noFill/>
            <a:ln w="28575" cap="flat" cmpd="sng">
              <a:solidFill>
                <a:schemeClr val="lt1"/>
              </a:solidFill>
              <a:prstDash val="solid"/>
              <a:miter lim="800000"/>
              <a:headEnd type="none" w="sm" len="sm"/>
              <a:tailEnd type="none" w="sm" len="sm"/>
            </a:ln>
          </p:spPr>
        </p:cxnSp>
        <p:cxnSp>
          <p:nvCxnSpPr>
            <p:cNvPr id="178" name="Google Shape;178;p51"/>
            <p:cNvCxnSpPr/>
            <p:nvPr/>
          </p:nvCxnSpPr>
          <p:spPr>
            <a:xfrm>
              <a:off x="-3025" y="6440162"/>
              <a:ext cx="3207651" cy="0"/>
            </a:xfrm>
            <a:prstGeom prst="straightConnector1">
              <a:avLst/>
            </a:prstGeom>
            <a:noFill/>
            <a:ln w="28575" cap="flat" cmpd="sng">
              <a:solidFill>
                <a:schemeClr val="lt1"/>
              </a:solidFill>
              <a:prstDash val="solid"/>
              <a:miter lim="800000"/>
              <a:headEnd type="none" w="sm" len="sm"/>
              <a:tailEnd type="none" w="sm" len="sm"/>
            </a:ln>
          </p:spPr>
        </p:cxnSp>
        <p:cxnSp>
          <p:nvCxnSpPr>
            <p:cNvPr id="179" name="Google Shape;179;p51"/>
            <p:cNvCxnSpPr/>
            <p:nvPr/>
          </p:nvCxnSpPr>
          <p:spPr>
            <a:xfrm>
              <a:off x="0" y="6938292"/>
              <a:ext cx="3204626" cy="0"/>
            </a:xfrm>
            <a:prstGeom prst="straightConnector1">
              <a:avLst/>
            </a:prstGeom>
            <a:noFill/>
            <a:ln w="28575" cap="flat" cmpd="sng">
              <a:solidFill>
                <a:schemeClr val="lt1"/>
              </a:solidFill>
              <a:prstDash val="solid"/>
              <a:miter lim="800000"/>
              <a:headEnd type="none" w="sm" len="sm"/>
              <a:tailEnd type="none" w="sm" len="sm"/>
            </a:ln>
          </p:spPr>
        </p:cxnSp>
        <p:cxnSp>
          <p:nvCxnSpPr>
            <p:cNvPr id="180" name="Google Shape;180;p51"/>
            <p:cNvCxnSpPr/>
            <p:nvPr/>
          </p:nvCxnSpPr>
          <p:spPr>
            <a:xfrm>
              <a:off x="0" y="7436422"/>
              <a:ext cx="3204626" cy="0"/>
            </a:xfrm>
            <a:prstGeom prst="straightConnector1">
              <a:avLst/>
            </a:prstGeom>
            <a:noFill/>
            <a:ln w="28575" cap="flat" cmpd="sng">
              <a:solidFill>
                <a:schemeClr val="lt1"/>
              </a:solidFill>
              <a:prstDash val="solid"/>
              <a:miter lim="800000"/>
              <a:headEnd type="none" w="sm" len="sm"/>
              <a:tailEnd type="none" w="sm" len="sm"/>
            </a:ln>
          </p:spPr>
        </p:cxnSp>
        <p:cxnSp>
          <p:nvCxnSpPr>
            <p:cNvPr id="181" name="Google Shape;181;p51"/>
            <p:cNvCxnSpPr/>
            <p:nvPr/>
          </p:nvCxnSpPr>
          <p:spPr>
            <a:xfrm>
              <a:off x="0" y="7934552"/>
              <a:ext cx="3204626" cy="0"/>
            </a:xfrm>
            <a:prstGeom prst="straightConnector1">
              <a:avLst/>
            </a:prstGeom>
            <a:noFill/>
            <a:ln w="28575" cap="flat" cmpd="sng">
              <a:solidFill>
                <a:schemeClr val="lt1"/>
              </a:solidFill>
              <a:prstDash val="solid"/>
              <a:miter lim="800000"/>
              <a:headEnd type="none" w="sm" len="sm"/>
              <a:tailEnd type="none" w="sm" len="sm"/>
            </a:ln>
          </p:spPr>
        </p:cxnSp>
        <p:cxnSp>
          <p:nvCxnSpPr>
            <p:cNvPr id="182" name="Google Shape;182;p51"/>
            <p:cNvCxnSpPr/>
            <p:nvPr/>
          </p:nvCxnSpPr>
          <p:spPr>
            <a:xfrm>
              <a:off x="0" y="8417115"/>
              <a:ext cx="3204626" cy="15568"/>
            </a:xfrm>
            <a:prstGeom prst="straightConnector1">
              <a:avLst/>
            </a:prstGeom>
            <a:noFill/>
            <a:ln w="28575" cap="flat" cmpd="sng">
              <a:solidFill>
                <a:schemeClr val="lt1"/>
              </a:solidFill>
              <a:prstDash val="solid"/>
              <a:miter lim="800000"/>
              <a:headEnd type="none" w="sm" len="sm"/>
              <a:tailEnd type="none" w="sm" len="sm"/>
            </a:ln>
          </p:spPr>
        </p:cxnSp>
      </p:grpSp>
      <p:sp>
        <p:nvSpPr>
          <p:cNvPr id="183" name="Google Shape;183;p51"/>
          <p:cNvSpPr/>
          <p:nvPr/>
        </p:nvSpPr>
        <p:spPr>
          <a:xfrm>
            <a:off x="-3025" y="9279437"/>
            <a:ext cx="3836256" cy="531962"/>
          </a:xfrm>
          <a:prstGeom prst="rect">
            <a:avLst/>
          </a:prstGeom>
          <a:solidFill>
            <a:srgbClr val="69AD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184" name="Google Shape;184;p51"/>
          <p:cNvSpPr txBox="1">
            <a:spLocks noGrp="1"/>
          </p:cNvSpPr>
          <p:nvPr>
            <p:ph type="body" idx="21"/>
          </p:nvPr>
        </p:nvSpPr>
        <p:spPr>
          <a:xfrm>
            <a:off x="19827" y="9343352"/>
            <a:ext cx="3794482" cy="49702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800"/>
              <a:buNone/>
              <a:defRPr sz="1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185" name="Google Shape;185;p51"/>
          <p:cNvCxnSpPr/>
          <p:nvPr/>
        </p:nvCxnSpPr>
        <p:spPr>
          <a:xfrm>
            <a:off x="-3025" y="2857609"/>
            <a:ext cx="3769765" cy="0"/>
          </a:xfrm>
          <a:prstGeom prst="straightConnector1">
            <a:avLst/>
          </a:prstGeom>
          <a:noFill/>
          <a:ln w="28575" cap="flat" cmpd="sng">
            <a:solidFill>
              <a:srgbClr val="69ADAD"/>
            </a:solidFill>
            <a:prstDash val="solid"/>
            <a:miter lim="800000"/>
            <a:headEnd type="none" w="sm" len="sm"/>
            <a:tailEnd type="none" w="sm" len="sm"/>
          </a:ln>
        </p:spPr>
      </p:cxnSp>
      <p:sp>
        <p:nvSpPr>
          <p:cNvPr id="186" name="Google Shape;186;p51"/>
          <p:cNvSpPr txBox="1"/>
          <p:nvPr/>
        </p:nvSpPr>
        <p:spPr>
          <a:xfrm>
            <a:off x="317992" y="10005335"/>
            <a:ext cx="5181224" cy="630942"/>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sv-SE" sz="700" b="0" i="0">
                <a:solidFill>
                  <a:srgbClr val="6D6E7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sv-SE" sz="700" b="1" i="0">
                <a:solidFill>
                  <a:srgbClr val="6D6E71"/>
                </a:solidFill>
                <a:latin typeface="Roboto"/>
                <a:ea typeface="Roboto"/>
                <a:cs typeface="Roboto"/>
                <a:sym typeface="Roboto"/>
              </a:rPr>
              <a:t>2021-2-BE04-KA220-YOU-000050778</a:t>
            </a:r>
            <a:br>
              <a:rPr lang="sv-SE" sz="700">
                <a:solidFill>
                  <a:srgbClr val="6D6E71"/>
                </a:solidFill>
                <a:latin typeface="Roboto"/>
                <a:ea typeface="Roboto"/>
                <a:cs typeface="Roboto"/>
                <a:sym typeface="Roboto"/>
              </a:rPr>
            </a:br>
            <a:endParaRPr sz="700">
              <a:solidFill>
                <a:srgbClr val="6D6E71"/>
              </a:solidFill>
              <a:latin typeface="Roboto"/>
              <a:ea typeface="Roboto"/>
              <a:cs typeface="Roboto"/>
              <a:sym typeface="Roboto"/>
            </a:endParaRPr>
          </a:p>
        </p:txBody>
      </p:sp>
      <p:pic>
        <p:nvPicPr>
          <p:cNvPr id="187" name="Google Shape;187;p51"/>
          <p:cNvPicPr preferRelativeResize="0"/>
          <p:nvPr/>
        </p:nvPicPr>
        <p:blipFill rotWithShape="1">
          <a:blip r:embed="rId3">
            <a:alphaModFix/>
          </a:blip>
          <a:srcRect/>
          <a:stretch/>
        </p:blipFill>
        <p:spPr>
          <a:xfrm>
            <a:off x="232111" y="387001"/>
            <a:ext cx="4296822" cy="1242551"/>
          </a:xfrm>
          <a:prstGeom prst="rect">
            <a:avLst/>
          </a:prstGeom>
          <a:noFill/>
          <a:ln>
            <a:noFill/>
          </a:ln>
        </p:spPr>
      </p:pic>
      <p:sp>
        <p:nvSpPr>
          <p:cNvPr id="188" name="Google Shape;188;p51"/>
          <p:cNvSpPr>
            <a:spLocks noGrp="1"/>
          </p:cNvSpPr>
          <p:nvPr>
            <p:ph type="pic" idx="22"/>
          </p:nvPr>
        </p:nvSpPr>
        <p:spPr>
          <a:xfrm>
            <a:off x="5205348" y="0"/>
            <a:ext cx="2354327" cy="2862503"/>
          </a:xfrm>
          <a:prstGeom prst="rect">
            <a:avLst/>
          </a:prstGeom>
          <a:noFill/>
          <a:ln>
            <a:noFill/>
          </a:ln>
        </p:spPr>
      </p:sp>
      <p:cxnSp>
        <p:nvCxnSpPr>
          <p:cNvPr id="189" name="Google Shape;189;p51"/>
          <p:cNvCxnSpPr/>
          <p:nvPr/>
        </p:nvCxnSpPr>
        <p:spPr>
          <a:xfrm>
            <a:off x="5756091" y="4269311"/>
            <a:ext cx="1803584" cy="9579"/>
          </a:xfrm>
          <a:prstGeom prst="straightConnector1">
            <a:avLst/>
          </a:prstGeom>
          <a:noFill/>
          <a:ln w="28575" cap="flat" cmpd="sng">
            <a:solidFill>
              <a:srgbClr val="69ADAD"/>
            </a:solidFill>
            <a:prstDash val="solid"/>
            <a:miter lim="800000"/>
            <a:headEnd type="none" w="sm" len="sm"/>
            <a:tailEnd type="none" w="sm" len="sm"/>
          </a:ln>
        </p:spPr>
      </p:cxnSp>
      <p:pic>
        <p:nvPicPr>
          <p:cNvPr id="190" name="Google Shape;190;p51" descr="Co-funded by the European Union logo in png for web usage"/>
          <p:cNvPicPr preferRelativeResize="0"/>
          <p:nvPr/>
        </p:nvPicPr>
        <p:blipFill rotWithShape="1">
          <a:blip r:embed="rId4">
            <a:alphaModFix/>
          </a:blip>
          <a:srcRect/>
          <a:stretch/>
        </p:blipFill>
        <p:spPr>
          <a:xfrm>
            <a:off x="5499215" y="10058294"/>
            <a:ext cx="1895498" cy="461700"/>
          </a:xfrm>
          <a:prstGeom prst="rect">
            <a:avLst/>
          </a:prstGeom>
          <a:noFill/>
          <a:ln>
            <a:noFill/>
          </a:ln>
        </p:spPr>
      </p:pic>
      <p:sp>
        <p:nvSpPr>
          <p:cNvPr id="191" name="Google Shape;191;p51"/>
          <p:cNvSpPr/>
          <p:nvPr/>
        </p:nvSpPr>
        <p:spPr>
          <a:xfrm>
            <a:off x="5252213" y="9489331"/>
            <a:ext cx="12552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sv-SE" sz="800" b="1" i="0">
                <a:solidFill>
                  <a:schemeClr val="dk1"/>
                </a:solidFill>
                <a:latin typeface="Calibri"/>
                <a:ea typeface="Calibri"/>
                <a:cs typeface="Calibri"/>
                <a:sym typeface="Calibri"/>
              </a:rPr>
              <a:t>This resource is licensed under CC BY 4.0</a:t>
            </a:r>
            <a:endParaRPr sz="1283">
              <a:solidFill>
                <a:schemeClr val="dk1"/>
              </a:solidFill>
              <a:latin typeface="Century Schoolbook"/>
              <a:ea typeface="Century Schoolbook"/>
              <a:cs typeface="Century Schoolbook"/>
              <a:sym typeface="Century Schoolbook"/>
            </a:endParaRPr>
          </a:p>
          <a:p>
            <a:pPr marL="0" marR="0" lvl="0" indent="0" algn="l" rtl="0">
              <a:lnSpc>
                <a:spcPct val="100000"/>
              </a:lnSpc>
              <a:spcBef>
                <a:spcPts val="0"/>
              </a:spcBef>
              <a:spcAft>
                <a:spcPts val="0"/>
              </a:spcAft>
              <a:buClr>
                <a:schemeClr val="dk1"/>
              </a:buClr>
              <a:buSzPts val="800"/>
              <a:buFont typeface="Century Schoolbook"/>
              <a:buNone/>
            </a:pPr>
            <a:endParaRPr sz="800" b="1" i="0">
              <a:solidFill>
                <a:schemeClr val="dk1"/>
              </a:solidFill>
              <a:latin typeface="Calibri"/>
              <a:ea typeface="Calibri"/>
              <a:cs typeface="Calibri"/>
              <a:sym typeface="Calibri"/>
            </a:endParaRPr>
          </a:p>
        </p:txBody>
      </p:sp>
      <p:pic>
        <p:nvPicPr>
          <p:cNvPr id="192" name="Google Shape;192;p51"/>
          <p:cNvPicPr preferRelativeResize="0"/>
          <p:nvPr/>
        </p:nvPicPr>
        <p:blipFill rotWithShape="1">
          <a:blip r:embed="rId5">
            <a:alphaModFix/>
          </a:blip>
          <a:srcRect/>
          <a:stretch/>
        </p:blipFill>
        <p:spPr>
          <a:xfrm>
            <a:off x="3986990" y="9407122"/>
            <a:ext cx="1244049" cy="433251"/>
          </a:xfrm>
          <a:prstGeom prst="rect">
            <a:avLst/>
          </a:prstGeom>
          <a:noFill/>
          <a:ln>
            <a:noFill/>
          </a:ln>
        </p:spPr>
      </p:pic>
    </p:spTree>
  </p:cSld>
  <p:clrMapOvr>
    <a:masterClrMapping/>
  </p:clrMapOvr>
  <p:extLst>
    <p:ext uri="{DCECCB84-F9BA-43D5-87BE-67443E8EF086}">
      <p15:sldGuideLst xmlns:p15="http://schemas.microsoft.com/office/powerpoint/2012/main">
        <p15:guide id="1" orient="horz" pos="3367">
          <p15:clr>
            <a:srgbClr val="FBAE40"/>
          </p15:clr>
        </p15:guide>
        <p15:guide id="2" pos="238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DIVIDER 3">
  <p:cSld name="DIVIDER 3">
    <p:spTree>
      <p:nvGrpSpPr>
        <p:cNvPr id="1" name="Shape 193"/>
        <p:cNvGrpSpPr/>
        <p:nvPr/>
      </p:nvGrpSpPr>
      <p:grpSpPr>
        <a:xfrm>
          <a:off x="0" y="0"/>
          <a:ext cx="0" cy="0"/>
          <a:chOff x="0" y="0"/>
          <a:chExt cx="0" cy="0"/>
        </a:xfrm>
      </p:grpSpPr>
      <p:sp>
        <p:nvSpPr>
          <p:cNvPr id="194" name="Google Shape;194;p52"/>
          <p:cNvSpPr/>
          <p:nvPr/>
        </p:nvSpPr>
        <p:spPr>
          <a:xfrm>
            <a:off x="0" y="657726"/>
            <a:ext cx="7559675" cy="9366807"/>
          </a:xfrm>
          <a:prstGeom prst="rect">
            <a:avLst/>
          </a:prstGeom>
          <a:solidFill>
            <a:srgbClr val="97C87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grpSp>
        <p:nvGrpSpPr>
          <p:cNvPr id="195" name="Google Shape;195;p52"/>
          <p:cNvGrpSpPr/>
          <p:nvPr/>
        </p:nvGrpSpPr>
        <p:grpSpPr>
          <a:xfrm>
            <a:off x="-1092535" y="5135055"/>
            <a:ext cx="6117329" cy="6119130"/>
            <a:chOff x="110688" y="1674538"/>
            <a:chExt cx="7339635" cy="7341798"/>
          </a:xfrm>
        </p:grpSpPr>
        <p:sp>
          <p:nvSpPr>
            <p:cNvPr id="196" name="Google Shape;196;p52"/>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197" name="Google Shape;197;p52"/>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grpSp>
      <p:sp>
        <p:nvSpPr>
          <p:cNvPr id="198" name="Google Shape;198;p5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a:solidFill>
                  <a:srgbClr val="8AC03B"/>
                </a:solidFill>
                <a:latin typeface="Calibri"/>
                <a:ea typeface="Calibri"/>
                <a:cs typeface="Calibri"/>
                <a:sym typeface="Calibri"/>
              </a:defRPr>
            </a:lvl1pPr>
            <a:lvl2pPr marL="0" lvl="1" indent="0" algn="ctr">
              <a:spcBef>
                <a:spcPts val="0"/>
              </a:spcBef>
              <a:buNone/>
              <a:defRPr sz="700" b="0" i="0">
                <a:solidFill>
                  <a:srgbClr val="8AC03B"/>
                </a:solidFill>
                <a:latin typeface="Calibri"/>
                <a:ea typeface="Calibri"/>
                <a:cs typeface="Calibri"/>
                <a:sym typeface="Calibri"/>
              </a:defRPr>
            </a:lvl2pPr>
            <a:lvl3pPr marL="0" lvl="2" indent="0" algn="ctr">
              <a:spcBef>
                <a:spcPts val="0"/>
              </a:spcBef>
              <a:buNone/>
              <a:defRPr sz="700" b="0" i="0">
                <a:solidFill>
                  <a:srgbClr val="8AC03B"/>
                </a:solidFill>
                <a:latin typeface="Calibri"/>
                <a:ea typeface="Calibri"/>
                <a:cs typeface="Calibri"/>
                <a:sym typeface="Calibri"/>
              </a:defRPr>
            </a:lvl3pPr>
            <a:lvl4pPr marL="0" lvl="3" indent="0" algn="ctr">
              <a:spcBef>
                <a:spcPts val="0"/>
              </a:spcBef>
              <a:buNone/>
              <a:defRPr sz="700" b="0" i="0">
                <a:solidFill>
                  <a:srgbClr val="8AC03B"/>
                </a:solidFill>
                <a:latin typeface="Calibri"/>
                <a:ea typeface="Calibri"/>
                <a:cs typeface="Calibri"/>
                <a:sym typeface="Calibri"/>
              </a:defRPr>
            </a:lvl4pPr>
            <a:lvl5pPr marL="0" lvl="4" indent="0" algn="ctr">
              <a:spcBef>
                <a:spcPts val="0"/>
              </a:spcBef>
              <a:buNone/>
              <a:defRPr sz="700" b="0" i="0">
                <a:solidFill>
                  <a:srgbClr val="8AC03B"/>
                </a:solidFill>
                <a:latin typeface="Calibri"/>
                <a:ea typeface="Calibri"/>
                <a:cs typeface="Calibri"/>
                <a:sym typeface="Calibri"/>
              </a:defRPr>
            </a:lvl5pPr>
            <a:lvl6pPr marL="0" lvl="5" indent="0" algn="ctr">
              <a:spcBef>
                <a:spcPts val="0"/>
              </a:spcBef>
              <a:buNone/>
              <a:defRPr sz="700" b="0" i="0">
                <a:solidFill>
                  <a:srgbClr val="8AC03B"/>
                </a:solidFill>
                <a:latin typeface="Calibri"/>
                <a:ea typeface="Calibri"/>
                <a:cs typeface="Calibri"/>
                <a:sym typeface="Calibri"/>
              </a:defRPr>
            </a:lvl6pPr>
            <a:lvl7pPr marL="0" lvl="6" indent="0" algn="ctr">
              <a:spcBef>
                <a:spcPts val="0"/>
              </a:spcBef>
              <a:buNone/>
              <a:defRPr sz="700" b="0" i="0">
                <a:solidFill>
                  <a:srgbClr val="8AC03B"/>
                </a:solidFill>
                <a:latin typeface="Calibri"/>
                <a:ea typeface="Calibri"/>
                <a:cs typeface="Calibri"/>
                <a:sym typeface="Calibri"/>
              </a:defRPr>
            </a:lvl7pPr>
            <a:lvl8pPr marL="0" lvl="7" indent="0" algn="ctr">
              <a:spcBef>
                <a:spcPts val="0"/>
              </a:spcBef>
              <a:buNone/>
              <a:defRPr sz="700" b="0" i="0">
                <a:solidFill>
                  <a:srgbClr val="8AC03B"/>
                </a:solidFill>
                <a:latin typeface="Calibri"/>
                <a:ea typeface="Calibri"/>
                <a:cs typeface="Calibri"/>
                <a:sym typeface="Calibri"/>
              </a:defRPr>
            </a:lvl8pPr>
            <a:lvl9pPr marL="0" lvl="8" indent="0" algn="ctr">
              <a:spcBef>
                <a:spcPts val="0"/>
              </a:spcBef>
              <a:buNone/>
              <a:defRPr sz="700" b="0" i="0">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199" name="Google Shape;199;p52"/>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cxnSp>
        <p:nvCxnSpPr>
          <p:cNvPr id="200" name="Google Shape;200;p52"/>
          <p:cNvCxnSpPr/>
          <p:nvPr/>
        </p:nvCxnSpPr>
        <p:spPr>
          <a:xfrm>
            <a:off x="3779837" y="2296621"/>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201" name="Google Shape;201;p52"/>
          <p:cNvSpPr/>
          <p:nvPr/>
        </p:nvSpPr>
        <p:spPr>
          <a:xfrm>
            <a:off x="-1642533" y="0"/>
            <a:ext cx="1642533" cy="1069181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202" name="Google Shape;202;p52"/>
          <p:cNvSpPr/>
          <p:nvPr/>
        </p:nvSpPr>
        <p:spPr>
          <a:xfrm rot="-5400000">
            <a:off x="2958571" y="7749116"/>
            <a:ext cx="1642533" cy="7559675"/>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203" name="Google Shape;203;p52"/>
          <p:cNvSpPr txBox="1">
            <a:spLocks noGrp="1"/>
          </p:cNvSpPr>
          <p:nvPr>
            <p:ph type="body" idx="1"/>
          </p:nvPr>
        </p:nvSpPr>
        <p:spPr>
          <a:xfrm>
            <a:off x="3779837" y="833157"/>
            <a:ext cx="1955741" cy="20029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267"/>
              </a:spcBef>
              <a:spcAft>
                <a:spcPts val="0"/>
              </a:spcAft>
              <a:buClr>
                <a:schemeClr val="lt1"/>
              </a:buClr>
              <a:buSzPts val="8000"/>
              <a:buNone/>
              <a:defRPr sz="8000" b="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04" name="Google Shape;204;p52"/>
          <p:cNvSpPr txBox="1">
            <a:spLocks noGrp="1"/>
          </p:cNvSpPr>
          <p:nvPr>
            <p:ph type="body" idx="2"/>
          </p:nvPr>
        </p:nvSpPr>
        <p:spPr>
          <a:xfrm>
            <a:off x="3779837" y="2592720"/>
            <a:ext cx="2830273" cy="20029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267"/>
              </a:spcBef>
              <a:spcAft>
                <a:spcPts val="0"/>
              </a:spcAft>
              <a:buClr>
                <a:schemeClr val="lt1"/>
              </a:buClr>
              <a:buSzPts val="2800"/>
              <a:buNone/>
              <a:defRPr sz="2800" b="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Welcome Slide">
  <p:cSld name="Welcome Slide">
    <p:spTree>
      <p:nvGrpSpPr>
        <p:cNvPr id="1" name="Shape 205"/>
        <p:cNvGrpSpPr/>
        <p:nvPr/>
      </p:nvGrpSpPr>
      <p:grpSpPr>
        <a:xfrm>
          <a:off x="0" y="0"/>
          <a:ext cx="0" cy="0"/>
          <a:chOff x="0" y="0"/>
          <a:chExt cx="0" cy="0"/>
        </a:xfrm>
      </p:grpSpPr>
      <p:sp>
        <p:nvSpPr>
          <p:cNvPr id="206" name="Google Shape;206;p53"/>
          <p:cNvSpPr/>
          <p:nvPr/>
        </p:nvSpPr>
        <p:spPr>
          <a:xfrm>
            <a:off x="3779838" y="570538"/>
            <a:ext cx="3779837" cy="4947558"/>
          </a:xfrm>
          <a:custGeom>
            <a:avLst/>
            <a:gdLst/>
            <a:ahLst/>
            <a:cxnLst/>
            <a:rect l="l" t="t" r="r" b="b"/>
            <a:pathLst>
              <a:path w="3779837" h="4947558" extrusionOk="0">
                <a:moveTo>
                  <a:pt x="2473779" y="0"/>
                </a:moveTo>
                <a:cubicBezTo>
                  <a:pt x="2900726" y="0"/>
                  <a:pt x="3302411" y="108159"/>
                  <a:pt x="3652929" y="298572"/>
                </a:cubicBezTo>
                <a:lnTo>
                  <a:pt x="3779837" y="375671"/>
                </a:lnTo>
                <a:lnTo>
                  <a:pt x="3779837" y="4571888"/>
                </a:lnTo>
                <a:lnTo>
                  <a:pt x="3652929" y="4648986"/>
                </a:lnTo>
                <a:cubicBezTo>
                  <a:pt x="3302411" y="4839399"/>
                  <a:pt x="2900726" y="4947558"/>
                  <a:pt x="2473779" y="4947558"/>
                </a:cubicBezTo>
                <a:cubicBezTo>
                  <a:pt x="1107549" y="4947558"/>
                  <a:pt x="0" y="3840009"/>
                  <a:pt x="0" y="2473779"/>
                </a:cubicBezTo>
                <a:cubicBezTo>
                  <a:pt x="0" y="1107549"/>
                  <a:pt x="1107549" y="0"/>
                  <a:pt x="2473779" y="0"/>
                </a:cubicBezTo>
                <a:close/>
              </a:path>
            </a:pathLst>
          </a:cu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207" name="Google Shape;207;p53"/>
          <p:cNvSpPr txBox="1">
            <a:spLocks noGrp="1"/>
          </p:cNvSpPr>
          <p:nvPr>
            <p:ph type="body" idx="1"/>
          </p:nvPr>
        </p:nvSpPr>
        <p:spPr>
          <a:xfrm>
            <a:off x="6747565" y="4061020"/>
            <a:ext cx="785328" cy="1056986"/>
          </a:xfrm>
          <a:prstGeom prst="rect">
            <a:avLst/>
          </a:prstGeom>
          <a:noFill/>
          <a:ln>
            <a:noFill/>
          </a:ln>
        </p:spPr>
        <p:txBody>
          <a:bodyPr spcFirstLastPara="1" wrap="square" lIns="91425" tIns="45700" rIns="91425" bIns="45700" anchor="t" anchorCtr="0">
            <a:normAutofit/>
          </a:bodyPr>
          <a:lstStyle>
            <a:lvl1pPr marL="457200" lvl="0" indent="-228600" algn="r">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08" name="Google Shape;208;p53"/>
          <p:cNvSpPr txBox="1">
            <a:spLocks noGrp="1"/>
          </p:cNvSpPr>
          <p:nvPr>
            <p:ph type="body" idx="2"/>
          </p:nvPr>
        </p:nvSpPr>
        <p:spPr>
          <a:xfrm>
            <a:off x="4256944" y="1538407"/>
            <a:ext cx="3264178" cy="3438394"/>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0"/>
              </a:spcBef>
              <a:spcAft>
                <a:spcPts val="0"/>
              </a:spcAft>
              <a:buClr>
                <a:schemeClr val="lt1"/>
              </a:buClr>
              <a:buSzPts val="1400"/>
              <a:buNone/>
              <a:defRPr sz="1400" b="0" i="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09" name="Google Shape;209;p53"/>
          <p:cNvSpPr txBox="1">
            <a:spLocks noGrp="1"/>
          </p:cNvSpPr>
          <p:nvPr>
            <p:ph type="body" idx="3"/>
          </p:nvPr>
        </p:nvSpPr>
        <p:spPr>
          <a:xfrm>
            <a:off x="4571311" y="1081146"/>
            <a:ext cx="2003444" cy="93660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10" name="Google Shape;210;p53"/>
          <p:cNvSpPr txBox="1">
            <a:spLocks noGrp="1"/>
          </p:cNvSpPr>
          <p:nvPr>
            <p:ph type="body" idx="4"/>
          </p:nvPr>
        </p:nvSpPr>
        <p:spPr>
          <a:xfrm>
            <a:off x="578969" y="9701768"/>
            <a:ext cx="2966985" cy="24389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9ADAD"/>
              </a:buClr>
              <a:buSzPts val="1200"/>
              <a:buNone/>
              <a:defRPr sz="12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11" name="Google Shape;211;p53"/>
          <p:cNvSpPr txBox="1">
            <a:spLocks noGrp="1"/>
          </p:cNvSpPr>
          <p:nvPr>
            <p:ph type="body" idx="5"/>
          </p:nvPr>
        </p:nvSpPr>
        <p:spPr>
          <a:xfrm>
            <a:off x="578969" y="9920274"/>
            <a:ext cx="2966985" cy="24389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000"/>
              <a:buNone/>
              <a:defRPr sz="10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12" name="Google Shape;212;p53"/>
          <p:cNvSpPr txBox="1">
            <a:spLocks noGrp="1"/>
          </p:cNvSpPr>
          <p:nvPr>
            <p:ph type="body" idx="6"/>
          </p:nvPr>
        </p:nvSpPr>
        <p:spPr>
          <a:xfrm>
            <a:off x="578969" y="1542975"/>
            <a:ext cx="2662335" cy="3802931"/>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13" name="Google Shape;213;p53"/>
          <p:cNvSpPr txBox="1">
            <a:spLocks noGrp="1"/>
          </p:cNvSpPr>
          <p:nvPr>
            <p:ph type="body" idx="7"/>
          </p:nvPr>
        </p:nvSpPr>
        <p:spPr>
          <a:xfrm>
            <a:off x="560933" y="549846"/>
            <a:ext cx="3657458"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14" name="Google Shape;214;p53"/>
          <p:cNvSpPr txBox="1">
            <a:spLocks noGrp="1"/>
          </p:cNvSpPr>
          <p:nvPr>
            <p:ph type="body" idx="8"/>
          </p:nvPr>
        </p:nvSpPr>
        <p:spPr>
          <a:xfrm>
            <a:off x="578969" y="6096000"/>
            <a:ext cx="6656220" cy="3442610"/>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215" name="Google Shape;215;p53"/>
          <p:cNvCxnSpPr/>
          <p:nvPr/>
        </p:nvCxnSpPr>
        <p:spPr>
          <a:xfrm>
            <a:off x="0" y="1531321"/>
            <a:ext cx="3779838" cy="11654"/>
          </a:xfrm>
          <a:prstGeom prst="straightConnector1">
            <a:avLst/>
          </a:prstGeom>
          <a:noFill/>
          <a:ln w="28575" cap="flat" cmpd="sng">
            <a:solidFill>
              <a:srgbClr val="69ADAD"/>
            </a:solidFill>
            <a:prstDash val="solid"/>
            <a:miter lim="800000"/>
            <a:headEnd type="none" w="sm" len="sm"/>
            <a:tailEnd type="none" w="sm" len="sm"/>
          </a:ln>
        </p:spPr>
      </p:cxnSp>
      <p:sp>
        <p:nvSpPr>
          <p:cNvPr id="216" name="Google Shape;216;p5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a:solidFill>
                  <a:srgbClr val="8AC03B"/>
                </a:solidFill>
                <a:latin typeface="Calibri"/>
                <a:ea typeface="Calibri"/>
                <a:cs typeface="Calibri"/>
                <a:sym typeface="Calibri"/>
              </a:defRPr>
            </a:lvl1pPr>
            <a:lvl2pPr marL="0" lvl="1" indent="0" algn="ctr">
              <a:spcBef>
                <a:spcPts val="0"/>
              </a:spcBef>
              <a:buNone/>
              <a:defRPr sz="700" b="0" i="0">
                <a:solidFill>
                  <a:srgbClr val="8AC03B"/>
                </a:solidFill>
                <a:latin typeface="Calibri"/>
                <a:ea typeface="Calibri"/>
                <a:cs typeface="Calibri"/>
                <a:sym typeface="Calibri"/>
              </a:defRPr>
            </a:lvl2pPr>
            <a:lvl3pPr marL="0" lvl="2" indent="0" algn="ctr">
              <a:spcBef>
                <a:spcPts val="0"/>
              </a:spcBef>
              <a:buNone/>
              <a:defRPr sz="700" b="0" i="0">
                <a:solidFill>
                  <a:srgbClr val="8AC03B"/>
                </a:solidFill>
                <a:latin typeface="Calibri"/>
                <a:ea typeface="Calibri"/>
                <a:cs typeface="Calibri"/>
                <a:sym typeface="Calibri"/>
              </a:defRPr>
            </a:lvl3pPr>
            <a:lvl4pPr marL="0" lvl="3" indent="0" algn="ctr">
              <a:spcBef>
                <a:spcPts val="0"/>
              </a:spcBef>
              <a:buNone/>
              <a:defRPr sz="700" b="0" i="0">
                <a:solidFill>
                  <a:srgbClr val="8AC03B"/>
                </a:solidFill>
                <a:latin typeface="Calibri"/>
                <a:ea typeface="Calibri"/>
                <a:cs typeface="Calibri"/>
                <a:sym typeface="Calibri"/>
              </a:defRPr>
            </a:lvl4pPr>
            <a:lvl5pPr marL="0" lvl="4" indent="0" algn="ctr">
              <a:spcBef>
                <a:spcPts val="0"/>
              </a:spcBef>
              <a:buNone/>
              <a:defRPr sz="700" b="0" i="0">
                <a:solidFill>
                  <a:srgbClr val="8AC03B"/>
                </a:solidFill>
                <a:latin typeface="Calibri"/>
                <a:ea typeface="Calibri"/>
                <a:cs typeface="Calibri"/>
                <a:sym typeface="Calibri"/>
              </a:defRPr>
            </a:lvl5pPr>
            <a:lvl6pPr marL="0" lvl="5" indent="0" algn="ctr">
              <a:spcBef>
                <a:spcPts val="0"/>
              </a:spcBef>
              <a:buNone/>
              <a:defRPr sz="700" b="0" i="0">
                <a:solidFill>
                  <a:srgbClr val="8AC03B"/>
                </a:solidFill>
                <a:latin typeface="Calibri"/>
                <a:ea typeface="Calibri"/>
                <a:cs typeface="Calibri"/>
                <a:sym typeface="Calibri"/>
              </a:defRPr>
            </a:lvl6pPr>
            <a:lvl7pPr marL="0" lvl="6" indent="0" algn="ctr">
              <a:spcBef>
                <a:spcPts val="0"/>
              </a:spcBef>
              <a:buNone/>
              <a:defRPr sz="700" b="0" i="0">
                <a:solidFill>
                  <a:srgbClr val="8AC03B"/>
                </a:solidFill>
                <a:latin typeface="Calibri"/>
                <a:ea typeface="Calibri"/>
                <a:cs typeface="Calibri"/>
                <a:sym typeface="Calibri"/>
              </a:defRPr>
            </a:lvl7pPr>
            <a:lvl8pPr marL="0" lvl="7" indent="0" algn="ctr">
              <a:spcBef>
                <a:spcPts val="0"/>
              </a:spcBef>
              <a:buNone/>
              <a:defRPr sz="700" b="0" i="0">
                <a:solidFill>
                  <a:srgbClr val="8AC03B"/>
                </a:solidFill>
                <a:latin typeface="Calibri"/>
                <a:ea typeface="Calibri"/>
                <a:cs typeface="Calibri"/>
                <a:sym typeface="Calibri"/>
              </a:defRPr>
            </a:lvl8pPr>
            <a:lvl9pPr marL="0" lvl="8" indent="0" algn="ctr">
              <a:spcBef>
                <a:spcPts val="0"/>
              </a:spcBef>
              <a:buNone/>
              <a:defRPr sz="700" b="0" i="0">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217" name="Google Shape;217;p53"/>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estimonial/Quote Page">
  <p:cSld name="Testimonial/Quote Page">
    <p:spTree>
      <p:nvGrpSpPr>
        <p:cNvPr id="1" name="Shape 218"/>
        <p:cNvGrpSpPr/>
        <p:nvPr/>
      </p:nvGrpSpPr>
      <p:grpSpPr>
        <a:xfrm>
          <a:off x="0" y="0"/>
          <a:ext cx="0" cy="0"/>
          <a:chOff x="0" y="0"/>
          <a:chExt cx="0" cy="0"/>
        </a:xfrm>
      </p:grpSpPr>
      <p:sp>
        <p:nvSpPr>
          <p:cNvPr id="219" name="Google Shape;219;p54"/>
          <p:cNvSpPr/>
          <p:nvPr/>
        </p:nvSpPr>
        <p:spPr>
          <a:xfrm>
            <a:off x="0" y="2690806"/>
            <a:ext cx="7559675" cy="2752450"/>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220" name="Google Shape;220;p54"/>
          <p:cNvSpPr txBox="1">
            <a:spLocks noGrp="1"/>
          </p:cNvSpPr>
          <p:nvPr>
            <p:ph type="body" idx="1"/>
          </p:nvPr>
        </p:nvSpPr>
        <p:spPr>
          <a:xfrm>
            <a:off x="769518" y="80760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221" name="Google Shape;221;p54"/>
          <p:cNvCxnSpPr/>
          <p:nvPr/>
        </p:nvCxnSpPr>
        <p:spPr>
          <a:xfrm>
            <a:off x="0" y="1462432"/>
            <a:ext cx="3779838" cy="0"/>
          </a:xfrm>
          <a:prstGeom prst="straightConnector1">
            <a:avLst/>
          </a:prstGeom>
          <a:noFill/>
          <a:ln w="28575" cap="flat" cmpd="sng">
            <a:solidFill>
              <a:srgbClr val="69ADAD"/>
            </a:solidFill>
            <a:prstDash val="solid"/>
            <a:miter lim="800000"/>
            <a:headEnd type="none" w="sm" len="sm"/>
            <a:tailEnd type="none" w="sm" len="sm"/>
          </a:ln>
        </p:spPr>
      </p:cxnSp>
      <p:sp>
        <p:nvSpPr>
          <p:cNvPr id="222" name="Google Shape;222;p5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a:solidFill>
                  <a:srgbClr val="8AC03B"/>
                </a:solidFill>
                <a:latin typeface="Calibri"/>
                <a:ea typeface="Calibri"/>
                <a:cs typeface="Calibri"/>
                <a:sym typeface="Calibri"/>
              </a:defRPr>
            </a:lvl1pPr>
            <a:lvl2pPr marL="0" lvl="1" indent="0" algn="ctr">
              <a:spcBef>
                <a:spcPts val="0"/>
              </a:spcBef>
              <a:buNone/>
              <a:defRPr sz="700" b="0" i="0">
                <a:solidFill>
                  <a:srgbClr val="8AC03B"/>
                </a:solidFill>
                <a:latin typeface="Calibri"/>
                <a:ea typeface="Calibri"/>
                <a:cs typeface="Calibri"/>
                <a:sym typeface="Calibri"/>
              </a:defRPr>
            </a:lvl2pPr>
            <a:lvl3pPr marL="0" lvl="2" indent="0" algn="ctr">
              <a:spcBef>
                <a:spcPts val="0"/>
              </a:spcBef>
              <a:buNone/>
              <a:defRPr sz="700" b="0" i="0">
                <a:solidFill>
                  <a:srgbClr val="8AC03B"/>
                </a:solidFill>
                <a:latin typeface="Calibri"/>
                <a:ea typeface="Calibri"/>
                <a:cs typeface="Calibri"/>
                <a:sym typeface="Calibri"/>
              </a:defRPr>
            </a:lvl3pPr>
            <a:lvl4pPr marL="0" lvl="3" indent="0" algn="ctr">
              <a:spcBef>
                <a:spcPts val="0"/>
              </a:spcBef>
              <a:buNone/>
              <a:defRPr sz="700" b="0" i="0">
                <a:solidFill>
                  <a:srgbClr val="8AC03B"/>
                </a:solidFill>
                <a:latin typeface="Calibri"/>
                <a:ea typeface="Calibri"/>
                <a:cs typeface="Calibri"/>
                <a:sym typeface="Calibri"/>
              </a:defRPr>
            </a:lvl4pPr>
            <a:lvl5pPr marL="0" lvl="4" indent="0" algn="ctr">
              <a:spcBef>
                <a:spcPts val="0"/>
              </a:spcBef>
              <a:buNone/>
              <a:defRPr sz="700" b="0" i="0">
                <a:solidFill>
                  <a:srgbClr val="8AC03B"/>
                </a:solidFill>
                <a:latin typeface="Calibri"/>
                <a:ea typeface="Calibri"/>
                <a:cs typeface="Calibri"/>
                <a:sym typeface="Calibri"/>
              </a:defRPr>
            </a:lvl5pPr>
            <a:lvl6pPr marL="0" lvl="5" indent="0" algn="ctr">
              <a:spcBef>
                <a:spcPts val="0"/>
              </a:spcBef>
              <a:buNone/>
              <a:defRPr sz="700" b="0" i="0">
                <a:solidFill>
                  <a:srgbClr val="8AC03B"/>
                </a:solidFill>
                <a:latin typeface="Calibri"/>
                <a:ea typeface="Calibri"/>
                <a:cs typeface="Calibri"/>
                <a:sym typeface="Calibri"/>
              </a:defRPr>
            </a:lvl6pPr>
            <a:lvl7pPr marL="0" lvl="6" indent="0" algn="ctr">
              <a:spcBef>
                <a:spcPts val="0"/>
              </a:spcBef>
              <a:buNone/>
              <a:defRPr sz="700" b="0" i="0">
                <a:solidFill>
                  <a:srgbClr val="8AC03B"/>
                </a:solidFill>
                <a:latin typeface="Calibri"/>
                <a:ea typeface="Calibri"/>
                <a:cs typeface="Calibri"/>
                <a:sym typeface="Calibri"/>
              </a:defRPr>
            </a:lvl7pPr>
            <a:lvl8pPr marL="0" lvl="7" indent="0" algn="ctr">
              <a:spcBef>
                <a:spcPts val="0"/>
              </a:spcBef>
              <a:buNone/>
              <a:defRPr sz="700" b="0" i="0">
                <a:solidFill>
                  <a:srgbClr val="8AC03B"/>
                </a:solidFill>
                <a:latin typeface="Calibri"/>
                <a:ea typeface="Calibri"/>
                <a:cs typeface="Calibri"/>
                <a:sym typeface="Calibri"/>
              </a:defRPr>
            </a:lvl8pPr>
            <a:lvl9pPr marL="0" lvl="8" indent="0" algn="ctr">
              <a:spcBef>
                <a:spcPts val="0"/>
              </a:spcBef>
              <a:buNone/>
              <a:defRPr sz="700" b="0" i="0">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223" name="Google Shape;223;p54"/>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sp>
        <p:nvSpPr>
          <p:cNvPr id="224" name="Google Shape;224;p54"/>
          <p:cNvSpPr txBox="1">
            <a:spLocks noGrp="1"/>
          </p:cNvSpPr>
          <p:nvPr>
            <p:ph type="body" idx="2"/>
          </p:nvPr>
        </p:nvSpPr>
        <p:spPr>
          <a:xfrm>
            <a:off x="3128102" y="4078366"/>
            <a:ext cx="785328" cy="1056986"/>
          </a:xfrm>
          <a:prstGeom prst="rect">
            <a:avLst/>
          </a:prstGeom>
          <a:noFill/>
          <a:ln>
            <a:noFill/>
          </a:ln>
        </p:spPr>
        <p:txBody>
          <a:bodyPr spcFirstLastPara="1" wrap="square" lIns="91425" tIns="45700" rIns="91425" bIns="45700" anchor="t" anchorCtr="0">
            <a:normAutofit/>
          </a:bodyPr>
          <a:lstStyle>
            <a:lvl1pPr marL="457200" lvl="0" indent="-228600" algn="r">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25" name="Google Shape;225;p54"/>
          <p:cNvSpPr txBox="1">
            <a:spLocks noGrp="1"/>
          </p:cNvSpPr>
          <p:nvPr>
            <p:ph type="body" idx="3"/>
          </p:nvPr>
        </p:nvSpPr>
        <p:spPr>
          <a:xfrm>
            <a:off x="615910" y="2948645"/>
            <a:ext cx="2003444" cy="93660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26" name="Google Shape;226;p54"/>
          <p:cNvSpPr txBox="1">
            <a:spLocks noGrp="1"/>
          </p:cNvSpPr>
          <p:nvPr>
            <p:ph type="body" idx="4"/>
          </p:nvPr>
        </p:nvSpPr>
        <p:spPr>
          <a:xfrm>
            <a:off x="615910" y="2956923"/>
            <a:ext cx="3288612" cy="2066172"/>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0"/>
              </a:spcBef>
              <a:spcAft>
                <a:spcPts val="0"/>
              </a:spcAft>
              <a:buClr>
                <a:schemeClr val="lt1"/>
              </a:buClr>
              <a:buSzPts val="1400"/>
              <a:buNone/>
              <a:defRPr sz="1400" b="0" i="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grpSp>
        <p:nvGrpSpPr>
          <p:cNvPr id="227" name="Google Shape;227;p54"/>
          <p:cNvGrpSpPr/>
          <p:nvPr/>
        </p:nvGrpSpPr>
        <p:grpSpPr>
          <a:xfrm>
            <a:off x="5203685" y="1933342"/>
            <a:ext cx="3314240" cy="3315216"/>
            <a:chOff x="110688" y="1674538"/>
            <a:chExt cx="7339635" cy="7341798"/>
          </a:xfrm>
        </p:grpSpPr>
        <p:sp>
          <p:nvSpPr>
            <p:cNvPr id="228" name="Google Shape;228;p54"/>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229" name="Google Shape;229;p54"/>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grpSp>
      <p:sp>
        <p:nvSpPr>
          <p:cNvPr id="230" name="Google Shape;230;p54"/>
          <p:cNvSpPr txBox="1">
            <a:spLocks noGrp="1"/>
          </p:cNvSpPr>
          <p:nvPr>
            <p:ph type="body" idx="5"/>
          </p:nvPr>
        </p:nvSpPr>
        <p:spPr>
          <a:xfrm>
            <a:off x="615910" y="5006693"/>
            <a:ext cx="3297520" cy="21541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200"/>
              <a:buNone/>
              <a:defRPr sz="12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31" name="Google Shape;231;p54"/>
          <p:cNvSpPr/>
          <p:nvPr/>
        </p:nvSpPr>
        <p:spPr>
          <a:xfrm>
            <a:off x="7559675" y="-1014153"/>
            <a:ext cx="1351569" cy="1170596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232" name="Google Shape;232;p54"/>
          <p:cNvSpPr txBox="1">
            <a:spLocks noGrp="1"/>
          </p:cNvSpPr>
          <p:nvPr>
            <p:ph type="body" idx="6"/>
          </p:nvPr>
        </p:nvSpPr>
        <p:spPr>
          <a:xfrm>
            <a:off x="3913430" y="5729275"/>
            <a:ext cx="3290511" cy="447681"/>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9ADAD"/>
              </a:buClr>
              <a:buSzPts val="1800"/>
              <a:buFont typeface="Arial"/>
              <a:buNone/>
              <a:defRPr sz="1800" b="0"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33" name="Google Shape;233;p54"/>
          <p:cNvSpPr txBox="1">
            <a:spLocks noGrp="1"/>
          </p:cNvSpPr>
          <p:nvPr>
            <p:ph type="body" idx="7"/>
          </p:nvPr>
        </p:nvSpPr>
        <p:spPr>
          <a:xfrm>
            <a:off x="3913430" y="6307299"/>
            <a:ext cx="3290512" cy="104451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1">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234" name="Google Shape;234;p54"/>
          <p:cNvCxnSpPr/>
          <p:nvPr/>
        </p:nvCxnSpPr>
        <p:spPr>
          <a:xfrm>
            <a:off x="3951983" y="7966228"/>
            <a:ext cx="3607692" cy="0"/>
          </a:xfrm>
          <a:prstGeom prst="straightConnector1">
            <a:avLst/>
          </a:prstGeom>
          <a:noFill/>
          <a:ln w="28575" cap="flat" cmpd="sng">
            <a:solidFill>
              <a:srgbClr val="69ADAD"/>
            </a:solidFill>
            <a:prstDash val="solid"/>
            <a:miter lim="800000"/>
            <a:headEnd type="none" w="sm" len="sm"/>
            <a:tailEnd type="none" w="sm" len="sm"/>
          </a:ln>
        </p:spPr>
      </p:cxnSp>
      <p:sp>
        <p:nvSpPr>
          <p:cNvPr id="235" name="Google Shape;235;p54"/>
          <p:cNvSpPr txBox="1">
            <a:spLocks noGrp="1"/>
          </p:cNvSpPr>
          <p:nvPr>
            <p:ph type="body" idx="8"/>
          </p:nvPr>
        </p:nvSpPr>
        <p:spPr>
          <a:xfrm>
            <a:off x="3898756" y="7420110"/>
            <a:ext cx="3297520" cy="2154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D6E71"/>
              </a:buClr>
              <a:buSzPts val="1200"/>
              <a:buNone/>
              <a:defRPr sz="1200" b="1"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36" name="Google Shape;236;p54"/>
          <p:cNvSpPr txBox="1">
            <a:spLocks noGrp="1"/>
          </p:cNvSpPr>
          <p:nvPr>
            <p:ph type="body" idx="9"/>
          </p:nvPr>
        </p:nvSpPr>
        <p:spPr>
          <a:xfrm>
            <a:off x="3898440" y="8241026"/>
            <a:ext cx="3290512" cy="104451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1">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37" name="Google Shape;237;p54"/>
          <p:cNvSpPr txBox="1">
            <a:spLocks noGrp="1"/>
          </p:cNvSpPr>
          <p:nvPr>
            <p:ph type="body" idx="13"/>
          </p:nvPr>
        </p:nvSpPr>
        <p:spPr>
          <a:xfrm>
            <a:off x="3883766" y="9353837"/>
            <a:ext cx="3297520" cy="2154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D6E71"/>
              </a:buClr>
              <a:buSzPts val="1200"/>
              <a:buNone/>
              <a:defRPr sz="1200" b="1"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pic>
        <p:nvPicPr>
          <p:cNvPr id="238" name="Google Shape;238;p54"/>
          <p:cNvPicPr preferRelativeResize="0"/>
          <p:nvPr/>
        </p:nvPicPr>
        <p:blipFill rotWithShape="1">
          <a:blip r:embed="rId2">
            <a:alphaModFix/>
          </a:blip>
          <a:srcRect/>
          <a:stretch/>
        </p:blipFill>
        <p:spPr>
          <a:xfrm>
            <a:off x="-2014157" y="6010436"/>
            <a:ext cx="6156989" cy="6335401"/>
          </a:xfrm>
          <a:custGeom>
            <a:avLst/>
            <a:gdLst/>
            <a:ahLst/>
            <a:cxnLst/>
            <a:rect l="l" t="t" r="r" b="b"/>
            <a:pathLst>
              <a:path w="6156989" h="6335401" extrusionOk="0">
                <a:moveTo>
                  <a:pt x="129446" y="319158"/>
                </a:moveTo>
                <a:lnTo>
                  <a:pt x="129446" y="5617282"/>
                </a:lnTo>
                <a:lnTo>
                  <a:pt x="1000542" y="5617282"/>
                </a:lnTo>
                <a:lnTo>
                  <a:pt x="1000542" y="5911395"/>
                </a:lnTo>
                <a:lnTo>
                  <a:pt x="1229734" y="5911395"/>
                </a:lnTo>
                <a:lnTo>
                  <a:pt x="1229734" y="5936446"/>
                </a:lnTo>
                <a:lnTo>
                  <a:pt x="5048379" y="5936446"/>
                </a:lnTo>
                <a:lnTo>
                  <a:pt x="5048379" y="5911395"/>
                </a:lnTo>
                <a:lnTo>
                  <a:pt x="5855347" y="5911395"/>
                </a:lnTo>
                <a:lnTo>
                  <a:pt x="5855347" y="4685910"/>
                </a:lnTo>
                <a:lnTo>
                  <a:pt x="2014157" y="4685910"/>
                </a:lnTo>
                <a:lnTo>
                  <a:pt x="2014157" y="560046"/>
                </a:lnTo>
                <a:lnTo>
                  <a:pt x="1997859" y="560046"/>
                </a:lnTo>
                <a:lnTo>
                  <a:pt x="1997859" y="509095"/>
                </a:lnTo>
                <a:lnTo>
                  <a:pt x="1866175" y="509095"/>
                </a:lnTo>
                <a:lnTo>
                  <a:pt x="1866175" y="319158"/>
                </a:lnTo>
                <a:close/>
                <a:moveTo>
                  <a:pt x="0" y="0"/>
                </a:moveTo>
                <a:lnTo>
                  <a:pt x="6156989" y="0"/>
                </a:lnTo>
                <a:lnTo>
                  <a:pt x="6156989" y="6335401"/>
                </a:lnTo>
                <a:lnTo>
                  <a:pt x="0" y="6335401"/>
                </a:lnTo>
                <a:close/>
              </a:path>
            </a:pathLst>
          </a:custGeom>
          <a:noFill/>
          <a:ln>
            <a:noFill/>
          </a:ln>
        </p:spPr>
      </p:pic>
      <p:sp>
        <p:nvSpPr>
          <p:cNvPr id="239" name="Google Shape;239;p54"/>
          <p:cNvSpPr>
            <a:spLocks noGrp="1"/>
          </p:cNvSpPr>
          <p:nvPr>
            <p:ph type="pic" idx="14"/>
          </p:nvPr>
        </p:nvSpPr>
        <p:spPr>
          <a:xfrm>
            <a:off x="1" y="7328454"/>
            <a:ext cx="2938763" cy="3367892"/>
          </a:xfrm>
          <a:prstGeom prst="rect">
            <a:avLst/>
          </a:prstGeom>
          <a:noFill/>
          <a:ln>
            <a:noFill/>
          </a:ln>
        </p:spPr>
      </p:sp>
      <p:sp>
        <p:nvSpPr>
          <p:cNvPr id="240" name="Google Shape;240;p54"/>
          <p:cNvSpPr txBox="1">
            <a:spLocks noGrp="1"/>
          </p:cNvSpPr>
          <p:nvPr>
            <p:ph type="body" idx="15"/>
          </p:nvPr>
        </p:nvSpPr>
        <p:spPr>
          <a:xfrm>
            <a:off x="753476" y="147531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ext Slide 3">
  <p:cSld name="Text Slide 3">
    <p:spTree>
      <p:nvGrpSpPr>
        <p:cNvPr id="1" name="Shape 241"/>
        <p:cNvGrpSpPr/>
        <p:nvPr/>
      </p:nvGrpSpPr>
      <p:grpSpPr>
        <a:xfrm>
          <a:off x="0" y="0"/>
          <a:ext cx="0" cy="0"/>
          <a:chOff x="0" y="0"/>
          <a:chExt cx="0" cy="0"/>
        </a:xfrm>
      </p:grpSpPr>
      <p:sp>
        <p:nvSpPr>
          <p:cNvPr id="242" name="Google Shape;242;p55"/>
          <p:cNvSpPr/>
          <p:nvPr/>
        </p:nvSpPr>
        <p:spPr>
          <a:xfrm>
            <a:off x="0" y="0"/>
            <a:ext cx="7559675" cy="2870895"/>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grpSp>
        <p:nvGrpSpPr>
          <p:cNvPr id="243" name="Google Shape;243;p55"/>
          <p:cNvGrpSpPr/>
          <p:nvPr/>
        </p:nvGrpSpPr>
        <p:grpSpPr>
          <a:xfrm>
            <a:off x="5203685" y="-757463"/>
            <a:ext cx="3314240" cy="3315216"/>
            <a:chOff x="110688" y="1674538"/>
            <a:chExt cx="7339635" cy="7341798"/>
          </a:xfrm>
        </p:grpSpPr>
        <p:sp>
          <p:nvSpPr>
            <p:cNvPr id="244" name="Google Shape;244;p55"/>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245" name="Google Shape;245;p55"/>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grpSp>
      <p:sp>
        <p:nvSpPr>
          <p:cNvPr id="246" name="Google Shape;246;p55"/>
          <p:cNvSpPr/>
          <p:nvPr/>
        </p:nvSpPr>
        <p:spPr>
          <a:xfrm>
            <a:off x="7559675" y="-1014153"/>
            <a:ext cx="1351569" cy="1170596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247" name="Google Shape;247;p5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a:solidFill>
                  <a:srgbClr val="8AC03B"/>
                </a:solidFill>
                <a:latin typeface="Calibri"/>
                <a:ea typeface="Calibri"/>
                <a:cs typeface="Calibri"/>
                <a:sym typeface="Calibri"/>
              </a:defRPr>
            </a:lvl1pPr>
            <a:lvl2pPr marL="0" lvl="1" indent="0" algn="ctr">
              <a:spcBef>
                <a:spcPts val="0"/>
              </a:spcBef>
              <a:buNone/>
              <a:defRPr sz="700" b="0" i="0">
                <a:solidFill>
                  <a:srgbClr val="8AC03B"/>
                </a:solidFill>
                <a:latin typeface="Calibri"/>
                <a:ea typeface="Calibri"/>
                <a:cs typeface="Calibri"/>
                <a:sym typeface="Calibri"/>
              </a:defRPr>
            </a:lvl2pPr>
            <a:lvl3pPr marL="0" lvl="2" indent="0" algn="ctr">
              <a:spcBef>
                <a:spcPts val="0"/>
              </a:spcBef>
              <a:buNone/>
              <a:defRPr sz="700" b="0" i="0">
                <a:solidFill>
                  <a:srgbClr val="8AC03B"/>
                </a:solidFill>
                <a:latin typeface="Calibri"/>
                <a:ea typeface="Calibri"/>
                <a:cs typeface="Calibri"/>
                <a:sym typeface="Calibri"/>
              </a:defRPr>
            </a:lvl3pPr>
            <a:lvl4pPr marL="0" lvl="3" indent="0" algn="ctr">
              <a:spcBef>
                <a:spcPts val="0"/>
              </a:spcBef>
              <a:buNone/>
              <a:defRPr sz="700" b="0" i="0">
                <a:solidFill>
                  <a:srgbClr val="8AC03B"/>
                </a:solidFill>
                <a:latin typeface="Calibri"/>
                <a:ea typeface="Calibri"/>
                <a:cs typeface="Calibri"/>
                <a:sym typeface="Calibri"/>
              </a:defRPr>
            </a:lvl4pPr>
            <a:lvl5pPr marL="0" lvl="4" indent="0" algn="ctr">
              <a:spcBef>
                <a:spcPts val="0"/>
              </a:spcBef>
              <a:buNone/>
              <a:defRPr sz="700" b="0" i="0">
                <a:solidFill>
                  <a:srgbClr val="8AC03B"/>
                </a:solidFill>
                <a:latin typeface="Calibri"/>
                <a:ea typeface="Calibri"/>
                <a:cs typeface="Calibri"/>
                <a:sym typeface="Calibri"/>
              </a:defRPr>
            </a:lvl5pPr>
            <a:lvl6pPr marL="0" lvl="5" indent="0" algn="ctr">
              <a:spcBef>
                <a:spcPts val="0"/>
              </a:spcBef>
              <a:buNone/>
              <a:defRPr sz="700" b="0" i="0">
                <a:solidFill>
                  <a:srgbClr val="8AC03B"/>
                </a:solidFill>
                <a:latin typeface="Calibri"/>
                <a:ea typeface="Calibri"/>
                <a:cs typeface="Calibri"/>
                <a:sym typeface="Calibri"/>
              </a:defRPr>
            </a:lvl6pPr>
            <a:lvl7pPr marL="0" lvl="6" indent="0" algn="ctr">
              <a:spcBef>
                <a:spcPts val="0"/>
              </a:spcBef>
              <a:buNone/>
              <a:defRPr sz="700" b="0" i="0">
                <a:solidFill>
                  <a:srgbClr val="8AC03B"/>
                </a:solidFill>
                <a:latin typeface="Calibri"/>
                <a:ea typeface="Calibri"/>
                <a:cs typeface="Calibri"/>
                <a:sym typeface="Calibri"/>
              </a:defRPr>
            </a:lvl7pPr>
            <a:lvl8pPr marL="0" lvl="7" indent="0" algn="ctr">
              <a:spcBef>
                <a:spcPts val="0"/>
              </a:spcBef>
              <a:buNone/>
              <a:defRPr sz="700" b="0" i="0">
                <a:solidFill>
                  <a:srgbClr val="8AC03B"/>
                </a:solidFill>
                <a:latin typeface="Calibri"/>
                <a:ea typeface="Calibri"/>
                <a:cs typeface="Calibri"/>
                <a:sym typeface="Calibri"/>
              </a:defRPr>
            </a:lvl8pPr>
            <a:lvl9pPr marL="0" lvl="8" indent="0" algn="ctr">
              <a:spcBef>
                <a:spcPts val="0"/>
              </a:spcBef>
              <a:buNone/>
              <a:defRPr sz="700" b="0" i="0">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248" name="Google Shape;248;p55"/>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sp>
        <p:nvSpPr>
          <p:cNvPr id="249" name="Google Shape;249;p55"/>
          <p:cNvSpPr txBox="1">
            <a:spLocks noGrp="1"/>
          </p:cNvSpPr>
          <p:nvPr>
            <p:ph type="body" idx="1"/>
          </p:nvPr>
        </p:nvSpPr>
        <p:spPr>
          <a:xfrm>
            <a:off x="801602" y="3132368"/>
            <a:ext cx="5956470" cy="6671628"/>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250" name="Google Shape;250;p55"/>
          <p:cNvCxnSpPr/>
          <p:nvPr/>
        </p:nvCxnSpPr>
        <p:spPr>
          <a:xfrm>
            <a:off x="0" y="1462432"/>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251" name="Google Shape;251;p55"/>
          <p:cNvSpPr/>
          <p:nvPr/>
        </p:nvSpPr>
        <p:spPr>
          <a:xfrm>
            <a:off x="0" y="-1014153"/>
            <a:ext cx="7559675" cy="10141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252" name="Google Shape;252;p55"/>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chemeClr val="lt1"/>
              </a:buClr>
              <a:buSzPts val="1800"/>
              <a:buFont typeface="Arial"/>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53" name="Google Shape;253;p55"/>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ext Slide 4">
  <p:cSld name="Text Slide 4">
    <p:spTree>
      <p:nvGrpSpPr>
        <p:cNvPr id="1" name="Shape 254"/>
        <p:cNvGrpSpPr/>
        <p:nvPr/>
      </p:nvGrpSpPr>
      <p:grpSpPr>
        <a:xfrm>
          <a:off x="0" y="0"/>
          <a:ext cx="0" cy="0"/>
          <a:chOff x="0" y="0"/>
          <a:chExt cx="0" cy="0"/>
        </a:xfrm>
      </p:grpSpPr>
      <p:sp>
        <p:nvSpPr>
          <p:cNvPr id="255" name="Google Shape;255;p5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a:solidFill>
                  <a:srgbClr val="8AC03B"/>
                </a:solidFill>
                <a:latin typeface="Calibri"/>
                <a:ea typeface="Calibri"/>
                <a:cs typeface="Calibri"/>
                <a:sym typeface="Calibri"/>
              </a:defRPr>
            </a:lvl1pPr>
            <a:lvl2pPr marL="0" lvl="1" indent="0" algn="ctr">
              <a:spcBef>
                <a:spcPts val="0"/>
              </a:spcBef>
              <a:buNone/>
              <a:defRPr sz="700" b="0" i="0">
                <a:solidFill>
                  <a:srgbClr val="8AC03B"/>
                </a:solidFill>
                <a:latin typeface="Calibri"/>
                <a:ea typeface="Calibri"/>
                <a:cs typeface="Calibri"/>
                <a:sym typeface="Calibri"/>
              </a:defRPr>
            </a:lvl2pPr>
            <a:lvl3pPr marL="0" lvl="2" indent="0" algn="ctr">
              <a:spcBef>
                <a:spcPts val="0"/>
              </a:spcBef>
              <a:buNone/>
              <a:defRPr sz="700" b="0" i="0">
                <a:solidFill>
                  <a:srgbClr val="8AC03B"/>
                </a:solidFill>
                <a:latin typeface="Calibri"/>
                <a:ea typeface="Calibri"/>
                <a:cs typeface="Calibri"/>
                <a:sym typeface="Calibri"/>
              </a:defRPr>
            </a:lvl3pPr>
            <a:lvl4pPr marL="0" lvl="3" indent="0" algn="ctr">
              <a:spcBef>
                <a:spcPts val="0"/>
              </a:spcBef>
              <a:buNone/>
              <a:defRPr sz="700" b="0" i="0">
                <a:solidFill>
                  <a:srgbClr val="8AC03B"/>
                </a:solidFill>
                <a:latin typeface="Calibri"/>
                <a:ea typeface="Calibri"/>
                <a:cs typeface="Calibri"/>
                <a:sym typeface="Calibri"/>
              </a:defRPr>
            </a:lvl4pPr>
            <a:lvl5pPr marL="0" lvl="4" indent="0" algn="ctr">
              <a:spcBef>
                <a:spcPts val="0"/>
              </a:spcBef>
              <a:buNone/>
              <a:defRPr sz="700" b="0" i="0">
                <a:solidFill>
                  <a:srgbClr val="8AC03B"/>
                </a:solidFill>
                <a:latin typeface="Calibri"/>
                <a:ea typeface="Calibri"/>
                <a:cs typeface="Calibri"/>
                <a:sym typeface="Calibri"/>
              </a:defRPr>
            </a:lvl5pPr>
            <a:lvl6pPr marL="0" lvl="5" indent="0" algn="ctr">
              <a:spcBef>
                <a:spcPts val="0"/>
              </a:spcBef>
              <a:buNone/>
              <a:defRPr sz="700" b="0" i="0">
                <a:solidFill>
                  <a:srgbClr val="8AC03B"/>
                </a:solidFill>
                <a:latin typeface="Calibri"/>
                <a:ea typeface="Calibri"/>
                <a:cs typeface="Calibri"/>
                <a:sym typeface="Calibri"/>
              </a:defRPr>
            </a:lvl6pPr>
            <a:lvl7pPr marL="0" lvl="6" indent="0" algn="ctr">
              <a:spcBef>
                <a:spcPts val="0"/>
              </a:spcBef>
              <a:buNone/>
              <a:defRPr sz="700" b="0" i="0">
                <a:solidFill>
                  <a:srgbClr val="8AC03B"/>
                </a:solidFill>
                <a:latin typeface="Calibri"/>
                <a:ea typeface="Calibri"/>
                <a:cs typeface="Calibri"/>
                <a:sym typeface="Calibri"/>
              </a:defRPr>
            </a:lvl7pPr>
            <a:lvl8pPr marL="0" lvl="7" indent="0" algn="ctr">
              <a:spcBef>
                <a:spcPts val="0"/>
              </a:spcBef>
              <a:buNone/>
              <a:defRPr sz="700" b="0" i="0">
                <a:solidFill>
                  <a:srgbClr val="8AC03B"/>
                </a:solidFill>
                <a:latin typeface="Calibri"/>
                <a:ea typeface="Calibri"/>
                <a:cs typeface="Calibri"/>
                <a:sym typeface="Calibri"/>
              </a:defRPr>
            </a:lvl8pPr>
            <a:lvl9pPr marL="0" lvl="8" indent="0" algn="ctr">
              <a:spcBef>
                <a:spcPts val="0"/>
              </a:spcBef>
              <a:buNone/>
              <a:defRPr sz="700" b="0" i="0">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256" name="Google Shape;256;p56"/>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sp>
        <p:nvSpPr>
          <p:cNvPr id="257" name="Google Shape;257;p56"/>
          <p:cNvSpPr/>
          <p:nvPr/>
        </p:nvSpPr>
        <p:spPr>
          <a:xfrm>
            <a:off x="0" y="0"/>
            <a:ext cx="7559675" cy="10024533"/>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258" name="Google Shape;258;p56"/>
          <p:cNvSpPr txBox="1">
            <a:spLocks noGrp="1"/>
          </p:cNvSpPr>
          <p:nvPr>
            <p:ph type="body" idx="1"/>
          </p:nvPr>
        </p:nvSpPr>
        <p:spPr>
          <a:xfrm>
            <a:off x="801602" y="3132368"/>
            <a:ext cx="5956470" cy="6671628"/>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259" name="Google Shape;259;p56"/>
          <p:cNvCxnSpPr/>
          <p:nvPr/>
        </p:nvCxnSpPr>
        <p:spPr>
          <a:xfrm>
            <a:off x="0" y="1462432"/>
            <a:ext cx="3779838" cy="0"/>
          </a:xfrm>
          <a:prstGeom prst="straightConnector1">
            <a:avLst/>
          </a:prstGeom>
          <a:noFill/>
          <a:ln w="28575" cap="flat" cmpd="sng">
            <a:solidFill>
              <a:schemeClr val="lt1"/>
            </a:solidFill>
            <a:prstDash val="solid"/>
            <a:miter lim="800000"/>
            <a:headEnd type="none" w="sm" len="sm"/>
            <a:tailEnd type="none" w="sm" len="sm"/>
          </a:ln>
        </p:spPr>
      </p:cxnSp>
      <p:grpSp>
        <p:nvGrpSpPr>
          <p:cNvPr id="260" name="Google Shape;260;p56"/>
          <p:cNvGrpSpPr/>
          <p:nvPr/>
        </p:nvGrpSpPr>
        <p:grpSpPr>
          <a:xfrm>
            <a:off x="-855518" y="7571773"/>
            <a:ext cx="3314240" cy="3315216"/>
            <a:chOff x="110688" y="1674538"/>
            <a:chExt cx="7339635" cy="7341798"/>
          </a:xfrm>
        </p:grpSpPr>
        <p:sp>
          <p:nvSpPr>
            <p:cNvPr id="261" name="Google Shape;261;p56"/>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262" name="Google Shape;262;p56"/>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grpSp>
      <p:sp>
        <p:nvSpPr>
          <p:cNvPr id="263" name="Google Shape;263;p56"/>
          <p:cNvSpPr/>
          <p:nvPr/>
        </p:nvSpPr>
        <p:spPr>
          <a:xfrm>
            <a:off x="-1642533" y="0"/>
            <a:ext cx="1642533" cy="1069181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264" name="Google Shape;264;p56"/>
          <p:cNvSpPr/>
          <p:nvPr/>
        </p:nvSpPr>
        <p:spPr>
          <a:xfrm rot="-5400000">
            <a:off x="2958571" y="7749116"/>
            <a:ext cx="1642533" cy="7559675"/>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265" name="Google Shape;265;p56"/>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chemeClr val="lt1"/>
              </a:buClr>
              <a:buSzPts val="1800"/>
              <a:buFont typeface="Arial"/>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66" name="Google Shape;266;p56"/>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Quote with Photo ">
  <p:cSld name="Quote with Photo ">
    <p:spTree>
      <p:nvGrpSpPr>
        <p:cNvPr id="1" name="Shape 267"/>
        <p:cNvGrpSpPr/>
        <p:nvPr/>
      </p:nvGrpSpPr>
      <p:grpSpPr>
        <a:xfrm>
          <a:off x="0" y="0"/>
          <a:ext cx="0" cy="0"/>
          <a:chOff x="0" y="0"/>
          <a:chExt cx="0" cy="0"/>
        </a:xfrm>
      </p:grpSpPr>
      <p:pic>
        <p:nvPicPr>
          <p:cNvPr id="268" name="Google Shape;268;p57"/>
          <p:cNvPicPr preferRelativeResize="0"/>
          <p:nvPr/>
        </p:nvPicPr>
        <p:blipFill rotWithShape="1">
          <a:blip r:embed="rId2">
            <a:alphaModFix/>
          </a:blip>
          <a:srcRect/>
          <a:stretch/>
        </p:blipFill>
        <p:spPr>
          <a:xfrm rot="10800000">
            <a:off x="980346" y="2378135"/>
            <a:ext cx="9110257" cy="9504955"/>
          </a:xfrm>
          <a:custGeom>
            <a:avLst/>
            <a:gdLst/>
            <a:ahLst/>
            <a:cxnLst/>
            <a:rect l="l" t="t" r="r" b="b"/>
            <a:pathLst>
              <a:path w="9110257" h="9504955" extrusionOk="0">
                <a:moveTo>
                  <a:pt x="258362" y="892575"/>
                </a:moveTo>
                <a:lnTo>
                  <a:pt x="258362" y="7758596"/>
                </a:lnTo>
                <a:lnTo>
                  <a:pt x="2520299" y="7758596"/>
                </a:lnTo>
                <a:lnTo>
                  <a:pt x="2520299" y="892575"/>
                </a:lnTo>
                <a:close/>
                <a:moveTo>
                  <a:pt x="0" y="0"/>
                </a:moveTo>
                <a:lnTo>
                  <a:pt x="9110257" y="0"/>
                </a:lnTo>
                <a:lnTo>
                  <a:pt x="9110257" y="9504955"/>
                </a:lnTo>
                <a:lnTo>
                  <a:pt x="0" y="9504955"/>
                </a:lnTo>
                <a:close/>
              </a:path>
            </a:pathLst>
          </a:custGeom>
          <a:noFill/>
          <a:ln>
            <a:noFill/>
          </a:ln>
        </p:spPr>
      </p:pic>
      <p:sp>
        <p:nvSpPr>
          <p:cNvPr id="269" name="Google Shape;269;p57"/>
          <p:cNvSpPr/>
          <p:nvPr/>
        </p:nvSpPr>
        <p:spPr>
          <a:xfrm>
            <a:off x="0" y="0"/>
            <a:ext cx="4833258" cy="4526277"/>
          </a:xfrm>
          <a:custGeom>
            <a:avLst/>
            <a:gdLst/>
            <a:ahLst/>
            <a:cxnLst/>
            <a:rect l="l" t="t" r="r" b="b"/>
            <a:pathLst>
              <a:path w="4833258" h="4526277" extrusionOk="0">
                <a:moveTo>
                  <a:pt x="0" y="0"/>
                </a:moveTo>
                <a:lnTo>
                  <a:pt x="4218941" y="0"/>
                </a:lnTo>
                <a:lnTo>
                  <a:pt x="4357791" y="185682"/>
                </a:lnTo>
                <a:cubicBezTo>
                  <a:pt x="4657976" y="630015"/>
                  <a:pt x="4833258" y="1165665"/>
                  <a:pt x="4833258" y="1742255"/>
                </a:cubicBezTo>
                <a:cubicBezTo>
                  <a:pt x="4833258" y="3279828"/>
                  <a:pt x="3586809" y="4526277"/>
                  <a:pt x="2049236" y="4526277"/>
                </a:cubicBezTo>
                <a:cubicBezTo>
                  <a:pt x="1280450" y="4526277"/>
                  <a:pt x="584444" y="4214665"/>
                  <a:pt x="80635" y="3710856"/>
                </a:cubicBezTo>
                <a:lnTo>
                  <a:pt x="0" y="3622135"/>
                </a:lnTo>
                <a:close/>
              </a:path>
            </a:pathLst>
          </a:custGeom>
          <a:solidFill>
            <a:srgbClr val="8AC03B"/>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270" name="Google Shape;270;p57"/>
          <p:cNvSpPr txBox="1">
            <a:spLocks noGrp="1"/>
          </p:cNvSpPr>
          <p:nvPr>
            <p:ph type="body" idx="1"/>
          </p:nvPr>
        </p:nvSpPr>
        <p:spPr>
          <a:xfrm>
            <a:off x="3128102" y="2738011"/>
            <a:ext cx="785328" cy="1056986"/>
          </a:xfrm>
          <a:prstGeom prst="rect">
            <a:avLst/>
          </a:prstGeom>
          <a:noFill/>
          <a:ln>
            <a:noFill/>
          </a:ln>
        </p:spPr>
        <p:txBody>
          <a:bodyPr spcFirstLastPara="1" wrap="square" lIns="91425" tIns="45700" rIns="91425" bIns="45700" anchor="t" anchorCtr="0">
            <a:normAutofit/>
          </a:bodyPr>
          <a:lstStyle>
            <a:lvl1pPr marL="457200" lvl="0" indent="-228600" algn="r">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71" name="Google Shape;271;p57"/>
          <p:cNvSpPr txBox="1">
            <a:spLocks noGrp="1"/>
          </p:cNvSpPr>
          <p:nvPr>
            <p:ph type="body" idx="2"/>
          </p:nvPr>
        </p:nvSpPr>
        <p:spPr>
          <a:xfrm>
            <a:off x="615910" y="805650"/>
            <a:ext cx="2003444" cy="93660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72" name="Google Shape;272;p57"/>
          <p:cNvSpPr txBox="1">
            <a:spLocks noGrp="1"/>
          </p:cNvSpPr>
          <p:nvPr>
            <p:ph type="body" idx="3"/>
          </p:nvPr>
        </p:nvSpPr>
        <p:spPr>
          <a:xfrm>
            <a:off x="615910" y="803767"/>
            <a:ext cx="3288612" cy="2623117"/>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0"/>
              </a:spcBef>
              <a:spcAft>
                <a:spcPts val="0"/>
              </a:spcAft>
              <a:buClr>
                <a:schemeClr val="lt1"/>
              </a:buClr>
              <a:buSzPts val="1400"/>
              <a:buNone/>
              <a:defRPr sz="1400" b="0" i="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73" name="Google Shape;273;p57"/>
          <p:cNvSpPr txBox="1">
            <a:spLocks noGrp="1"/>
          </p:cNvSpPr>
          <p:nvPr>
            <p:ph type="sldNum" idx="12"/>
          </p:nvPr>
        </p:nvSpPr>
        <p:spPr>
          <a:xfrm>
            <a:off x="329367"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a:solidFill>
                  <a:srgbClr val="8AC03B"/>
                </a:solidFill>
                <a:latin typeface="Calibri"/>
                <a:ea typeface="Calibri"/>
                <a:cs typeface="Calibri"/>
                <a:sym typeface="Calibri"/>
              </a:defRPr>
            </a:lvl1pPr>
            <a:lvl2pPr marL="0" lvl="1" indent="0" algn="ctr">
              <a:spcBef>
                <a:spcPts val="0"/>
              </a:spcBef>
              <a:buNone/>
              <a:defRPr sz="700" b="0" i="0">
                <a:solidFill>
                  <a:srgbClr val="8AC03B"/>
                </a:solidFill>
                <a:latin typeface="Calibri"/>
                <a:ea typeface="Calibri"/>
                <a:cs typeface="Calibri"/>
                <a:sym typeface="Calibri"/>
              </a:defRPr>
            </a:lvl2pPr>
            <a:lvl3pPr marL="0" lvl="2" indent="0" algn="ctr">
              <a:spcBef>
                <a:spcPts val="0"/>
              </a:spcBef>
              <a:buNone/>
              <a:defRPr sz="700" b="0" i="0">
                <a:solidFill>
                  <a:srgbClr val="8AC03B"/>
                </a:solidFill>
                <a:latin typeface="Calibri"/>
                <a:ea typeface="Calibri"/>
                <a:cs typeface="Calibri"/>
                <a:sym typeface="Calibri"/>
              </a:defRPr>
            </a:lvl3pPr>
            <a:lvl4pPr marL="0" lvl="3" indent="0" algn="ctr">
              <a:spcBef>
                <a:spcPts val="0"/>
              </a:spcBef>
              <a:buNone/>
              <a:defRPr sz="700" b="0" i="0">
                <a:solidFill>
                  <a:srgbClr val="8AC03B"/>
                </a:solidFill>
                <a:latin typeface="Calibri"/>
                <a:ea typeface="Calibri"/>
                <a:cs typeface="Calibri"/>
                <a:sym typeface="Calibri"/>
              </a:defRPr>
            </a:lvl4pPr>
            <a:lvl5pPr marL="0" lvl="4" indent="0" algn="ctr">
              <a:spcBef>
                <a:spcPts val="0"/>
              </a:spcBef>
              <a:buNone/>
              <a:defRPr sz="700" b="0" i="0">
                <a:solidFill>
                  <a:srgbClr val="8AC03B"/>
                </a:solidFill>
                <a:latin typeface="Calibri"/>
                <a:ea typeface="Calibri"/>
                <a:cs typeface="Calibri"/>
                <a:sym typeface="Calibri"/>
              </a:defRPr>
            </a:lvl5pPr>
            <a:lvl6pPr marL="0" lvl="5" indent="0" algn="ctr">
              <a:spcBef>
                <a:spcPts val="0"/>
              </a:spcBef>
              <a:buNone/>
              <a:defRPr sz="700" b="0" i="0">
                <a:solidFill>
                  <a:srgbClr val="8AC03B"/>
                </a:solidFill>
                <a:latin typeface="Calibri"/>
                <a:ea typeface="Calibri"/>
                <a:cs typeface="Calibri"/>
                <a:sym typeface="Calibri"/>
              </a:defRPr>
            </a:lvl6pPr>
            <a:lvl7pPr marL="0" lvl="6" indent="0" algn="ctr">
              <a:spcBef>
                <a:spcPts val="0"/>
              </a:spcBef>
              <a:buNone/>
              <a:defRPr sz="700" b="0" i="0">
                <a:solidFill>
                  <a:srgbClr val="8AC03B"/>
                </a:solidFill>
                <a:latin typeface="Calibri"/>
                <a:ea typeface="Calibri"/>
                <a:cs typeface="Calibri"/>
                <a:sym typeface="Calibri"/>
              </a:defRPr>
            </a:lvl7pPr>
            <a:lvl8pPr marL="0" lvl="7" indent="0" algn="ctr">
              <a:spcBef>
                <a:spcPts val="0"/>
              </a:spcBef>
              <a:buNone/>
              <a:defRPr sz="700" b="0" i="0">
                <a:solidFill>
                  <a:srgbClr val="8AC03B"/>
                </a:solidFill>
                <a:latin typeface="Calibri"/>
                <a:ea typeface="Calibri"/>
                <a:cs typeface="Calibri"/>
                <a:sym typeface="Calibri"/>
              </a:defRPr>
            </a:lvl8pPr>
            <a:lvl9pPr marL="0" lvl="8" indent="0" algn="ctr">
              <a:spcBef>
                <a:spcPts val="0"/>
              </a:spcBef>
              <a:buNone/>
              <a:defRPr sz="700" b="0" i="0">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274" name="Google Shape;274;p57"/>
          <p:cNvSpPr txBox="1"/>
          <p:nvPr/>
        </p:nvSpPr>
        <p:spPr>
          <a:xfrm rot="-5400000">
            <a:off x="-1431531"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sp>
        <p:nvSpPr>
          <p:cNvPr id="275" name="Google Shape;275;p57"/>
          <p:cNvSpPr>
            <a:spLocks noGrp="1"/>
          </p:cNvSpPr>
          <p:nvPr>
            <p:ph type="pic" idx="4"/>
          </p:nvPr>
        </p:nvSpPr>
        <p:spPr>
          <a:xfrm>
            <a:off x="2777346" y="4368139"/>
            <a:ext cx="4782329" cy="5519907"/>
          </a:xfrm>
          <a:prstGeom prst="rect">
            <a:avLst/>
          </a:prstGeom>
          <a:noFill/>
          <a:ln>
            <a:noFill/>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ext Slide with Photo">
  <p:cSld name="Text Slide with Photo">
    <p:spTree>
      <p:nvGrpSpPr>
        <p:cNvPr id="1" name="Shape 276"/>
        <p:cNvGrpSpPr/>
        <p:nvPr/>
      </p:nvGrpSpPr>
      <p:grpSpPr>
        <a:xfrm>
          <a:off x="0" y="0"/>
          <a:ext cx="0" cy="0"/>
          <a:chOff x="0" y="0"/>
          <a:chExt cx="0" cy="0"/>
        </a:xfrm>
      </p:grpSpPr>
      <p:sp>
        <p:nvSpPr>
          <p:cNvPr id="277" name="Google Shape;277;p58"/>
          <p:cNvSpPr/>
          <p:nvPr/>
        </p:nvSpPr>
        <p:spPr>
          <a:xfrm>
            <a:off x="0" y="0"/>
            <a:ext cx="7559675" cy="5345906"/>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grpSp>
        <p:nvGrpSpPr>
          <p:cNvPr id="278" name="Google Shape;278;p58"/>
          <p:cNvGrpSpPr/>
          <p:nvPr/>
        </p:nvGrpSpPr>
        <p:grpSpPr>
          <a:xfrm>
            <a:off x="5757333" y="-757463"/>
            <a:ext cx="2760592" cy="2761405"/>
            <a:chOff x="110688" y="1674538"/>
            <a:chExt cx="7339635" cy="7341798"/>
          </a:xfrm>
        </p:grpSpPr>
        <p:sp>
          <p:nvSpPr>
            <p:cNvPr id="279" name="Google Shape;279;p58"/>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280" name="Google Shape;280;p58"/>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grpSp>
      <p:sp>
        <p:nvSpPr>
          <p:cNvPr id="281" name="Google Shape;281;p58"/>
          <p:cNvSpPr/>
          <p:nvPr/>
        </p:nvSpPr>
        <p:spPr>
          <a:xfrm>
            <a:off x="0" y="-1014153"/>
            <a:ext cx="7559675" cy="10141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282" name="Google Shape;282;p58"/>
          <p:cNvSpPr/>
          <p:nvPr/>
        </p:nvSpPr>
        <p:spPr>
          <a:xfrm>
            <a:off x="7559675" y="-1014153"/>
            <a:ext cx="1351569" cy="1170596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283" name="Google Shape;283;p58"/>
          <p:cNvSpPr txBox="1">
            <a:spLocks noGrp="1"/>
          </p:cNvSpPr>
          <p:nvPr>
            <p:ph type="body" idx="1"/>
          </p:nvPr>
        </p:nvSpPr>
        <p:spPr>
          <a:xfrm>
            <a:off x="801602" y="155552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chemeClr val="lt1"/>
              </a:buClr>
              <a:buSzPts val="1800"/>
              <a:buFont typeface="Arial"/>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84" name="Google Shape;284;p58"/>
          <p:cNvSpPr txBox="1">
            <a:spLocks noGrp="1"/>
          </p:cNvSpPr>
          <p:nvPr>
            <p:ph type="body" idx="2"/>
          </p:nvPr>
        </p:nvSpPr>
        <p:spPr>
          <a:xfrm>
            <a:off x="801602" y="88781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85" name="Google Shape;285;p58"/>
          <p:cNvSpPr txBox="1">
            <a:spLocks noGrp="1"/>
          </p:cNvSpPr>
          <p:nvPr>
            <p:ph type="body" idx="3"/>
          </p:nvPr>
        </p:nvSpPr>
        <p:spPr>
          <a:xfrm>
            <a:off x="801602" y="2403364"/>
            <a:ext cx="5956470" cy="2621956"/>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286" name="Google Shape;286;p58"/>
          <p:cNvCxnSpPr/>
          <p:nvPr/>
        </p:nvCxnSpPr>
        <p:spPr>
          <a:xfrm>
            <a:off x="0" y="1462432"/>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287" name="Google Shape;287;p5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a:solidFill>
                  <a:srgbClr val="8AC03B"/>
                </a:solidFill>
                <a:latin typeface="Calibri"/>
                <a:ea typeface="Calibri"/>
                <a:cs typeface="Calibri"/>
                <a:sym typeface="Calibri"/>
              </a:defRPr>
            </a:lvl1pPr>
            <a:lvl2pPr marL="0" lvl="1" indent="0" algn="ctr">
              <a:spcBef>
                <a:spcPts val="0"/>
              </a:spcBef>
              <a:buNone/>
              <a:defRPr sz="700" b="0" i="0">
                <a:solidFill>
                  <a:srgbClr val="8AC03B"/>
                </a:solidFill>
                <a:latin typeface="Calibri"/>
                <a:ea typeface="Calibri"/>
                <a:cs typeface="Calibri"/>
                <a:sym typeface="Calibri"/>
              </a:defRPr>
            </a:lvl2pPr>
            <a:lvl3pPr marL="0" lvl="2" indent="0" algn="ctr">
              <a:spcBef>
                <a:spcPts val="0"/>
              </a:spcBef>
              <a:buNone/>
              <a:defRPr sz="700" b="0" i="0">
                <a:solidFill>
                  <a:srgbClr val="8AC03B"/>
                </a:solidFill>
                <a:latin typeface="Calibri"/>
                <a:ea typeface="Calibri"/>
                <a:cs typeface="Calibri"/>
                <a:sym typeface="Calibri"/>
              </a:defRPr>
            </a:lvl3pPr>
            <a:lvl4pPr marL="0" lvl="3" indent="0" algn="ctr">
              <a:spcBef>
                <a:spcPts val="0"/>
              </a:spcBef>
              <a:buNone/>
              <a:defRPr sz="700" b="0" i="0">
                <a:solidFill>
                  <a:srgbClr val="8AC03B"/>
                </a:solidFill>
                <a:latin typeface="Calibri"/>
                <a:ea typeface="Calibri"/>
                <a:cs typeface="Calibri"/>
                <a:sym typeface="Calibri"/>
              </a:defRPr>
            </a:lvl4pPr>
            <a:lvl5pPr marL="0" lvl="4" indent="0" algn="ctr">
              <a:spcBef>
                <a:spcPts val="0"/>
              </a:spcBef>
              <a:buNone/>
              <a:defRPr sz="700" b="0" i="0">
                <a:solidFill>
                  <a:srgbClr val="8AC03B"/>
                </a:solidFill>
                <a:latin typeface="Calibri"/>
                <a:ea typeface="Calibri"/>
                <a:cs typeface="Calibri"/>
                <a:sym typeface="Calibri"/>
              </a:defRPr>
            </a:lvl5pPr>
            <a:lvl6pPr marL="0" lvl="5" indent="0" algn="ctr">
              <a:spcBef>
                <a:spcPts val="0"/>
              </a:spcBef>
              <a:buNone/>
              <a:defRPr sz="700" b="0" i="0">
                <a:solidFill>
                  <a:srgbClr val="8AC03B"/>
                </a:solidFill>
                <a:latin typeface="Calibri"/>
                <a:ea typeface="Calibri"/>
                <a:cs typeface="Calibri"/>
                <a:sym typeface="Calibri"/>
              </a:defRPr>
            </a:lvl6pPr>
            <a:lvl7pPr marL="0" lvl="6" indent="0" algn="ctr">
              <a:spcBef>
                <a:spcPts val="0"/>
              </a:spcBef>
              <a:buNone/>
              <a:defRPr sz="700" b="0" i="0">
                <a:solidFill>
                  <a:srgbClr val="8AC03B"/>
                </a:solidFill>
                <a:latin typeface="Calibri"/>
                <a:ea typeface="Calibri"/>
                <a:cs typeface="Calibri"/>
                <a:sym typeface="Calibri"/>
              </a:defRPr>
            </a:lvl7pPr>
            <a:lvl8pPr marL="0" lvl="7" indent="0" algn="ctr">
              <a:spcBef>
                <a:spcPts val="0"/>
              </a:spcBef>
              <a:buNone/>
              <a:defRPr sz="700" b="0" i="0">
                <a:solidFill>
                  <a:srgbClr val="8AC03B"/>
                </a:solidFill>
                <a:latin typeface="Calibri"/>
                <a:ea typeface="Calibri"/>
                <a:cs typeface="Calibri"/>
                <a:sym typeface="Calibri"/>
              </a:defRPr>
            </a:lvl8pPr>
            <a:lvl9pPr marL="0" lvl="8" indent="0" algn="ctr">
              <a:spcBef>
                <a:spcPts val="0"/>
              </a:spcBef>
              <a:buNone/>
              <a:defRPr sz="700" b="0" i="0">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288" name="Google Shape;288;p58"/>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pic>
        <p:nvPicPr>
          <p:cNvPr id="289" name="Google Shape;289;p58"/>
          <p:cNvPicPr preferRelativeResize="0"/>
          <p:nvPr/>
        </p:nvPicPr>
        <p:blipFill rotWithShape="1">
          <a:blip r:embed="rId2">
            <a:alphaModFix/>
          </a:blip>
          <a:srcRect/>
          <a:stretch/>
        </p:blipFill>
        <p:spPr>
          <a:xfrm>
            <a:off x="-3100039" y="4333668"/>
            <a:ext cx="8519936" cy="8889058"/>
          </a:xfrm>
          <a:custGeom>
            <a:avLst/>
            <a:gdLst/>
            <a:ahLst/>
            <a:cxnLst/>
            <a:rect l="l" t="t" r="r" b="b"/>
            <a:pathLst>
              <a:path w="8519936" h="8889058" extrusionOk="0">
                <a:moveTo>
                  <a:pt x="0" y="0"/>
                </a:moveTo>
                <a:lnTo>
                  <a:pt x="8519936" y="0"/>
                </a:lnTo>
                <a:lnTo>
                  <a:pt x="8519936" y="6358146"/>
                </a:lnTo>
                <a:lnTo>
                  <a:pt x="3100039" y="6358146"/>
                </a:lnTo>
                <a:lnTo>
                  <a:pt x="3100039" y="103861"/>
                </a:lnTo>
                <a:lnTo>
                  <a:pt x="1351921" y="103861"/>
                </a:lnTo>
                <a:lnTo>
                  <a:pt x="1351921" y="447803"/>
                </a:lnTo>
                <a:lnTo>
                  <a:pt x="179125" y="447803"/>
                </a:lnTo>
                <a:lnTo>
                  <a:pt x="179125" y="7881482"/>
                </a:lnTo>
                <a:lnTo>
                  <a:pt x="1351921" y="7881482"/>
                </a:lnTo>
                <a:lnTo>
                  <a:pt x="1351921" y="7930050"/>
                </a:lnTo>
                <a:lnTo>
                  <a:pt x="1701684" y="7930050"/>
                </a:lnTo>
                <a:lnTo>
                  <a:pt x="1701684" y="8329294"/>
                </a:lnTo>
                <a:lnTo>
                  <a:pt x="6985860" y="8329294"/>
                </a:lnTo>
                <a:lnTo>
                  <a:pt x="6985860" y="8106264"/>
                </a:lnTo>
                <a:lnTo>
                  <a:pt x="8519936" y="8106264"/>
                </a:lnTo>
                <a:lnTo>
                  <a:pt x="8519936" y="8889058"/>
                </a:lnTo>
                <a:lnTo>
                  <a:pt x="0" y="8889058"/>
                </a:lnTo>
                <a:close/>
              </a:path>
            </a:pathLst>
          </a:custGeom>
          <a:noFill/>
          <a:ln>
            <a:noFill/>
          </a:ln>
        </p:spPr>
      </p:pic>
      <p:sp>
        <p:nvSpPr>
          <p:cNvPr id="290" name="Google Shape;290;p58"/>
          <p:cNvSpPr>
            <a:spLocks noGrp="1"/>
          </p:cNvSpPr>
          <p:nvPr>
            <p:ph type="pic" idx="4"/>
          </p:nvPr>
        </p:nvSpPr>
        <p:spPr>
          <a:xfrm>
            <a:off x="1" y="6188950"/>
            <a:ext cx="3739789" cy="4502865"/>
          </a:xfrm>
          <a:prstGeom prst="rect">
            <a:avLst/>
          </a:prstGeom>
          <a:noFill/>
          <a:ln>
            <a:noFill/>
          </a:ln>
        </p:spPr>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Phone Preview">
  <p:cSld name="Phone Preview">
    <p:spTree>
      <p:nvGrpSpPr>
        <p:cNvPr id="1" name="Shape 291"/>
        <p:cNvGrpSpPr/>
        <p:nvPr/>
      </p:nvGrpSpPr>
      <p:grpSpPr>
        <a:xfrm>
          <a:off x="0" y="0"/>
          <a:ext cx="0" cy="0"/>
          <a:chOff x="0" y="0"/>
          <a:chExt cx="0" cy="0"/>
        </a:xfrm>
      </p:grpSpPr>
      <p:sp>
        <p:nvSpPr>
          <p:cNvPr id="292" name="Google Shape;292;p59"/>
          <p:cNvSpPr/>
          <p:nvPr/>
        </p:nvSpPr>
        <p:spPr>
          <a:xfrm>
            <a:off x="2728780" y="570537"/>
            <a:ext cx="4830895" cy="6323323"/>
          </a:xfrm>
          <a:custGeom>
            <a:avLst/>
            <a:gdLst/>
            <a:ahLst/>
            <a:cxnLst/>
            <a:rect l="l" t="t" r="r" b="b"/>
            <a:pathLst>
              <a:path w="3779837" h="4947558" extrusionOk="0">
                <a:moveTo>
                  <a:pt x="2473779" y="0"/>
                </a:moveTo>
                <a:cubicBezTo>
                  <a:pt x="2900726" y="0"/>
                  <a:pt x="3302411" y="108159"/>
                  <a:pt x="3652929" y="298572"/>
                </a:cubicBezTo>
                <a:lnTo>
                  <a:pt x="3779837" y="375671"/>
                </a:lnTo>
                <a:lnTo>
                  <a:pt x="3779837" y="4571888"/>
                </a:lnTo>
                <a:lnTo>
                  <a:pt x="3652929" y="4648986"/>
                </a:lnTo>
                <a:cubicBezTo>
                  <a:pt x="3302411" y="4839399"/>
                  <a:pt x="2900726" y="4947558"/>
                  <a:pt x="2473779" y="4947558"/>
                </a:cubicBezTo>
                <a:cubicBezTo>
                  <a:pt x="1107549" y="4947558"/>
                  <a:pt x="0" y="3840009"/>
                  <a:pt x="0" y="2473779"/>
                </a:cubicBezTo>
                <a:cubicBezTo>
                  <a:pt x="0" y="1107549"/>
                  <a:pt x="1107549" y="0"/>
                  <a:pt x="2473779" y="0"/>
                </a:cubicBezTo>
                <a:close/>
              </a:path>
            </a:pathLst>
          </a:cu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pic>
        <p:nvPicPr>
          <p:cNvPr id="293" name="Google Shape;293;p59"/>
          <p:cNvPicPr preferRelativeResize="0"/>
          <p:nvPr/>
        </p:nvPicPr>
        <p:blipFill rotWithShape="1">
          <a:blip r:embed="rId2">
            <a:alphaModFix/>
          </a:blip>
          <a:srcRect/>
          <a:stretch/>
        </p:blipFill>
        <p:spPr>
          <a:xfrm>
            <a:off x="178235" y="5196167"/>
            <a:ext cx="4812798" cy="5495646"/>
          </a:xfrm>
          <a:custGeom>
            <a:avLst/>
            <a:gdLst/>
            <a:ahLst/>
            <a:cxnLst/>
            <a:rect l="l" t="t" r="r" b="b"/>
            <a:pathLst>
              <a:path w="4991918" h="5653816" extrusionOk="0">
                <a:moveTo>
                  <a:pt x="0" y="0"/>
                </a:moveTo>
                <a:lnTo>
                  <a:pt x="4991918" y="0"/>
                </a:lnTo>
                <a:lnTo>
                  <a:pt x="4991918" y="5653816"/>
                </a:lnTo>
                <a:lnTo>
                  <a:pt x="0" y="5653816"/>
                </a:lnTo>
                <a:close/>
              </a:path>
            </a:pathLst>
          </a:custGeom>
          <a:noFill/>
          <a:ln>
            <a:noFill/>
          </a:ln>
        </p:spPr>
      </p:pic>
      <p:sp>
        <p:nvSpPr>
          <p:cNvPr id="294" name="Google Shape;294;p59"/>
          <p:cNvSpPr>
            <a:spLocks noGrp="1"/>
          </p:cNvSpPr>
          <p:nvPr>
            <p:ph type="pic" idx="2"/>
          </p:nvPr>
        </p:nvSpPr>
        <p:spPr>
          <a:xfrm>
            <a:off x="686565" y="6737513"/>
            <a:ext cx="3796138" cy="3954301"/>
          </a:xfrm>
          <a:prstGeom prst="rect">
            <a:avLst/>
          </a:prstGeom>
          <a:solidFill>
            <a:srgbClr val="BFBFBF"/>
          </a:solidFill>
          <a:ln>
            <a:noFill/>
          </a:ln>
        </p:spPr>
      </p:sp>
      <p:sp>
        <p:nvSpPr>
          <p:cNvPr id="295" name="Google Shape;295;p59"/>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a:solidFill>
                  <a:srgbClr val="8AC03B"/>
                </a:solidFill>
                <a:latin typeface="Calibri"/>
                <a:ea typeface="Calibri"/>
                <a:cs typeface="Calibri"/>
                <a:sym typeface="Calibri"/>
              </a:defRPr>
            </a:lvl1pPr>
            <a:lvl2pPr marL="0" lvl="1" indent="0" algn="ctr">
              <a:spcBef>
                <a:spcPts val="0"/>
              </a:spcBef>
              <a:buNone/>
              <a:defRPr sz="700" b="0" i="0">
                <a:solidFill>
                  <a:srgbClr val="8AC03B"/>
                </a:solidFill>
                <a:latin typeface="Calibri"/>
                <a:ea typeface="Calibri"/>
                <a:cs typeface="Calibri"/>
                <a:sym typeface="Calibri"/>
              </a:defRPr>
            </a:lvl2pPr>
            <a:lvl3pPr marL="0" lvl="2" indent="0" algn="ctr">
              <a:spcBef>
                <a:spcPts val="0"/>
              </a:spcBef>
              <a:buNone/>
              <a:defRPr sz="700" b="0" i="0">
                <a:solidFill>
                  <a:srgbClr val="8AC03B"/>
                </a:solidFill>
                <a:latin typeface="Calibri"/>
                <a:ea typeface="Calibri"/>
                <a:cs typeface="Calibri"/>
                <a:sym typeface="Calibri"/>
              </a:defRPr>
            </a:lvl3pPr>
            <a:lvl4pPr marL="0" lvl="3" indent="0" algn="ctr">
              <a:spcBef>
                <a:spcPts val="0"/>
              </a:spcBef>
              <a:buNone/>
              <a:defRPr sz="700" b="0" i="0">
                <a:solidFill>
                  <a:srgbClr val="8AC03B"/>
                </a:solidFill>
                <a:latin typeface="Calibri"/>
                <a:ea typeface="Calibri"/>
                <a:cs typeface="Calibri"/>
                <a:sym typeface="Calibri"/>
              </a:defRPr>
            </a:lvl4pPr>
            <a:lvl5pPr marL="0" lvl="4" indent="0" algn="ctr">
              <a:spcBef>
                <a:spcPts val="0"/>
              </a:spcBef>
              <a:buNone/>
              <a:defRPr sz="700" b="0" i="0">
                <a:solidFill>
                  <a:srgbClr val="8AC03B"/>
                </a:solidFill>
                <a:latin typeface="Calibri"/>
                <a:ea typeface="Calibri"/>
                <a:cs typeface="Calibri"/>
                <a:sym typeface="Calibri"/>
              </a:defRPr>
            </a:lvl5pPr>
            <a:lvl6pPr marL="0" lvl="5" indent="0" algn="ctr">
              <a:spcBef>
                <a:spcPts val="0"/>
              </a:spcBef>
              <a:buNone/>
              <a:defRPr sz="700" b="0" i="0">
                <a:solidFill>
                  <a:srgbClr val="8AC03B"/>
                </a:solidFill>
                <a:latin typeface="Calibri"/>
                <a:ea typeface="Calibri"/>
                <a:cs typeface="Calibri"/>
                <a:sym typeface="Calibri"/>
              </a:defRPr>
            </a:lvl6pPr>
            <a:lvl7pPr marL="0" lvl="6" indent="0" algn="ctr">
              <a:spcBef>
                <a:spcPts val="0"/>
              </a:spcBef>
              <a:buNone/>
              <a:defRPr sz="700" b="0" i="0">
                <a:solidFill>
                  <a:srgbClr val="8AC03B"/>
                </a:solidFill>
                <a:latin typeface="Calibri"/>
                <a:ea typeface="Calibri"/>
                <a:cs typeface="Calibri"/>
                <a:sym typeface="Calibri"/>
              </a:defRPr>
            </a:lvl7pPr>
            <a:lvl8pPr marL="0" lvl="7" indent="0" algn="ctr">
              <a:spcBef>
                <a:spcPts val="0"/>
              </a:spcBef>
              <a:buNone/>
              <a:defRPr sz="700" b="0" i="0">
                <a:solidFill>
                  <a:srgbClr val="8AC03B"/>
                </a:solidFill>
                <a:latin typeface="Calibri"/>
                <a:ea typeface="Calibri"/>
                <a:cs typeface="Calibri"/>
                <a:sym typeface="Calibri"/>
              </a:defRPr>
            </a:lvl8pPr>
            <a:lvl9pPr marL="0" lvl="8" indent="0" algn="ctr">
              <a:spcBef>
                <a:spcPts val="0"/>
              </a:spcBef>
              <a:buNone/>
              <a:defRPr sz="700" b="0" i="0">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296" name="Google Shape;296;p59"/>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sp>
        <p:nvSpPr>
          <p:cNvPr id="297" name="Google Shape;297;p59"/>
          <p:cNvSpPr txBox="1">
            <a:spLocks noGrp="1"/>
          </p:cNvSpPr>
          <p:nvPr>
            <p:ph type="body" idx="1"/>
          </p:nvPr>
        </p:nvSpPr>
        <p:spPr>
          <a:xfrm>
            <a:off x="3798030" y="2354654"/>
            <a:ext cx="3639422" cy="2074689"/>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chemeClr val="lt1"/>
              </a:buClr>
              <a:buSzPts val="1800"/>
              <a:buFont typeface="Arial"/>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8" name="Google Shape;298;p59"/>
          <p:cNvSpPr txBox="1">
            <a:spLocks noGrp="1"/>
          </p:cNvSpPr>
          <p:nvPr>
            <p:ph type="body" idx="3"/>
          </p:nvPr>
        </p:nvSpPr>
        <p:spPr>
          <a:xfrm>
            <a:off x="3796036" y="1666323"/>
            <a:ext cx="3657458"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299" name="Google Shape;299;p59"/>
          <p:cNvCxnSpPr/>
          <p:nvPr/>
        </p:nvCxnSpPr>
        <p:spPr>
          <a:xfrm>
            <a:off x="3780532" y="2343000"/>
            <a:ext cx="3779838" cy="11654"/>
          </a:xfrm>
          <a:prstGeom prst="straightConnector1">
            <a:avLst/>
          </a:prstGeom>
          <a:noFill/>
          <a:ln w="28575" cap="flat" cmpd="sng">
            <a:solidFill>
              <a:schemeClr val="lt1"/>
            </a:solidFill>
            <a:prstDash val="solid"/>
            <a:miter lim="800000"/>
            <a:headEnd type="none" w="sm" len="sm"/>
            <a:tailEnd type="none" w="sm" len="sm"/>
          </a:ln>
        </p:spPr>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93"/>
                                        </p:tgtEl>
                                        <p:attrNameLst>
                                          <p:attrName>style.visibility</p:attrName>
                                        </p:attrNameLst>
                                      </p:cBhvr>
                                      <p:to>
                                        <p:strVal val="visible"/>
                                      </p:to>
                                    </p:set>
                                    <p:animEffect transition="in" filter="fade">
                                      <p:cBhvr>
                                        <p:cTn id="7" dur="500"/>
                                        <p:tgtEl>
                                          <p:spTgt spid="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ntent Page">
  <p:cSld name="Content Page">
    <p:spTree>
      <p:nvGrpSpPr>
        <p:cNvPr id="1" name="Shape 26"/>
        <p:cNvGrpSpPr/>
        <p:nvPr/>
      </p:nvGrpSpPr>
      <p:grpSpPr>
        <a:xfrm>
          <a:off x="0" y="0"/>
          <a:ext cx="0" cy="0"/>
          <a:chOff x="0" y="0"/>
          <a:chExt cx="0" cy="0"/>
        </a:xfrm>
      </p:grpSpPr>
      <p:sp>
        <p:nvSpPr>
          <p:cNvPr id="27" name="Google Shape;27;p42"/>
          <p:cNvSpPr/>
          <p:nvPr/>
        </p:nvSpPr>
        <p:spPr>
          <a:xfrm>
            <a:off x="-1" y="-22715"/>
            <a:ext cx="7559675" cy="2175225"/>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u="none" strike="noStrike" cap="none">
              <a:solidFill>
                <a:schemeClr val="lt1"/>
              </a:solidFill>
              <a:latin typeface="Century Schoolbook"/>
              <a:ea typeface="Century Schoolbook"/>
              <a:cs typeface="Century Schoolbook"/>
              <a:sym typeface="Century Schoolbook"/>
            </a:endParaRPr>
          </a:p>
        </p:txBody>
      </p:sp>
      <p:sp>
        <p:nvSpPr>
          <p:cNvPr id="28" name="Google Shape;28;p42"/>
          <p:cNvSpPr txBox="1">
            <a:spLocks noGrp="1"/>
          </p:cNvSpPr>
          <p:nvPr>
            <p:ph type="body" idx="1"/>
          </p:nvPr>
        </p:nvSpPr>
        <p:spPr>
          <a:xfrm>
            <a:off x="561474" y="2950024"/>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29" name="Google Shape;29;p42"/>
          <p:cNvSpPr txBox="1">
            <a:spLocks noGrp="1"/>
          </p:cNvSpPr>
          <p:nvPr>
            <p:ph type="body" idx="2"/>
          </p:nvPr>
        </p:nvSpPr>
        <p:spPr>
          <a:xfrm>
            <a:off x="1486931" y="2950025"/>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0" name="Google Shape;30;p42"/>
          <p:cNvSpPr txBox="1">
            <a:spLocks noGrp="1"/>
          </p:cNvSpPr>
          <p:nvPr>
            <p:ph type="body" idx="3"/>
          </p:nvPr>
        </p:nvSpPr>
        <p:spPr>
          <a:xfrm>
            <a:off x="561474" y="3444006"/>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1" name="Google Shape;31;p42"/>
          <p:cNvSpPr txBox="1">
            <a:spLocks noGrp="1"/>
          </p:cNvSpPr>
          <p:nvPr>
            <p:ph type="body" idx="4"/>
          </p:nvPr>
        </p:nvSpPr>
        <p:spPr>
          <a:xfrm>
            <a:off x="1486931" y="3425267"/>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2" name="Google Shape;32;p42"/>
          <p:cNvSpPr txBox="1">
            <a:spLocks noGrp="1"/>
          </p:cNvSpPr>
          <p:nvPr>
            <p:ph type="body" idx="5"/>
          </p:nvPr>
        </p:nvSpPr>
        <p:spPr>
          <a:xfrm>
            <a:off x="561474" y="3937988"/>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 name="Google Shape;33;p42"/>
          <p:cNvSpPr txBox="1">
            <a:spLocks noGrp="1"/>
          </p:cNvSpPr>
          <p:nvPr>
            <p:ph type="body" idx="6"/>
          </p:nvPr>
        </p:nvSpPr>
        <p:spPr>
          <a:xfrm>
            <a:off x="1486931" y="3941391"/>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4" name="Google Shape;34;p42"/>
          <p:cNvSpPr txBox="1">
            <a:spLocks noGrp="1"/>
          </p:cNvSpPr>
          <p:nvPr>
            <p:ph type="body" idx="7"/>
          </p:nvPr>
        </p:nvSpPr>
        <p:spPr>
          <a:xfrm>
            <a:off x="561474" y="4431970"/>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5" name="Google Shape;35;p42"/>
          <p:cNvSpPr txBox="1">
            <a:spLocks noGrp="1"/>
          </p:cNvSpPr>
          <p:nvPr>
            <p:ph type="body" idx="8"/>
          </p:nvPr>
        </p:nvSpPr>
        <p:spPr>
          <a:xfrm>
            <a:off x="1486931" y="4427356"/>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6" name="Google Shape;36;p42"/>
          <p:cNvSpPr txBox="1">
            <a:spLocks noGrp="1"/>
          </p:cNvSpPr>
          <p:nvPr>
            <p:ph type="body" idx="9"/>
          </p:nvPr>
        </p:nvSpPr>
        <p:spPr>
          <a:xfrm>
            <a:off x="561474" y="4925952"/>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7" name="Google Shape;37;p42"/>
          <p:cNvSpPr txBox="1">
            <a:spLocks noGrp="1"/>
          </p:cNvSpPr>
          <p:nvPr>
            <p:ph type="body" idx="13"/>
          </p:nvPr>
        </p:nvSpPr>
        <p:spPr>
          <a:xfrm>
            <a:off x="1486931" y="4966621"/>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8" name="Google Shape;38;p42"/>
          <p:cNvSpPr txBox="1">
            <a:spLocks noGrp="1"/>
          </p:cNvSpPr>
          <p:nvPr>
            <p:ph type="body" idx="14"/>
          </p:nvPr>
        </p:nvSpPr>
        <p:spPr>
          <a:xfrm>
            <a:off x="561474" y="5419934"/>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9" name="Google Shape;39;p42"/>
          <p:cNvSpPr txBox="1">
            <a:spLocks noGrp="1"/>
          </p:cNvSpPr>
          <p:nvPr>
            <p:ph type="body" idx="15"/>
          </p:nvPr>
        </p:nvSpPr>
        <p:spPr>
          <a:xfrm>
            <a:off x="1486931" y="5463308"/>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0" name="Google Shape;40;p42"/>
          <p:cNvSpPr txBox="1">
            <a:spLocks noGrp="1"/>
          </p:cNvSpPr>
          <p:nvPr>
            <p:ph type="body" idx="16"/>
          </p:nvPr>
        </p:nvSpPr>
        <p:spPr>
          <a:xfrm>
            <a:off x="561474" y="5913916"/>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1" name="Google Shape;41;p42"/>
          <p:cNvSpPr txBox="1">
            <a:spLocks noGrp="1"/>
          </p:cNvSpPr>
          <p:nvPr>
            <p:ph type="body" idx="17"/>
          </p:nvPr>
        </p:nvSpPr>
        <p:spPr>
          <a:xfrm>
            <a:off x="1486931" y="5959339"/>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2" name="Google Shape;42;p42"/>
          <p:cNvSpPr txBox="1">
            <a:spLocks noGrp="1"/>
          </p:cNvSpPr>
          <p:nvPr>
            <p:ph type="body" idx="18"/>
          </p:nvPr>
        </p:nvSpPr>
        <p:spPr>
          <a:xfrm>
            <a:off x="561474" y="6407899"/>
            <a:ext cx="857618" cy="393211"/>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3" name="Google Shape;43;p42"/>
          <p:cNvSpPr txBox="1">
            <a:spLocks noGrp="1"/>
          </p:cNvSpPr>
          <p:nvPr>
            <p:ph type="body" idx="19"/>
          </p:nvPr>
        </p:nvSpPr>
        <p:spPr>
          <a:xfrm>
            <a:off x="1486931" y="6456026"/>
            <a:ext cx="3228474" cy="34840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800"/>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4" name="Google Shape;44;p42"/>
          <p:cNvSpPr/>
          <p:nvPr/>
        </p:nvSpPr>
        <p:spPr>
          <a:xfrm rot="-5400000">
            <a:off x="-305598" y="9670325"/>
            <a:ext cx="1392572" cy="67184"/>
          </a:xfrm>
          <a:custGeom>
            <a:avLst/>
            <a:gdLst/>
            <a:ahLst/>
            <a:cxnLst/>
            <a:rect l="l" t="t" r="r" b="b"/>
            <a:pathLst>
              <a:path w="472886" h="22814" extrusionOk="0">
                <a:moveTo>
                  <a:pt x="226252" y="2794"/>
                </a:moveTo>
                <a:lnTo>
                  <a:pt x="226252" y="11226"/>
                </a:lnTo>
                <a:lnTo>
                  <a:pt x="233597" y="11226"/>
                </a:lnTo>
                <a:cubicBezTo>
                  <a:pt x="234218" y="11174"/>
                  <a:pt x="234787" y="10967"/>
                  <a:pt x="235305" y="10605"/>
                </a:cubicBezTo>
                <a:cubicBezTo>
                  <a:pt x="235873" y="10243"/>
                  <a:pt x="236287" y="9674"/>
                  <a:pt x="236649" y="9002"/>
                </a:cubicBezTo>
                <a:cubicBezTo>
                  <a:pt x="237012" y="8329"/>
                  <a:pt x="237167" y="7553"/>
                  <a:pt x="237167" y="6674"/>
                </a:cubicBezTo>
                <a:cubicBezTo>
                  <a:pt x="237167" y="5536"/>
                  <a:pt x="236856" y="4604"/>
                  <a:pt x="236132" y="3880"/>
                </a:cubicBezTo>
                <a:cubicBezTo>
                  <a:pt x="235408" y="3156"/>
                  <a:pt x="234528" y="2794"/>
                  <a:pt x="233442" y="2794"/>
                </a:cubicBezTo>
                <a:close/>
                <a:moveTo>
                  <a:pt x="41588" y="2794"/>
                </a:moveTo>
                <a:lnTo>
                  <a:pt x="41588" y="11226"/>
                </a:lnTo>
                <a:lnTo>
                  <a:pt x="48933" y="11226"/>
                </a:lnTo>
                <a:cubicBezTo>
                  <a:pt x="49554" y="11174"/>
                  <a:pt x="50123" y="10967"/>
                  <a:pt x="50640" y="10605"/>
                </a:cubicBezTo>
                <a:cubicBezTo>
                  <a:pt x="51209" y="10243"/>
                  <a:pt x="51623" y="9674"/>
                  <a:pt x="51985" y="9002"/>
                </a:cubicBezTo>
                <a:cubicBezTo>
                  <a:pt x="52347" y="8329"/>
                  <a:pt x="52502" y="7553"/>
                  <a:pt x="52502" y="6674"/>
                </a:cubicBezTo>
                <a:cubicBezTo>
                  <a:pt x="52502" y="5536"/>
                  <a:pt x="52191" y="4604"/>
                  <a:pt x="51468" y="3880"/>
                </a:cubicBezTo>
                <a:cubicBezTo>
                  <a:pt x="50743" y="3156"/>
                  <a:pt x="49864" y="2794"/>
                  <a:pt x="48778" y="2794"/>
                </a:cubicBezTo>
                <a:close/>
                <a:moveTo>
                  <a:pt x="345483" y="2225"/>
                </a:moveTo>
                <a:lnTo>
                  <a:pt x="345483" y="11278"/>
                </a:lnTo>
                <a:lnTo>
                  <a:pt x="353087" y="11278"/>
                </a:lnTo>
                <a:cubicBezTo>
                  <a:pt x="353811" y="11226"/>
                  <a:pt x="354483" y="11019"/>
                  <a:pt x="355052" y="10605"/>
                </a:cubicBezTo>
                <a:cubicBezTo>
                  <a:pt x="355725" y="10191"/>
                  <a:pt x="356190" y="9622"/>
                  <a:pt x="356604" y="8898"/>
                </a:cubicBezTo>
                <a:cubicBezTo>
                  <a:pt x="356966" y="8174"/>
                  <a:pt x="357173" y="7346"/>
                  <a:pt x="357173" y="6415"/>
                </a:cubicBezTo>
                <a:cubicBezTo>
                  <a:pt x="357173" y="5173"/>
                  <a:pt x="356811" y="4190"/>
                  <a:pt x="355983" y="3414"/>
                </a:cubicBezTo>
                <a:cubicBezTo>
                  <a:pt x="355207" y="2638"/>
                  <a:pt x="354121" y="2225"/>
                  <a:pt x="352828" y="2225"/>
                </a:cubicBezTo>
                <a:close/>
                <a:moveTo>
                  <a:pt x="315688" y="2225"/>
                </a:moveTo>
                <a:lnTo>
                  <a:pt x="315688" y="11278"/>
                </a:lnTo>
                <a:lnTo>
                  <a:pt x="323292" y="11278"/>
                </a:lnTo>
                <a:cubicBezTo>
                  <a:pt x="324016" y="11226"/>
                  <a:pt x="324689" y="11019"/>
                  <a:pt x="325258" y="10605"/>
                </a:cubicBezTo>
                <a:cubicBezTo>
                  <a:pt x="325930" y="10191"/>
                  <a:pt x="326396" y="9622"/>
                  <a:pt x="326809" y="8898"/>
                </a:cubicBezTo>
                <a:cubicBezTo>
                  <a:pt x="327172" y="8174"/>
                  <a:pt x="327378" y="7346"/>
                  <a:pt x="327378" y="6415"/>
                </a:cubicBezTo>
                <a:cubicBezTo>
                  <a:pt x="327378" y="5173"/>
                  <a:pt x="327016" y="4190"/>
                  <a:pt x="326189" y="3414"/>
                </a:cubicBezTo>
                <a:cubicBezTo>
                  <a:pt x="325413" y="2638"/>
                  <a:pt x="324327" y="2225"/>
                  <a:pt x="323034" y="2225"/>
                </a:cubicBezTo>
                <a:close/>
                <a:moveTo>
                  <a:pt x="421573" y="1914"/>
                </a:moveTo>
                <a:cubicBezTo>
                  <a:pt x="419918" y="1914"/>
                  <a:pt x="418418" y="2328"/>
                  <a:pt x="417125" y="3104"/>
                </a:cubicBezTo>
                <a:cubicBezTo>
                  <a:pt x="415832" y="3880"/>
                  <a:pt x="414797" y="5018"/>
                  <a:pt x="414073" y="6415"/>
                </a:cubicBezTo>
                <a:cubicBezTo>
                  <a:pt x="413348" y="7863"/>
                  <a:pt x="412986" y="9519"/>
                  <a:pt x="412986" y="11381"/>
                </a:cubicBezTo>
                <a:cubicBezTo>
                  <a:pt x="412986" y="13295"/>
                  <a:pt x="413348" y="14951"/>
                  <a:pt x="414073" y="16347"/>
                </a:cubicBezTo>
                <a:cubicBezTo>
                  <a:pt x="414797" y="17744"/>
                  <a:pt x="415832" y="18882"/>
                  <a:pt x="417125" y="19658"/>
                </a:cubicBezTo>
                <a:cubicBezTo>
                  <a:pt x="418418" y="20434"/>
                  <a:pt x="419918" y="20848"/>
                  <a:pt x="421573" y="20848"/>
                </a:cubicBezTo>
                <a:cubicBezTo>
                  <a:pt x="423228" y="20848"/>
                  <a:pt x="424728" y="20434"/>
                  <a:pt x="426022" y="19658"/>
                </a:cubicBezTo>
                <a:cubicBezTo>
                  <a:pt x="427315" y="18882"/>
                  <a:pt x="428298" y="17744"/>
                  <a:pt x="429022" y="16347"/>
                </a:cubicBezTo>
                <a:cubicBezTo>
                  <a:pt x="429746" y="14951"/>
                  <a:pt x="430108" y="13295"/>
                  <a:pt x="430108" y="11381"/>
                </a:cubicBezTo>
                <a:cubicBezTo>
                  <a:pt x="430108" y="9467"/>
                  <a:pt x="429746" y="7812"/>
                  <a:pt x="429022" y="6415"/>
                </a:cubicBezTo>
                <a:cubicBezTo>
                  <a:pt x="428298" y="5018"/>
                  <a:pt x="427315" y="3880"/>
                  <a:pt x="426022" y="3104"/>
                </a:cubicBezTo>
                <a:cubicBezTo>
                  <a:pt x="424728" y="2328"/>
                  <a:pt x="423280" y="1914"/>
                  <a:pt x="421573" y="1914"/>
                </a:cubicBezTo>
                <a:close/>
                <a:moveTo>
                  <a:pt x="298670" y="1914"/>
                </a:moveTo>
                <a:cubicBezTo>
                  <a:pt x="297015" y="1914"/>
                  <a:pt x="295515" y="2328"/>
                  <a:pt x="294222" y="3104"/>
                </a:cubicBezTo>
                <a:cubicBezTo>
                  <a:pt x="292929" y="3880"/>
                  <a:pt x="291894" y="5018"/>
                  <a:pt x="291170" y="6415"/>
                </a:cubicBezTo>
                <a:cubicBezTo>
                  <a:pt x="290445" y="7863"/>
                  <a:pt x="290084" y="9519"/>
                  <a:pt x="290084" y="11381"/>
                </a:cubicBezTo>
                <a:cubicBezTo>
                  <a:pt x="290084" y="13295"/>
                  <a:pt x="290445" y="14951"/>
                  <a:pt x="291170" y="16347"/>
                </a:cubicBezTo>
                <a:cubicBezTo>
                  <a:pt x="291894" y="17744"/>
                  <a:pt x="292929" y="18882"/>
                  <a:pt x="294222" y="19658"/>
                </a:cubicBezTo>
                <a:cubicBezTo>
                  <a:pt x="295515" y="20434"/>
                  <a:pt x="297015" y="20848"/>
                  <a:pt x="298670" y="20848"/>
                </a:cubicBezTo>
                <a:cubicBezTo>
                  <a:pt x="300377" y="20848"/>
                  <a:pt x="301825" y="20434"/>
                  <a:pt x="303119" y="19658"/>
                </a:cubicBezTo>
                <a:cubicBezTo>
                  <a:pt x="304412" y="18882"/>
                  <a:pt x="305395" y="17744"/>
                  <a:pt x="306119" y="16347"/>
                </a:cubicBezTo>
                <a:cubicBezTo>
                  <a:pt x="306843" y="14951"/>
                  <a:pt x="307205" y="13295"/>
                  <a:pt x="307205" y="11381"/>
                </a:cubicBezTo>
                <a:cubicBezTo>
                  <a:pt x="307205" y="9467"/>
                  <a:pt x="306843" y="7812"/>
                  <a:pt x="306119" y="6415"/>
                </a:cubicBezTo>
                <a:cubicBezTo>
                  <a:pt x="305395" y="5018"/>
                  <a:pt x="304412" y="3880"/>
                  <a:pt x="303119" y="3104"/>
                </a:cubicBezTo>
                <a:cubicBezTo>
                  <a:pt x="301825" y="2328"/>
                  <a:pt x="300377" y="1914"/>
                  <a:pt x="298670" y="1914"/>
                </a:cubicBezTo>
                <a:close/>
                <a:moveTo>
                  <a:pt x="344448" y="414"/>
                </a:moveTo>
                <a:lnTo>
                  <a:pt x="352983" y="414"/>
                </a:lnTo>
                <a:cubicBezTo>
                  <a:pt x="354173" y="414"/>
                  <a:pt x="355259" y="673"/>
                  <a:pt x="356190" y="1190"/>
                </a:cubicBezTo>
                <a:cubicBezTo>
                  <a:pt x="357121" y="1707"/>
                  <a:pt x="357897" y="2432"/>
                  <a:pt x="358414" y="3311"/>
                </a:cubicBezTo>
                <a:cubicBezTo>
                  <a:pt x="358983" y="4190"/>
                  <a:pt x="359242" y="5225"/>
                  <a:pt x="359242" y="6363"/>
                </a:cubicBezTo>
                <a:cubicBezTo>
                  <a:pt x="359242" y="7242"/>
                  <a:pt x="359087" y="8122"/>
                  <a:pt x="358725" y="8898"/>
                </a:cubicBezTo>
                <a:cubicBezTo>
                  <a:pt x="358414" y="9674"/>
                  <a:pt x="357949" y="10346"/>
                  <a:pt x="357328" y="10864"/>
                </a:cubicBezTo>
                <a:cubicBezTo>
                  <a:pt x="356759" y="11381"/>
                  <a:pt x="356138" y="11743"/>
                  <a:pt x="355414" y="12002"/>
                </a:cubicBezTo>
                <a:cubicBezTo>
                  <a:pt x="355725" y="12105"/>
                  <a:pt x="356035" y="12260"/>
                  <a:pt x="356345" y="12467"/>
                </a:cubicBezTo>
                <a:cubicBezTo>
                  <a:pt x="357018" y="12881"/>
                  <a:pt x="357535" y="13502"/>
                  <a:pt x="357949" y="14226"/>
                </a:cubicBezTo>
                <a:cubicBezTo>
                  <a:pt x="358363" y="14950"/>
                  <a:pt x="358621" y="15882"/>
                  <a:pt x="358621" y="16916"/>
                </a:cubicBezTo>
                <a:cubicBezTo>
                  <a:pt x="358673" y="17847"/>
                  <a:pt x="358725" y="18520"/>
                  <a:pt x="358776" y="19037"/>
                </a:cubicBezTo>
                <a:cubicBezTo>
                  <a:pt x="358828" y="19555"/>
                  <a:pt x="358932" y="19917"/>
                  <a:pt x="359087" y="20175"/>
                </a:cubicBezTo>
                <a:cubicBezTo>
                  <a:pt x="359242" y="20434"/>
                  <a:pt x="359449" y="20641"/>
                  <a:pt x="359656" y="20796"/>
                </a:cubicBezTo>
                <a:cubicBezTo>
                  <a:pt x="359863" y="20900"/>
                  <a:pt x="360018" y="21055"/>
                  <a:pt x="360121" y="21365"/>
                </a:cubicBezTo>
                <a:cubicBezTo>
                  <a:pt x="360173" y="21624"/>
                  <a:pt x="360121" y="21831"/>
                  <a:pt x="360018" y="22038"/>
                </a:cubicBezTo>
                <a:cubicBezTo>
                  <a:pt x="359915" y="22193"/>
                  <a:pt x="359811" y="22348"/>
                  <a:pt x="359656" y="22400"/>
                </a:cubicBezTo>
                <a:cubicBezTo>
                  <a:pt x="359501" y="22451"/>
                  <a:pt x="359345" y="22503"/>
                  <a:pt x="359190" y="22503"/>
                </a:cubicBezTo>
                <a:cubicBezTo>
                  <a:pt x="359035" y="22503"/>
                  <a:pt x="358828" y="22503"/>
                  <a:pt x="358673" y="22400"/>
                </a:cubicBezTo>
                <a:cubicBezTo>
                  <a:pt x="358414" y="22245"/>
                  <a:pt x="358104" y="21986"/>
                  <a:pt x="357794" y="21624"/>
                </a:cubicBezTo>
                <a:cubicBezTo>
                  <a:pt x="357483" y="21262"/>
                  <a:pt x="357225" y="20693"/>
                  <a:pt x="357018" y="20020"/>
                </a:cubicBezTo>
                <a:cubicBezTo>
                  <a:pt x="356811" y="19348"/>
                  <a:pt x="356708" y="18365"/>
                  <a:pt x="356708" y="17123"/>
                </a:cubicBezTo>
                <a:cubicBezTo>
                  <a:pt x="356708" y="16295"/>
                  <a:pt x="356552" y="15623"/>
                  <a:pt x="356294" y="15106"/>
                </a:cubicBezTo>
                <a:cubicBezTo>
                  <a:pt x="355983" y="14537"/>
                  <a:pt x="355673" y="14123"/>
                  <a:pt x="355259" y="13864"/>
                </a:cubicBezTo>
                <a:cubicBezTo>
                  <a:pt x="354845" y="13554"/>
                  <a:pt x="354432" y="13347"/>
                  <a:pt x="353914" y="13243"/>
                </a:cubicBezTo>
                <a:cubicBezTo>
                  <a:pt x="353449" y="13140"/>
                  <a:pt x="352983" y="13088"/>
                  <a:pt x="352517" y="13088"/>
                </a:cubicBezTo>
                <a:lnTo>
                  <a:pt x="345534" y="13088"/>
                </a:lnTo>
                <a:lnTo>
                  <a:pt x="345534" y="21572"/>
                </a:lnTo>
                <a:cubicBezTo>
                  <a:pt x="345534" y="21831"/>
                  <a:pt x="345431" y="22038"/>
                  <a:pt x="345276" y="22245"/>
                </a:cubicBezTo>
                <a:cubicBezTo>
                  <a:pt x="345121" y="22451"/>
                  <a:pt x="344862" y="22555"/>
                  <a:pt x="344603" y="22555"/>
                </a:cubicBezTo>
                <a:cubicBezTo>
                  <a:pt x="344293" y="22555"/>
                  <a:pt x="344034" y="22451"/>
                  <a:pt x="343827" y="22245"/>
                </a:cubicBezTo>
                <a:cubicBezTo>
                  <a:pt x="343621" y="22038"/>
                  <a:pt x="343517" y="21831"/>
                  <a:pt x="343517" y="21572"/>
                </a:cubicBezTo>
                <a:lnTo>
                  <a:pt x="343517" y="1345"/>
                </a:lnTo>
                <a:cubicBezTo>
                  <a:pt x="343517" y="1087"/>
                  <a:pt x="343569" y="880"/>
                  <a:pt x="343776" y="673"/>
                </a:cubicBezTo>
                <a:cubicBezTo>
                  <a:pt x="343983" y="517"/>
                  <a:pt x="344189" y="414"/>
                  <a:pt x="344448" y="414"/>
                </a:cubicBezTo>
                <a:close/>
                <a:moveTo>
                  <a:pt x="314654" y="414"/>
                </a:moveTo>
                <a:lnTo>
                  <a:pt x="323189" y="414"/>
                </a:lnTo>
                <a:cubicBezTo>
                  <a:pt x="324378" y="414"/>
                  <a:pt x="325465" y="673"/>
                  <a:pt x="326396" y="1190"/>
                </a:cubicBezTo>
                <a:cubicBezTo>
                  <a:pt x="327327" y="1707"/>
                  <a:pt x="328103" y="2432"/>
                  <a:pt x="328620" y="3311"/>
                </a:cubicBezTo>
                <a:cubicBezTo>
                  <a:pt x="329189" y="4190"/>
                  <a:pt x="329448" y="5225"/>
                  <a:pt x="329448" y="6363"/>
                </a:cubicBezTo>
                <a:cubicBezTo>
                  <a:pt x="329448" y="7242"/>
                  <a:pt x="329240" y="8122"/>
                  <a:pt x="328930" y="8898"/>
                </a:cubicBezTo>
                <a:cubicBezTo>
                  <a:pt x="328620" y="9674"/>
                  <a:pt x="328154" y="10346"/>
                  <a:pt x="327534" y="10864"/>
                </a:cubicBezTo>
                <a:cubicBezTo>
                  <a:pt x="326965" y="11381"/>
                  <a:pt x="326344" y="11743"/>
                  <a:pt x="325620" y="12002"/>
                </a:cubicBezTo>
                <a:cubicBezTo>
                  <a:pt x="325930" y="12105"/>
                  <a:pt x="326241" y="12260"/>
                  <a:pt x="326551" y="12467"/>
                </a:cubicBezTo>
                <a:cubicBezTo>
                  <a:pt x="327223" y="12881"/>
                  <a:pt x="327741" y="13502"/>
                  <a:pt x="328154" y="14226"/>
                </a:cubicBezTo>
                <a:cubicBezTo>
                  <a:pt x="328568" y="14950"/>
                  <a:pt x="328827" y="15882"/>
                  <a:pt x="328827" y="16916"/>
                </a:cubicBezTo>
                <a:cubicBezTo>
                  <a:pt x="328879" y="17847"/>
                  <a:pt x="328930" y="18520"/>
                  <a:pt x="328982" y="19037"/>
                </a:cubicBezTo>
                <a:cubicBezTo>
                  <a:pt x="329034" y="19555"/>
                  <a:pt x="329137" y="19917"/>
                  <a:pt x="329292" y="20175"/>
                </a:cubicBezTo>
                <a:cubicBezTo>
                  <a:pt x="329448" y="20434"/>
                  <a:pt x="329654" y="20641"/>
                  <a:pt x="329862" y="20796"/>
                </a:cubicBezTo>
                <a:cubicBezTo>
                  <a:pt x="330068" y="20900"/>
                  <a:pt x="330223" y="21055"/>
                  <a:pt x="330327" y="21365"/>
                </a:cubicBezTo>
                <a:cubicBezTo>
                  <a:pt x="330379" y="21624"/>
                  <a:pt x="330327" y="21831"/>
                  <a:pt x="330223" y="22038"/>
                </a:cubicBezTo>
                <a:cubicBezTo>
                  <a:pt x="330120" y="22193"/>
                  <a:pt x="330017" y="22348"/>
                  <a:pt x="329862" y="22400"/>
                </a:cubicBezTo>
                <a:cubicBezTo>
                  <a:pt x="329706" y="22451"/>
                  <a:pt x="329551" y="22503"/>
                  <a:pt x="329396" y="22503"/>
                </a:cubicBezTo>
                <a:cubicBezTo>
                  <a:pt x="329189" y="22503"/>
                  <a:pt x="329034" y="22503"/>
                  <a:pt x="328879" y="22400"/>
                </a:cubicBezTo>
                <a:cubicBezTo>
                  <a:pt x="328620" y="22245"/>
                  <a:pt x="328309" y="21986"/>
                  <a:pt x="327999" y="21624"/>
                </a:cubicBezTo>
                <a:cubicBezTo>
                  <a:pt x="327689" y="21262"/>
                  <a:pt x="327430" y="20693"/>
                  <a:pt x="327223" y="20020"/>
                </a:cubicBezTo>
                <a:cubicBezTo>
                  <a:pt x="327016" y="19348"/>
                  <a:pt x="326913" y="18365"/>
                  <a:pt x="326913" y="17123"/>
                </a:cubicBezTo>
                <a:cubicBezTo>
                  <a:pt x="326913" y="16295"/>
                  <a:pt x="326758" y="15623"/>
                  <a:pt x="326499" y="15106"/>
                </a:cubicBezTo>
                <a:cubicBezTo>
                  <a:pt x="326189" y="14537"/>
                  <a:pt x="325878" y="14123"/>
                  <a:pt x="325465" y="13864"/>
                </a:cubicBezTo>
                <a:cubicBezTo>
                  <a:pt x="325051" y="13554"/>
                  <a:pt x="324637" y="13347"/>
                  <a:pt x="324120" y="13243"/>
                </a:cubicBezTo>
                <a:cubicBezTo>
                  <a:pt x="323654" y="13140"/>
                  <a:pt x="323189" y="13088"/>
                  <a:pt x="322723" y="13088"/>
                </a:cubicBezTo>
                <a:lnTo>
                  <a:pt x="315688" y="13088"/>
                </a:lnTo>
                <a:lnTo>
                  <a:pt x="315688" y="21572"/>
                </a:lnTo>
                <a:cubicBezTo>
                  <a:pt x="315688" y="21831"/>
                  <a:pt x="315585" y="22038"/>
                  <a:pt x="315430" y="22245"/>
                </a:cubicBezTo>
                <a:cubicBezTo>
                  <a:pt x="315275" y="22451"/>
                  <a:pt x="315016" y="22555"/>
                  <a:pt x="314757" y="22555"/>
                </a:cubicBezTo>
                <a:cubicBezTo>
                  <a:pt x="314447" y="22555"/>
                  <a:pt x="314188" y="22451"/>
                  <a:pt x="313981" y="22245"/>
                </a:cubicBezTo>
                <a:cubicBezTo>
                  <a:pt x="313774" y="22038"/>
                  <a:pt x="313671" y="21831"/>
                  <a:pt x="313671" y="21572"/>
                </a:cubicBezTo>
                <a:lnTo>
                  <a:pt x="313671" y="1345"/>
                </a:lnTo>
                <a:cubicBezTo>
                  <a:pt x="313671" y="1087"/>
                  <a:pt x="313774" y="880"/>
                  <a:pt x="313981" y="673"/>
                </a:cubicBezTo>
                <a:cubicBezTo>
                  <a:pt x="314188" y="517"/>
                  <a:pt x="314395" y="414"/>
                  <a:pt x="314654" y="414"/>
                </a:cubicBezTo>
                <a:close/>
                <a:moveTo>
                  <a:pt x="437556" y="362"/>
                </a:moveTo>
                <a:cubicBezTo>
                  <a:pt x="437712" y="362"/>
                  <a:pt x="437815" y="414"/>
                  <a:pt x="437970" y="465"/>
                </a:cubicBezTo>
                <a:cubicBezTo>
                  <a:pt x="438126" y="517"/>
                  <a:pt x="438229" y="621"/>
                  <a:pt x="438332" y="724"/>
                </a:cubicBezTo>
                <a:lnTo>
                  <a:pt x="451936" y="19037"/>
                </a:lnTo>
                <a:lnTo>
                  <a:pt x="451936" y="1241"/>
                </a:lnTo>
                <a:cubicBezTo>
                  <a:pt x="451936" y="983"/>
                  <a:pt x="452040" y="776"/>
                  <a:pt x="452195" y="621"/>
                </a:cubicBezTo>
                <a:cubicBezTo>
                  <a:pt x="452402" y="465"/>
                  <a:pt x="452609" y="362"/>
                  <a:pt x="452816" y="362"/>
                </a:cubicBezTo>
                <a:cubicBezTo>
                  <a:pt x="453074" y="362"/>
                  <a:pt x="453281" y="465"/>
                  <a:pt x="453540" y="724"/>
                </a:cubicBezTo>
                <a:cubicBezTo>
                  <a:pt x="453695" y="879"/>
                  <a:pt x="453799" y="1086"/>
                  <a:pt x="453799" y="1345"/>
                </a:cubicBezTo>
                <a:lnTo>
                  <a:pt x="453799" y="21572"/>
                </a:lnTo>
                <a:cubicBezTo>
                  <a:pt x="453799" y="21882"/>
                  <a:pt x="453695" y="22141"/>
                  <a:pt x="453488" y="22296"/>
                </a:cubicBezTo>
                <a:cubicBezTo>
                  <a:pt x="453281" y="22451"/>
                  <a:pt x="453074" y="22555"/>
                  <a:pt x="452816" y="22555"/>
                </a:cubicBezTo>
                <a:cubicBezTo>
                  <a:pt x="452661" y="22555"/>
                  <a:pt x="452557" y="22503"/>
                  <a:pt x="452402" y="22451"/>
                </a:cubicBezTo>
                <a:cubicBezTo>
                  <a:pt x="452247" y="22399"/>
                  <a:pt x="452143" y="22296"/>
                  <a:pt x="452040" y="22193"/>
                </a:cubicBezTo>
                <a:lnTo>
                  <a:pt x="438488" y="3931"/>
                </a:lnTo>
                <a:lnTo>
                  <a:pt x="438488" y="21675"/>
                </a:lnTo>
                <a:cubicBezTo>
                  <a:pt x="438488" y="21934"/>
                  <a:pt x="438384" y="22141"/>
                  <a:pt x="438229" y="22296"/>
                </a:cubicBezTo>
                <a:cubicBezTo>
                  <a:pt x="438074" y="22451"/>
                  <a:pt x="437867" y="22555"/>
                  <a:pt x="437608" y="22555"/>
                </a:cubicBezTo>
                <a:cubicBezTo>
                  <a:pt x="437298" y="22555"/>
                  <a:pt x="437091" y="22451"/>
                  <a:pt x="436936" y="22296"/>
                </a:cubicBezTo>
                <a:cubicBezTo>
                  <a:pt x="436781" y="22089"/>
                  <a:pt x="436677" y="21934"/>
                  <a:pt x="436677" y="21675"/>
                </a:cubicBezTo>
                <a:lnTo>
                  <a:pt x="436677" y="1345"/>
                </a:lnTo>
                <a:cubicBezTo>
                  <a:pt x="436677" y="1034"/>
                  <a:pt x="436729" y="776"/>
                  <a:pt x="436936" y="621"/>
                </a:cubicBezTo>
                <a:cubicBezTo>
                  <a:pt x="437091" y="465"/>
                  <a:pt x="437349" y="362"/>
                  <a:pt x="437556" y="362"/>
                </a:cubicBezTo>
                <a:close/>
                <a:moveTo>
                  <a:pt x="405538" y="362"/>
                </a:moveTo>
                <a:cubicBezTo>
                  <a:pt x="405796" y="362"/>
                  <a:pt x="406055" y="465"/>
                  <a:pt x="406210" y="672"/>
                </a:cubicBezTo>
                <a:cubicBezTo>
                  <a:pt x="406417" y="828"/>
                  <a:pt x="406520" y="1086"/>
                  <a:pt x="406520" y="1345"/>
                </a:cubicBezTo>
                <a:lnTo>
                  <a:pt x="406520" y="21468"/>
                </a:lnTo>
                <a:cubicBezTo>
                  <a:pt x="406520" y="21727"/>
                  <a:pt x="406417" y="21934"/>
                  <a:pt x="406210" y="22141"/>
                </a:cubicBezTo>
                <a:cubicBezTo>
                  <a:pt x="406003" y="22296"/>
                  <a:pt x="405796" y="22399"/>
                  <a:pt x="405538" y="22399"/>
                </a:cubicBezTo>
                <a:cubicBezTo>
                  <a:pt x="405227" y="22399"/>
                  <a:pt x="404969" y="22348"/>
                  <a:pt x="404814" y="22141"/>
                </a:cubicBezTo>
                <a:cubicBezTo>
                  <a:pt x="404658" y="21986"/>
                  <a:pt x="404555" y="21727"/>
                  <a:pt x="404555" y="21468"/>
                </a:cubicBezTo>
                <a:lnTo>
                  <a:pt x="404555" y="1345"/>
                </a:lnTo>
                <a:cubicBezTo>
                  <a:pt x="404555" y="1086"/>
                  <a:pt x="404606" y="879"/>
                  <a:pt x="404814" y="672"/>
                </a:cubicBezTo>
                <a:cubicBezTo>
                  <a:pt x="405020" y="465"/>
                  <a:pt x="405227" y="362"/>
                  <a:pt x="405538" y="362"/>
                </a:cubicBezTo>
                <a:close/>
                <a:moveTo>
                  <a:pt x="365605" y="362"/>
                </a:moveTo>
                <a:lnTo>
                  <a:pt x="377192" y="362"/>
                </a:lnTo>
                <a:cubicBezTo>
                  <a:pt x="377450" y="362"/>
                  <a:pt x="377657" y="465"/>
                  <a:pt x="377864" y="621"/>
                </a:cubicBezTo>
                <a:cubicBezTo>
                  <a:pt x="378020" y="776"/>
                  <a:pt x="378123" y="1034"/>
                  <a:pt x="378123" y="1293"/>
                </a:cubicBezTo>
                <a:cubicBezTo>
                  <a:pt x="378123" y="1552"/>
                  <a:pt x="378071" y="1810"/>
                  <a:pt x="377864" y="1966"/>
                </a:cubicBezTo>
                <a:cubicBezTo>
                  <a:pt x="377657" y="2121"/>
                  <a:pt x="377450" y="2224"/>
                  <a:pt x="377192" y="2224"/>
                </a:cubicBezTo>
                <a:lnTo>
                  <a:pt x="366640" y="2224"/>
                </a:lnTo>
                <a:lnTo>
                  <a:pt x="366640" y="10139"/>
                </a:lnTo>
                <a:lnTo>
                  <a:pt x="375744" y="10139"/>
                </a:lnTo>
                <a:cubicBezTo>
                  <a:pt x="376002" y="10139"/>
                  <a:pt x="376209" y="10191"/>
                  <a:pt x="376416" y="10398"/>
                </a:cubicBezTo>
                <a:cubicBezTo>
                  <a:pt x="376571" y="10605"/>
                  <a:pt x="376675" y="10812"/>
                  <a:pt x="376675" y="11070"/>
                </a:cubicBezTo>
                <a:cubicBezTo>
                  <a:pt x="376675" y="11329"/>
                  <a:pt x="376623" y="11588"/>
                  <a:pt x="376416" y="11743"/>
                </a:cubicBezTo>
                <a:cubicBezTo>
                  <a:pt x="376209" y="11898"/>
                  <a:pt x="376002" y="12001"/>
                  <a:pt x="375744" y="12001"/>
                </a:cubicBezTo>
                <a:lnTo>
                  <a:pt x="366640" y="12001"/>
                </a:lnTo>
                <a:lnTo>
                  <a:pt x="366640" y="20589"/>
                </a:lnTo>
                <a:lnTo>
                  <a:pt x="377192" y="20589"/>
                </a:lnTo>
                <a:cubicBezTo>
                  <a:pt x="377450" y="20589"/>
                  <a:pt x="377657" y="20641"/>
                  <a:pt x="377864" y="20847"/>
                </a:cubicBezTo>
                <a:cubicBezTo>
                  <a:pt x="378020" y="21054"/>
                  <a:pt x="378123" y="21261"/>
                  <a:pt x="378123" y="21520"/>
                </a:cubicBezTo>
                <a:cubicBezTo>
                  <a:pt x="378123" y="21779"/>
                  <a:pt x="378071" y="22037"/>
                  <a:pt x="377864" y="22193"/>
                </a:cubicBezTo>
                <a:cubicBezTo>
                  <a:pt x="377657" y="22348"/>
                  <a:pt x="377450" y="22451"/>
                  <a:pt x="377192" y="22451"/>
                </a:cubicBezTo>
                <a:lnTo>
                  <a:pt x="365605" y="22451"/>
                </a:lnTo>
                <a:cubicBezTo>
                  <a:pt x="365346" y="22451"/>
                  <a:pt x="365139" y="22399"/>
                  <a:pt x="364933" y="22193"/>
                </a:cubicBezTo>
                <a:cubicBezTo>
                  <a:pt x="364778" y="21986"/>
                  <a:pt x="364674" y="21779"/>
                  <a:pt x="364674" y="21520"/>
                </a:cubicBezTo>
                <a:lnTo>
                  <a:pt x="364674" y="1293"/>
                </a:lnTo>
                <a:cubicBezTo>
                  <a:pt x="364674" y="1034"/>
                  <a:pt x="364726" y="828"/>
                  <a:pt x="364933" y="621"/>
                </a:cubicBezTo>
                <a:cubicBezTo>
                  <a:pt x="365139" y="465"/>
                  <a:pt x="365346" y="362"/>
                  <a:pt x="365605" y="362"/>
                </a:cubicBezTo>
                <a:close/>
                <a:moveTo>
                  <a:pt x="272910" y="362"/>
                </a:moveTo>
                <a:lnTo>
                  <a:pt x="284393" y="362"/>
                </a:lnTo>
                <a:cubicBezTo>
                  <a:pt x="284652" y="362"/>
                  <a:pt x="284910" y="465"/>
                  <a:pt x="285014" y="621"/>
                </a:cubicBezTo>
                <a:cubicBezTo>
                  <a:pt x="285169" y="776"/>
                  <a:pt x="285272" y="1034"/>
                  <a:pt x="285272" y="1293"/>
                </a:cubicBezTo>
                <a:cubicBezTo>
                  <a:pt x="285272" y="1552"/>
                  <a:pt x="285169" y="1810"/>
                  <a:pt x="285014" y="1966"/>
                </a:cubicBezTo>
                <a:cubicBezTo>
                  <a:pt x="284859" y="2121"/>
                  <a:pt x="284600" y="2224"/>
                  <a:pt x="284341" y="2224"/>
                </a:cubicBezTo>
                <a:lnTo>
                  <a:pt x="273841" y="2224"/>
                </a:lnTo>
                <a:lnTo>
                  <a:pt x="273841" y="10139"/>
                </a:lnTo>
                <a:lnTo>
                  <a:pt x="282945" y="10139"/>
                </a:lnTo>
                <a:cubicBezTo>
                  <a:pt x="283203" y="10139"/>
                  <a:pt x="283462" y="10243"/>
                  <a:pt x="283617" y="10398"/>
                </a:cubicBezTo>
                <a:cubicBezTo>
                  <a:pt x="283772" y="10605"/>
                  <a:pt x="283876" y="10812"/>
                  <a:pt x="283876" y="11070"/>
                </a:cubicBezTo>
                <a:cubicBezTo>
                  <a:pt x="283876" y="11329"/>
                  <a:pt x="283772" y="11588"/>
                  <a:pt x="283617" y="11743"/>
                </a:cubicBezTo>
                <a:cubicBezTo>
                  <a:pt x="283462" y="11898"/>
                  <a:pt x="283203" y="12001"/>
                  <a:pt x="282945" y="12001"/>
                </a:cubicBezTo>
                <a:lnTo>
                  <a:pt x="273841" y="12001"/>
                </a:lnTo>
                <a:lnTo>
                  <a:pt x="273841" y="21520"/>
                </a:lnTo>
                <a:cubicBezTo>
                  <a:pt x="273841" y="21779"/>
                  <a:pt x="273737" y="21986"/>
                  <a:pt x="273582" y="22193"/>
                </a:cubicBezTo>
                <a:cubicBezTo>
                  <a:pt x="273427" y="22348"/>
                  <a:pt x="273168" y="22451"/>
                  <a:pt x="272910" y="22451"/>
                </a:cubicBezTo>
                <a:cubicBezTo>
                  <a:pt x="272599" y="22451"/>
                  <a:pt x="272341" y="22399"/>
                  <a:pt x="272186" y="22193"/>
                </a:cubicBezTo>
                <a:cubicBezTo>
                  <a:pt x="272030" y="21986"/>
                  <a:pt x="271927" y="21779"/>
                  <a:pt x="271927" y="21520"/>
                </a:cubicBezTo>
                <a:lnTo>
                  <a:pt x="271927" y="1293"/>
                </a:lnTo>
                <a:cubicBezTo>
                  <a:pt x="271927" y="1034"/>
                  <a:pt x="272030" y="828"/>
                  <a:pt x="272237" y="621"/>
                </a:cubicBezTo>
                <a:cubicBezTo>
                  <a:pt x="272444" y="465"/>
                  <a:pt x="272651" y="362"/>
                  <a:pt x="272910" y="362"/>
                </a:cubicBezTo>
                <a:close/>
                <a:moveTo>
                  <a:pt x="246270" y="362"/>
                </a:moveTo>
                <a:lnTo>
                  <a:pt x="257495" y="362"/>
                </a:lnTo>
                <a:cubicBezTo>
                  <a:pt x="257857" y="362"/>
                  <a:pt x="258167" y="517"/>
                  <a:pt x="258426" y="724"/>
                </a:cubicBezTo>
                <a:cubicBezTo>
                  <a:pt x="258685" y="931"/>
                  <a:pt x="258788" y="1241"/>
                  <a:pt x="258788" y="1604"/>
                </a:cubicBezTo>
                <a:cubicBezTo>
                  <a:pt x="258788" y="1966"/>
                  <a:pt x="258685" y="2276"/>
                  <a:pt x="258426" y="2483"/>
                </a:cubicBezTo>
                <a:cubicBezTo>
                  <a:pt x="258167" y="2690"/>
                  <a:pt x="257857" y="2793"/>
                  <a:pt x="257495" y="2793"/>
                </a:cubicBezTo>
                <a:lnTo>
                  <a:pt x="257495" y="2845"/>
                </a:lnTo>
                <a:lnTo>
                  <a:pt x="247615" y="2845"/>
                </a:lnTo>
                <a:lnTo>
                  <a:pt x="247615" y="9932"/>
                </a:lnTo>
                <a:lnTo>
                  <a:pt x="256099" y="9932"/>
                </a:lnTo>
                <a:cubicBezTo>
                  <a:pt x="256461" y="9932"/>
                  <a:pt x="256771" y="10087"/>
                  <a:pt x="257030" y="10294"/>
                </a:cubicBezTo>
                <a:cubicBezTo>
                  <a:pt x="257288" y="10501"/>
                  <a:pt x="257392" y="10812"/>
                  <a:pt x="257392" y="11174"/>
                </a:cubicBezTo>
                <a:cubicBezTo>
                  <a:pt x="257392" y="11536"/>
                  <a:pt x="257288" y="11846"/>
                  <a:pt x="257030" y="12053"/>
                </a:cubicBezTo>
                <a:cubicBezTo>
                  <a:pt x="256771" y="12260"/>
                  <a:pt x="256461" y="12364"/>
                  <a:pt x="256099" y="12364"/>
                </a:cubicBezTo>
                <a:lnTo>
                  <a:pt x="247615" y="12364"/>
                </a:lnTo>
                <a:lnTo>
                  <a:pt x="247615" y="20020"/>
                </a:lnTo>
                <a:lnTo>
                  <a:pt x="257495" y="20020"/>
                </a:lnTo>
                <a:cubicBezTo>
                  <a:pt x="257857" y="20020"/>
                  <a:pt x="258167" y="20123"/>
                  <a:pt x="258426" y="20382"/>
                </a:cubicBezTo>
                <a:cubicBezTo>
                  <a:pt x="258685" y="20589"/>
                  <a:pt x="258788" y="20899"/>
                  <a:pt x="258788" y="21210"/>
                </a:cubicBezTo>
                <a:cubicBezTo>
                  <a:pt x="258788" y="21572"/>
                  <a:pt x="258685" y="21882"/>
                  <a:pt x="258426" y="22089"/>
                </a:cubicBezTo>
                <a:cubicBezTo>
                  <a:pt x="258167" y="22348"/>
                  <a:pt x="257857" y="22451"/>
                  <a:pt x="257495" y="22451"/>
                </a:cubicBezTo>
                <a:lnTo>
                  <a:pt x="246270" y="22451"/>
                </a:lnTo>
                <a:cubicBezTo>
                  <a:pt x="245908" y="22451"/>
                  <a:pt x="245650" y="22348"/>
                  <a:pt x="245391" y="22089"/>
                </a:cubicBezTo>
                <a:cubicBezTo>
                  <a:pt x="245133" y="21830"/>
                  <a:pt x="245029" y="21520"/>
                  <a:pt x="245029" y="21158"/>
                </a:cubicBezTo>
                <a:lnTo>
                  <a:pt x="245029" y="1604"/>
                </a:lnTo>
                <a:cubicBezTo>
                  <a:pt x="245029" y="1241"/>
                  <a:pt x="245133" y="983"/>
                  <a:pt x="245391" y="724"/>
                </a:cubicBezTo>
                <a:cubicBezTo>
                  <a:pt x="245598" y="465"/>
                  <a:pt x="245908" y="362"/>
                  <a:pt x="246270" y="362"/>
                </a:cubicBezTo>
                <a:close/>
                <a:moveTo>
                  <a:pt x="202665" y="362"/>
                </a:moveTo>
                <a:cubicBezTo>
                  <a:pt x="202975" y="362"/>
                  <a:pt x="203286" y="465"/>
                  <a:pt x="203544" y="724"/>
                </a:cubicBezTo>
                <a:cubicBezTo>
                  <a:pt x="203803" y="983"/>
                  <a:pt x="203958" y="1293"/>
                  <a:pt x="203958" y="1655"/>
                </a:cubicBezTo>
                <a:lnTo>
                  <a:pt x="203958" y="14174"/>
                </a:lnTo>
                <a:cubicBezTo>
                  <a:pt x="203958" y="15364"/>
                  <a:pt x="204217" y="16399"/>
                  <a:pt x="204734" y="17278"/>
                </a:cubicBezTo>
                <a:cubicBezTo>
                  <a:pt x="205251" y="18157"/>
                  <a:pt x="205976" y="18882"/>
                  <a:pt x="206855" y="19399"/>
                </a:cubicBezTo>
                <a:cubicBezTo>
                  <a:pt x="207734" y="19916"/>
                  <a:pt x="208717" y="20175"/>
                  <a:pt x="209751" y="20175"/>
                </a:cubicBezTo>
                <a:cubicBezTo>
                  <a:pt x="210786" y="20175"/>
                  <a:pt x="211769" y="19916"/>
                  <a:pt x="212700" y="19399"/>
                </a:cubicBezTo>
                <a:cubicBezTo>
                  <a:pt x="213579" y="18882"/>
                  <a:pt x="214303" y="18209"/>
                  <a:pt x="214872" y="17278"/>
                </a:cubicBezTo>
                <a:cubicBezTo>
                  <a:pt x="215441" y="16347"/>
                  <a:pt x="215700" y="15312"/>
                  <a:pt x="215700" y="14174"/>
                </a:cubicBezTo>
                <a:lnTo>
                  <a:pt x="215700" y="1655"/>
                </a:lnTo>
                <a:cubicBezTo>
                  <a:pt x="215700" y="1293"/>
                  <a:pt x="215803" y="983"/>
                  <a:pt x="216011" y="724"/>
                </a:cubicBezTo>
                <a:cubicBezTo>
                  <a:pt x="216217" y="465"/>
                  <a:pt x="216528" y="362"/>
                  <a:pt x="216890" y="362"/>
                </a:cubicBezTo>
                <a:cubicBezTo>
                  <a:pt x="217252" y="362"/>
                  <a:pt x="217511" y="465"/>
                  <a:pt x="217821" y="724"/>
                </a:cubicBezTo>
                <a:cubicBezTo>
                  <a:pt x="218079" y="983"/>
                  <a:pt x="218183" y="1293"/>
                  <a:pt x="218183" y="1655"/>
                </a:cubicBezTo>
                <a:lnTo>
                  <a:pt x="218183" y="14174"/>
                </a:lnTo>
                <a:cubicBezTo>
                  <a:pt x="218183" y="15778"/>
                  <a:pt x="217769" y="17226"/>
                  <a:pt x="217045" y="18520"/>
                </a:cubicBezTo>
                <a:cubicBezTo>
                  <a:pt x="216321" y="19813"/>
                  <a:pt x="215286" y="20847"/>
                  <a:pt x="214045" y="21572"/>
                </a:cubicBezTo>
                <a:cubicBezTo>
                  <a:pt x="212804" y="22348"/>
                  <a:pt x="211355" y="22710"/>
                  <a:pt x="209751" y="22710"/>
                </a:cubicBezTo>
                <a:cubicBezTo>
                  <a:pt x="208148" y="22710"/>
                  <a:pt x="206700" y="22296"/>
                  <a:pt x="205407" y="21572"/>
                </a:cubicBezTo>
                <a:cubicBezTo>
                  <a:pt x="204165" y="20796"/>
                  <a:pt x="203131" y="19813"/>
                  <a:pt x="202406" y="18520"/>
                </a:cubicBezTo>
                <a:cubicBezTo>
                  <a:pt x="201682" y="17226"/>
                  <a:pt x="201320" y="15778"/>
                  <a:pt x="201320" y="14174"/>
                </a:cubicBezTo>
                <a:lnTo>
                  <a:pt x="201320" y="1655"/>
                </a:lnTo>
                <a:cubicBezTo>
                  <a:pt x="201320" y="1293"/>
                  <a:pt x="201424" y="983"/>
                  <a:pt x="201682" y="724"/>
                </a:cubicBezTo>
                <a:cubicBezTo>
                  <a:pt x="201941" y="465"/>
                  <a:pt x="202251" y="362"/>
                  <a:pt x="202665" y="362"/>
                </a:cubicBezTo>
                <a:close/>
                <a:moveTo>
                  <a:pt x="181458" y="362"/>
                </a:moveTo>
                <a:lnTo>
                  <a:pt x="196148" y="362"/>
                </a:lnTo>
                <a:cubicBezTo>
                  <a:pt x="196510" y="362"/>
                  <a:pt x="196820" y="465"/>
                  <a:pt x="197027" y="672"/>
                </a:cubicBezTo>
                <a:cubicBezTo>
                  <a:pt x="197286" y="879"/>
                  <a:pt x="197389" y="1190"/>
                  <a:pt x="197389" y="1552"/>
                </a:cubicBezTo>
                <a:cubicBezTo>
                  <a:pt x="197389" y="1914"/>
                  <a:pt x="197286" y="2224"/>
                  <a:pt x="197027" y="2431"/>
                </a:cubicBezTo>
                <a:cubicBezTo>
                  <a:pt x="196769" y="2638"/>
                  <a:pt x="196458" y="2742"/>
                  <a:pt x="196096" y="2742"/>
                </a:cubicBezTo>
                <a:lnTo>
                  <a:pt x="190096" y="2742"/>
                </a:lnTo>
                <a:lnTo>
                  <a:pt x="190096" y="21158"/>
                </a:lnTo>
                <a:cubicBezTo>
                  <a:pt x="190096" y="21520"/>
                  <a:pt x="189992" y="21830"/>
                  <a:pt x="189734" y="22089"/>
                </a:cubicBezTo>
                <a:cubicBezTo>
                  <a:pt x="189475" y="22348"/>
                  <a:pt x="189165" y="22451"/>
                  <a:pt x="188751" y="22451"/>
                </a:cubicBezTo>
                <a:cubicBezTo>
                  <a:pt x="188389" y="22451"/>
                  <a:pt x="188079" y="22348"/>
                  <a:pt x="187820" y="22089"/>
                </a:cubicBezTo>
                <a:cubicBezTo>
                  <a:pt x="187561" y="21830"/>
                  <a:pt x="187458" y="21520"/>
                  <a:pt x="187458" y="21158"/>
                </a:cubicBezTo>
                <a:lnTo>
                  <a:pt x="187458" y="2742"/>
                </a:lnTo>
                <a:lnTo>
                  <a:pt x="181458" y="2742"/>
                </a:lnTo>
                <a:cubicBezTo>
                  <a:pt x="181096" y="2742"/>
                  <a:pt x="180837" y="2638"/>
                  <a:pt x="180578" y="2431"/>
                </a:cubicBezTo>
                <a:cubicBezTo>
                  <a:pt x="180320" y="2173"/>
                  <a:pt x="180216" y="1914"/>
                  <a:pt x="180216" y="1552"/>
                </a:cubicBezTo>
                <a:cubicBezTo>
                  <a:pt x="180216" y="1190"/>
                  <a:pt x="180320" y="879"/>
                  <a:pt x="180578" y="672"/>
                </a:cubicBezTo>
                <a:cubicBezTo>
                  <a:pt x="180785" y="465"/>
                  <a:pt x="181096" y="362"/>
                  <a:pt x="181458" y="362"/>
                </a:cubicBezTo>
                <a:close/>
                <a:moveTo>
                  <a:pt x="168422" y="362"/>
                </a:moveTo>
                <a:cubicBezTo>
                  <a:pt x="168784" y="362"/>
                  <a:pt x="169095" y="465"/>
                  <a:pt x="169353" y="724"/>
                </a:cubicBezTo>
                <a:cubicBezTo>
                  <a:pt x="169612" y="931"/>
                  <a:pt x="169715" y="1241"/>
                  <a:pt x="169715" y="1604"/>
                </a:cubicBezTo>
                <a:lnTo>
                  <a:pt x="169715" y="19968"/>
                </a:lnTo>
                <a:lnTo>
                  <a:pt x="179285" y="19968"/>
                </a:lnTo>
                <a:cubicBezTo>
                  <a:pt x="179647" y="19968"/>
                  <a:pt x="179905" y="20123"/>
                  <a:pt x="180216" y="20330"/>
                </a:cubicBezTo>
                <a:cubicBezTo>
                  <a:pt x="180475" y="20537"/>
                  <a:pt x="180578" y="20847"/>
                  <a:pt x="180578" y="21210"/>
                </a:cubicBezTo>
                <a:cubicBezTo>
                  <a:pt x="180578" y="21572"/>
                  <a:pt x="180475" y="21882"/>
                  <a:pt x="180216" y="22089"/>
                </a:cubicBezTo>
                <a:cubicBezTo>
                  <a:pt x="179957" y="22348"/>
                  <a:pt x="179647" y="22451"/>
                  <a:pt x="179285" y="22451"/>
                </a:cubicBezTo>
                <a:lnTo>
                  <a:pt x="168370" y="22451"/>
                </a:lnTo>
                <a:cubicBezTo>
                  <a:pt x="168008" y="22451"/>
                  <a:pt x="167750" y="22348"/>
                  <a:pt x="167491" y="22089"/>
                </a:cubicBezTo>
                <a:cubicBezTo>
                  <a:pt x="167233" y="21830"/>
                  <a:pt x="167129" y="21520"/>
                  <a:pt x="167129" y="21158"/>
                </a:cubicBezTo>
                <a:lnTo>
                  <a:pt x="167129" y="1604"/>
                </a:lnTo>
                <a:cubicBezTo>
                  <a:pt x="167129" y="1241"/>
                  <a:pt x="167233" y="983"/>
                  <a:pt x="167491" y="724"/>
                </a:cubicBezTo>
                <a:cubicBezTo>
                  <a:pt x="167750" y="465"/>
                  <a:pt x="168060" y="362"/>
                  <a:pt x="168422" y="362"/>
                </a:cubicBezTo>
                <a:close/>
                <a:moveTo>
                  <a:pt x="146024" y="362"/>
                </a:moveTo>
                <a:cubicBezTo>
                  <a:pt x="146334" y="362"/>
                  <a:pt x="146645" y="465"/>
                  <a:pt x="146903" y="724"/>
                </a:cubicBezTo>
                <a:cubicBezTo>
                  <a:pt x="147162" y="983"/>
                  <a:pt x="147317" y="1293"/>
                  <a:pt x="147317" y="1655"/>
                </a:cubicBezTo>
                <a:lnTo>
                  <a:pt x="147317" y="14174"/>
                </a:lnTo>
                <a:cubicBezTo>
                  <a:pt x="147317" y="15364"/>
                  <a:pt x="147576" y="16399"/>
                  <a:pt x="148093" y="17278"/>
                </a:cubicBezTo>
                <a:cubicBezTo>
                  <a:pt x="148610" y="18157"/>
                  <a:pt x="149335" y="18882"/>
                  <a:pt x="150214" y="19399"/>
                </a:cubicBezTo>
                <a:cubicBezTo>
                  <a:pt x="151145" y="19916"/>
                  <a:pt x="152128" y="20175"/>
                  <a:pt x="153162" y="20175"/>
                </a:cubicBezTo>
                <a:cubicBezTo>
                  <a:pt x="154197" y="20175"/>
                  <a:pt x="155180" y="19916"/>
                  <a:pt x="156111" y="19399"/>
                </a:cubicBezTo>
                <a:cubicBezTo>
                  <a:pt x="156990" y="18882"/>
                  <a:pt x="157714" y="18209"/>
                  <a:pt x="158283" y="17278"/>
                </a:cubicBezTo>
                <a:cubicBezTo>
                  <a:pt x="158852" y="16347"/>
                  <a:pt x="159111" y="15312"/>
                  <a:pt x="159111" y="14174"/>
                </a:cubicBezTo>
                <a:lnTo>
                  <a:pt x="159111" y="1655"/>
                </a:lnTo>
                <a:cubicBezTo>
                  <a:pt x="159111" y="1293"/>
                  <a:pt x="159214" y="983"/>
                  <a:pt x="159421" y="724"/>
                </a:cubicBezTo>
                <a:cubicBezTo>
                  <a:pt x="159628" y="465"/>
                  <a:pt x="159938" y="362"/>
                  <a:pt x="160301" y="362"/>
                </a:cubicBezTo>
                <a:cubicBezTo>
                  <a:pt x="160663" y="362"/>
                  <a:pt x="160973" y="465"/>
                  <a:pt x="161180" y="724"/>
                </a:cubicBezTo>
                <a:cubicBezTo>
                  <a:pt x="161439" y="983"/>
                  <a:pt x="161542" y="1293"/>
                  <a:pt x="161542" y="1655"/>
                </a:cubicBezTo>
                <a:lnTo>
                  <a:pt x="161542" y="14174"/>
                </a:lnTo>
                <a:cubicBezTo>
                  <a:pt x="161542" y="15778"/>
                  <a:pt x="161128" y="17226"/>
                  <a:pt x="160404" y="18520"/>
                </a:cubicBezTo>
                <a:cubicBezTo>
                  <a:pt x="159680" y="19813"/>
                  <a:pt x="158645" y="20847"/>
                  <a:pt x="157404" y="21572"/>
                </a:cubicBezTo>
                <a:cubicBezTo>
                  <a:pt x="156163" y="22348"/>
                  <a:pt x="154714" y="22710"/>
                  <a:pt x="153110" y="22710"/>
                </a:cubicBezTo>
                <a:cubicBezTo>
                  <a:pt x="151507" y="22710"/>
                  <a:pt x="150059" y="22296"/>
                  <a:pt x="148766" y="21572"/>
                </a:cubicBezTo>
                <a:cubicBezTo>
                  <a:pt x="147524" y="20796"/>
                  <a:pt x="146490" y="19813"/>
                  <a:pt x="145765" y="18520"/>
                </a:cubicBezTo>
                <a:cubicBezTo>
                  <a:pt x="145041" y="17226"/>
                  <a:pt x="144679" y="15778"/>
                  <a:pt x="144679" y="14174"/>
                </a:cubicBezTo>
                <a:lnTo>
                  <a:pt x="144679" y="1655"/>
                </a:lnTo>
                <a:cubicBezTo>
                  <a:pt x="144679" y="1293"/>
                  <a:pt x="144783" y="983"/>
                  <a:pt x="145041" y="724"/>
                </a:cubicBezTo>
                <a:cubicBezTo>
                  <a:pt x="145300" y="465"/>
                  <a:pt x="145610" y="362"/>
                  <a:pt x="146024" y="362"/>
                </a:cubicBezTo>
                <a:close/>
                <a:moveTo>
                  <a:pt x="95849" y="362"/>
                </a:moveTo>
                <a:lnTo>
                  <a:pt x="110540" y="362"/>
                </a:lnTo>
                <a:cubicBezTo>
                  <a:pt x="110902" y="362"/>
                  <a:pt x="111212" y="465"/>
                  <a:pt x="111419" y="672"/>
                </a:cubicBezTo>
                <a:cubicBezTo>
                  <a:pt x="111678" y="879"/>
                  <a:pt x="111781" y="1190"/>
                  <a:pt x="111781" y="1552"/>
                </a:cubicBezTo>
                <a:cubicBezTo>
                  <a:pt x="111781" y="1914"/>
                  <a:pt x="111678" y="2224"/>
                  <a:pt x="111419" y="2431"/>
                </a:cubicBezTo>
                <a:cubicBezTo>
                  <a:pt x="111161" y="2638"/>
                  <a:pt x="110850" y="2742"/>
                  <a:pt x="110488" y="2742"/>
                </a:cubicBezTo>
                <a:lnTo>
                  <a:pt x="104488" y="2742"/>
                </a:lnTo>
                <a:lnTo>
                  <a:pt x="104488" y="21158"/>
                </a:lnTo>
                <a:cubicBezTo>
                  <a:pt x="104488" y="21520"/>
                  <a:pt x="104384" y="21830"/>
                  <a:pt x="104126" y="22089"/>
                </a:cubicBezTo>
                <a:cubicBezTo>
                  <a:pt x="103867" y="22348"/>
                  <a:pt x="103557" y="22451"/>
                  <a:pt x="103143" y="22451"/>
                </a:cubicBezTo>
                <a:cubicBezTo>
                  <a:pt x="102781" y="22451"/>
                  <a:pt x="102471" y="22348"/>
                  <a:pt x="102212" y="22089"/>
                </a:cubicBezTo>
                <a:cubicBezTo>
                  <a:pt x="101953" y="21830"/>
                  <a:pt x="101850" y="21520"/>
                  <a:pt x="101850" y="21158"/>
                </a:cubicBezTo>
                <a:lnTo>
                  <a:pt x="101850" y="2742"/>
                </a:lnTo>
                <a:lnTo>
                  <a:pt x="95849" y="2742"/>
                </a:lnTo>
                <a:cubicBezTo>
                  <a:pt x="95488" y="2742"/>
                  <a:pt x="95229" y="2638"/>
                  <a:pt x="94970" y="2431"/>
                </a:cubicBezTo>
                <a:cubicBezTo>
                  <a:pt x="94712" y="2173"/>
                  <a:pt x="94608" y="1914"/>
                  <a:pt x="94608" y="1552"/>
                </a:cubicBezTo>
                <a:cubicBezTo>
                  <a:pt x="94608" y="1190"/>
                  <a:pt x="94712" y="879"/>
                  <a:pt x="94970" y="672"/>
                </a:cubicBezTo>
                <a:cubicBezTo>
                  <a:pt x="95177" y="465"/>
                  <a:pt x="95488" y="362"/>
                  <a:pt x="95849" y="362"/>
                </a:cubicBezTo>
                <a:close/>
                <a:moveTo>
                  <a:pt x="79608" y="362"/>
                </a:moveTo>
                <a:lnTo>
                  <a:pt x="90832" y="362"/>
                </a:lnTo>
                <a:cubicBezTo>
                  <a:pt x="91194" y="362"/>
                  <a:pt x="91505" y="517"/>
                  <a:pt x="91763" y="724"/>
                </a:cubicBezTo>
                <a:cubicBezTo>
                  <a:pt x="92022" y="931"/>
                  <a:pt x="92125" y="1241"/>
                  <a:pt x="92125" y="1604"/>
                </a:cubicBezTo>
                <a:cubicBezTo>
                  <a:pt x="92125" y="1966"/>
                  <a:pt x="92022" y="2276"/>
                  <a:pt x="91763" y="2483"/>
                </a:cubicBezTo>
                <a:cubicBezTo>
                  <a:pt x="91505" y="2690"/>
                  <a:pt x="91194" y="2793"/>
                  <a:pt x="90832" y="2793"/>
                </a:cubicBezTo>
                <a:lnTo>
                  <a:pt x="90832" y="2845"/>
                </a:lnTo>
                <a:lnTo>
                  <a:pt x="80952" y="2845"/>
                </a:lnTo>
                <a:lnTo>
                  <a:pt x="80952" y="9932"/>
                </a:lnTo>
                <a:lnTo>
                  <a:pt x="89436" y="9932"/>
                </a:lnTo>
                <a:cubicBezTo>
                  <a:pt x="89798" y="9932"/>
                  <a:pt x="90108" y="10087"/>
                  <a:pt x="90367" y="10294"/>
                </a:cubicBezTo>
                <a:cubicBezTo>
                  <a:pt x="90626" y="10501"/>
                  <a:pt x="90729" y="10812"/>
                  <a:pt x="90729" y="11174"/>
                </a:cubicBezTo>
                <a:cubicBezTo>
                  <a:pt x="90729" y="11536"/>
                  <a:pt x="90626" y="11846"/>
                  <a:pt x="90367" y="12053"/>
                </a:cubicBezTo>
                <a:cubicBezTo>
                  <a:pt x="90108" y="12260"/>
                  <a:pt x="89798" y="12364"/>
                  <a:pt x="89436" y="12364"/>
                </a:cubicBezTo>
                <a:lnTo>
                  <a:pt x="80952" y="12364"/>
                </a:lnTo>
                <a:lnTo>
                  <a:pt x="80952" y="20020"/>
                </a:lnTo>
                <a:lnTo>
                  <a:pt x="90832" y="20020"/>
                </a:lnTo>
                <a:cubicBezTo>
                  <a:pt x="91194" y="20020"/>
                  <a:pt x="91505" y="20123"/>
                  <a:pt x="91763" y="20382"/>
                </a:cubicBezTo>
                <a:cubicBezTo>
                  <a:pt x="92022" y="20589"/>
                  <a:pt x="92125" y="20899"/>
                  <a:pt x="92125" y="21210"/>
                </a:cubicBezTo>
                <a:cubicBezTo>
                  <a:pt x="92125" y="21572"/>
                  <a:pt x="92022" y="21882"/>
                  <a:pt x="91763" y="22089"/>
                </a:cubicBezTo>
                <a:cubicBezTo>
                  <a:pt x="91505" y="22348"/>
                  <a:pt x="91194" y="22451"/>
                  <a:pt x="90832" y="22451"/>
                </a:cubicBezTo>
                <a:lnTo>
                  <a:pt x="79608" y="22451"/>
                </a:lnTo>
                <a:cubicBezTo>
                  <a:pt x="79246" y="22451"/>
                  <a:pt x="78987" y="22348"/>
                  <a:pt x="78728" y="22089"/>
                </a:cubicBezTo>
                <a:cubicBezTo>
                  <a:pt x="78470" y="21830"/>
                  <a:pt x="78366" y="21520"/>
                  <a:pt x="78366" y="21158"/>
                </a:cubicBezTo>
                <a:lnTo>
                  <a:pt x="78366" y="1604"/>
                </a:lnTo>
                <a:cubicBezTo>
                  <a:pt x="78366" y="1241"/>
                  <a:pt x="78470" y="983"/>
                  <a:pt x="78728" y="724"/>
                </a:cubicBezTo>
                <a:cubicBezTo>
                  <a:pt x="78935" y="465"/>
                  <a:pt x="79246" y="362"/>
                  <a:pt x="79608" y="362"/>
                </a:cubicBezTo>
                <a:close/>
                <a:moveTo>
                  <a:pt x="61606" y="362"/>
                </a:moveTo>
                <a:lnTo>
                  <a:pt x="72831" y="362"/>
                </a:lnTo>
                <a:cubicBezTo>
                  <a:pt x="73193" y="362"/>
                  <a:pt x="73504" y="517"/>
                  <a:pt x="73762" y="724"/>
                </a:cubicBezTo>
                <a:cubicBezTo>
                  <a:pt x="74021" y="931"/>
                  <a:pt x="74124" y="1241"/>
                  <a:pt x="74124" y="1604"/>
                </a:cubicBezTo>
                <a:cubicBezTo>
                  <a:pt x="74124" y="1966"/>
                  <a:pt x="74021" y="2276"/>
                  <a:pt x="73762" y="2483"/>
                </a:cubicBezTo>
                <a:cubicBezTo>
                  <a:pt x="73504" y="2690"/>
                  <a:pt x="73193" y="2793"/>
                  <a:pt x="72831" y="2793"/>
                </a:cubicBezTo>
                <a:lnTo>
                  <a:pt x="72831" y="2845"/>
                </a:lnTo>
                <a:lnTo>
                  <a:pt x="62951" y="2845"/>
                </a:lnTo>
                <a:lnTo>
                  <a:pt x="62951" y="9932"/>
                </a:lnTo>
                <a:lnTo>
                  <a:pt x="71435" y="9932"/>
                </a:lnTo>
                <a:cubicBezTo>
                  <a:pt x="71797" y="9932"/>
                  <a:pt x="72107" y="10087"/>
                  <a:pt x="72366" y="10294"/>
                </a:cubicBezTo>
                <a:cubicBezTo>
                  <a:pt x="72624" y="10501"/>
                  <a:pt x="72728" y="10812"/>
                  <a:pt x="72728" y="11174"/>
                </a:cubicBezTo>
                <a:cubicBezTo>
                  <a:pt x="72728" y="11536"/>
                  <a:pt x="72624" y="11846"/>
                  <a:pt x="72366" y="12053"/>
                </a:cubicBezTo>
                <a:cubicBezTo>
                  <a:pt x="72107" y="12260"/>
                  <a:pt x="71797" y="12364"/>
                  <a:pt x="71435" y="12364"/>
                </a:cubicBezTo>
                <a:lnTo>
                  <a:pt x="62951" y="12364"/>
                </a:lnTo>
                <a:lnTo>
                  <a:pt x="62951" y="20020"/>
                </a:lnTo>
                <a:lnTo>
                  <a:pt x="72831" y="20020"/>
                </a:lnTo>
                <a:cubicBezTo>
                  <a:pt x="73193" y="20020"/>
                  <a:pt x="73504" y="20123"/>
                  <a:pt x="73762" y="20382"/>
                </a:cubicBezTo>
                <a:cubicBezTo>
                  <a:pt x="74021" y="20589"/>
                  <a:pt x="74124" y="20899"/>
                  <a:pt x="74124" y="21210"/>
                </a:cubicBezTo>
                <a:cubicBezTo>
                  <a:pt x="74124" y="21572"/>
                  <a:pt x="74021" y="21882"/>
                  <a:pt x="73762" y="22089"/>
                </a:cubicBezTo>
                <a:cubicBezTo>
                  <a:pt x="73504" y="22348"/>
                  <a:pt x="73193" y="22451"/>
                  <a:pt x="72831" y="22451"/>
                </a:cubicBezTo>
                <a:lnTo>
                  <a:pt x="61606" y="22451"/>
                </a:lnTo>
                <a:cubicBezTo>
                  <a:pt x="61244" y="22451"/>
                  <a:pt x="60986" y="22348"/>
                  <a:pt x="60727" y="22089"/>
                </a:cubicBezTo>
                <a:cubicBezTo>
                  <a:pt x="60469" y="21830"/>
                  <a:pt x="60365" y="21520"/>
                  <a:pt x="60365" y="21158"/>
                </a:cubicBezTo>
                <a:lnTo>
                  <a:pt x="60365" y="1604"/>
                </a:lnTo>
                <a:cubicBezTo>
                  <a:pt x="60365" y="1241"/>
                  <a:pt x="60469" y="983"/>
                  <a:pt x="60727" y="724"/>
                </a:cubicBezTo>
                <a:cubicBezTo>
                  <a:pt x="60934" y="465"/>
                  <a:pt x="61244" y="362"/>
                  <a:pt x="61606" y="362"/>
                </a:cubicBezTo>
                <a:close/>
                <a:moveTo>
                  <a:pt x="19191" y="362"/>
                </a:moveTo>
                <a:lnTo>
                  <a:pt x="33881" y="362"/>
                </a:lnTo>
                <a:cubicBezTo>
                  <a:pt x="34243" y="362"/>
                  <a:pt x="34553" y="465"/>
                  <a:pt x="34760" y="672"/>
                </a:cubicBezTo>
                <a:cubicBezTo>
                  <a:pt x="35019" y="879"/>
                  <a:pt x="35122" y="1190"/>
                  <a:pt x="35122" y="1552"/>
                </a:cubicBezTo>
                <a:cubicBezTo>
                  <a:pt x="35122" y="1914"/>
                  <a:pt x="35019" y="2224"/>
                  <a:pt x="34760" y="2431"/>
                </a:cubicBezTo>
                <a:cubicBezTo>
                  <a:pt x="34502" y="2638"/>
                  <a:pt x="34191" y="2742"/>
                  <a:pt x="33829" y="2742"/>
                </a:cubicBezTo>
                <a:lnTo>
                  <a:pt x="27829" y="2742"/>
                </a:lnTo>
                <a:lnTo>
                  <a:pt x="27829" y="21158"/>
                </a:lnTo>
                <a:cubicBezTo>
                  <a:pt x="27829" y="21520"/>
                  <a:pt x="27725" y="21830"/>
                  <a:pt x="27467" y="22089"/>
                </a:cubicBezTo>
                <a:cubicBezTo>
                  <a:pt x="27208" y="22348"/>
                  <a:pt x="26898" y="22451"/>
                  <a:pt x="26484" y="22451"/>
                </a:cubicBezTo>
                <a:cubicBezTo>
                  <a:pt x="26122" y="22451"/>
                  <a:pt x="25812" y="22348"/>
                  <a:pt x="25553" y="22089"/>
                </a:cubicBezTo>
                <a:cubicBezTo>
                  <a:pt x="25294" y="21830"/>
                  <a:pt x="25191" y="21520"/>
                  <a:pt x="25191" y="21158"/>
                </a:cubicBezTo>
                <a:lnTo>
                  <a:pt x="25191" y="2742"/>
                </a:lnTo>
                <a:lnTo>
                  <a:pt x="19191" y="2742"/>
                </a:lnTo>
                <a:cubicBezTo>
                  <a:pt x="18829" y="2742"/>
                  <a:pt x="18570" y="2638"/>
                  <a:pt x="18311" y="2431"/>
                </a:cubicBezTo>
                <a:cubicBezTo>
                  <a:pt x="18053" y="2173"/>
                  <a:pt x="17949" y="1914"/>
                  <a:pt x="17949" y="1552"/>
                </a:cubicBezTo>
                <a:cubicBezTo>
                  <a:pt x="17949" y="1190"/>
                  <a:pt x="18053" y="879"/>
                  <a:pt x="18311" y="672"/>
                </a:cubicBezTo>
                <a:cubicBezTo>
                  <a:pt x="18518" y="465"/>
                  <a:pt x="18829" y="362"/>
                  <a:pt x="19191" y="362"/>
                </a:cubicBezTo>
                <a:close/>
                <a:moveTo>
                  <a:pt x="224907" y="259"/>
                </a:moveTo>
                <a:lnTo>
                  <a:pt x="233649" y="259"/>
                </a:lnTo>
                <a:cubicBezTo>
                  <a:pt x="234839" y="259"/>
                  <a:pt x="235925" y="569"/>
                  <a:pt x="236856" y="1087"/>
                </a:cubicBezTo>
                <a:cubicBezTo>
                  <a:pt x="237839" y="1656"/>
                  <a:pt x="238563" y="2380"/>
                  <a:pt x="239132" y="3311"/>
                </a:cubicBezTo>
                <a:cubicBezTo>
                  <a:pt x="239701" y="4294"/>
                  <a:pt x="239960" y="5329"/>
                  <a:pt x="239960" y="6570"/>
                </a:cubicBezTo>
                <a:cubicBezTo>
                  <a:pt x="239960" y="7450"/>
                  <a:pt x="239805" y="8277"/>
                  <a:pt x="239443" y="9053"/>
                </a:cubicBezTo>
                <a:cubicBezTo>
                  <a:pt x="239080" y="9778"/>
                  <a:pt x="238615" y="10450"/>
                  <a:pt x="238046" y="11019"/>
                </a:cubicBezTo>
                <a:cubicBezTo>
                  <a:pt x="237529" y="11536"/>
                  <a:pt x="236960" y="11898"/>
                  <a:pt x="236339" y="12157"/>
                </a:cubicBezTo>
                <a:cubicBezTo>
                  <a:pt x="236649" y="12312"/>
                  <a:pt x="236960" y="12519"/>
                  <a:pt x="237270" y="12726"/>
                </a:cubicBezTo>
                <a:cubicBezTo>
                  <a:pt x="237839" y="13192"/>
                  <a:pt x="238305" y="13709"/>
                  <a:pt x="238667" y="14382"/>
                </a:cubicBezTo>
                <a:cubicBezTo>
                  <a:pt x="239029" y="15054"/>
                  <a:pt x="239236" y="15830"/>
                  <a:pt x="239236" y="16709"/>
                </a:cubicBezTo>
                <a:cubicBezTo>
                  <a:pt x="239288" y="17485"/>
                  <a:pt x="239339" y="18106"/>
                  <a:pt x="239391" y="18572"/>
                </a:cubicBezTo>
                <a:cubicBezTo>
                  <a:pt x="239443" y="19037"/>
                  <a:pt x="239546" y="19400"/>
                  <a:pt x="239650" y="19658"/>
                </a:cubicBezTo>
                <a:cubicBezTo>
                  <a:pt x="239753" y="19917"/>
                  <a:pt x="239960" y="20124"/>
                  <a:pt x="240167" y="20279"/>
                </a:cubicBezTo>
                <a:cubicBezTo>
                  <a:pt x="240425" y="20486"/>
                  <a:pt x="240633" y="20744"/>
                  <a:pt x="240736" y="21003"/>
                </a:cubicBezTo>
                <a:cubicBezTo>
                  <a:pt x="240839" y="21314"/>
                  <a:pt x="240788" y="21624"/>
                  <a:pt x="240581" y="21934"/>
                </a:cubicBezTo>
                <a:cubicBezTo>
                  <a:pt x="240477" y="22141"/>
                  <a:pt x="240270" y="22296"/>
                  <a:pt x="240063" y="22348"/>
                </a:cubicBezTo>
                <a:cubicBezTo>
                  <a:pt x="239857" y="22452"/>
                  <a:pt x="239598" y="22452"/>
                  <a:pt x="239391" y="22452"/>
                </a:cubicBezTo>
                <a:cubicBezTo>
                  <a:pt x="239132" y="22400"/>
                  <a:pt x="238925" y="22348"/>
                  <a:pt x="238770" y="22245"/>
                </a:cubicBezTo>
                <a:cubicBezTo>
                  <a:pt x="238408" y="22090"/>
                  <a:pt x="238098" y="21779"/>
                  <a:pt x="237787" y="21417"/>
                </a:cubicBezTo>
                <a:cubicBezTo>
                  <a:pt x="237477" y="21055"/>
                  <a:pt x="237218" y="20486"/>
                  <a:pt x="237012" y="19813"/>
                </a:cubicBezTo>
                <a:cubicBezTo>
                  <a:pt x="236804" y="19141"/>
                  <a:pt x="236701" y="18158"/>
                  <a:pt x="236701" y="16968"/>
                </a:cubicBezTo>
                <a:cubicBezTo>
                  <a:pt x="236701" y="16296"/>
                  <a:pt x="236598" y="15778"/>
                  <a:pt x="236391" y="15313"/>
                </a:cubicBezTo>
                <a:cubicBezTo>
                  <a:pt x="236132" y="14847"/>
                  <a:pt x="235873" y="14485"/>
                  <a:pt x="235511" y="14226"/>
                </a:cubicBezTo>
                <a:cubicBezTo>
                  <a:pt x="235150" y="13968"/>
                  <a:pt x="234787" y="13761"/>
                  <a:pt x="234322" y="13657"/>
                </a:cubicBezTo>
                <a:cubicBezTo>
                  <a:pt x="233908" y="13554"/>
                  <a:pt x="233442" y="13502"/>
                  <a:pt x="232977" y="13502"/>
                </a:cubicBezTo>
                <a:lnTo>
                  <a:pt x="226304" y="13502"/>
                </a:lnTo>
                <a:lnTo>
                  <a:pt x="226304" y="21055"/>
                </a:lnTo>
                <a:cubicBezTo>
                  <a:pt x="226304" y="21417"/>
                  <a:pt x="226201" y="21727"/>
                  <a:pt x="225994" y="21986"/>
                </a:cubicBezTo>
                <a:cubicBezTo>
                  <a:pt x="225735" y="22245"/>
                  <a:pt x="225476" y="22348"/>
                  <a:pt x="225115" y="22348"/>
                </a:cubicBezTo>
                <a:cubicBezTo>
                  <a:pt x="224701" y="22348"/>
                  <a:pt x="224338" y="22245"/>
                  <a:pt x="224080" y="21986"/>
                </a:cubicBezTo>
                <a:cubicBezTo>
                  <a:pt x="223821" y="21727"/>
                  <a:pt x="223666" y="21417"/>
                  <a:pt x="223666" y="21055"/>
                </a:cubicBezTo>
                <a:lnTo>
                  <a:pt x="223666" y="1501"/>
                </a:lnTo>
                <a:cubicBezTo>
                  <a:pt x="223666" y="1138"/>
                  <a:pt x="223770" y="880"/>
                  <a:pt x="224028" y="621"/>
                </a:cubicBezTo>
                <a:cubicBezTo>
                  <a:pt x="224235" y="362"/>
                  <a:pt x="224545" y="259"/>
                  <a:pt x="224907" y="259"/>
                </a:cubicBezTo>
                <a:close/>
                <a:moveTo>
                  <a:pt x="40294" y="259"/>
                </a:moveTo>
                <a:lnTo>
                  <a:pt x="48984" y="259"/>
                </a:lnTo>
                <a:cubicBezTo>
                  <a:pt x="50174" y="259"/>
                  <a:pt x="51260" y="569"/>
                  <a:pt x="52191" y="1087"/>
                </a:cubicBezTo>
                <a:cubicBezTo>
                  <a:pt x="53174" y="1656"/>
                  <a:pt x="53899" y="2380"/>
                  <a:pt x="54467" y="3311"/>
                </a:cubicBezTo>
                <a:cubicBezTo>
                  <a:pt x="55037" y="4294"/>
                  <a:pt x="55295" y="5329"/>
                  <a:pt x="55295" y="6570"/>
                </a:cubicBezTo>
                <a:cubicBezTo>
                  <a:pt x="55295" y="7450"/>
                  <a:pt x="55140" y="8277"/>
                  <a:pt x="54778" y="9053"/>
                </a:cubicBezTo>
                <a:cubicBezTo>
                  <a:pt x="54416" y="9778"/>
                  <a:pt x="53950" y="10450"/>
                  <a:pt x="53381" y="11019"/>
                </a:cubicBezTo>
                <a:cubicBezTo>
                  <a:pt x="52864" y="11536"/>
                  <a:pt x="52295" y="11898"/>
                  <a:pt x="51674" y="12157"/>
                </a:cubicBezTo>
                <a:cubicBezTo>
                  <a:pt x="52036" y="12312"/>
                  <a:pt x="52295" y="12519"/>
                  <a:pt x="52605" y="12726"/>
                </a:cubicBezTo>
                <a:cubicBezTo>
                  <a:pt x="53174" y="13192"/>
                  <a:pt x="53640" y="13709"/>
                  <a:pt x="54002" y="14382"/>
                </a:cubicBezTo>
                <a:cubicBezTo>
                  <a:pt x="54364" y="15054"/>
                  <a:pt x="54571" y="15830"/>
                  <a:pt x="54571" y="16709"/>
                </a:cubicBezTo>
                <a:cubicBezTo>
                  <a:pt x="54623" y="17485"/>
                  <a:pt x="54675" y="18106"/>
                  <a:pt x="54726" y="18572"/>
                </a:cubicBezTo>
                <a:cubicBezTo>
                  <a:pt x="54778" y="19037"/>
                  <a:pt x="54881" y="19400"/>
                  <a:pt x="54985" y="19658"/>
                </a:cubicBezTo>
                <a:cubicBezTo>
                  <a:pt x="55088" y="19917"/>
                  <a:pt x="55295" y="20124"/>
                  <a:pt x="55502" y="20279"/>
                </a:cubicBezTo>
                <a:cubicBezTo>
                  <a:pt x="55761" y="20486"/>
                  <a:pt x="55968" y="20744"/>
                  <a:pt x="56123" y="21003"/>
                </a:cubicBezTo>
                <a:cubicBezTo>
                  <a:pt x="56226" y="21314"/>
                  <a:pt x="56175" y="21624"/>
                  <a:pt x="55968" y="21934"/>
                </a:cubicBezTo>
                <a:cubicBezTo>
                  <a:pt x="55864" y="22141"/>
                  <a:pt x="55657" y="22296"/>
                  <a:pt x="55450" y="22348"/>
                </a:cubicBezTo>
                <a:cubicBezTo>
                  <a:pt x="55244" y="22452"/>
                  <a:pt x="54985" y="22452"/>
                  <a:pt x="54778" y="22452"/>
                </a:cubicBezTo>
                <a:cubicBezTo>
                  <a:pt x="54519" y="22400"/>
                  <a:pt x="54312" y="22348"/>
                  <a:pt x="54157" y="22245"/>
                </a:cubicBezTo>
                <a:cubicBezTo>
                  <a:pt x="53795" y="22090"/>
                  <a:pt x="53485" y="21779"/>
                  <a:pt x="53174" y="21417"/>
                </a:cubicBezTo>
                <a:cubicBezTo>
                  <a:pt x="52864" y="21055"/>
                  <a:pt x="52605" y="20486"/>
                  <a:pt x="52399" y="19813"/>
                </a:cubicBezTo>
                <a:cubicBezTo>
                  <a:pt x="52191" y="19141"/>
                  <a:pt x="52088" y="18158"/>
                  <a:pt x="52088" y="16968"/>
                </a:cubicBezTo>
                <a:cubicBezTo>
                  <a:pt x="52088" y="16296"/>
                  <a:pt x="51985" y="15778"/>
                  <a:pt x="51778" y="15313"/>
                </a:cubicBezTo>
                <a:cubicBezTo>
                  <a:pt x="51519" y="14847"/>
                  <a:pt x="51260" y="14485"/>
                  <a:pt x="50898" y="14226"/>
                </a:cubicBezTo>
                <a:cubicBezTo>
                  <a:pt x="50537" y="13968"/>
                  <a:pt x="50174" y="13761"/>
                  <a:pt x="49709" y="13657"/>
                </a:cubicBezTo>
                <a:cubicBezTo>
                  <a:pt x="49295" y="13554"/>
                  <a:pt x="48829" y="13502"/>
                  <a:pt x="48364" y="13502"/>
                </a:cubicBezTo>
                <a:lnTo>
                  <a:pt x="41691" y="13502"/>
                </a:lnTo>
                <a:lnTo>
                  <a:pt x="41691" y="21055"/>
                </a:lnTo>
                <a:cubicBezTo>
                  <a:pt x="41691" y="21417"/>
                  <a:pt x="41588" y="21727"/>
                  <a:pt x="41381" y="21986"/>
                </a:cubicBezTo>
                <a:cubicBezTo>
                  <a:pt x="41122" y="22245"/>
                  <a:pt x="40863" y="22348"/>
                  <a:pt x="40502" y="22348"/>
                </a:cubicBezTo>
                <a:cubicBezTo>
                  <a:pt x="40088" y="22348"/>
                  <a:pt x="39777" y="22245"/>
                  <a:pt x="39467" y="21986"/>
                </a:cubicBezTo>
                <a:cubicBezTo>
                  <a:pt x="39208" y="21727"/>
                  <a:pt x="39053" y="21417"/>
                  <a:pt x="39053" y="21055"/>
                </a:cubicBezTo>
                <a:lnTo>
                  <a:pt x="39053" y="1501"/>
                </a:lnTo>
                <a:cubicBezTo>
                  <a:pt x="39053" y="1138"/>
                  <a:pt x="39157" y="880"/>
                  <a:pt x="39415" y="621"/>
                </a:cubicBezTo>
                <a:cubicBezTo>
                  <a:pt x="39622" y="362"/>
                  <a:pt x="39932" y="259"/>
                  <a:pt x="40294" y="259"/>
                </a:cubicBezTo>
                <a:close/>
                <a:moveTo>
                  <a:pt x="465800" y="104"/>
                </a:moveTo>
                <a:cubicBezTo>
                  <a:pt x="467041" y="104"/>
                  <a:pt x="468231" y="311"/>
                  <a:pt x="469369" y="725"/>
                </a:cubicBezTo>
                <a:cubicBezTo>
                  <a:pt x="470507" y="1139"/>
                  <a:pt x="471438" y="1759"/>
                  <a:pt x="472110" y="2587"/>
                </a:cubicBezTo>
                <a:cubicBezTo>
                  <a:pt x="472421" y="2949"/>
                  <a:pt x="472576" y="3260"/>
                  <a:pt x="472576" y="3518"/>
                </a:cubicBezTo>
                <a:cubicBezTo>
                  <a:pt x="472576" y="3725"/>
                  <a:pt x="472472" y="3932"/>
                  <a:pt x="472265" y="4139"/>
                </a:cubicBezTo>
                <a:cubicBezTo>
                  <a:pt x="472059" y="4346"/>
                  <a:pt x="471852" y="4449"/>
                  <a:pt x="471593" y="4449"/>
                </a:cubicBezTo>
                <a:cubicBezTo>
                  <a:pt x="471386" y="4449"/>
                  <a:pt x="471231" y="4398"/>
                  <a:pt x="471076" y="4242"/>
                </a:cubicBezTo>
                <a:cubicBezTo>
                  <a:pt x="470714" y="3777"/>
                  <a:pt x="470300" y="3415"/>
                  <a:pt x="469731" y="3053"/>
                </a:cubicBezTo>
                <a:cubicBezTo>
                  <a:pt x="469162" y="2691"/>
                  <a:pt x="468593" y="2432"/>
                  <a:pt x="467921" y="2225"/>
                </a:cubicBezTo>
                <a:cubicBezTo>
                  <a:pt x="467248" y="2070"/>
                  <a:pt x="466576" y="1966"/>
                  <a:pt x="465851" y="1966"/>
                </a:cubicBezTo>
                <a:cubicBezTo>
                  <a:pt x="464817" y="1966"/>
                  <a:pt x="463937" y="2122"/>
                  <a:pt x="463161" y="2432"/>
                </a:cubicBezTo>
                <a:cubicBezTo>
                  <a:pt x="462386" y="2742"/>
                  <a:pt x="461765" y="3156"/>
                  <a:pt x="461299" y="3725"/>
                </a:cubicBezTo>
                <a:cubicBezTo>
                  <a:pt x="460834" y="4294"/>
                  <a:pt x="460627" y="5018"/>
                  <a:pt x="460627" y="5794"/>
                </a:cubicBezTo>
                <a:cubicBezTo>
                  <a:pt x="460627" y="6674"/>
                  <a:pt x="460885" y="7398"/>
                  <a:pt x="461403" y="7967"/>
                </a:cubicBezTo>
                <a:cubicBezTo>
                  <a:pt x="461868" y="8536"/>
                  <a:pt x="462541" y="9002"/>
                  <a:pt x="463369" y="9364"/>
                </a:cubicBezTo>
                <a:cubicBezTo>
                  <a:pt x="464196" y="9726"/>
                  <a:pt x="465075" y="10088"/>
                  <a:pt x="466006" y="10398"/>
                </a:cubicBezTo>
                <a:cubicBezTo>
                  <a:pt x="466886" y="10657"/>
                  <a:pt x="467765" y="10968"/>
                  <a:pt x="468593" y="11278"/>
                </a:cubicBezTo>
                <a:cubicBezTo>
                  <a:pt x="469421" y="11588"/>
                  <a:pt x="470196" y="12002"/>
                  <a:pt x="470817" y="12468"/>
                </a:cubicBezTo>
                <a:cubicBezTo>
                  <a:pt x="471438" y="12933"/>
                  <a:pt x="471955" y="13554"/>
                  <a:pt x="472317" y="14278"/>
                </a:cubicBezTo>
                <a:cubicBezTo>
                  <a:pt x="472679" y="15003"/>
                  <a:pt x="472886" y="15934"/>
                  <a:pt x="472886" y="17072"/>
                </a:cubicBezTo>
                <a:cubicBezTo>
                  <a:pt x="472886" y="18158"/>
                  <a:pt x="472576" y="19089"/>
                  <a:pt x="471955" y="19969"/>
                </a:cubicBezTo>
                <a:cubicBezTo>
                  <a:pt x="471334" y="20848"/>
                  <a:pt x="470507" y="21521"/>
                  <a:pt x="469421" y="22038"/>
                </a:cubicBezTo>
                <a:cubicBezTo>
                  <a:pt x="468386" y="22555"/>
                  <a:pt x="467145" y="22814"/>
                  <a:pt x="465696" y="22814"/>
                </a:cubicBezTo>
                <a:cubicBezTo>
                  <a:pt x="464093" y="22814"/>
                  <a:pt x="462696" y="22555"/>
                  <a:pt x="461506" y="22038"/>
                </a:cubicBezTo>
                <a:cubicBezTo>
                  <a:pt x="460317" y="21521"/>
                  <a:pt x="459230" y="20693"/>
                  <a:pt x="458144" y="19658"/>
                </a:cubicBezTo>
                <a:cubicBezTo>
                  <a:pt x="458041" y="19555"/>
                  <a:pt x="457937" y="19451"/>
                  <a:pt x="457886" y="19348"/>
                </a:cubicBezTo>
                <a:cubicBezTo>
                  <a:pt x="457834" y="19193"/>
                  <a:pt x="457782" y="19038"/>
                  <a:pt x="457782" y="18882"/>
                </a:cubicBezTo>
                <a:cubicBezTo>
                  <a:pt x="457782" y="18675"/>
                  <a:pt x="457886" y="18417"/>
                  <a:pt x="458092" y="18210"/>
                </a:cubicBezTo>
                <a:cubicBezTo>
                  <a:pt x="458299" y="18003"/>
                  <a:pt x="458506" y="17899"/>
                  <a:pt x="458765" y="17899"/>
                </a:cubicBezTo>
                <a:cubicBezTo>
                  <a:pt x="458972" y="17899"/>
                  <a:pt x="459230" y="18003"/>
                  <a:pt x="459437" y="18210"/>
                </a:cubicBezTo>
                <a:cubicBezTo>
                  <a:pt x="460265" y="19089"/>
                  <a:pt x="461196" y="19762"/>
                  <a:pt x="462230" y="20227"/>
                </a:cubicBezTo>
                <a:cubicBezTo>
                  <a:pt x="463265" y="20693"/>
                  <a:pt x="464403" y="20900"/>
                  <a:pt x="465593" y="20900"/>
                </a:cubicBezTo>
                <a:cubicBezTo>
                  <a:pt x="466576" y="20900"/>
                  <a:pt x="467507" y="20745"/>
                  <a:pt x="468282" y="20434"/>
                </a:cubicBezTo>
                <a:cubicBezTo>
                  <a:pt x="469058" y="20124"/>
                  <a:pt x="469679" y="19658"/>
                  <a:pt x="470145" y="19089"/>
                </a:cubicBezTo>
                <a:cubicBezTo>
                  <a:pt x="470558" y="18469"/>
                  <a:pt x="470817" y="17796"/>
                  <a:pt x="470817" y="17020"/>
                </a:cubicBezTo>
                <a:cubicBezTo>
                  <a:pt x="470817" y="16089"/>
                  <a:pt x="470558" y="15313"/>
                  <a:pt x="470041" y="14692"/>
                </a:cubicBezTo>
                <a:cubicBezTo>
                  <a:pt x="469524" y="14071"/>
                  <a:pt x="468852" y="13606"/>
                  <a:pt x="467972" y="13192"/>
                </a:cubicBezTo>
                <a:cubicBezTo>
                  <a:pt x="467093" y="12830"/>
                  <a:pt x="466110" y="12468"/>
                  <a:pt x="465075" y="12157"/>
                </a:cubicBezTo>
                <a:cubicBezTo>
                  <a:pt x="464196" y="11899"/>
                  <a:pt x="463369" y="11588"/>
                  <a:pt x="462593" y="11278"/>
                </a:cubicBezTo>
                <a:cubicBezTo>
                  <a:pt x="461817" y="10968"/>
                  <a:pt x="461144" y="10554"/>
                  <a:pt x="460523" y="10088"/>
                </a:cubicBezTo>
                <a:cubicBezTo>
                  <a:pt x="459954" y="9623"/>
                  <a:pt x="459489" y="9002"/>
                  <a:pt x="459127" y="8329"/>
                </a:cubicBezTo>
                <a:cubicBezTo>
                  <a:pt x="458765" y="7605"/>
                  <a:pt x="458609" y="6777"/>
                  <a:pt x="458609" y="5794"/>
                </a:cubicBezTo>
                <a:cubicBezTo>
                  <a:pt x="458609" y="4708"/>
                  <a:pt x="458920" y="3725"/>
                  <a:pt x="459489" y="2846"/>
                </a:cubicBezTo>
                <a:cubicBezTo>
                  <a:pt x="460110" y="2018"/>
                  <a:pt x="460937" y="1346"/>
                  <a:pt x="462024" y="828"/>
                </a:cubicBezTo>
                <a:cubicBezTo>
                  <a:pt x="463110" y="363"/>
                  <a:pt x="464351" y="104"/>
                  <a:pt x="465800" y="104"/>
                </a:cubicBezTo>
                <a:close/>
                <a:moveTo>
                  <a:pt x="392502" y="104"/>
                </a:moveTo>
                <a:cubicBezTo>
                  <a:pt x="393640" y="104"/>
                  <a:pt x="394726" y="259"/>
                  <a:pt x="395761" y="518"/>
                </a:cubicBezTo>
                <a:cubicBezTo>
                  <a:pt x="396796" y="776"/>
                  <a:pt x="397727" y="1190"/>
                  <a:pt x="398554" y="1708"/>
                </a:cubicBezTo>
                <a:cubicBezTo>
                  <a:pt x="398658" y="1811"/>
                  <a:pt x="398813" y="1915"/>
                  <a:pt x="398864" y="2070"/>
                </a:cubicBezTo>
                <a:cubicBezTo>
                  <a:pt x="398916" y="2173"/>
                  <a:pt x="398968" y="2328"/>
                  <a:pt x="398968" y="2484"/>
                </a:cubicBezTo>
                <a:cubicBezTo>
                  <a:pt x="398968" y="2794"/>
                  <a:pt x="398916" y="3053"/>
                  <a:pt x="398709" y="3208"/>
                </a:cubicBezTo>
                <a:cubicBezTo>
                  <a:pt x="398502" y="3363"/>
                  <a:pt x="398296" y="3467"/>
                  <a:pt x="398089" y="3467"/>
                </a:cubicBezTo>
                <a:cubicBezTo>
                  <a:pt x="397985" y="3467"/>
                  <a:pt x="397882" y="3415"/>
                  <a:pt x="397778" y="3415"/>
                </a:cubicBezTo>
                <a:cubicBezTo>
                  <a:pt x="397675" y="3415"/>
                  <a:pt x="397623" y="3363"/>
                  <a:pt x="397520" y="3311"/>
                </a:cubicBezTo>
                <a:cubicBezTo>
                  <a:pt x="396796" y="2949"/>
                  <a:pt x="396020" y="2587"/>
                  <a:pt x="395192" y="2380"/>
                </a:cubicBezTo>
                <a:cubicBezTo>
                  <a:pt x="394364" y="2122"/>
                  <a:pt x="393433" y="2018"/>
                  <a:pt x="392502" y="2018"/>
                </a:cubicBezTo>
                <a:cubicBezTo>
                  <a:pt x="390692" y="2018"/>
                  <a:pt x="389088" y="2432"/>
                  <a:pt x="387692" y="3260"/>
                </a:cubicBezTo>
                <a:cubicBezTo>
                  <a:pt x="386295" y="4087"/>
                  <a:pt x="385157" y="5174"/>
                  <a:pt x="384381" y="6622"/>
                </a:cubicBezTo>
                <a:cubicBezTo>
                  <a:pt x="383605" y="8071"/>
                  <a:pt x="383191" y="9674"/>
                  <a:pt x="383191" y="11485"/>
                </a:cubicBezTo>
                <a:cubicBezTo>
                  <a:pt x="383191" y="13295"/>
                  <a:pt x="383605" y="14899"/>
                  <a:pt x="384381" y="16348"/>
                </a:cubicBezTo>
                <a:cubicBezTo>
                  <a:pt x="385157" y="17744"/>
                  <a:pt x="386295" y="18882"/>
                  <a:pt x="387692" y="19710"/>
                </a:cubicBezTo>
                <a:cubicBezTo>
                  <a:pt x="389088" y="20538"/>
                  <a:pt x="390692" y="20952"/>
                  <a:pt x="392502" y="20952"/>
                </a:cubicBezTo>
                <a:cubicBezTo>
                  <a:pt x="393433" y="20952"/>
                  <a:pt x="394364" y="20796"/>
                  <a:pt x="395347" y="20538"/>
                </a:cubicBezTo>
                <a:cubicBezTo>
                  <a:pt x="396226" y="20279"/>
                  <a:pt x="397002" y="19917"/>
                  <a:pt x="397675" y="19503"/>
                </a:cubicBezTo>
                <a:lnTo>
                  <a:pt x="397675" y="13244"/>
                </a:lnTo>
                <a:lnTo>
                  <a:pt x="392709" y="13244"/>
                </a:lnTo>
                <a:cubicBezTo>
                  <a:pt x="392450" y="13244"/>
                  <a:pt x="392244" y="13140"/>
                  <a:pt x="392036" y="12933"/>
                </a:cubicBezTo>
                <a:cubicBezTo>
                  <a:pt x="391830" y="12726"/>
                  <a:pt x="391726" y="12519"/>
                  <a:pt x="391726" y="12261"/>
                </a:cubicBezTo>
                <a:cubicBezTo>
                  <a:pt x="391726" y="12002"/>
                  <a:pt x="391830" y="11743"/>
                  <a:pt x="392036" y="11588"/>
                </a:cubicBezTo>
                <a:cubicBezTo>
                  <a:pt x="392192" y="11433"/>
                  <a:pt x="392450" y="11330"/>
                  <a:pt x="392709" y="11330"/>
                </a:cubicBezTo>
                <a:lnTo>
                  <a:pt x="398761" y="11330"/>
                </a:lnTo>
                <a:cubicBezTo>
                  <a:pt x="399020" y="11330"/>
                  <a:pt x="399227" y="11433"/>
                  <a:pt x="399382" y="11640"/>
                </a:cubicBezTo>
                <a:cubicBezTo>
                  <a:pt x="399537" y="11795"/>
                  <a:pt x="399640" y="12054"/>
                  <a:pt x="399640" y="12313"/>
                </a:cubicBezTo>
                <a:lnTo>
                  <a:pt x="399640" y="19917"/>
                </a:lnTo>
                <a:cubicBezTo>
                  <a:pt x="399640" y="20072"/>
                  <a:pt x="399640" y="20227"/>
                  <a:pt x="399537" y="20383"/>
                </a:cubicBezTo>
                <a:cubicBezTo>
                  <a:pt x="399433" y="20538"/>
                  <a:pt x="399330" y="20641"/>
                  <a:pt x="399175" y="20745"/>
                </a:cubicBezTo>
                <a:cubicBezTo>
                  <a:pt x="398244" y="21365"/>
                  <a:pt x="397209" y="21883"/>
                  <a:pt x="396071" y="22245"/>
                </a:cubicBezTo>
                <a:cubicBezTo>
                  <a:pt x="394933" y="22607"/>
                  <a:pt x="393744" y="22814"/>
                  <a:pt x="392502" y="22814"/>
                </a:cubicBezTo>
                <a:cubicBezTo>
                  <a:pt x="390899" y="22814"/>
                  <a:pt x="389398" y="22555"/>
                  <a:pt x="388002" y="21986"/>
                </a:cubicBezTo>
                <a:cubicBezTo>
                  <a:pt x="386605" y="21417"/>
                  <a:pt x="385416" y="20641"/>
                  <a:pt x="384381" y="19607"/>
                </a:cubicBezTo>
                <a:cubicBezTo>
                  <a:pt x="383346" y="18572"/>
                  <a:pt x="382571" y="17382"/>
                  <a:pt x="382001" y="15985"/>
                </a:cubicBezTo>
                <a:cubicBezTo>
                  <a:pt x="381433" y="14589"/>
                  <a:pt x="381174" y="13089"/>
                  <a:pt x="381174" y="11485"/>
                </a:cubicBezTo>
                <a:cubicBezTo>
                  <a:pt x="381174" y="9881"/>
                  <a:pt x="381433" y="8381"/>
                  <a:pt x="382001" y="6984"/>
                </a:cubicBezTo>
                <a:cubicBezTo>
                  <a:pt x="382571" y="5587"/>
                  <a:pt x="383346" y="4398"/>
                  <a:pt x="384381" y="3363"/>
                </a:cubicBezTo>
                <a:cubicBezTo>
                  <a:pt x="385416" y="2328"/>
                  <a:pt x="386605" y="1552"/>
                  <a:pt x="388002" y="983"/>
                </a:cubicBezTo>
                <a:cubicBezTo>
                  <a:pt x="389398" y="414"/>
                  <a:pt x="390899" y="104"/>
                  <a:pt x="392502" y="104"/>
                </a:cubicBezTo>
                <a:close/>
                <a:moveTo>
                  <a:pt x="134179" y="104"/>
                </a:moveTo>
                <a:cubicBezTo>
                  <a:pt x="135265" y="104"/>
                  <a:pt x="136352" y="259"/>
                  <a:pt x="137386" y="570"/>
                </a:cubicBezTo>
                <a:cubicBezTo>
                  <a:pt x="138421" y="828"/>
                  <a:pt x="139352" y="1242"/>
                  <a:pt x="140231" y="1811"/>
                </a:cubicBezTo>
                <a:cubicBezTo>
                  <a:pt x="140593" y="1966"/>
                  <a:pt x="140800" y="2277"/>
                  <a:pt x="140852" y="2639"/>
                </a:cubicBezTo>
                <a:cubicBezTo>
                  <a:pt x="140904" y="3001"/>
                  <a:pt x="140800" y="3363"/>
                  <a:pt x="140541" y="3673"/>
                </a:cubicBezTo>
                <a:cubicBezTo>
                  <a:pt x="140335" y="3984"/>
                  <a:pt x="140128" y="4139"/>
                  <a:pt x="139817" y="4139"/>
                </a:cubicBezTo>
                <a:cubicBezTo>
                  <a:pt x="139507" y="4139"/>
                  <a:pt x="139248" y="4087"/>
                  <a:pt x="138938" y="3932"/>
                </a:cubicBezTo>
                <a:cubicBezTo>
                  <a:pt x="138265" y="3518"/>
                  <a:pt x="137490" y="3208"/>
                  <a:pt x="136714" y="2949"/>
                </a:cubicBezTo>
                <a:cubicBezTo>
                  <a:pt x="135886" y="2691"/>
                  <a:pt x="135058" y="2587"/>
                  <a:pt x="134179" y="2587"/>
                </a:cubicBezTo>
                <a:cubicBezTo>
                  <a:pt x="132938" y="2587"/>
                  <a:pt x="131800" y="2846"/>
                  <a:pt x="130765" y="3260"/>
                </a:cubicBezTo>
                <a:cubicBezTo>
                  <a:pt x="129731" y="3673"/>
                  <a:pt x="128851" y="4294"/>
                  <a:pt x="128075" y="5070"/>
                </a:cubicBezTo>
                <a:cubicBezTo>
                  <a:pt x="127351" y="5846"/>
                  <a:pt x="126730" y="6777"/>
                  <a:pt x="126317" y="7864"/>
                </a:cubicBezTo>
                <a:cubicBezTo>
                  <a:pt x="125903" y="8950"/>
                  <a:pt x="125696" y="10140"/>
                  <a:pt x="125696" y="11433"/>
                </a:cubicBezTo>
                <a:cubicBezTo>
                  <a:pt x="125696" y="12830"/>
                  <a:pt x="125903" y="14071"/>
                  <a:pt x="126368" y="15158"/>
                </a:cubicBezTo>
                <a:cubicBezTo>
                  <a:pt x="126782" y="16244"/>
                  <a:pt x="127403" y="17175"/>
                  <a:pt x="128179" y="17951"/>
                </a:cubicBezTo>
                <a:cubicBezTo>
                  <a:pt x="128955" y="18727"/>
                  <a:pt x="129834" y="19296"/>
                  <a:pt x="130869" y="19710"/>
                </a:cubicBezTo>
                <a:cubicBezTo>
                  <a:pt x="131851" y="20124"/>
                  <a:pt x="132990" y="20331"/>
                  <a:pt x="134179" y="20331"/>
                </a:cubicBezTo>
                <a:cubicBezTo>
                  <a:pt x="135007" y="20331"/>
                  <a:pt x="135886" y="20227"/>
                  <a:pt x="136662" y="19969"/>
                </a:cubicBezTo>
                <a:cubicBezTo>
                  <a:pt x="137438" y="19710"/>
                  <a:pt x="138214" y="19400"/>
                  <a:pt x="138938" y="18934"/>
                </a:cubicBezTo>
                <a:cubicBezTo>
                  <a:pt x="139248" y="18779"/>
                  <a:pt x="139507" y="18727"/>
                  <a:pt x="139817" y="18779"/>
                </a:cubicBezTo>
                <a:cubicBezTo>
                  <a:pt x="140076" y="18831"/>
                  <a:pt x="140335" y="18986"/>
                  <a:pt x="140645" y="19141"/>
                </a:cubicBezTo>
                <a:cubicBezTo>
                  <a:pt x="140852" y="19451"/>
                  <a:pt x="140955" y="19814"/>
                  <a:pt x="140904" y="20176"/>
                </a:cubicBezTo>
                <a:cubicBezTo>
                  <a:pt x="140800" y="20589"/>
                  <a:pt x="140645" y="20848"/>
                  <a:pt x="140283" y="21003"/>
                </a:cubicBezTo>
                <a:cubicBezTo>
                  <a:pt x="139766" y="21314"/>
                  <a:pt x="139145" y="21624"/>
                  <a:pt x="138473" y="21883"/>
                </a:cubicBezTo>
                <a:cubicBezTo>
                  <a:pt x="137800" y="22141"/>
                  <a:pt x="137076" y="22348"/>
                  <a:pt x="136352" y="22504"/>
                </a:cubicBezTo>
                <a:cubicBezTo>
                  <a:pt x="135627" y="22659"/>
                  <a:pt x="134903" y="22710"/>
                  <a:pt x="134179" y="22710"/>
                </a:cubicBezTo>
                <a:cubicBezTo>
                  <a:pt x="132679" y="22710"/>
                  <a:pt x="131231" y="22452"/>
                  <a:pt x="129886" y="21935"/>
                </a:cubicBezTo>
                <a:cubicBezTo>
                  <a:pt x="128541" y="21417"/>
                  <a:pt x="127351" y="20641"/>
                  <a:pt x="126317" y="19658"/>
                </a:cubicBezTo>
                <a:cubicBezTo>
                  <a:pt x="125282" y="18675"/>
                  <a:pt x="124506" y="17486"/>
                  <a:pt x="123886" y="16089"/>
                </a:cubicBezTo>
                <a:cubicBezTo>
                  <a:pt x="123316" y="14692"/>
                  <a:pt x="123006" y="13140"/>
                  <a:pt x="123006" y="11381"/>
                </a:cubicBezTo>
                <a:cubicBezTo>
                  <a:pt x="123006" y="9778"/>
                  <a:pt x="123265" y="8226"/>
                  <a:pt x="123834" y="6881"/>
                </a:cubicBezTo>
                <a:cubicBezTo>
                  <a:pt x="124403" y="5536"/>
                  <a:pt x="125179" y="4346"/>
                  <a:pt x="126213" y="3311"/>
                </a:cubicBezTo>
                <a:cubicBezTo>
                  <a:pt x="127248" y="2277"/>
                  <a:pt x="128438" y="1501"/>
                  <a:pt x="129782" y="932"/>
                </a:cubicBezTo>
                <a:cubicBezTo>
                  <a:pt x="131127" y="363"/>
                  <a:pt x="132576" y="104"/>
                  <a:pt x="134179" y="104"/>
                </a:cubicBezTo>
                <a:close/>
                <a:moveTo>
                  <a:pt x="421573" y="52"/>
                </a:moveTo>
                <a:cubicBezTo>
                  <a:pt x="423125" y="52"/>
                  <a:pt x="424522" y="311"/>
                  <a:pt x="425815" y="880"/>
                </a:cubicBezTo>
                <a:cubicBezTo>
                  <a:pt x="427108" y="1449"/>
                  <a:pt x="428246" y="2225"/>
                  <a:pt x="429177" y="3259"/>
                </a:cubicBezTo>
                <a:cubicBezTo>
                  <a:pt x="430108" y="4294"/>
                  <a:pt x="430884" y="5484"/>
                  <a:pt x="431350" y="6880"/>
                </a:cubicBezTo>
                <a:cubicBezTo>
                  <a:pt x="431867" y="8226"/>
                  <a:pt x="432125" y="9777"/>
                  <a:pt x="432125" y="11433"/>
                </a:cubicBezTo>
                <a:cubicBezTo>
                  <a:pt x="432125" y="13088"/>
                  <a:pt x="431867" y="14588"/>
                  <a:pt x="431350" y="15985"/>
                </a:cubicBezTo>
                <a:cubicBezTo>
                  <a:pt x="430832" y="17382"/>
                  <a:pt x="430108" y="18572"/>
                  <a:pt x="429177" y="19606"/>
                </a:cubicBezTo>
                <a:cubicBezTo>
                  <a:pt x="428246" y="20641"/>
                  <a:pt x="427108" y="21417"/>
                  <a:pt x="425815" y="21986"/>
                </a:cubicBezTo>
                <a:cubicBezTo>
                  <a:pt x="424522" y="22555"/>
                  <a:pt x="423125" y="22814"/>
                  <a:pt x="421573" y="22814"/>
                </a:cubicBezTo>
                <a:cubicBezTo>
                  <a:pt x="420021" y="22814"/>
                  <a:pt x="418625" y="22555"/>
                  <a:pt x="417332" y="21986"/>
                </a:cubicBezTo>
                <a:cubicBezTo>
                  <a:pt x="416038" y="21417"/>
                  <a:pt x="414901" y="20641"/>
                  <a:pt x="413969" y="19606"/>
                </a:cubicBezTo>
                <a:cubicBezTo>
                  <a:pt x="413038" y="18572"/>
                  <a:pt x="412314" y="17330"/>
                  <a:pt x="411797" y="15985"/>
                </a:cubicBezTo>
                <a:cubicBezTo>
                  <a:pt x="411280" y="14640"/>
                  <a:pt x="411021" y="13088"/>
                  <a:pt x="411021" y="11433"/>
                </a:cubicBezTo>
                <a:cubicBezTo>
                  <a:pt x="411021" y="9777"/>
                  <a:pt x="411280" y="8277"/>
                  <a:pt x="411797" y="6880"/>
                </a:cubicBezTo>
                <a:cubicBezTo>
                  <a:pt x="412262" y="5484"/>
                  <a:pt x="413038" y="4294"/>
                  <a:pt x="413969" y="3259"/>
                </a:cubicBezTo>
                <a:cubicBezTo>
                  <a:pt x="414901" y="2225"/>
                  <a:pt x="416038" y="1449"/>
                  <a:pt x="417332" y="880"/>
                </a:cubicBezTo>
                <a:cubicBezTo>
                  <a:pt x="418625" y="311"/>
                  <a:pt x="420021" y="52"/>
                  <a:pt x="421573" y="52"/>
                </a:cubicBezTo>
                <a:close/>
                <a:moveTo>
                  <a:pt x="298670" y="52"/>
                </a:moveTo>
                <a:cubicBezTo>
                  <a:pt x="300222" y="52"/>
                  <a:pt x="301619" y="311"/>
                  <a:pt x="302912" y="880"/>
                </a:cubicBezTo>
                <a:cubicBezTo>
                  <a:pt x="304205" y="1449"/>
                  <a:pt x="305343" y="2225"/>
                  <a:pt x="306274" y="3259"/>
                </a:cubicBezTo>
                <a:cubicBezTo>
                  <a:pt x="307205" y="4294"/>
                  <a:pt x="307981" y="5484"/>
                  <a:pt x="308447" y="6880"/>
                </a:cubicBezTo>
                <a:cubicBezTo>
                  <a:pt x="308964" y="8226"/>
                  <a:pt x="309222" y="9777"/>
                  <a:pt x="309222" y="11433"/>
                </a:cubicBezTo>
                <a:cubicBezTo>
                  <a:pt x="309222" y="13088"/>
                  <a:pt x="308964" y="14588"/>
                  <a:pt x="308447" y="15985"/>
                </a:cubicBezTo>
                <a:cubicBezTo>
                  <a:pt x="307929" y="17382"/>
                  <a:pt x="307205" y="18572"/>
                  <a:pt x="306274" y="19606"/>
                </a:cubicBezTo>
                <a:cubicBezTo>
                  <a:pt x="305343" y="20641"/>
                  <a:pt x="304205" y="21417"/>
                  <a:pt x="302912" y="21986"/>
                </a:cubicBezTo>
                <a:cubicBezTo>
                  <a:pt x="301619" y="22555"/>
                  <a:pt x="300222" y="22814"/>
                  <a:pt x="298670" y="22814"/>
                </a:cubicBezTo>
                <a:cubicBezTo>
                  <a:pt x="297118" y="22814"/>
                  <a:pt x="295722" y="22555"/>
                  <a:pt x="294429" y="21986"/>
                </a:cubicBezTo>
                <a:cubicBezTo>
                  <a:pt x="293135" y="21417"/>
                  <a:pt x="291998" y="20641"/>
                  <a:pt x="291066" y="19606"/>
                </a:cubicBezTo>
                <a:cubicBezTo>
                  <a:pt x="290135" y="18572"/>
                  <a:pt x="289411" y="17382"/>
                  <a:pt x="288894" y="15985"/>
                </a:cubicBezTo>
                <a:cubicBezTo>
                  <a:pt x="288377" y="14640"/>
                  <a:pt x="288118" y="13088"/>
                  <a:pt x="288118" y="11433"/>
                </a:cubicBezTo>
                <a:cubicBezTo>
                  <a:pt x="288118" y="9777"/>
                  <a:pt x="288377" y="8277"/>
                  <a:pt x="288894" y="6880"/>
                </a:cubicBezTo>
                <a:cubicBezTo>
                  <a:pt x="289411" y="5484"/>
                  <a:pt x="290135" y="4294"/>
                  <a:pt x="291066" y="3259"/>
                </a:cubicBezTo>
                <a:cubicBezTo>
                  <a:pt x="291998" y="2225"/>
                  <a:pt x="293135" y="1449"/>
                  <a:pt x="294429" y="880"/>
                </a:cubicBezTo>
                <a:cubicBezTo>
                  <a:pt x="295722" y="311"/>
                  <a:pt x="297118" y="52"/>
                  <a:pt x="298670" y="52"/>
                </a:cubicBezTo>
                <a:close/>
                <a:moveTo>
                  <a:pt x="8069" y="0"/>
                </a:moveTo>
                <a:cubicBezTo>
                  <a:pt x="9363" y="0"/>
                  <a:pt x="10604" y="207"/>
                  <a:pt x="11742" y="621"/>
                </a:cubicBezTo>
                <a:cubicBezTo>
                  <a:pt x="12880" y="1086"/>
                  <a:pt x="13811" y="1655"/>
                  <a:pt x="14483" y="2380"/>
                </a:cubicBezTo>
                <a:cubicBezTo>
                  <a:pt x="14897" y="2793"/>
                  <a:pt x="15104" y="3207"/>
                  <a:pt x="15104" y="3569"/>
                </a:cubicBezTo>
                <a:cubicBezTo>
                  <a:pt x="15104" y="3880"/>
                  <a:pt x="14949" y="4190"/>
                  <a:pt x="14690" y="4449"/>
                </a:cubicBezTo>
                <a:cubicBezTo>
                  <a:pt x="14432" y="4708"/>
                  <a:pt x="14121" y="4863"/>
                  <a:pt x="13811" y="4863"/>
                </a:cubicBezTo>
                <a:cubicBezTo>
                  <a:pt x="13604" y="4863"/>
                  <a:pt x="13397" y="4759"/>
                  <a:pt x="13190" y="4604"/>
                </a:cubicBezTo>
                <a:cubicBezTo>
                  <a:pt x="12828" y="4190"/>
                  <a:pt x="12414" y="3828"/>
                  <a:pt x="11845" y="3518"/>
                </a:cubicBezTo>
                <a:cubicBezTo>
                  <a:pt x="11276" y="3207"/>
                  <a:pt x="10707" y="2949"/>
                  <a:pt x="10035" y="2742"/>
                </a:cubicBezTo>
                <a:cubicBezTo>
                  <a:pt x="9363" y="2587"/>
                  <a:pt x="8742" y="2483"/>
                  <a:pt x="8069" y="2483"/>
                </a:cubicBezTo>
                <a:cubicBezTo>
                  <a:pt x="7138" y="2483"/>
                  <a:pt x="6259" y="2638"/>
                  <a:pt x="5535" y="2897"/>
                </a:cubicBezTo>
                <a:cubicBezTo>
                  <a:pt x="4811" y="3156"/>
                  <a:pt x="4242" y="3569"/>
                  <a:pt x="3828" y="4087"/>
                </a:cubicBezTo>
                <a:cubicBezTo>
                  <a:pt x="3414" y="4604"/>
                  <a:pt x="3207" y="5225"/>
                  <a:pt x="3207" y="5949"/>
                </a:cubicBezTo>
                <a:cubicBezTo>
                  <a:pt x="3207" y="6725"/>
                  <a:pt x="3414" y="7398"/>
                  <a:pt x="3880" y="7915"/>
                </a:cubicBezTo>
                <a:cubicBezTo>
                  <a:pt x="4345" y="8432"/>
                  <a:pt x="4966" y="8846"/>
                  <a:pt x="5742" y="9156"/>
                </a:cubicBezTo>
                <a:cubicBezTo>
                  <a:pt x="6518" y="9518"/>
                  <a:pt x="7397" y="9777"/>
                  <a:pt x="8328" y="10036"/>
                </a:cubicBezTo>
                <a:cubicBezTo>
                  <a:pt x="9363" y="10294"/>
                  <a:pt x="10294" y="10605"/>
                  <a:pt x="11173" y="10915"/>
                </a:cubicBezTo>
                <a:cubicBezTo>
                  <a:pt x="12052" y="11277"/>
                  <a:pt x="12828" y="11691"/>
                  <a:pt x="13449" y="12157"/>
                </a:cubicBezTo>
                <a:cubicBezTo>
                  <a:pt x="14070" y="12622"/>
                  <a:pt x="14587" y="13243"/>
                  <a:pt x="15001" y="13916"/>
                </a:cubicBezTo>
                <a:cubicBezTo>
                  <a:pt x="15363" y="14640"/>
                  <a:pt x="15518" y="15571"/>
                  <a:pt x="15518" y="16657"/>
                </a:cubicBezTo>
                <a:cubicBezTo>
                  <a:pt x="15518" y="17847"/>
                  <a:pt x="15208" y="18882"/>
                  <a:pt x="14535" y="19761"/>
                </a:cubicBezTo>
                <a:cubicBezTo>
                  <a:pt x="13863" y="20641"/>
                  <a:pt x="12983" y="21365"/>
                  <a:pt x="11845" y="21882"/>
                </a:cubicBezTo>
                <a:cubicBezTo>
                  <a:pt x="10707" y="22400"/>
                  <a:pt x="9414" y="22710"/>
                  <a:pt x="8018" y="22710"/>
                </a:cubicBezTo>
                <a:cubicBezTo>
                  <a:pt x="6466" y="22710"/>
                  <a:pt x="5121" y="22503"/>
                  <a:pt x="3931" y="22037"/>
                </a:cubicBezTo>
                <a:cubicBezTo>
                  <a:pt x="2741" y="21572"/>
                  <a:pt x="1604" y="20848"/>
                  <a:pt x="517" y="19813"/>
                </a:cubicBezTo>
                <a:cubicBezTo>
                  <a:pt x="362" y="19710"/>
                  <a:pt x="259" y="19503"/>
                  <a:pt x="155" y="19347"/>
                </a:cubicBezTo>
                <a:cubicBezTo>
                  <a:pt x="52" y="19192"/>
                  <a:pt x="0" y="18985"/>
                  <a:pt x="0" y="18778"/>
                </a:cubicBezTo>
                <a:cubicBezTo>
                  <a:pt x="0" y="18468"/>
                  <a:pt x="104" y="18158"/>
                  <a:pt x="362" y="17899"/>
                </a:cubicBezTo>
                <a:cubicBezTo>
                  <a:pt x="569" y="17640"/>
                  <a:pt x="879" y="17485"/>
                  <a:pt x="1241" y="17485"/>
                </a:cubicBezTo>
                <a:cubicBezTo>
                  <a:pt x="1500" y="17485"/>
                  <a:pt x="1810" y="17640"/>
                  <a:pt x="2017" y="17847"/>
                </a:cubicBezTo>
                <a:cubicBezTo>
                  <a:pt x="2845" y="18623"/>
                  <a:pt x="3724" y="19244"/>
                  <a:pt x="4707" y="19658"/>
                </a:cubicBezTo>
                <a:cubicBezTo>
                  <a:pt x="5690" y="20072"/>
                  <a:pt x="6776" y="20279"/>
                  <a:pt x="7966" y="20279"/>
                </a:cubicBezTo>
                <a:cubicBezTo>
                  <a:pt x="8897" y="20279"/>
                  <a:pt x="9776" y="20123"/>
                  <a:pt x="10500" y="19813"/>
                </a:cubicBezTo>
                <a:cubicBezTo>
                  <a:pt x="11225" y="19503"/>
                  <a:pt x="11794" y="19089"/>
                  <a:pt x="12259" y="18571"/>
                </a:cubicBezTo>
                <a:cubicBezTo>
                  <a:pt x="12725" y="18054"/>
                  <a:pt x="12932" y="17433"/>
                  <a:pt x="12932" y="16761"/>
                </a:cubicBezTo>
                <a:cubicBezTo>
                  <a:pt x="12932" y="15933"/>
                  <a:pt x="12673" y="15261"/>
                  <a:pt x="12207" y="14692"/>
                </a:cubicBezTo>
                <a:cubicBezTo>
                  <a:pt x="11742" y="14123"/>
                  <a:pt x="11070" y="13657"/>
                  <a:pt x="10242" y="13295"/>
                </a:cubicBezTo>
                <a:cubicBezTo>
                  <a:pt x="9414" y="12933"/>
                  <a:pt x="8431" y="12622"/>
                  <a:pt x="7345" y="12364"/>
                </a:cubicBezTo>
                <a:cubicBezTo>
                  <a:pt x="6362" y="12157"/>
                  <a:pt x="5483" y="11898"/>
                  <a:pt x="4655" y="11536"/>
                </a:cubicBezTo>
                <a:cubicBezTo>
                  <a:pt x="3828" y="11226"/>
                  <a:pt x="3103" y="10812"/>
                  <a:pt x="2535" y="10294"/>
                </a:cubicBezTo>
                <a:cubicBezTo>
                  <a:pt x="1914" y="9777"/>
                  <a:pt x="1448" y="9208"/>
                  <a:pt x="1138" y="8484"/>
                </a:cubicBezTo>
                <a:cubicBezTo>
                  <a:pt x="827" y="7760"/>
                  <a:pt x="672" y="6932"/>
                  <a:pt x="672" y="6001"/>
                </a:cubicBezTo>
                <a:cubicBezTo>
                  <a:pt x="672" y="4811"/>
                  <a:pt x="983" y="3776"/>
                  <a:pt x="1604" y="2845"/>
                </a:cubicBezTo>
                <a:cubicBezTo>
                  <a:pt x="2276" y="1914"/>
                  <a:pt x="3103" y="1242"/>
                  <a:pt x="4242" y="724"/>
                </a:cubicBezTo>
                <a:cubicBezTo>
                  <a:pt x="5328" y="259"/>
                  <a:pt x="6621" y="0"/>
                  <a:pt x="8069"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entury Schoolbook"/>
              <a:ea typeface="Century Schoolbook"/>
              <a:cs typeface="Century Schoolbook"/>
              <a:sym typeface="Century Schoolbook"/>
            </a:endParaRPr>
          </a:p>
        </p:txBody>
      </p:sp>
      <p:grpSp>
        <p:nvGrpSpPr>
          <p:cNvPr id="45" name="Google Shape;45;p42"/>
          <p:cNvGrpSpPr/>
          <p:nvPr/>
        </p:nvGrpSpPr>
        <p:grpSpPr>
          <a:xfrm>
            <a:off x="0" y="3364307"/>
            <a:ext cx="4715405" cy="3004079"/>
            <a:chOff x="195319" y="2097486"/>
            <a:chExt cx="4278713" cy="3004079"/>
          </a:xfrm>
        </p:grpSpPr>
        <p:cxnSp>
          <p:nvCxnSpPr>
            <p:cNvPr id="46" name="Google Shape;46;p42"/>
            <p:cNvCxnSpPr/>
            <p:nvPr/>
          </p:nvCxnSpPr>
          <p:spPr>
            <a:xfrm rot="10800000">
              <a:off x="195319" y="2097486"/>
              <a:ext cx="4278713" cy="0"/>
            </a:xfrm>
            <a:prstGeom prst="straightConnector1">
              <a:avLst/>
            </a:prstGeom>
            <a:noFill/>
            <a:ln w="28575" cap="flat" cmpd="sng">
              <a:solidFill>
                <a:srgbClr val="69ADAD"/>
              </a:solidFill>
              <a:prstDash val="solid"/>
              <a:miter lim="800000"/>
              <a:headEnd type="none" w="sm" len="sm"/>
              <a:tailEnd type="none" w="sm" len="sm"/>
            </a:ln>
          </p:spPr>
        </p:cxnSp>
        <p:cxnSp>
          <p:nvCxnSpPr>
            <p:cNvPr id="47" name="Google Shape;47;p42"/>
            <p:cNvCxnSpPr/>
            <p:nvPr/>
          </p:nvCxnSpPr>
          <p:spPr>
            <a:xfrm rot="10800000">
              <a:off x="195319" y="2592736"/>
              <a:ext cx="4278713" cy="0"/>
            </a:xfrm>
            <a:prstGeom prst="straightConnector1">
              <a:avLst/>
            </a:prstGeom>
            <a:noFill/>
            <a:ln w="28575" cap="flat" cmpd="sng">
              <a:solidFill>
                <a:srgbClr val="69ADAD"/>
              </a:solidFill>
              <a:prstDash val="solid"/>
              <a:miter lim="800000"/>
              <a:headEnd type="none" w="sm" len="sm"/>
              <a:tailEnd type="none" w="sm" len="sm"/>
            </a:ln>
          </p:spPr>
        </p:cxnSp>
        <p:cxnSp>
          <p:nvCxnSpPr>
            <p:cNvPr id="48" name="Google Shape;48;p42"/>
            <p:cNvCxnSpPr/>
            <p:nvPr/>
          </p:nvCxnSpPr>
          <p:spPr>
            <a:xfrm rot="10800000">
              <a:off x="195319" y="3089885"/>
              <a:ext cx="4278713" cy="0"/>
            </a:xfrm>
            <a:prstGeom prst="straightConnector1">
              <a:avLst/>
            </a:prstGeom>
            <a:noFill/>
            <a:ln w="28575" cap="flat" cmpd="sng">
              <a:solidFill>
                <a:srgbClr val="69ADAD"/>
              </a:solidFill>
              <a:prstDash val="solid"/>
              <a:miter lim="800000"/>
              <a:headEnd type="none" w="sm" len="sm"/>
              <a:tailEnd type="none" w="sm" len="sm"/>
            </a:ln>
          </p:spPr>
        </p:cxnSp>
        <p:cxnSp>
          <p:nvCxnSpPr>
            <p:cNvPr id="49" name="Google Shape;49;p42"/>
            <p:cNvCxnSpPr/>
            <p:nvPr/>
          </p:nvCxnSpPr>
          <p:spPr>
            <a:xfrm rot="10800000">
              <a:off x="195319" y="3585135"/>
              <a:ext cx="4278713" cy="0"/>
            </a:xfrm>
            <a:prstGeom prst="straightConnector1">
              <a:avLst/>
            </a:prstGeom>
            <a:noFill/>
            <a:ln w="28575" cap="flat" cmpd="sng">
              <a:solidFill>
                <a:srgbClr val="69ADAD"/>
              </a:solidFill>
              <a:prstDash val="solid"/>
              <a:miter lim="800000"/>
              <a:headEnd type="none" w="sm" len="sm"/>
              <a:tailEnd type="none" w="sm" len="sm"/>
            </a:ln>
          </p:spPr>
        </p:cxnSp>
        <p:cxnSp>
          <p:nvCxnSpPr>
            <p:cNvPr id="50" name="Google Shape;50;p42"/>
            <p:cNvCxnSpPr/>
            <p:nvPr/>
          </p:nvCxnSpPr>
          <p:spPr>
            <a:xfrm rot="10800000">
              <a:off x="195319" y="4109166"/>
              <a:ext cx="4278713" cy="0"/>
            </a:xfrm>
            <a:prstGeom prst="straightConnector1">
              <a:avLst/>
            </a:prstGeom>
            <a:noFill/>
            <a:ln w="28575" cap="flat" cmpd="sng">
              <a:solidFill>
                <a:srgbClr val="69ADAD"/>
              </a:solidFill>
              <a:prstDash val="solid"/>
              <a:miter lim="800000"/>
              <a:headEnd type="none" w="sm" len="sm"/>
              <a:tailEnd type="none" w="sm" len="sm"/>
            </a:ln>
          </p:spPr>
        </p:cxnSp>
        <p:cxnSp>
          <p:nvCxnSpPr>
            <p:cNvPr id="51" name="Google Shape;51;p42"/>
            <p:cNvCxnSpPr/>
            <p:nvPr/>
          </p:nvCxnSpPr>
          <p:spPr>
            <a:xfrm rot="10800000">
              <a:off x="195319" y="4604416"/>
              <a:ext cx="4278713" cy="0"/>
            </a:xfrm>
            <a:prstGeom prst="straightConnector1">
              <a:avLst/>
            </a:prstGeom>
            <a:noFill/>
            <a:ln w="28575" cap="flat" cmpd="sng">
              <a:solidFill>
                <a:srgbClr val="69ADAD"/>
              </a:solidFill>
              <a:prstDash val="solid"/>
              <a:miter lim="800000"/>
              <a:headEnd type="none" w="sm" len="sm"/>
              <a:tailEnd type="none" w="sm" len="sm"/>
            </a:ln>
          </p:spPr>
        </p:cxnSp>
        <p:cxnSp>
          <p:nvCxnSpPr>
            <p:cNvPr id="52" name="Google Shape;52;p42"/>
            <p:cNvCxnSpPr/>
            <p:nvPr/>
          </p:nvCxnSpPr>
          <p:spPr>
            <a:xfrm rot="10800000">
              <a:off x="195319" y="5101565"/>
              <a:ext cx="4278713" cy="0"/>
            </a:xfrm>
            <a:prstGeom prst="straightConnector1">
              <a:avLst/>
            </a:prstGeom>
            <a:noFill/>
            <a:ln w="28575" cap="flat" cmpd="sng">
              <a:solidFill>
                <a:srgbClr val="69ADAD"/>
              </a:solidFill>
              <a:prstDash val="solid"/>
              <a:miter lim="800000"/>
              <a:headEnd type="none" w="sm" len="sm"/>
              <a:tailEnd type="none" w="sm" len="sm"/>
            </a:ln>
          </p:spPr>
        </p:cxnSp>
      </p:grpSp>
      <p:sp>
        <p:nvSpPr>
          <p:cNvPr id="53" name="Google Shape;53;p42"/>
          <p:cNvSpPr txBox="1">
            <a:spLocks noGrp="1"/>
          </p:cNvSpPr>
          <p:nvPr>
            <p:ph type="body" idx="20"/>
          </p:nvPr>
        </p:nvSpPr>
        <p:spPr>
          <a:xfrm>
            <a:off x="791228" y="729337"/>
            <a:ext cx="4746695" cy="1301871"/>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6000"/>
              <a:buNone/>
              <a:defRPr sz="60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4" name="Google Shape;54;p4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u="none" strike="noStrike" cap="none">
                <a:solidFill>
                  <a:srgbClr val="8AC03B"/>
                </a:solidFill>
                <a:latin typeface="Calibri"/>
                <a:ea typeface="Calibri"/>
                <a:cs typeface="Calibri"/>
                <a:sym typeface="Calibri"/>
              </a:defRPr>
            </a:lvl1pPr>
            <a:lvl2pPr marL="0" lvl="1" indent="0" algn="ctr">
              <a:spcBef>
                <a:spcPts val="0"/>
              </a:spcBef>
              <a:buNone/>
              <a:defRPr sz="700" b="0" i="0" u="none" strike="noStrike" cap="none">
                <a:solidFill>
                  <a:srgbClr val="8AC03B"/>
                </a:solidFill>
                <a:latin typeface="Calibri"/>
                <a:ea typeface="Calibri"/>
                <a:cs typeface="Calibri"/>
                <a:sym typeface="Calibri"/>
              </a:defRPr>
            </a:lvl2pPr>
            <a:lvl3pPr marL="0" lvl="2" indent="0" algn="ctr">
              <a:spcBef>
                <a:spcPts val="0"/>
              </a:spcBef>
              <a:buNone/>
              <a:defRPr sz="700" b="0" i="0" u="none" strike="noStrike" cap="none">
                <a:solidFill>
                  <a:srgbClr val="8AC03B"/>
                </a:solidFill>
                <a:latin typeface="Calibri"/>
                <a:ea typeface="Calibri"/>
                <a:cs typeface="Calibri"/>
                <a:sym typeface="Calibri"/>
              </a:defRPr>
            </a:lvl3pPr>
            <a:lvl4pPr marL="0" lvl="3" indent="0" algn="ctr">
              <a:spcBef>
                <a:spcPts val="0"/>
              </a:spcBef>
              <a:buNone/>
              <a:defRPr sz="700" b="0" i="0" u="none" strike="noStrike" cap="none">
                <a:solidFill>
                  <a:srgbClr val="8AC03B"/>
                </a:solidFill>
                <a:latin typeface="Calibri"/>
                <a:ea typeface="Calibri"/>
                <a:cs typeface="Calibri"/>
                <a:sym typeface="Calibri"/>
              </a:defRPr>
            </a:lvl4pPr>
            <a:lvl5pPr marL="0" lvl="4" indent="0" algn="ctr">
              <a:spcBef>
                <a:spcPts val="0"/>
              </a:spcBef>
              <a:buNone/>
              <a:defRPr sz="700" b="0" i="0" u="none" strike="noStrike" cap="none">
                <a:solidFill>
                  <a:srgbClr val="8AC03B"/>
                </a:solidFill>
                <a:latin typeface="Calibri"/>
                <a:ea typeface="Calibri"/>
                <a:cs typeface="Calibri"/>
                <a:sym typeface="Calibri"/>
              </a:defRPr>
            </a:lvl5pPr>
            <a:lvl6pPr marL="0" lvl="5" indent="0" algn="ctr">
              <a:spcBef>
                <a:spcPts val="0"/>
              </a:spcBef>
              <a:buNone/>
              <a:defRPr sz="700" b="0" i="0" u="none" strike="noStrike" cap="none">
                <a:solidFill>
                  <a:srgbClr val="8AC03B"/>
                </a:solidFill>
                <a:latin typeface="Calibri"/>
                <a:ea typeface="Calibri"/>
                <a:cs typeface="Calibri"/>
                <a:sym typeface="Calibri"/>
              </a:defRPr>
            </a:lvl6pPr>
            <a:lvl7pPr marL="0" lvl="6" indent="0" algn="ctr">
              <a:spcBef>
                <a:spcPts val="0"/>
              </a:spcBef>
              <a:buNone/>
              <a:defRPr sz="700" b="0" i="0" u="none" strike="noStrike" cap="none">
                <a:solidFill>
                  <a:srgbClr val="8AC03B"/>
                </a:solidFill>
                <a:latin typeface="Calibri"/>
                <a:ea typeface="Calibri"/>
                <a:cs typeface="Calibri"/>
                <a:sym typeface="Calibri"/>
              </a:defRPr>
            </a:lvl7pPr>
            <a:lvl8pPr marL="0" lvl="7" indent="0" algn="ctr">
              <a:spcBef>
                <a:spcPts val="0"/>
              </a:spcBef>
              <a:buNone/>
              <a:defRPr sz="700" b="0" i="0" u="none" strike="noStrike" cap="none">
                <a:solidFill>
                  <a:srgbClr val="8AC03B"/>
                </a:solidFill>
                <a:latin typeface="Calibri"/>
                <a:ea typeface="Calibri"/>
                <a:cs typeface="Calibri"/>
                <a:sym typeface="Calibri"/>
              </a:defRPr>
            </a:lvl8pPr>
            <a:lvl9pPr marL="0" lvl="8" indent="0" algn="ctr">
              <a:spcBef>
                <a:spcPts val="0"/>
              </a:spcBef>
              <a:buNone/>
              <a:defRPr sz="7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55" name="Google Shape;55;p42"/>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pic>
        <p:nvPicPr>
          <p:cNvPr id="56" name="Google Shape;56;p42"/>
          <p:cNvPicPr preferRelativeResize="0"/>
          <p:nvPr/>
        </p:nvPicPr>
        <p:blipFill rotWithShape="1">
          <a:blip r:embed="rId2">
            <a:alphaModFix/>
          </a:blip>
          <a:srcRect l="22302" b="22949"/>
          <a:stretch/>
        </p:blipFill>
        <p:spPr>
          <a:xfrm>
            <a:off x="0" y="7291388"/>
            <a:ext cx="3429000" cy="3400425"/>
          </a:xfrm>
          <a:custGeom>
            <a:avLst/>
            <a:gdLst/>
            <a:ahLst/>
            <a:cxnLst/>
            <a:rect l="l" t="t" r="r" b="b"/>
            <a:pathLst>
              <a:path w="3429000" h="3400425" extrusionOk="0">
                <a:moveTo>
                  <a:pt x="0" y="0"/>
                </a:moveTo>
                <a:lnTo>
                  <a:pt x="3429000" y="0"/>
                </a:lnTo>
                <a:lnTo>
                  <a:pt x="3429000" y="3400425"/>
                </a:lnTo>
                <a:lnTo>
                  <a:pt x="0" y="3400425"/>
                </a:lnTo>
                <a:close/>
              </a:path>
            </a:pathLst>
          </a:cu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creen Preview">
  <p:cSld name="Screen Preview">
    <p:spTree>
      <p:nvGrpSpPr>
        <p:cNvPr id="1" name="Shape 300"/>
        <p:cNvGrpSpPr/>
        <p:nvPr/>
      </p:nvGrpSpPr>
      <p:grpSpPr>
        <a:xfrm>
          <a:off x="0" y="0"/>
          <a:ext cx="0" cy="0"/>
          <a:chOff x="0" y="0"/>
          <a:chExt cx="0" cy="0"/>
        </a:xfrm>
      </p:grpSpPr>
      <p:sp>
        <p:nvSpPr>
          <p:cNvPr id="301" name="Google Shape;301;p60"/>
          <p:cNvSpPr/>
          <p:nvPr/>
        </p:nvSpPr>
        <p:spPr>
          <a:xfrm>
            <a:off x="0" y="2057399"/>
            <a:ext cx="7559675" cy="7967133"/>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302" name="Google Shape;302;p60"/>
          <p:cNvSpPr txBox="1">
            <a:spLocks noGrp="1"/>
          </p:cNvSpPr>
          <p:nvPr>
            <p:ph type="body" idx="1"/>
          </p:nvPr>
        </p:nvSpPr>
        <p:spPr>
          <a:xfrm>
            <a:off x="801602" y="7495821"/>
            <a:ext cx="5956470" cy="232771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303" name="Google Shape;303;p60"/>
          <p:cNvCxnSpPr/>
          <p:nvPr/>
        </p:nvCxnSpPr>
        <p:spPr>
          <a:xfrm>
            <a:off x="0" y="6403398"/>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304" name="Google Shape;304;p60"/>
          <p:cNvSpPr txBox="1">
            <a:spLocks noGrp="1"/>
          </p:cNvSpPr>
          <p:nvPr>
            <p:ph type="body" idx="2"/>
          </p:nvPr>
        </p:nvSpPr>
        <p:spPr>
          <a:xfrm>
            <a:off x="801602" y="6416277"/>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chemeClr val="lt1"/>
              </a:buClr>
              <a:buSzPts val="1800"/>
              <a:buFont typeface="Arial"/>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05" name="Google Shape;305;p60"/>
          <p:cNvSpPr txBox="1">
            <a:spLocks noGrp="1"/>
          </p:cNvSpPr>
          <p:nvPr>
            <p:ph type="body" idx="3"/>
          </p:nvPr>
        </p:nvSpPr>
        <p:spPr>
          <a:xfrm>
            <a:off x="801602" y="5748573"/>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06" name="Google Shape;306;p6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a:solidFill>
                  <a:srgbClr val="8AC03B"/>
                </a:solidFill>
                <a:latin typeface="Calibri"/>
                <a:ea typeface="Calibri"/>
                <a:cs typeface="Calibri"/>
                <a:sym typeface="Calibri"/>
              </a:defRPr>
            </a:lvl1pPr>
            <a:lvl2pPr marL="0" lvl="1" indent="0" algn="ctr">
              <a:spcBef>
                <a:spcPts val="0"/>
              </a:spcBef>
              <a:buNone/>
              <a:defRPr sz="700" b="0" i="0">
                <a:solidFill>
                  <a:srgbClr val="8AC03B"/>
                </a:solidFill>
                <a:latin typeface="Calibri"/>
                <a:ea typeface="Calibri"/>
                <a:cs typeface="Calibri"/>
                <a:sym typeface="Calibri"/>
              </a:defRPr>
            </a:lvl2pPr>
            <a:lvl3pPr marL="0" lvl="2" indent="0" algn="ctr">
              <a:spcBef>
                <a:spcPts val="0"/>
              </a:spcBef>
              <a:buNone/>
              <a:defRPr sz="700" b="0" i="0">
                <a:solidFill>
                  <a:srgbClr val="8AC03B"/>
                </a:solidFill>
                <a:latin typeface="Calibri"/>
                <a:ea typeface="Calibri"/>
                <a:cs typeface="Calibri"/>
                <a:sym typeface="Calibri"/>
              </a:defRPr>
            </a:lvl3pPr>
            <a:lvl4pPr marL="0" lvl="3" indent="0" algn="ctr">
              <a:spcBef>
                <a:spcPts val="0"/>
              </a:spcBef>
              <a:buNone/>
              <a:defRPr sz="700" b="0" i="0">
                <a:solidFill>
                  <a:srgbClr val="8AC03B"/>
                </a:solidFill>
                <a:latin typeface="Calibri"/>
                <a:ea typeface="Calibri"/>
                <a:cs typeface="Calibri"/>
                <a:sym typeface="Calibri"/>
              </a:defRPr>
            </a:lvl4pPr>
            <a:lvl5pPr marL="0" lvl="4" indent="0" algn="ctr">
              <a:spcBef>
                <a:spcPts val="0"/>
              </a:spcBef>
              <a:buNone/>
              <a:defRPr sz="700" b="0" i="0">
                <a:solidFill>
                  <a:srgbClr val="8AC03B"/>
                </a:solidFill>
                <a:latin typeface="Calibri"/>
                <a:ea typeface="Calibri"/>
                <a:cs typeface="Calibri"/>
                <a:sym typeface="Calibri"/>
              </a:defRPr>
            </a:lvl5pPr>
            <a:lvl6pPr marL="0" lvl="5" indent="0" algn="ctr">
              <a:spcBef>
                <a:spcPts val="0"/>
              </a:spcBef>
              <a:buNone/>
              <a:defRPr sz="700" b="0" i="0">
                <a:solidFill>
                  <a:srgbClr val="8AC03B"/>
                </a:solidFill>
                <a:latin typeface="Calibri"/>
                <a:ea typeface="Calibri"/>
                <a:cs typeface="Calibri"/>
                <a:sym typeface="Calibri"/>
              </a:defRPr>
            </a:lvl6pPr>
            <a:lvl7pPr marL="0" lvl="6" indent="0" algn="ctr">
              <a:spcBef>
                <a:spcPts val="0"/>
              </a:spcBef>
              <a:buNone/>
              <a:defRPr sz="700" b="0" i="0">
                <a:solidFill>
                  <a:srgbClr val="8AC03B"/>
                </a:solidFill>
                <a:latin typeface="Calibri"/>
                <a:ea typeface="Calibri"/>
                <a:cs typeface="Calibri"/>
                <a:sym typeface="Calibri"/>
              </a:defRPr>
            </a:lvl7pPr>
            <a:lvl8pPr marL="0" lvl="7" indent="0" algn="ctr">
              <a:spcBef>
                <a:spcPts val="0"/>
              </a:spcBef>
              <a:buNone/>
              <a:defRPr sz="700" b="0" i="0">
                <a:solidFill>
                  <a:srgbClr val="8AC03B"/>
                </a:solidFill>
                <a:latin typeface="Calibri"/>
                <a:ea typeface="Calibri"/>
                <a:cs typeface="Calibri"/>
                <a:sym typeface="Calibri"/>
              </a:defRPr>
            </a:lvl8pPr>
            <a:lvl9pPr marL="0" lvl="8" indent="0" algn="ctr">
              <a:spcBef>
                <a:spcPts val="0"/>
              </a:spcBef>
              <a:buNone/>
              <a:defRPr sz="700" b="0" i="0">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307" name="Google Shape;307;p60"/>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pic>
        <p:nvPicPr>
          <p:cNvPr id="308" name="Google Shape;308;p60"/>
          <p:cNvPicPr preferRelativeResize="0"/>
          <p:nvPr/>
        </p:nvPicPr>
        <p:blipFill rotWithShape="1">
          <a:blip r:embed="rId2">
            <a:alphaModFix/>
          </a:blip>
          <a:srcRect/>
          <a:stretch/>
        </p:blipFill>
        <p:spPr>
          <a:xfrm>
            <a:off x="842411" y="562944"/>
            <a:ext cx="5831542" cy="4239955"/>
          </a:xfrm>
          <a:prstGeom prst="rect">
            <a:avLst/>
          </a:prstGeom>
          <a:noFill/>
          <a:ln>
            <a:noFill/>
          </a:ln>
        </p:spPr>
      </p:pic>
      <p:sp>
        <p:nvSpPr>
          <p:cNvPr id="309" name="Google Shape;309;p60"/>
          <p:cNvSpPr>
            <a:spLocks noGrp="1"/>
          </p:cNvSpPr>
          <p:nvPr>
            <p:ph type="pic" idx="4"/>
          </p:nvPr>
        </p:nvSpPr>
        <p:spPr>
          <a:xfrm>
            <a:off x="1716516" y="1017241"/>
            <a:ext cx="4126644" cy="2610075"/>
          </a:xfrm>
          <a:prstGeom prst="rect">
            <a:avLst/>
          </a:prstGeom>
          <a:solidFill>
            <a:srgbClr val="BFBFBF"/>
          </a:solidFill>
          <a:ln>
            <a:noFill/>
          </a:ln>
        </p:spPr>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ablet Preview">
  <p:cSld name="Tablet Preview">
    <p:spTree>
      <p:nvGrpSpPr>
        <p:cNvPr id="1" name="Shape 310"/>
        <p:cNvGrpSpPr/>
        <p:nvPr/>
      </p:nvGrpSpPr>
      <p:grpSpPr>
        <a:xfrm>
          <a:off x="0" y="0"/>
          <a:ext cx="0" cy="0"/>
          <a:chOff x="0" y="0"/>
          <a:chExt cx="0" cy="0"/>
        </a:xfrm>
      </p:grpSpPr>
      <p:pic>
        <p:nvPicPr>
          <p:cNvPr id="311" name="Google Shape;311;p61"/>
          <p:cNvPicPr preferRelativeResize="0"/>
          <p:nvPr/>
        </p:nvPicPr>
        <p:blipFill rotWithShape="1">
          <a:blip r:embed="rId2">
            <a:alphaModFix/>
          </a:blip>
          <a:srcRect l="22302" b="22949"/>
          <a:stretch/>
        </p:blipFill>
        <p:spPr>
          <a:xfrm>
            <a:off x="0" y="8408898"/>
            <a:ext cx="2302099" cy="2282915"/>
          </a:xfrm>
          <a:custGeom>
            <a:avLst/>
            <a:gdLst/>
            <a:ahLst/>
            <a:cxnLst/>
            <a:rect l="l" t="t" r="r" b="b"/>
            <a:pathLst>
              <a:path w="3429000" h="3400425" extrusionOk="0">
                <a:moveTo>
                  <a:pt x="0" y="0"/>
                </a:moveTo>
                <a:lnTo>
                  <a:pt x="3429000" y="0"/>
                </a:lnTo>
                <a:lnTo>
                  <a:pt x="3429000" y="3400425"/>
                </a:lnTo>
                <a:lnTo>
                  <a:pt x="0" y="3400425"/>
                </a:lnTo>
                <a:close/>
              </a:path>
            </a:pathLst>
          </a:custGeom>
          <a:noFill/>
          <a:ln>
            <a:noFill/>
          </a:ln>
        </p:spPr>
      </p:pic>
      <p:sp>
        <p:nvSpPr>
          <p:cNvPr id="312" name="Google Shape;312;p61"/>
          <p:cNvSpPr/>
          <p:nvPr/>
        </p:nvSpPr>
        <p:spPr>
          <a:xfrm>
            <a:off x="0" y="657727"/>
            <a:ext cx="7559675" cy="5604742"/>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pic>
        <p:nvPicPr>
          <p:cNvPr id="313" name="Google Shape;313;p61"/>
          <p:cNvPicPr preferRelativeResize="0"/>
          <p:nvPr/>
        </p:nvPicPr>
        <p:blipFill rotWithShape="1">
          <a:blip r:embed="rId3">
            <a:alphaModFix/>
          </a:blip>
          <a:srcRect b="15813"/>
          <a:stretch/>
        </p:blipFill>
        <p:spPr>
          <a:xfrm>
            <a:off x="1476145" y="5479784"/>
            <a:ext cx="4607383" cy="5212029"/>
          </a:xfrm>
          <a:custGeom>
            <a:avLst/>
            <a:gdLst/>
            <a:ahLst/>
            <a:cxnLst/>
            <a:rect l="l" t="t" r="r" b="b"/>
            <a:pathLst>
              <a:path w="4607383" h="5212029" extrusionOk="0">
                <a:moveTo>
                  <a:pt x="0" y="0"/>
                </a:moveTo>
                <a:lnTo>
                  <a:pt x="4607383" y="0"/>
                </a:lnTo>
                <a:lnTo>
                  <a:pt x="4607383" y="5212029"/>
                </a:lnTo>
                <a:lnTo>
                  <a:pt x="0" y="5212029"/>
                </a:lnTo>
                <a:close/>
              </a:path>
            </a:pathLst>
          </a:custGeom>
          <a:noFill/>
          <a:ln>
            <a:noFill/>
          </a:ln>
        </p:spPr>
      </p:pic>
      <p:sp>
        <p:nvSpPr>
          <p:cNvPr id="314" name="Google Shape;314;p61"/>
          <p:cNvSpPr>
            <a:spLocks noGrp="1"/>
          </p:cNvSpPr>
          <p:nvPr>
            <p:ph type="pic" idx="2"/>
          </p:nvPr>
        </p:nvSpPr>
        <p:spPr>
          <a:xfrm>
            <a:off x="1793144" y="5952556"/>
            <a:ext cx="3973385" cy="4739257"/>
          </a:xfrm>
          <a:prstGeom prst="rect">
            <a:avLst/>
          </a:prstGeom>
          <a:solidFill>
            <a:srgbClr val="BFBFBF"/>
          </a:solidFill>
          <a:ln>
            <a:noFill/>
          </a:ln>
        </p:spPr>
      </p:sp>
      <p:sp>
        <p:nvSpPr>
          <p:cNvPr id="315" name="Google Shape;315;p61"/>
          <p:cNvSpPr/>
          <p:nvPr/>
        </p:nvSpPr>
        <p:spPr>
          <a:xfrm>
            <a:off x="2542885" y="9876090"/>
            <a:ext cx="2473903" cy="527935"/>
          </a:xfrm>
          <a:prstGeom prst="rect">
            <a:avLst/>
          </a:prstGeom>
          <a:solidFill>
            <a:srgbClr val="69ADAD"/>
          </a:solidFill>
          <a:ln>
            <a:noFill/>
          </a:ln>
        </p:spPr>
        <p:txBody>
          <a:bodyPr spcFirstLastPara="1" wrap="square" lIns="141375" tIns="70675" rIns="141375" bIns="70675" anchor="t" anchorCtr="0">
            <a:noAutofit/>
          </a:bodyPr>
          <a:lstStyle/>
          <a:p>
            <a:pPr marL="0" marR="0" lvl="0" indent="0" algn="ctr" rtl="0">
              <a:spcBef>
                <a:spcPts val="0"/>
              </a:spcBef>
              <a:spcAft>
                <a:spcPts val="0"/>
              </a:spcAft>
              <a:buNone/>
            </a:pPr>
            <a:endParaRPr sz="4175">
              <a:solidFill>
                <a:schemeClr val="dk1"/>
              </a:solidFill>
              <a:latin typeface="Century Schoolbook"/>
              <a:ea typeface="Century Schoolbook"/>
              <a:cs typeface="Century Schoolbook"/>
              <a:sym typeface="Century Schoolbook"/>
            </a:endParaRPr>
          </a:p>
        </p:txBody>
      </p:sp>
      <p:sp>
        <p:nvSpPr>
          <p:cNvPr id="316" name="Google Shape;316;p61"/>
          <p:cNvSpPr txBox="1">
            <a:spLocks noGrp="1"/>
          </p:cNvSpPr>
          <p:nvPr>
            <p:ph type="body" idx="1"/>
          </p:nvPr>
        </p:nvSpPr>
        <p:spPr>
          <a:xfrm>
            <a:off x="1793144" y="9969560"/>
            <a:ext cx="3973385" cy="43446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800"/>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111"/>
              <a:buNone/>
              <a:defRPr sz="3111">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111"/>
              <a:buNone/>
              <a:defRPr sz="3111">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111"/>
              <a:buNone/>
              <a:defRPr sz="3111">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111"/>
              <a:buNone/>
              <a:defRPr sz="3111">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17" name="Google Shape;317;p61"/>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a:solidFill>
                  <a:srgbClr val="8AC03B"/>
                </a:solidFill>
                <a:latin typeface="Calibri"/>
                <a:ea typeface="Calibri"/>
                <a:cs typeface="Calibri"/>
                <a:sym typeface="Calibri"/>
              </a:defRPr>
            </a:lvl1pPr>
            <a:lvl2pPr marL="0" lvl="1" indent="0" algn="ctr">
              <a:spcBef>
                <a:spcPts val="0"/>
              </a:spcBef>
              <a:buNone/>
              <a:defRPr sz="700" b="0" i="0">
                <a:solidFill>
                  <a:srgbClr val="8AC03B"/>
                </a:solidFill>
                <a:latin typeface="Calibri"/>
                <a:ea typeface="Calibri"/>
                <a:cs typeface="Calibri"/>
                <a:sym typeface="Calibri"/>
              </a:defRPr>
            </a:lvl2pPr>
            <a:lvl3pPr marL="0" lvl="2" indent="0" algn="ctr">
              <a:spcBef>
                <a:spcPts val="0"/>
              </a:spcBef>
              <a:buNone/>
              <a:defRPr sz="700" b="0" i="0">
                <a:solidFill>
                  <a:srgbClr val="8AC03B"/>
                </a:solidFill>
                <a:latin typeface="Calibri"/>
                <a:ea typeface="Calibri"/>
                <a:cs typeface="Calibri"/>
                <a:sym typeface="Calibri"/>
              </a:defRPr>
            </a:lvl3pPr>
            <a:lvl4pPr marL="0" lvl="3" indent="0" algn="ctr">
              <a:spcBef>
                <a:spcPts val="0"/>
              </a:spcBef>
              <a:buNone/>
              <a:defRPr sz="700" b="0" i="0">
                <a:solidFill>
                  <a:srgbClr val="8AC03B"/>
                </a:solidFill>
                <a:latin typeface="Calibri"/>
                <a:ea typeface="Calibri"/>
                <a:cs typeface="Calibri"/>
                <a:sym typeface="Calibri"/>
              </a:defRPr>
            </a:lvl4pPr>
            <a:lvl5pPr marL="0" lvl="4" indent="0" algn="ctr">
              <a:spcBef>
                <a:spcPts val="0"/>
              </a:spcBef>
              <a:buNone/>
              <a:defRPr sz="700" b="0" i="0">
                <a:solidFill>
                  <a:srgbClr val="8AC03B"/>
                </a:solidFill>
                <a:latin typeface="Calibri"/>
                <a:ea typeface="Calibri"/>
                <a:cs typeface="Calibri"/>
                <a:sym typeface="Calibri"/>
              </a:defRPr>
            </a:lvl5pPr>
            <a:lvl6pPr marL="0" lvl="5" indent="0" algn="ctr">
              <a:spcBef>
                <a:spcPts val="0"/>
              </a:spcBef>
              <a:buNone/>
              <a:defRPr sz="700" b="0" i="0">
                <a:solidFill>
                  <a:srgbClr val="8AC03B"/>
                </a:solidFill>
                <a:latin typeface="Calibri"/>
                <a:ea typeface="Calibri"/>
                <a:cs typeface="Calibri"/>
                <a:sym typeface="Calibri"/>
              </a:defRPr>
            </a:lvl6pPr>
            <a:lvl7pPr marL="0" lvl="6" indent="0" algn="ctr">
              <a:spcBef>
                <a:spcPts val="0"/>
              </a:spcBef>
              <a:buNone/>
              <a:defRPr sz="700" b="0" i="0">
                <a:solidFill>
                  <a:srgbClr val="8AC03B"/>
                </a:solidFill>
                <a:latin typeface="Calibri"/>
                <a:ea typeface="Calibri"/>
                <a:cs typeface="Calibri"/>
                <a:sym typeface="Calibri"/>
              </a:defRPr>
            </a:lvl7pPr>
            <a:lvl8pPr marL="0" lvl="7" indent="0" algn="ctr">
              <a:spcBef>
                <a:spcPts val="0"/>
              </a:spcBef>
              <a:buNone/>
              <a:defRPr sz="700" b="0" i="0">
                <a:solidFill>
                  <a:srgbClr val="8AC03B"/>
                </a:solidFill>
                <a:latin typeface="Calibri"/>
                <a:ea typeface="Calibri"/>
                <a:cs typeface="Calibri"/>
                <a:sym typeface="Calibri"/>
              </a:defRPr>
            </a:lvl8pPr>
            <a:lvl9pPr marL="0" lvl="8" indent="0" algn="ctr">
              <a:spcBef>
                <a:spcPts val="0"/>
              </a:spcBef>
              <a:buNone/>
              <a:defRPr sz="700" b="0" i="0">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318" name="Google Shape;318;p61"/>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sp>
        <p:nvSpPr>
          <p:cNvPr id="319" name="Google Shape;319;p61"/>
          <p:cNvSpPr txBox="1">
            <a:spLocks noGrp="1"/>
          </p:cNvSpPr>
          <p:nvPr>
            <p:ph type="body" idx="3"/>
          </p:nvPr>
        </p:nvSpPr>
        <p:spPr>
          <a:xfrm>
            <a:off x="801602" y="2619024"/>
            <a:ext cx="5956470" cy="2593004"/>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320" name="Google Shape;320;p61"/>
          <p:cNvCxnSpPr/>
          <p:nvPr/>
        </p:nvCxnSpPr>
        <p:spPr>
          <a:xfrm>
            <a:off x="0" y="1462432"/>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321" name="Google Shape;321;p61"/>
          <p:cNvSpPr txBox="1">
            <a:spLocks noGrp="1"/>
          </p:cNvSpPr>
          <p:nvPr>
            <p:ph type="body" idx="4"/>
          </p:nvPr>
        </p:nvSpPr>
        <p:spPr>
          <a:xfrm>
            <a:off x="801602" y="147531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chemeClr val="lt1"/>
              </a:buClr>
              <a:buSzPts val="1800"/>
              <a:buFont typeface="Arial"/>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22" name="Google Shape;322;p61"/>
          <p:cNvSpPr txBox="1">
            <a:spLocks noGrp="1"/>
          </p:cNvSpPr>
          <p:nvPr>
            <p:ph type="body" idx="5"/>
          </p:nvPr>
        </p:nvSpPr>
        <p:spPr>
          <a:xfrm>
            <a:off x="801602" y="80760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ase Study Title">
  <p:cSld name="Case Study Title">
    <p:spTree>
      <p:nvGrpSpPr>
        <p:cNvPr id="1" name="Shape 323"/>
        <p:cNvGrpSpPr/>
        <p:nvPr/>
      </p:nvGrpSpPr>
      <p:grpSpPr>
        <a:xfrm>
          <a:off x="0" y="0"/>
          <a:ext cx="0" cy="0"/>
          <a:chOff x="0" y="0"/>
          <a:chExt cx="0" cy="0"/>
        </a:xfrm>
      </p:grpSpPr>
      <p:pic>
        <p:nvPicPr>
          <p:cNvPr id="324" name="Google Shape;324;p62"/>
          <p:cNvPicPr preferRelativeResize="0"/>
          <p:nvPr/>
        </p:nvPicPr>
        <p:blipFill rotWithShape="1">
          <a:blip r:embed="rId2">
            <a:alphaModFix/>
          </a:blip>
          <a:srcRect/>
          <a:stretch/>
        </p:blipFill>
        <p:spPr>
          <a:xfrm>
            <a:off x="5137" y="0"/>
            <a:ext cx="3301373" cy="4021666"/>
          </a:xfrm>
          <a:custGeom>
            <a:avLst/>
            <a:gdLst/>
            <a:ahLst/>
            <a:cxnLst/>
            <a:rect l="l" t="t" r="r" b="b"/>
            <a:pathLst>
              <a:path w="3301373" h="4021666" extrusionOk="0">
                <a:moveTo>
                  <a:pt x="0" y="0"/>
                </a:moveTo>
                <a:lnTo>
                  <a:pt x="3301373" y="0"/>
                </a:lnTo>
                <a:lnTo>
                  <a:pt x="3301373" y="4021666"/>
                </a:lnTo>
                <a:lnTo>
                  <a:pt x="0" y="4021666"/>
                </a:lnTo>
                <a:close/>
              </a:path>
            </a:pathLst>
          </a:custGeom>
          <a:noFill/>
          <a:ln>
            <a:noFill/>
          </a:ln>
        </p:spPr>
      </p:pic>
      <p:sp>
        <p:nvSpPr>
          <p:cNvPr id="325" name="Google Shape;325;p62"/>
          <p:cNvSpPr>
            <a:spLocks noGrp="1"/>
          </p:cNvSpPr>
          <p:nvPr>
            <p:ph type="pic" idx="2"/>
          </p:nvPr>
        </p:nvSpPr>
        <p:spPr>
          <a:xfrm>
            <a:off x="5136" y="1"/>
            <a:ext cx="2850694" cy="3459591"/>
          </a:xfrm>
          <a:prstGeom prst="rect">
            <a:avLst/>
          </a:prstGeom>
          <a:noFill/>
          <a:ln>
            <a:noFill/>
          </a:ln>
        </p:spPr>
      </p:sp>
      <p:sp>
        <p:nvSpPr>
          <p:cNvPr id="326" name="Google Shape;326;p62"/>
          <p:cNvSpPr/>
          <p:nvPr/>
        </p:nvSpPr>
        <p:spPr>
          <a:xfrm>
            <a:off x="3779839" y="1"/>
            <a:ext cx="3779837" cy="4738961"/>
          </a:xfrm>
          <a:custGeom>
            <a:avLst/>
            <a:gdLst/>
            <a:ahLst/>
            <a:cxnLst/>
            <a:rect l="l" t="t" r="r" b="b"/>
            <a:pathLst>
              <a:path w="3779837" h="4738961" extrusionOk="0">
                <a:moveTo>
                  <a:pt x="1298119" y="0"/>
                </a:moveTo>
                <a:lnTo>
                  <a:pt x="3761976" y="0"/>
                </a:lnTo>
                <a:lnTo>
                  <a:pt x="3779837" y="10851"/>
                </a:lnTo>
                <a:lnTo>
                  <a:pt x="3779837" y="4406977"/>
                </a:lnTo>
                <a:lnTo>
                  <a:pt x="3736018" y="4433598"/>
                </a:lnTo>
                <a:cubicBezTo>
                  <a:pt x="3377527" y="4628342"/>
                  <a:pt x="2966705" y="4738961"/>
                  <a:pt x="2530047" y="4738961"/>
                </a:cubicBezTo>
                <a:cubicBezTo>
                  <a:pt x="1132741" y="4738961"/>
                  <a:pt x="0" y="3606220"/>
                  <a:pt x="0" y="2208914"/>
                </a:cubicBezTo>
                <a:cubicBezTo>
                  <a:pt x="0" y="1335598"/>
                  <a:pt x="442477" y="565627"/>
                  <a:pt x="1115474" y="110960"/>
                </a:cubicBezTo>
                <a:close/>
              </a:path>
            </a:pathLst>
          </a:cu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327" name="Google Shape;327;p6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a:solidFill>
                  <a:srgbClr val="8AC03B"/>
                </a:solidFill>
                <a:latin typeface="Calibri"/>
                <a:ea typeface="Calibri"/>
                <a:cs typeface="Calibri"/>
                <a:sym typeface="Calibri"/>
              </a:defRPr>
            </a:lvl1pPr>
            <a:lvl2pPr marL="0" lvl="1" indent="0" algn="ctr">
              <a:spcBef>
                <a:spcPts val="0"/>
              </a:spcBef>
              <a:buNone/>
              <a:defRPr sz="700" b="0" i="0">
                <a:solidFill>
                  <a:srgbClr val="8AC03B"/>
                </a:solidFill>
                <a:latin typeface="Calibri"/>
                <a:ea typeface="Calibri"/>
                <a:cs typeface="Calibri"/>
                <a:sym typeface="Calibri"/>
              </a:defRPr>
            </a:lvl2pPr>
            <a:lvl3pPr marL="0" lvl="2" indent="0" algn="ctr">
              <a:spcBef>
                <a:spcPts val="0"/>
              </a:spcBef>
              <a:buNone/>
              <a:defRPr sz="700" b="0" i="0">
                <a:solidFill>
                  <a:srgbClr val="8AC03B"/>
                </a:solidFill>
                <a:latin typeface="Calibri"/>
                <a:ea typeface="Calibri"/>
                <a:cs typeface="Calibri"/>
                <a:sym typeface="Calibri"/>
              </a:defRPr>
            </a:lvl3pPr>
            <a:lvl4pPr marL="0" lvl="3" indent="0" algn="ctr">
              <a:spcBef>
                <a:spcPts val="0"/>
              </a:spcBef>
              <a:buNone/>
              <a:defRPr sz="700" b="0" i="0">
                <a:solidFill>
                  <a:srgbClr val="8AC03B"/>
                </a:solidFill>
                <a:latin typeface="Calibri"/>
                <a:ea typeface="Calibri"/>
                <a:cs typeface="Calibri"/>
                <a:sym typeface="Calibri"/>
              </a:defRPr>
            </a:lvl4pPr>
            <a:lvl5pPr marL="0" lvl="4" indent="0" algn="ctr">
              <a:spcBef>
                <a:spcPts val="0"/>
              </a:spcBef>
              <a:buNone/>
              <a:defRPr sz="700" b="0" i="0">
                <a:solidFill>
                  <a:srgbClr val="8AC03B"/>
                </a:solidFill>
                <a:latin typeface="Calibri"/>
                <a:ea typeface="Calibri"/>
                <a:cs typeface="Calibri"/>
                <a:sym typeface="Calibri"/>
              </a:defRPr>
            </a:lvl5pPr>
            <a:lvl6pPr marL="0" lvl="5" indent="0" algn="ctr">
              <a:spcBef>
                <a:spcPts val="0"/>
              </a:spcBef>
              <a:buNone/>
              <a:defRPr sz="700" b="0" i="0">
                <a:solidFill>
                  <a:srgbClr val="8AC03B"/>
                </a:solidFill>
                <a:latin typeface="Calibri"/>
                <a:ea typeface="Calibri"/>
                <a:cs typeface="Calibri"/>
                <a:sym typeface="Calibri"/>
              </a:defRPr>
            </a:lvl6pPr>
            <a:lvl7pPr marL="0" lvl="6" indent="0" algn="ctr">
              <a:spcBef>
                <a:spcPts val="0"/>
              </a:spcBef>
              <a:buNone/>
              <a:defRPr sz="700" b="0" i="0">
                <a:solidFill>
                  <a:srgbClr val="8AC03B"/>
                </a:solidFill>
                <a:latin typeface="Calibri"/>
                <a:ea typeface="Calibri"/>
                <a:cs typeface="Calibri"/>
                <a:sym typeface="Calibri"/>
              </a:defRPr>
            </a:lvl7pPr>
            <a:lvl8pPr marL="0" lvl="7" indent="0" algn="ctr">
              <a:spcBef>
                <a:spcPts val="0"/>
              </a:spcBef>
              <a:buNone/>
              <a:defRPr sz="700" b="0" i="0">
                <a:solidFill>
                  <a:srgbClr val="8AC03B"/>
                </a:solidFill>
                <a:latin typeface="Calibri"/>
                <a:ea typeface="Calibri"/>
                <a:cs typeface="Calibri"/>
                <a:sym typeface="Calibri"/>
              </a:defRPr>
            </a:lvl8pPr>
            <a:lvl9pPr marL="0" lvl="8" indent="0" algn="ctr">
              <a:spcBef>
                <a:spcPts val="0"/>
              </a:spcBef>
              <a:buNone/>
              <a:defRPr sz="700" b="0" i="0">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328" name="Google Shape;328;p62"/>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sp>
        <p:nvSpPr>
          <p:cNvPr id="329" name="Google Shape;329;p62"/>
          <p:cNvSpPr txBox="1">
            <a:spLocks noGrp="1"/>
          </p:cNvSpPr>
          <p:nvPr>
            <p:ph type="body" idx="1"/>
          </p:nvPr>
        </p:nvSpPr>
        <p:spPr>
          <a:xfrm>
            <a:off x="4459209" y="1736495"/>
            <a:ext cx="2864232"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1800"/>
              <a:buNone/>
              <a:defRPr sz="1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0" name="Google Shape;330;p62"/>
          <p:cNvSpPr txBox="1">
            <a:spLocks noGrp="1"/>
          </p:cNvSpPr>
          <p:nvPr>
            <p:ph type="body" idx="3"/>
          </p:nvPr>
        </p:nvSpPr>
        <p:spPr>
          <a:xfrm>
            <a:off x="4459209" y="887817"/>
            <a:ext cx="2899792" cy="57461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1" name="Google Shape;331;p62"/>
          <p:cNvSpPr txBox="1">
            <a:spLocks noGrp="1"/>
          </p:cNvSpPr>
          <p:nvPr>
            <p:ph type="body" idx="4"/>
          </p:nvPr>
        </p:nvSpPr>
        <p:spPr>
          <a:xfrm>
            <a:off x="766012" y="7547751"/>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2" name="Google Shape;332;p62"/>
          <p:cNvSpPr txBox="1">
            <a:spLocks noGrp="1"/>
          </p:cNvSpPr>
          <p:nvPr>
            <p:ph type="body" idx="5"/>
          </p:nvPr>
        </p:nvSpPr>
        <p:spPr>
          <a:xfrm>
            <a:off x="750772" y="5639757"/>
            <a:ext cx="5992060" cy="1704039"/>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3" name="Google Shape;333;p62"/>
          <p:cNvSpPr txBox="1">
            <a:spLocks noGrp="1"/>
          </p:cNvSpPr>
          <p:nvPr>
            <p:ph type="body" idx="6"/>
          </p:nvPr>
        </p:nvSpPr>
        <p:spPr>
          <a:xfrm>
            <a:off x="750772" y="5195174"/>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334" name="Google Shape;334;p62"/>
          <p:cNvCxnSpPr/>
          <p:nvPr/>
        </p:nvCxnSpPr>
        <p:spPr>
          <a:xfrm>
            <a:off x="0" y="7452884"/>
            <a:ext cx="3607692" cy="0"/>
          </a:xfrm>
          <a:prstGeom prst="straightConnector1">
            <a:avLst/>
          </a:prstGeom>
          <a:noFill/>
          <a:ln w="28575" cap="flat" cmpd="sng">
            <a:solidFill>
              <a:srgbClr val="69ADAD"/>
            </a:solidFill>
            <a:prstDash val="solid"/>
            <a:miter lim="800000"/>
            <a:headEnd type="none" w="sm" len="sm"/>
            <a:tailEnd type="none" w="sm" len="sm"/>
          </a:ln>
        </p:spPr>
      </p:cxnSp>
      <p:sp>
        <p:nvSpPr>
          <p:cNvPr id="335" name="Google Shape;335;p62"/>
          <p:cNvSpPr txBox="1">
            <a:spLocks noGrp="1"/>
          </p:cNvSpPr>
          <p:nvPr>
            <p:ph type="body" idx="7"/>
          </p:nvPr>
        </p:nvSpPr>
        <p:spPr>
          <a:xfrm>
            <a:off x="4459209" y="2460724"/>
            <a:ext cx="2899792" cy="280520"/>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6" name="Google Shape;336;p62"/>
          <p:cNvSpPr txBox="1">
            <a:spLocks noGrp="1"/>
          </p:cNvSpPr>
          <p:nvPr>
            <p:ph type="body" idx="8"/>
          </p:nvPr>
        </p:nvSpPr>
        <p:spPr>
          <a:xfrm>
            <a:off x="4459209" y="2917924"/>
            <a:ext cx="2899792" cy="280520"/>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37" name="Google Shape;337;p62"/>
          <p:cNvSpPr txBox="1">
            <a:spLocks noGrp="1"/>
          </p:cNvSpPr>
          <p:nvPr>
            <p:ph type="body" idx="9"/>
          </p:nvPr>
        </p:nvSpPr>
        <p:spPr>
          <a:xfrm>
            <a:off x="4459209" y="3375124"/>
            <a:ext cx="2899792" cy="280520"/>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338" name="Google Shape;338;p62"/>
          <p:cNvCxnSpPr/>
          <p:nvPr/>
        </p:nvCxnSpPr>
        <p:spPr>
          <a:xfrm rot="10800000">
            <a:off x="4451408" y="3267600"/>
            <a:ext cx="3108267" cy="0"/>
          </a:xfrm>
          <a:prstGeom prst="straightConnector1">
            <a:avLst/>
          </a:prstGeom>
          <a:noFill/>
          <a:ln w="28575" cap="flat" cmpd="sng">
            <a:solidFill>
              <a:schemeClr val="lt1"/>
            </a:solidFill>
            <a:prstDash val="solid"/>
            <a:miter lim="800000"/>
            <a:headEnd type="none" w="sm" len="sm"/>
            <a:tailEnd type="none" w="sm" len="sm"/>
          </a:ln>
        </p:spPr>
      </p:cxnSp>
      <p:cxnSp>
        <p:nvCxnSpPr>
          <p:cNvPr id="339" name="Google Shape;339;p62"/>
          <p:cNvCxnSpPr/>
          <p:nvPr/>
        </p:nvCxnSpPr>
        <p:spPr>
          <a:xfrm rot="10800000">
            <a:off x="4451408" y="2818422"/>
            <a:ext cx="3108267" cy="0"/>
          </a:xfrm>
          <a:prstGeom prst="straightConnector1">
            <a:avLst/>
          </a:prstGeom>
          <a:noFill/>
          <a:ln w="28575" cap="flat" cmpd="sng">
            <a:solidFill>
              <a:schemeClr val="lt1"/>
            </a:solidFill>
            <a:prstDash val="solid"/>
            <a:miter lim="800000"/>
            <a:headEnd type="none" w="sm" len="sm"/>
            <a:tailEnd type="none" w="sm" len="sm"/>
          </a:ln>
        </p:spPr>
      </p:cxnSp>
      <p:cxnSp>
        <p:nvCxnSpPr>
          <p:cNvPr id="340" name="Google Shape;340;p62"/>
          <p:cNvCxnSpPr/>
          <p:nvPr/>
        </p:nvCxnSpPr>
        <p:spPr>
          <a:xfrm rot="10800000">
            <a:off x="4451408" y="1599222"/>
            <a:ext cx="3108267" cy="0"/>
          </a:xfrm>
          <a:prstGeom prst="straightConnector1">
            <a:avLst/>
          </a:prstGeom>
          <a:noFill/>
          <a:ln w="28575" cap="flat" cmpd="sng">
            <a:solidFill>
              <a:schemeClr val="lt1"/>
            </a:solidFill>
            <a:prstDash val="solid"/>
            <a:miter lim="800000"/>
            <a:headEnd type="none" w="sm" len="sm"/>
            <a:tailEnd type="none" w="sm" len="sm"/>
          </a:ln>
        </p:spPr>
      </p:cxnSp>
      <p:sp>
        <p:nvSpPr>
          <p:cNvPr id="341" name="Google Shape;341;p62"/>
          <p:cNvSpPr txBox="1">
            <a:spLocks noGrp="1"/>
          </p:cNvSpPr>
          <p:nvPr>
            <p:ph type="body" idx="13"/>
          </p:nvPr>
        </p:nvSpPr>
        <p:spPr>
          <a:xfrm>
            <a:off x="734729" y="8046073"/>
            <a:ext cx="5992060" cy="1704039"/>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ase Study 1">
  <p:cSld name="Case Study 1">
    <p:spTree>
      <p:nvGrpSpPr>
        <p:cNvPr id="1" name="Shape 342"/>
        <p:cNvGrpSpPr/>
        <p:nvPr/>
      </p:nvGrpSpPr>
      <p:grpSpPr>
        <a:xfrm>
          <a:off x="0" y="0"/>
          <a:ext cx="0" cy="0"/>
          <a:chOff x="0" y="0"/>
          <a:chExt cx="0" cy="0"/>
        </a:xfrm>
      </p:grpSpPr>
      <p:sp>
        <p:nvSpPr>
          <p:cNvPr id="343" name="Google Shape;343;p63"/>
          <p:cNvSpPr txBox="1">
            <a:spLocks noGrp="1"/>
          </p:cNvSpPr>
          <p:nvPr>
            <p:ph type="body" idx="1"/>
          </p:nvPr>
        </p:nvSpPr>
        <p:spPr>
          <a:xfrm>
            <a:off x="766012" y="6149784"/>
            <a:ext cx="5992060" cy="2088787"/>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44" name="Google Shape;344;p63"/>
          <p:cNvSpPr txBox="1">
            <a:spLocks noGrp="1"/>
          </p:cNvSpPr>
          <p:nvPr>
            <p:ph type="body" idx="2"/>
          </p:nvPr>
        </p:nvSpPr>
        <p:spPr>
          <a:xfrm>
            <a:off x="766012" y="5515124"/>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9ADAD"/>
              </a:buClr>
              <a:buSzPts val="1400"/>
              <a:buNone/>
              <a:defRPr sz="14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45" name="Google Shape;345;p6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a:solidFill>
                  <a:srgbClr val="8AC03B"/>
                </a:solidFill>
                <a:latin typeface="Calibri"/>
                <a:ea typeface="Calibri"/>
                <a:cs typeface="Calibri"/>
                <a:sym typeface="Calibri"/>
              </a:defRPr>
            </a:lvl1pPr>
            <a:lvl2pPr marL="0" lvl="1" indent="0" algn="ctr">
              <a:spcBef>
                <a:spcPts val="0"/>
              </a:spcBef>
              <a:buNone/>
              <a:defRPr sz="700" b="0" i="0">
                <a:solidFill>
                  <a:srgbClr val="8AC03B"/>
                </a:solidFill>
                <a:latin typeface="Calibri"/>
                <a:ea typeface="Calibri"/>
                <a:cs typeface="Calibri"/>
                <a:sym typeface="Calibri"/>
              </a:defRPr>
            </a:lvl2pPr>
            <a:lvl3pPr marL="0" lvl="2" indent="0" algn="ctr">
              <a:spcBef>
                <a:spcPts val="0"/>
              </a:spcBef>
              <a:buNone/>
              <a:defRPr sz="700" b="0" i="0">
                <a:solidFill>
                  <a:srgbClr val="8AC03B"/>
                </a:solidFill>
                <a:latin typeface="Calibri"/>
                <a:ea typeface="Calibri"/>
                <a:cs typeface="Calibri"/>
                <a:sym typeface="Calibri"/>
              </a:defRPr>
            </a:lvl3pPr>
            <a:lvl4pPr marL="0" lvl="3" indent="0" algn="ctr">
              <a:spcBef>
                <a:spcPts val="0"/>
              </a:spcBef>
              <a:buNone/>
              <a:defRPr sz="700" b="0" i="0">
                <a:solidFill>
                  <a:srgbClr val="8AC03B"/>
                </a:solidFill>
                <a:latin typeface="Calibri"/>
                <a:ea typeface="Calibri"/>
                <a:cs typeface="Calibri"/>
                <a:sym typeface="Calibri"/>
              </a:defRPr>
            </a:lvl4pPr>
            <a:lvl5pPr marL="0" lvl="4" indent="0" algn="ctr">
              <a:spcBef>
                <a:spcPts val="0"/>
              </a:spcBef>
              <a:buNone/>
              <a:defRPr sz="700" b="0" i="0">
                <a:solidFill>
                  <a:srgbClr val="8AC03B"/>
                </a:solidFill>
                <a:latin typeface="Calibri"/>
                <a:ea typeface="Calibri"/>
                <a:cs typeface="Calibri"/>
                <a:sym typeface="Calibri"/>
              </a:defRPr>
            </a:lvl5pPr>
            <a:lvl6pPr marL="0" lvl="5" indent="0" algn="ctr">
              <a:spcBef>
                <a:spcPts val="0"/>
              </a:spcBef>
              <a:buNone/>
              <a:defRPr sz="700" b="0" i="0">
                <a:solidFill>
                  <a:srgbClr val="8AC03B"/>
                </a:solidFill>
                <a:latin typeface="Calibri"/>
                <a:ea typeface="Calibri"/>
                <a:cs typeface="Calibri"/>
                <a:sym typeface="Calibri"/>
              </a:defRPr>
            </a:lvl6pPr>
            <a:lvl7pPr marL="0" lvl="6" indent="0" algn="ctr">
              <a:spcBef>
                <a:spcPts val="0"/>
              </a:spcBef>
              <a:buNone/>
              <a:defRPr sz="700" b="0" i="0">
                <a:solidFill>
                  <a:srgbClr val="8AC03B"/>
                </a:solidFill>
                <a:latin typeface="Calibri"/>
                <a:ea typeface="Calibri"/>
                <a:cs typeface="Calibri"/>
                <a:sym typeface="Calibri"/>
              </a:defRPr>
            </a:lvl7pPr>
            <a:lvl8pPr marL="0" lvl="7" indent="0" algn="ctr">
              <a:spcBef>
                <a:spcPts val="0"/>
              </a:spcBef>
              <a:buNone/>
              <a:defRPr sz="700" b="0" i="0">
                <a:solidFill>
                  <a:srgbClr val="8AC03B"/>
                </a:solidFill>
                <a:latin typeface="Calibri"/>
                <a:ea typeface="Calibri"/>
                <a:cs typeface="Calibri"/>
                <a:sym typeface="Calibri"/>
              </a:defRPr>
            </a:lvl8pPr>
            <a:lvl9pPr marL="0" lvl="8" indent="0" algn="ctr">
              <a:spcBef>
                <a:spcPts val="0"/>
              </a:spcBef>
              <a:buNone/>
              <a:defRPr sz="700" b="0" i="0">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346" name="Google Shape;346;p63"/>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sp>
        <p:nvSpPr>
          <p:cNvPr id="347" name="Google Shape;347;p63"/>
          <p:cNvSpPr txBox="1">
            <a:spLocks noGrp="1"/>
          </p:cNvSpPr>
          <p:nvPr>
            <p:ph type="body" idx="3"/>
          </p:nvPr>
        </p:nvSpPr>
        <p:spPr>
          <a:xfrm>
            <a:off x="730154" y="1326776"/>
            <a:ext cx="5992060" cy="3851430"/>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48" name="Google Shape;348;p63"/>
          <p:cNvSpPr txBox="1">
            <a:spLocks noGrp="1"/>
          </p:cNvSpPr>
          <p:nvPr>
            <p:ph type="body" idx="4"/>
          </p:nvPr>
        </p:nvSpPr>
        <p:spPr>
          <a:xfrm>
            <a:off x="730154" y="692116"/>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9ADAD"/>
              </a:buClr>
              <a:buSzPts val="1400"/>
              <a:buNone/>
              <a:defRPr sz="14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349" name="Google Shape;349;p63"/>
          <p:cNvCxnSpPr/>
          <p:nvPr/>
        </p:nvCxnSpPr>
        <p:spPr>
          <a:xfrm>
            <a:off x="0" y="5348532"/>
            <a:ext cx="3607692" cy="0"/>
          </a:xfrm>
          <a:prstGeom prst="straightConnector1">
            <a:avLst/>
          </a:prstGeom>
          <a:noFill/>
          <a:ln w="28575" cap="flat" cmpd="sng">
            <a:solidFill>
              <a:srgbClr val="69ADAD"/>
            </a:solidFill>
            <a:prstDash val="solid"/>
            <a:miter lim="800000"/>
            <a:headEnd type="none" w="sm" len="sm"/>
            <a:tailEnd type="none" w="sm" len="sm"/>
          </a:ln>
        </p:spPr>
      </p:cxnSp>
      <p:pic>
        <p:nvPicPr>
          <p:cNvPr id="350" name="Google Shape;350;p63"/>
          <p:cNvPicPr preferRelativeResize="0"/>
          <p:nvPr/>
        </p:nvPicPr>
        <p:blipFill rotWithShape="1">
          <a:blip r:embed="rId2">
            <a:alphaModFix/>
          </a:blip>
          <a:srcRect l="22302" b="22949"/>
          <a:stretch/>
        </p:blipFill>
        <p:spPr>
          <a:xfrm>
            <a:off x="0" y="8408898"/>
            <a:ext cx="2302099" cy="2282915"/>
          </a:xfrm>
          <a:custGeom>
            <a:avLst/>
            <a:gdLst/>
            <a:ahLst/>
            <a:cxnLst/>
            <a:rect l="l" t="t" r="r" b="b"/>
            <a:pathLst>
              <a:path w="3429000" h="3400425" extrusionOk="0">
                <a:moveTo>
                  <a:pt x="0" y="0"/>
                </a:moveTo>
                <a:lnTo>
                  <a:pt x="3429000" y="0"/>
                </a:lnTo>
                <a:lnTo>
                  <a:pt x="3429000" y="3400425"/>
                </a:lnTo>
                <a:lnTo>
                  <a:pt x="0" y="3400425"/>
                </a:lnTo>
                <a:close/>
              </a:path>
            </a:pathLst>
          </a:custGeom>
          <a:noFill/>
          <a:ln>
            <a:noFill/>
          </a:ln>
        </p:spPr>
      </p:pic>
      <p:cxnSp>
        <p:nvCxnSpPr>
          <p:cNvPr id="351" name="Google Shape;351;p63"/>
          <p:cNvCxnSpPr/>
          <p:nvPr/>
        </p:nvCxnSpPr>
        <p:spPr>
          <a:xfrm>
            <a:off x="3801978" y="1225711"/>
            <a:ext cx="3288633" cy="0"/>
          </a:xfrm>
          <a:prstGeom prst="straightConnector1">
            <a:avLst/>
          </a:prstGeom>
          <a:noFill/>
          <a:ln w="28575" cap="flat" cmpd="sng">
            <a:solidFill>
              <a:srgbClr val="69ADAD"/>
            </a:solidFill>
            <a:prstDash val="solid"/>
            <a:miter lim="800000"/>
            <a:headEnd type="none" w="sm" len="sm"/>
            <a:tailEnd type="none" w="sm" len="sm"/>
          </a:ln>
        </p:spPr>
      </p:cxnSp>
      <p:cxnSp>
        <p:nvCxnSpPr>
          <p:cNvPr id="352" name="Google Shape;352;p63"/>
          <p:cNvCxnSpPr/>
          <p:nvPr/>
        </p:nvCxnSpPr>
        <p:spPr>
          <a:xfrm>
            <a:off x="3801978" y="6054385"/>
            <a:ext cx="3288633" cy="0"/>
          </a:xfrm>
          <a:prstGeom prst="straightConnector1">
            <a:avLst/>
          </a:prstGeom>
          <a:noFill/>
          <a:ln w="28575" cap="flat" cmpd="sng">
            <a:solidFill>
              <a:srgbClr val="69ADAD"/>
            </a:solidFill>
            <a:prstDash val="solid"/>
            <a:miter lim="800000"/>
            <a:headEnd type="none" w="sm" len="sm"/>
            <a:tailEnd type="none" w="sm" len="sm"/>
          </a:ln>
        </p:spPr>
      </p:cxnSp>
      <p:grpSp>
        <p:nvGrpSpPr>
          <p:cNvPr id="353" name="Google Shape;353;p63"/>
          <p:cNvGrpSpPr/>
          <p:nvPr/>
        </p:nvGrpSpPr>
        <p:grpSpPr>
          <a:xfrm>
            <a:off x="6770986" y="850643"/>
            <a:ext cx="750136" cy="750136"/>
            <a:chOff x="7559675" y="1928896"/>
            <a:chExt cx="750136" cy="750136"/>
          </a:xfrm>
        </p:grpSpPr>
        <p:sp>
          <p:nvSpPr>
            <p:cNvPr id="354" name="Google Shape;354;p63"/>
            <p:cNvSpPr/>
            <p:nvPr/>
          </p:nvSpPr>
          <p:spPr>
            <a:xfrm>
              <a:off x="7559675" y="1928896"/>
              <a:ext cx="750136" cy="750136"/>
            </a:xfrm>
            <a:prstGeom prst="ellipse">
              <a:avLst/>
            </a:prstGeom>
            <a:solidFill>
              <a:srgbClr val="69AD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grpSp>
          <p:nvGrpSpPr>
            <p:cNvPr id="355" name="Google Shape;355;p63"/>
            <p:cNvGrpSpPr/>
            <p:nvPr/>
          </p:nvGrpSpPr>
          <p:grpSpPr>
            <a:xfrm>
              <a:off x="7683372" y="2028561"/>
              <a:ext cx="526805" cy="526741"/>
              <a:chOff x="1042830" y="5367345"/>
              <a:chExt cx="907476" cy="907364"/>
            </a:xfrm>
          </p:grpSpPr>
          <p:grpSp>
            <p:nvGrpSpPr>
              <p:cNvPr id="356" name="Google Shape;356;p63"/>
              <p:cNvGrpSpPr/>
              <p:nvPr/>
            </p:nvGrpSpPr>
            <p:grpSpPr>
              <a:xfrm>
                <a:off x="1042830" y="5367345"/>
                <a:ext cx="907476" cy="907364"/>
                <a:chOff x="5318121" y="3727141"/>
                <a:chExt cx="907476" cy="907364"/>
              </a:xfrm>
            </p:grpSpPr>
            <p:sp>
              <p:nvSpPr>
                <p:cNvPr id="357" name="Google Shape;357;p63"/>
                <p:cNvSpPr/>
                <p:nvPr/>
              </p:nvSpPr>
              <p:spPr>
                <a:xfrm>
                  <a:off x="5318121" y="3727141"/>
                  <a:ext cx="907476" cy="907364"/>
                </a:xfrm>
                <a:custGeom>
                  <a:avLst/>
                  <a:gdLst/>
                  <a:ahLst/>
                  <a:cxnLst/>
                  <a:rect l="l" t="t" r="r" b="b"/>
                  <a:pathLst>
                    <a:path w="907476" h="907364" extrusionOk="0">
                      <a:moveTo>
                        <a:pt x="99246" y="906980"/>
                      </a:moveTo>
                      <a:cubicBezTo>
                        <a:pt x="95025" y="905060"/>
                        <a:pt x="90420" y="903908"/>
                        <a:pt x="86582" y="901604"/>
                      </a:cubicBezTo>
                      <a:cubicBezTo>
                        <a:pt x="67777" y="891621"/>
                        <a:pt x="57415" y="876261"/>
                        <a:pt x="57031" y="854758"/>
                      </a:cubicBezTo>
                      <a:cubicBezTo>
                        <a:pt x="56647" y="840550"/>
                        <a:pt x="57031" y="826343"/>
                        <a:pt x="57031" y="811751"/>
                      </a:cubicBezTo>
                      <a:cubicBezTo>
                        <a:pt x="38610" y="811751"/>
                        <a:pt x="23259" y="805607"/>
                        <a:pt x="11746" y="791400"/>
                      </a:cubicBezTo>
                      <a:cubicBezTo>
                        <a:pt x="3303" y="780648"/>
                        <a:pt x="-535" y="767977"/>
                        <a:pt x="233" y="754153"/>
                      </a:cubicBezTo>
                      <a:cubicBezTo>
                        <a:pt x="1767" y="726890"/>
                        <a:pt x="22491" y="708074"/>
                        <a:pt x="56264" y="704619"/>
                      </a:cubicBezTo>
                      <a:cubicBezTo>
                        <a:pt x="56264" y="673131"/>
                        <a:pt x="56264" y="641260"/>
                        <a:pt x="56264" y="609773"/>
                      </a:cubicBezTo>
                      <a:cubicBezTo>
                        <a:pt x="14816" y="600174"/>
                        <a:pt x="-2070" y="582126"/>
                        <a:pt x="233" y="549871"/>
                      </a:cubicBezTo>
                      <a:cubicBezTo>
                        <a:pt x="2152" y="522992"/>
                        <a:pt x="23643" y="504561"/>
                        <a:pt x="56264" y="501489"/>
                      </a:cubicBezTo>
                      <a:cubicBezTo>
                        <a:pt x="56264" y="470002"/>
                        <a:pt x="56264" y="438131"/>
                        <a:pt x="56264" y="406644"/>
                      </a:cubicBezTo>
                      <a:cubicBezTo>
                        <a:pt x="20573" y="400500"/>
                        <a:pt x="1384" y="383220"/>
                        <a:pt x="233" y="355957"/>
                      </a:cubicBezTo>
                      <a:cubicBezTo>
                        <a:pt x="-919" y="324086"/>
                        <a:pt x="14816" y="307575"/>
                        <a:pt x="56264" y="297975"/>
                      </a:cubicBezTo>
                      <a:cubicBezTo>
                        <a:pt x="56264" y="266488"/>
                        <a:pt x="56264" y="235001"/>
                        <a:pt x="56264" y="202746"/>
                      </a:cubicBezTo>
                      <a:cubicBezTo>
                        <a:pt x="37842" y="202746"/>
                        <a:pt x="21724" y="196218"/>
                        <a:pt x="10594" y="180858"/>
                      </a:cubicBezTo>
                      <a:cubicBezTo>
                        <a:pt x="2152" y="169723"/>
                        <a:pt x="-919" y="157051"/>
                        <a:pt x="233" y="143228"/>
                      </a:cubicBezTo>
                      <a:cubicBezTo>
                        <a:pt x="2535" y="116732"/>
                        <a:pt x="23643" y="97917"/>
                        <a:pt x="56647" y="95229"/>
                      </a:cubicBezTo>
                      <a:cubicBezTo>
                        <a:pt x="56647" y="82174"/>
                        <a:pt x="56647" y="69118"/>
                        <a:pt x="56647" y="55678"/>
                      </a:cubicBezTo>
                      <a:cubicBezTo>
                        <a:pt x="56647" y="22655"/>
                        <a:pt x="78907" y="0"/>
                        <a:pt x="111911" y="0"/>
                      </a:cubicBezTo>
                      <a:cubicBezTo>
                        <a:pt x="187898" y="0"/>
                        <a:pt x="263502" y="0"/>
                        <a:pt x="339489" y="0"/>
                      </a:cubicBezTo>
                      <a:cubicBezTo>
                        <a:pt x="353306" y="0"/>
                        <a:pt x="361365" y="6912"/>
                        <a:pt x="360981" y="17663"/>
                      </a:cubicBezTo>
                      <a:cubicBezTo>
                        <a:pt x="360597" y="28799"/>
                        <a:pt x="352538" y="35327"/>
                        <a:pt x="339106" y="35327"/>
                      </a:cubicBezTo>
                      <a:cubicBezTo>
                        <a:pt x="264653" y="35327"/>
                        <a:pt x="189817" y="35327"/>
                        <a:pt x="115365" y="35327"/>
                      </a:cubicBezTo>
                      <a:cubicBezTo>
                        <a:pt x="98479" y="35327"/>
                        <a:pt x="92339" y="41471"/>
                        <a:pt x="92339" y="57982"/>
                      </a:cubicBezTo>
                      <a:cubicBezTo>
                        <a:pt x="92339" y="70270"/>
                        <a:pt x="92339" y="82557"/>
                        <a:pt x="92339" y="95229"/>
                      </a:cubicBezTo>
                      <a:cubicBezTo>
                        <a:pt x="112679" y="95613"/>
                        <a:pt x="129565" y="102141"/>
                        <a:pt x="139543" y="119420"/>
                      </a:cubicBezTo>
                      <a:cubicBezTo>
                        <a:pt x="144532" y="127868"/>
                        <a:pt x="147218" y="137852"/>
                        <a:pt x="148753" y="147452"/>
                      </a:cubicBezTo>
                      <a:cubicBezTo>
                        <a:pt x="150289" y="157819"/>
                        <a:pt x="141845" y="165883"/>
                        <a:pt x="132251" y="166267"/>
                      </a:cubicBezTo>
                      <a:cubicBezTo>
                        <a:pt x="123041" y="166651"/>
                        <a:pt x="115365" y="159739"/>
                        <a:pt x="113830" y="149755"/>
                      </a:cubicBezTo>
                      <a:cubicBezTo>
                        <a:pt x="111911" y="136316"/>
                        <a:pt x="105771" y="130556"/>
                        <a:pt x="93106" y="131708"/>
                      </a:cubicBezTo>
                      <a:cubicBezTo>
                        <a:pt x="93106" y="187002"/>
                        <a:pt x="93106" y="242297"/>
                        <a:pt x="93106" y="298743"/>
                      </a:cubicBezTo>
                      <a:cubicBezTo>
                        <a:pt x="109609" y="298743"/>
                        <a:pt x="123808" y="303735"/>
                        <a:pt x="135321" y="316022"/>
                      </a:cubicBezTo>
                      <a:cubicBezTo>
                        <a:pt x="144148" y="325622"/>
                        <a:pt x="148753" y="336758"/>
                        <a:pt x="149521" y="349429"/>
                      </a:cubicBezTo>
                      <a:cubicBezTo>
                        <a:pt x="149905" y="360565"/>
                        <a:pt x="142997" y="369013"/>
                        <a:pt x="132635" y="369397"/>
                      </a:cubicBezTo>
                      <a:cubicBezTo>
                        <a:pt x="123041" y="370165"/>
                        <a:pt x="115365" y="362869"/>
                        <a:pt x="114214" y="351733"/>
                      </a:cubicBezTo>
                      <a:cubicBezTo>
                        <a:pt x="112679" y="339062"/>
                        <a:pt x="106155" y="333686"/>
                        <a:pt x="93106" y="334838"/>
                      </a:cubicBezTo>
                      <a:cubicBezTo>
                        <a:pt x="93106" y="389748"/>
                        <a:pt x="93106" y="445042"/>
                        <a:pt x="93106" y="500721"/>
                      </a:cubicBezTo>
                      <a:cubicBezTo>
                        <a:pt x="98863" y="501873"/>
                        <a:pt x="105003" y="501873"/>
                        <a:pt x="110376" y="503793"/>
                      </a:cubicBezTo>
                      <a:cubicBezTo>
                        <a:pt x="132635" y="510704"/>
                        <a:pt x="145299" y="526064"/>
                        <a:pt x="149137" y="548719"/>
                      </a:cubicBezTo>
                      <a:cubicBezTo>
                        <a:pt x="151056" y="561007"/>
                        <a:pt x="144916" y="570607"/>
                        <a:pt x="134938" y="572143"/>
                      </a:cubicBezTo>
                      <a:cubicBezTo>
                        <a:pt x="123424" y="573679"/>
                        <a:pt x="116133" y="567535"/>
                        <a:pt x="114214" y="553711"/>
                      </a:cubicBezTo>
                      <a:cubicBezTo>
                        <a:pt x="112679" y="542959"/>
                        <a:pt x="106155" y="537584"/>
                        <a:pt x="93490" y="537584"/>
                      </a:cubicBezTo>
                      <a:cubicBezTo>
                        <a:pt x="93490" y="592878"/>
                        <a:pt x="93490" y="648556"/>
                        <a:pt x="93490" y="704235"/>
                      </a:cubicBezTo>
                      <a:cubicBezTo>
                        <a:pt x="98863" y="705002"/>
                        <a:pt x="104236" y="705770"/>
                        <a:pt x="109609" y="706922"/>
                      </a:cubicBezTo>
                      <a:cubicBezTo>
                        <a:pt x="131100" y="711914"/>
                        <a:pt x="147602" y="731498"/>
                        <a:pt x="149521" y="753385"/>
                      </a:cubicBezTo>
                      <a:cubicBezTo>
                        <a:pt x="150672" y="765673"/>
                        <a:pt x="144148" y="774888"/>
                        <a:pt x="133402" y="775656"/>
                      </a:cubicBezTo>
                      <a:cubicBezTo>
                        <a:pt x="123424" y="776424"/>
                        <a:pt x="115749" y="769513"/>
                        <a:pt x="114214" y="757225"/>
                      </a:cubicBezTo>
                      <a:cubicBezTo>
                        <a:pt x="112679" y="746473"/>
                        <a:pt x="106155" y="740713"/>
                        <a:pt x="93490" y="740713"/>
                      </a:cubicBezTo>
                      <a:cubicBezTo>
                        <a:pt x="93490" y="743017"/>
                        <a:pt x="93106" y="745705"/>
                        <a:pt x="93106" y="748393"/>
                      </a:cubicBezTo>
                      <a:cubicBezTo>
                        <a:pt x="93106" y="782184"/>
                        <a:pt x="93106" y="816359"/>
                        <a:pt x="93106" y="850150"/>
                      </a:cubicBezTo>
                      <a:cubicBezTo>
                        <a:pt x="93106" y="865126"/>
                        <a:pt x="99630" y="871653"/>
                        <a:pt x="114597" y="871653"/>
                      </a:cubicBezTo>
                      <a:cubicBezTo>
                        <a:pt x="314928" y="871653"/>
                        <a:pt x="515259" y="871653"/>
                        <a:pt x="715589" y="871653"/>
                      </a:cubicBezTo>
                      <a:cubicBezTo>
                        <a:pt x="730940" y="871653"/>
                        <a:pt x="736697" y="865126"/>
                        <a:pt x="737848" y="849382"/>
                      </a:cubicBezTo>
                      <a:cubicBezTo>
                        <a:pt x="738615" y="836710"/>
                        <a:pt x="734394" y="828263"/>
                        <a:pt x="725568" y="819431"/>
                      </a:cubicBezTo>
                      <a:cubicBezTo>
                        <a:pt x="677596" y="772584"/>
                        <a:pt x="630775" y="724970"/>
                        <a:pt x="583571" y="677355"/>
                      </a:cubicBezTo>
                      <a:cubicBezTo>
                        <a:pt x="578965" y="672747"/>
                        <a:pt x="574744" y="666988"/>
                        <a:pt x="571673" y="661228"/>
                      </a:cubicBezTo>
                      <a:cubicBezTo>
                        <a:pt x="561312" y="641644"/>
                        <a:pt x="551717" y="621677"/>
                        <a:pt x="540971" y="600174"/>
                      </a:cubicBezTo>
                      <a:cubicBezTo>
                        <a:pt x="529842" y="609773"/>
                        <a:pt x="518329" y="617453"/>
                        <a:pt x="509502" y="627821"/>
                      </a:cubicBezTo>
                      <a:cubicBezTo>
                        <a:pt x="504513" y="633581"/>
                        <a:pt x="502210" y="643180"/>
                        <a:pt x="501826" y="651244"/>
                      </a:cubicBezTo>
                      <a:cubicBezTo>
                        <a:pt x="500675" y="673515"/>
                        <a:pt x="501443" y="696171"/>
                        <a:pt x="501443" y="718442"/>
                      </a:cubicBezTo>
                      <a:cubicBezTo>
                        <a:pt x="501443" y="733034"/>
                        <a:pt x="496454" y="738409"/>
                        <a:pt x="481870" y="740329"/>
                      </a:cubicBezTo>
                      <a:cubicBezTo>
                        <a:pt x="472276" y="741865"/>
                        <a:pt x="466135" y="747625"/>
                        <a:pt x="464600" y="757609"/>
                      </a:cubicBezTo>
                      <a:cubicBezTo>
                        <a:pt x="461914" y="773352"/>
                        <a:pt x="456925" y="777576"/>
                        <a:pt x="440806" y="777576"/>
                      </a:cubicBezTo>
                      <a:cubicBezTo>
                        <a:pt x="422769" y="777576"/>
                        <a:pt x="404731" y="777576"/>
                        <a:pt x="386694" y="777576"/>
                      </a:cubicBezTo>
                      <a:cubicBezTo>
                        <a:pt x="373262" y="777576"/>
                        <a:pt x="367505" y="772200"/>
                        <a:pt x="365586" y="758761"/>
                      </a:cubicBezTo>
                      <a:cubicBezTo>
                        <a:pt x="364051" y="748009"/>
                        <a:pt x="357911" y="741865"/>
                        <a:pt x="347549" y="740329"/>
                      </a:cubicBezTo>
                      <a:cubicBezTo>
                        <a:pt x="334501" y="738793"/>
                        <a:pt x="328744" y="732650"/>
                        <a:pt x="328744" y="719594"/>
                      </a:cubicBezTo>
                      <a:cubicBezTo>
                        <a:pt x="328744" y="697707"/>
                        <a:pt x="328360" y="675819"/>
                        <a:pt x="328744" y="653932"/>
                      </a:cubicBezTo>
                      <a:cubicBezTo>
                        <a:pt x="329128" y="636653"/>
                        <a:pt x="321836" y="624365"/>
                        <a:pt x="308404" y="615149"/>
                      </a:cubicBezTo>
                      <a:cubicBezTo>
                        <a:pt x="282691" y="597486"/>
                        <a:pt x="261583" y="575598"/>
                        <a:pt x="246232" y="548335"/>
                      </a:cubicBezTo>
                      <a:cubicBezTo>
                        <a:pt x="180607" y="432371"/>
                        <a:pt x="251221" y="283767"/>
                        <a:pt x="382473" y="262264"/>
                      </a:cubicBezTo>
                      <a:cubicBezTo>
                        <a:pt x="488011" y="244601"/>
                        <a:pt x="588176" y="315638"/>
                        <a:pt x="605829" y="420851"/>
                      </a:cubicBezTo>
                      <a:cubicBezTo>
                        <a:pt x="612354" y="460018"/>
                        <a:pt x="607365" y="497649"/>
                        <a:pt x="590862" y="534896"/>
                      </a:cubicBezTo>
                      <a:cubicBezTo>
                        <a:pt x="593933" y="536816"/>
                        <a:pt x="597003" y="538736"/>
                        <a:pt x="600073" y="539887"/>
                      </a:cubicBezTo>
                      <a:cubicBezTo>
                        <a:pt x="650347" y="559855"/>
                        <a:pt x="692562" y="590574"/>
                        <a:pt x="727486" y="632045"/>
                      </a:cubicBezTo>
                      <a:cubicBezTo>
                        <a:pt x="729789" y="635117"/>
                        <a:pt x="732475" y="637804"/>
                        <a:pt x="736313" y="642412"/>
                      </a:cubicBezTo>
                      <a:cubicBezTo>
                        <a:pt x="736697" y="637804"/>
                        <a:pt x="737464" y="635885"/>
                        <a:pt x="737464" y="633581"/>
                      </a:cubicBezTo>
                      <a:cubicBezTo>
                        <a:pt x="737464" y="441203"/>
                        <a:pt x="737464" y="248824"/>
                        <a:pt x="737464" y="56062"/>
                      </a:cubicBezTo>
                      <a:cubicBezTo>
                        <a:pt x="737464" y="41855"/>
                        <a:pt x="730556" y="35327"/>
                        <a:pt x="715973" y="35327"/>
                      </a:cubicBezTo>
                      <a:cubicBezTo>
                        <a:pt x="640369" y="35327"/>
                        <a:pt x="564766" y="35327"/>
                        <a:pt x="489546" y="35327"/>
                      </a:cubicBezTo>
                      <a:cubicBezTo>
                        <a:pt x="476497" y="35327"/>
                        <a:pt x="468822" y="28799"/>
                        <a:pt x="468438" y="18047"/>
                      </a:cubicBezTo>
                      <a:cubicBezTo>
                        <a:pt x="468054" y="8448"/>
                        <a:pt x="474962" y="1152"/>
                        <a:pt x="484173" y="0"/>
                      </a:cubicBezTo>
                      <a:cubicBezTo>
                        <a:pt x="486092" y="0"/>
                        <a:pt x="488394" y="0"/>
                        <a:pt x="490313" y="0"/>
                      </a:cubicBezTo>
                      <a:cubicBezTo>
                        <a:pt x="565917" y="0"/>
                        <a:pt x="641521" y="0"/>
                        <a:pt x="716741" y="0"/>
                      </a:cubicBezTo>
                      <a:cubicBezTo>
                        <a:pt x="750129" y="0"/>
                        <a:pt x="772388" y="22271"/>
                        <a:pt x="772388" y="56062"/>
                      </a:cubicBezTo>
                      <a:cubicBezTo>
                        <a:pt x="772388" y="68734"/>
                        <a:pt x="772388" y="81406"/>
                        <a:pt x="772388" y="95613"/>
                      </a:cubicBezTo>
                      <a:cubicBezTo>
                        <a:pt x="782750" y="95613"/>
                        <a:pt x="793112" y="96381"/>
                        <a:pt x="803090" y="95613"/>
                      </a:cubicBezTo>
                      <a:cubicBezTo>
                        <a:pt x="833408" y="93309"/>
                        <a:pt x="858737" y="118652"/>
                        <a:pt x="857586" y="150523"/>
                      </a:cubicBezTo>
                      <a:cubicBezTo>
                        <a:pt x="856435" y="183162"/>
                        <a:pt x="857970" y="216185"/>
                        <a:pt x="856818" y="248824"/>
                      </a:cubicBezTo>
                      <a:cubicBezTo>
                        <a:pt x="856435" y="258808"/>
                        <a:pt x="851445" y="268792"/>
                        <a:pt x="849143" y="279159"/>
                      </a:cubicBezTo>
                      <a:cubicBezTo>
                        <a:pt x="848376" y="282231"/>
                        <a:pt x="848376" y="285303"/>
                        <a:pt x="849143" y="288375"/>
                      </a:cubicBezTo>
                      <a:cubicBezTo>
                        <a:pt x="851445" y="298359"/>
                        <a:pt x="856818" y="308343"/>
                        <a:pt x="856818" y="318710"/>
                      </a:cubicBezTo>
                      <a:cubicBezTo>
                        <a:pt x="857970" y="352501"/>
                        <a:pt x="857970" y="385908"/>
                        <a:pt x="856818" y="419699"/>
                      </a:cubicBezTo>
                      <a:cubicBezTo>
                        <a:pt x="856435" y="429683"/>
                        <a:pt x="851445" y="439283"/>
                        <a:pt x="849143" y="448882"/>
                      </a:cubicBezTo>
                      <a:cubicBezTo>
                        <a:pt x="848376" y="451954"/>
                        <a:pt x="848376" y="455794"/>
                        <a:pt x="849143" y="458866"/>
                      </a:cubicBezTo>
                      <a:cubicBezTo>
                        <a:pt x="851445" y="468850"/>
                        <a:pt x="856435" y="478449"/>
                        <a:pt x="856818" y="488049"/>
                      </a:cubicBezTo>
                      <a:cubicBezTo>
                        <a:pt x="857970" y="521840"/>
                        <a:pt x="857202" y="556015"/>
                        <a:pt x="857202" y="589806"/>
                      </a:cubicBezTo>
                      <a:cubicBezTo>
                        <a:pt x="857202" y="619757"/>
                        <a:pt x="835711" y="641260"/>
                        <a:pt x="806160" y="641260"/>
                      </a:cubicBezTo>
                      <a:cubicBezTo>
                        <a:pt x="795414" y="641260"/>
                        <a:pt x="784285" y="641260"/>
                        <a:pt x="772388" y="641260"/>
                      </a:cubicBezTo>
                      <a:cubicBezTo>
                        <a:pt x="772388" y="652780"/>
                        <a:pt x="772004" y="663916"/>
                        <a:pt x="772772" y="675051"/>
                      </a:cubicBezTo>
                      <a:cubicBezTo>
                        <a:pt x="772772" y="677355"/>
                        <a:pt x="775458" y="680043"/>
                        <a:pt x="777761" y="681963"/>
                      </a:cubicBezTo>
                      <a:cubicBezTo>
                        <a:pt x="808847" y="713450"/>
                        <a:pt x="839932" y="744937"/>
                        <a:pt x="871786" y="776040"/>
                      </a:cubicBezTo>
                      <a:cubicBezTo>
                        <a:pt x="887137" y="791016"/>
                        <a:pt x="901720" y="805991"/>
                        <a:pt x="907477" y="827495"/>
                      </a:cubicBezTo>
                      <a:cubicBezTo>
                        <a:pt x="907477" y="835942"/>
                        <a:pt x="907477" y="844006"/>
                        <a:pt x="907477" y="852454"/>
                      </a:cubicBezTo>
                      <a:cubicBezTo>
                        <a:pt x="906709" y="854374"/>
                        <a:pt x="905942" y="855910"/>
                        <a:pt x="905174" y="857830"/>
                      </a:cubicBezTo>
                      <a:cubicBezTo>
                        <a:pt x="898650" y="878181"/>
                        <a:pt x="885985" y="893541"/>
                        <a:pt x="866413" y="901988"/>
                      </a:cubicBezTo>
                      <a:cubicBezTo>
                        <a:pt x="861808" y="903908"/>
                        <a:pt x="857202" y="905444"/>
                        <a:pt x="852597" y="907364"/>
                      </a:cubicBezTo>
                      <a:cubicBezTo>
                        <a:pt x="844154" y="907364"/>
                        <a:pt x="836094" y="907364"/>
                        <a:pt x="827652" y="907364"/>
                      </a:cubicBezTo>
                      <a:cubicBezTo>
                        <a:pt x="804241" y="901604"/>
                        <a:pt x="788123" y="884325"/>
                        <a:pt x="771621" y="866662"/>
                      </a:cubicBezTo>
                      <a:cubicBezTo>
                        <a:pt x="765480" y="889317"/>
                        <a:pt x="750129" y="900836"/>
                        <a:pt x="730556" y="907364"/>
                      </a:cubicBezTo>
                      <a:cubicBezTo>
                        <a:pt x="519480" y="906980"/>
                        <a:pt x="309172" y="906980"/>
                        <a:pt x="99246" y="906980"/>
                      </a:cubicBezTo>
                      <a:close/>
                      <a:moveTo>
                        <a:pt x="557858" y="518768"/>
                      </a:moveTo>
                      <a:cubicBezTo>
                        <a:pt x="572825" y="484593"/>
                        <a:pt x="575511" y="450418"/>
                        <a:pt x="567068" y="415091"/>
                      </a:cubicBezTo>
                      <a:cubicBezTo>
                        <a:pt x="549031" y="341366"/>
                        <a:pt x="476114" y="285687"/>
                        <a:pt x="391683" y="297591"/>
                      </a:cubicBezTo>
                      <a:cubicBezTo>
                        <a:pt x="321069" y="307575"/>
                        <a:pt x="263119" y="366709"/>
                        <a:pt x="257362" y="436979"/>
                      </a:cubicBezTo>
                      <a:cubicBezTo>
                        <a:pt x="252373" y="498417"/>
                        <a:pt x="275016" y="548335"/>
                        <a:pt x="326057" y="584046"/>
                      </a:cubicBezTo>
                      <a:cubicBezTo>
                        <a:pt x="339489" y="593262"/>
                        <a:pt x="349852" y="604782"/>
                        <a:pt x="357527" y="619373"/>
                      </a:cubicBezTo>
                      <a:cubicBezTo>
                        <a:pt x="358678" y="622061"/>
                        <a:pt x="362900" y="624365"/>
                        <a:pt x="365970" y="624749"/>
                      </a:cubicBezTo>
                      <a:cubicBezTo>
                        <a:pt x="398207" y="625133"/>
                        <a:pt x="430061" y="624749"/>
                        <a:pt x="462297" y="625133"/>
                      </a:cubicBezTo>
                      <a:cubicBezTo>
                        <a:pt x="467287" y="625133"/>
                        <a:pt x="469589" y="623597"/>
                        <a:pt x="471508" y="619373"/>
                      </a:cubicBezTo>
                      <a:cubicBezTo>
                        <a:pt x="477648" y="605549"/>
                        <a:pt x="487627" y="594798"/>
                        <a:pt x="499908" y="586350"/>
                      </a:cubicBezTo>
                      <a:cubicBezTo>
                        <a:pt x="504897" y="582894"/>
                        <a:pt x="509502" y="578670"/>
                        <a:pt x="514875" y="575214"/>
                      </a:cubicBezTo>
                      <a:cubicBezTo>
                        <a:pt x="521783" y="570607"/>
                        <a:pt x="523318" y="565999"/>
                        <a:pt x="518713" y="558703"/>
                      </a:cubicBezTo>
                      <a:cubicBezTo>
                        <a:pt x="512956" y="549487"/>
                        <a:pt x="509118" y="539120"/>
                        <a:pt x="504129" y="529520"/>
                      </a:cubicBezTo>
                      <a:cubicBezTo>
                        <a:pt x="499908" y="521456"/>
                        <a:pt x="500675" y="514160"/>
                        <a:pt x="506816" y="507632"/>
                      </a:cubicBezTo>
                      <a:cubicBezTo>
                        <a:pt x="512572" y="501489"/>
                        <a:pt x="520248" y="500337"/>
                        <a:pt x="529458" y="504561"/>
                      </a:cubicBezTo>
                      <a:cubicBezTo>
                        <a:pt x="538285" y="508785"/>
                        <a:pt x="547496" y="513392"/>
                        <a:pt x="557858" y="518768"/>
                      </a:cubicBezTo>
                      <a:close/>
                      <a:moveTo>
                        <a:pt x="617343" y="660076"/>
                      </a:moveTo>
                      <a:cubicBezTo>
                        <a:pt x="671455" y="714218"/>
                        <a:pt x="726335" y="769129"/>
                        <a:pt x="780447" y="822887"/>
                      </a:cubicBezTo>
                      <a:cubicBezTo>
                        <a:pt x="794263" y="809063"/>
                        <a:pt x="809230" y="794088"/>
                        <a:pt x="822662" y="780264"/>
                      </a:cubicBezTo>
                      <a:cubicBezTo>
                        <a:pt x="768550" y="726122"/>
                        <a:pt x="714054" y="671596"/>
                        <a:pt x="659942" y="617453"/>
                      </a:cubicBezTo>
                      <a:cubicBezTo>
                        <a:pt x="645742" y="631661"/>
                        <a:pt x="631158" y="646252"/>
                        <a:pt x="617343" y="660076"/>
                      </a:cubicBezTo>
                      <a:close/>
                      <a:moveTo>
                        <a:pt x="363667" y="661228"/>
                      </a:moveTo>
                      <a:cubicBezTo>
                        <a:pt x="363667" y="674667"/>
                        <a:pt x="364051" y="687339"/>
                        <a:pt x="363667" y="700011"/>
                      </a:cubicBezTo>
                      <a:cubicBezTo>
                        <a:pt x="363667" y="705386"/>
                        <a:pt x="365586" y="708074"/>
                        <a:pt x="370191" y="710762"/>
                      </a:cubicBezTo>
                      <a:cubicBezTo>
                        <a:pt x="377867" y="715370"/>
                        <a:pt x="387078" y="720746"/>
                        <a:pt x="390532" y="728426"/>
                      </a:cubicBezTo>
                      <a:cubicBezTo>
                        <a:pt x="396672" y="741865"/>
                        <a:pt x="406266" y="743401"/>
                        <a:pt x="418547" y="742249"/>
                      </a:cubicBezTo>
                      <a:cubicBezTo>
                        <a:pt x="420466" y="741865"/>
                        <a:pt x="422769" y="743017"/>
                        <a:pt x="424688" y="742249"/>
                      </a:cubicBezTo>
                      <a:cubicBezTo>
                        <a:pt x="427758" y="741097"/>
                        <a:pt x="431595" y="739561"/>
                        <a:pt x="433131" y="736874"/>
                      </a:cubicBezTo>
                      <a:cubicBezTo>
                        <a:pt x="439271" y="725354"/>
                        <a:pt x="447714" y="716522"/>
                        <a:pt x="459611" y="710378"/>
                      </a:cubicBezTo>
                      <a:cubicBezTo>
                        <a:pt x="461914" y="709226"/>
                        <a:pt x="464600" y="707306"/>
                        <a:pt x="464984" y="705386"/>
                      </a:cubicBezTo>
                      <a:cubicBezTo>
                        <a:pt x="465368" y="690795"/>
                        <a:pt x="465368" y="676203"/>
                        <a:pt x="465368" y="661612"/>
                      </a:cubicBezTo>
                      <a:cubicBezTo>
                        <a:pt x="430061" y="661228"/>
                        <a:pt x="397440" y="661228"/>
                        <a:pt x="363667" y="661228"/>
                      </a:cubicBezTo>
                      <a:close/>
                      <a:moveTo>
                        <a:pt x="772772" y="265720"/>
                      </a:moveTo>
                      <a:cubicBezTo>
                        <a:pt x="784285" y="265720"/>
                        <a:pt x="795031" y="266104"/>
                        <a:pt x="805776" y="265720"/>
                      </a:cubicBezTo>
                      <a:cubicBezTo>
                        <a:pt x="814987" y="265336"/>
                        <a:pt x="821127" y="259960"/>
                        <a:pt x="821127" y="251128"/>
                      </a:cubicBezTo>
                      <a:cubicBezTo>
                        <a:pt x="821511" y="216185"/>
                        <a:pt x="821511" y="181626"/>
                        <a:pt x="821127" y="146684"/>
                      </a:cubicBezTo>
                      <a:cubicBezTo>
                        <a:pt x="821127" y="138236"/>
                        <a:pt x="815371" y="132476"/>
                        <a:pt x="807311" y="132092"/>
                      </a:cubicBezTo>
                      <a:cubicBezTo>
                        <a:pt x="795798" y="131708"/>
                        <a:pt x="784668" y="132092"/>
                        <a:pt x="772772" y="132092"/>
                      </a:cubicBezTo>
                      <a:cubicBezTo>
                        <a:pt x="772772" y="176635"/>
                        <a:pt x="772772" y="220793"/>
                        <a:pt x="772772" y="265720"/>
                      </a:cubicBezTo>
                      <a:close/>
                      <a:moveTo>
                        <a:pt x="772772" y="301431"/>
                      </a:moveTo>
                      <a:cubicBezTo>
                        <a:pt x="772772" y="346741"/>
                        <a:pt x="772772" y="391284"/>
                        <a:pt x="772772" y="435827"/>
                      </a:cubicBezTo>
                      <a:cubicBezTo>
                        <a:pt x="784285" y="435827"/>
                        <a:pt x="795031" y="436211"/>
                        <a:pt x="806160" y="435827"/>
                      </a:cubicBezTo>
                      <a:cubicBezTo>
                        <a:pt x="815371" y="435443"/>
                        <a:pt x="821511" y="429683"/>
                        <a:pt x="821511" y="420851"/>
                      </a:cubicBezTo>
                      <a:cubicBezTo>
                        <a:pt x="821895" y="385908"/>
                        <a:pt x="821895" y="351349"/>
                        <a:pt x="821511" y="316406"/>
                      </a:cubicBezTo>
                      <a:cubicBezTo>
                        <a:pt x="821511" y="307575"/>
                        <a:pt x="815371" y="301815"/>
                        <a:pt x="806160" y="301431"/>
                      </a:cubicBezTo>
                      <a:cubicBezTo>
                        <a:pt x="795031" y="301431"/>
                        <a:pt x="784285" y="301431"/>
                        <a:pt x="772772" y="301431"/>
                      </a:cubicBezTo>
                      <a:close/>
                      <a:moveTo>
                        <a:pt x="772772" y="605549"/>
                      </a:moveTo>
                      <a:cubicBezTo>
                        <a:pt x="784668" y="605549"/>
                        <a:pt x="795798" y="605934"/>
                        <a:pt x="806928" y="605549"/>
                      </a:cubicBezTo>
                      <a:cubicBezTo>
                        <a:pt x="815755" y="605165"/>
                        <a:pt x="820743" y="598638"/>
                        <a:pt x="821127" y="589422"/>
                      </a:cubicBezTo>
                      <a:cubicBezTo>
                        <a:pt x="821127" y="556015"/>
                        <a:pt x="821127" y="522224"/>
                        <a:pt x="821127" y="488817"/>
                      </a:cubicBezTo>
                      <a:cubicBezTo>
                        <a:pt x="821127" y="481137"/>
                        <a:pt x="817674" y="474226"/>
                        <a:pt x="809614" y="473458"/>
                      </a:cubicBezTo>
                      <a:cubicBezTo>
                        <a:pt x="797717" y="472306"/>
                        <a:pt x="785436" y="473074"/>
                        <a:pt x="772772" y="473074"/>
                      </a:cubicBezTo>
                      <a:cubicBezTo>
                        <a:pt x="772772" y="516848"/>
                        <a:pt x="772772" y="560623"/>
                        <a:pt x="772772" y="605549"/>
                      </a:cubicBezTo>
                      <a:close/>
                      <a:moveTo>
                        <a:pt x="807311" y="851686"/>
                      </a:moveTo>
                      <a:cubicBezTo>
                        <a:pt x="818057" y="863974"/>
                        <a:pt x="829570" y="875109"/>
                        <a:pt x="847991" y="869733"/>
                      </a:cubicBezTo>
                      <a:cubicBezTo>
                        <a:pt x="861424" y="865510"/>
                        <a:pt x="868715" y="855910"/>
                        <a:pt x="870251" y="842854"/>
                      </a:cubicBezTo>
                      <a:cubicBezTo>
                        <a:pt x="871786" y="827111"/>
                        <a:pt x="861424" y="817127"/>
                        <a:pt x="851062" y="808295"/>
                      </a:cubicBezTo>
                      <a:cubicBezTo>
                        <a:pt x="836094" y="822887"/>
                        <a:pt x="821895" y="836710"/>
                        <a:pt x="807311" y="851686"/>
                      </a:cubicBezTo>
                      <a:close/>
                      <a:moveTo>
                        <a:pt x="593549" y="628589"/>
                      </a:moveTo>
                      <a:cubicBezTo>
                        <a:pt x="605446" y="616685"/>
                        <a:pt x="616575" y="605549"/>
                        <a:pt x="627705" y="594030"/>
                      </a:cubicBezTo>
                      <a:cubicBezTo>
                        <a:pt x="606213" y="583278"/>
                        <a:pt x="584338" y="572143"/>
                        <a:pt x="562079" y="561391"/>
                      </a:cubicBezTo>
                      <a:cubicBezTo>
                        <a:pt x="561695" y="561775"/>
                        <a:pt x="560928" y="562543"/>
                        <a:pt x="560544" y="562927"/>
                      </a:cubicBezTo>
                      <a:cubicBezTo>
                        <a:pt x="571673" y="584814"/>
                        <a:pt x="582803" y="607085"/>
                        <a:pt x="593549" y="628589"/>
                      </a:cubicBezTo>
                      <a:close/>
                      <a:moveTo>
                        <a:pt x="56647" y="166267"/>
                      </a:moveTo>
                      <a:cubicBezTo>
                        <a:pt x="56647" y="154747"/>
                        <a:pt x="56647" y="143612"/>
                        <a:pt x="56647" y="132092"/>
                      </a:cubicBezTo>
                      <a:cubicBezTo>
                        <a:pt x="44367" y="131708"/>
                        <a:pt x="35540" y="139388"/>
                        <a:pt x="35924" y="149755"/>
                      </a:cubicBezTo>
                      <a:cubicBezTo>
                        <a:pt x="35924" y="159739"/>
                        <a:pt x="44367" y="166651"/>
                        <a:pt x="56647" y="166267"/>
                      </a:cubicBezTo>
                      <a:close/>
                      <a:moveTo>
                        <a:pt x="56264" y="776040"/>
                      </a:moveTo>
                      <a:cubicBezTo>
                        <a:pt x="56264" y="764137"/>
                        <a:pt x="56264" y="752617"/>
                        <a:pt x="56264" y="741097"/>
                      </a:cubicBezTo>
                      <a:cubicBezTo>
                        <a:pt x="43983" y="741481"/>
                        <a:pt x="36307" y="748009"/>
                        <a:pt x="35540" y="757993"/>
                      </a:cubicBezTo>
                      <a:cubicBezTo>
                        <a:pt x="35156" y="767593"/>
                        <a:pt x="42832" y="774888"/>
                        <a:pt x="56264" y="776040"/>
                      </a:cubicBezTo>
                      <a:close/>
                      <a:moveTo>
                        <a:pt x="56264" y="369013"/>
                      </a:moveTo>
                      <a:cubicBezTo>
                        <a:pt x="56264" y="357877"/>
                        <a:pt x="56264" y="346357"/>
                        <a:pt x="56264" y="335222"/>
                      </a:cubicBezTo>
                      <a:cubicBezTo>
                        <a:pt x="43599" y="334838"/>
                        <a:pt x="35540" y="342134"/>
                        <a:pt x="35924" y="352501"/>
                      </a:cubicBezTo>
                      <a:cubicBezTo>
                        <a:pt x="35924" y="362485"/>
                        <a:pt x="45518" y="371701"/>
                        <a:pt x="56264" y="369013"/>
                      </a:cubicBezTo>
                      <a:close/>
                      <a:moveTo>
                        <a:pt x="56647" y="538736"/>
                      </a:moveTo>
                      <a:cubicBezTo>
                        <a:pt x="43983" y="537968"/>
                        <a:pt x="35540" y="545263"/>
                        <a:pt x="35924" y="556015"/>
                      </a:cubicBezTo>
                      <a:cubicBezTo>
                        <a:pt x="36307" y="566767"/>
                        <a:pt x="44751" y="573295"/>
                        <a:pt x="56647" y="572143"/>
                      </a:cubicBezTo>
                      <a:cubicBezTo>
                        <a:pt x="56647" y="560623"/>
                        <a:pt x="56647" y="549487"/>
                        <a:pt x="56647" y="53873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58" name="Google Shape;358;p63"/>
                <p:cNvSpPr/>
                <p:nvPr/>
              </p:nvSpPr>
              <p:spPr>
                <a:xfrm>
                  <a:off x="5953501" y="4163181"/>
                  <a:ext cx="65641" cy="35401"/>
                </a:xfrm>
                <a:custGeom>
                  <a:avLst/>
                  <a:gdLst/>
                  <a:ahLst/>
                  <a:cxnLst/>
                  <a:rect l="l" t="t" r="r" b="b"/>
                  <a:pathLst>
                    <a:path w="65641" h="35401" extrusionOk="0">
                      <a:moveTo>
                        <a:pt x="33005" y="171"/>
                      </a:moveTo>
                      <a:cubicBezTo>
                        <a:pt x="38378" y="171"/>
                        <a:pt x="43750" y="-213"/>
                        <a:pt x="48739" y="171"/>
                      </a:cubicBezTo>
                      <a:cubicBezTo>
                        <a:pt x="58717" y="555"/>
                        <a:pt x="65242" y="7466"/>
                        <a:pt x="65625" y="16682"/>
                      </a:cubicBezTo>
                      <a:cubicBezTo>
                        <a:pt x="66009" y="26666"/>
                        <a:pt x="59485" y="34730"/>
                        <a:pt x="49507" y="35114"/>
                      </a:cubicBezTo>
                      <a:cubicBezTo>
                        <a:pt x="38378" y="35498"/>
                        <a:pt x="27248" y="35498"/>
                        <a:pt x="16118" y="35114"/>
                      </a:cubicBezTo>
                      <a:cubicBezTo>
                        <a:pt x="6908" y="34730"/>
                        <a:pt x="0" y="26282"/>
                        <a:pt x="0" y="17450"/>
                      </a:cubicBezTo>
                      <a:cubicBezTo>
                        <a:pt x="384" y="8618"/>
                        <a:pt x="7291" y="939"/>
                        <a:pt x="16886" y="171"/>
                      </a:cubicBezTo>
                      <a:cubicBezTo>
                        <a:pt x="22259" y="-213"/>
                        <a:pt x="27632" y="171"/>
                        <a:pt x="33005" y="1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59" name="Google Shape;359;p63"/>
                <p:cNvSpPr/>
                <p:nvPr/>
              </p:nvSpPr>
              <p:spPr>
                <a:xfrm>
                  <a:off x="5523843" y="4332476"/>
                  <a:ext cx="58547" cy="56694"/>
                </a:xfrm>
                <a:custGeom>
                  <a:avLst/>
                  <a:gdLst/>
                  <a:ahLst/>
                  <a:cxnLst/>
                  <a:rect l="l" t="t" r="r" b="b"/>
                  <a:pathLst>
                    <a:path w="58547" h="56694" extrusionOk="0">
                      <a:moveTo>
                        <a:pt x="58548" y="17109"/>
                      </a:moveTo>
                      <a:cubicBezTo>
                        <a:pt x="56245" y="29397"/>
                        <a:pt x="29381" y="57812"/>
                        <a:pt x="18635" y="56660"/>
                      </a:cubicBezTo>
                      <a:cubicBezTo>
                        <a:pt x="12878" y="55892"/>
                        <a:pt x="6738" y="51668"/>
                        <a:pt x="2900" y="47060"/>
                      </a:cubicBezTo>
                      <a:cubicBezTo>
                        <a:pt x="-1705" y="41301"/>
                        <a:pt x="-554" y="34005"/>
                        <a:pt x="4435" y="28245"/>
                      </a:cubicBezTo>
                      <a:cubicBezTo>
                        <a:pt x="12111" y="19797"/>
                        <a:pt x="19786" y="12118"/>
                        <a:pt x="28229" y="4438"/>
                      </a:cubicBezTo>
                      <a:cubicBezTo>
                        <a:pt x="33602" y="-554"/>
                        <a:pt x="40894" y="-1706"/>
                        <a:pt x="47034" y="2902"/>
                      </a:cubicBezTo>
                      <a:cubicBezTo>
                        <a:pt x="51640" y="6742"/>
                        <a:pt x="54710" y="12502"/>
                        <a:pt x="58548" y="1710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60" name="Google Shape;360;p63"/>
                <p:cNvSpPr/>
                <p:nvPr/>
              </p:nvSpPr>
              <p:spPr>
                <a:xfrm>
                  <a:off x="5445750" y="4163159"/>
                  <a:ext cx="62204" cy="35518"/>
                </a:xfrm>
                <a:custGeom>
                  <a:avLst/>
                  <a:gdLst/>
                  <a:ahLst/>
                  <a:cxnLst/>
                  <a:rect l="l" t="t" r="r" b="b"/>
                  <a:pathLst>
                    <a:path w="62204" h="35518" extrusionOk="0">
                      <a:moveTo>
                        <a:pt x="30335" y="35519"/>
                      </a:moveTo>
                      <a:cubicBezTo>
                        <a:pt x="26114" y="35519"/>
                        <a:pt x="22276" y="35519"/>
                        <a:pt x="18054" y="35519"/>
                      </a:cubicBezTo>
                      <a:cubicBezTo>
                        <a:pt x="7309" y="35135"/>
                        <a:pt x="401" y="28607"/>
                        <a:pt x="17" y="19007"/>
                      </a:cubicBezTo>
                      <a:cubicBezTo>
                        <a:pt x="-367" y="9024"/>
                        <a:pt x="5774" y="1344"/>
                        <a:pt x="16135" y="576"/>
                      </a:cubicBezTo>
                      <a:cubicBezTo>
                        <a:pt x="26114" y="-192"/>
                        <a:pt x="36092" y="-192"/>
                        <a:pt x="46070" y="576"/>
                      </a:cubicBezTo>
                      <a:cubicBezTo>
                        <a:pt x="56048" y="1344"/>
                        <a:pt x="62572" y="9792"/>
                        <a:pt x="62188" y="19391"/>
                      </a:cubicBezTo>
                      <a:cubicBezTo>
                        <a:pt x="61421" y="28607"/>
                        <a:pt x="54513" y="35135"/>
                        <a:pt x="44535" y="35519"/>
                      </a:cubicBezTo>
                      <a:cubicBezTo>
                        <a:pt x="39546" y="35519"/>
                        <a:pt x="34940" y="35519"/>
                        <a:pt x="30335" y="355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61" name="Google Shape;361;p63"/>
                <p:cNvSpPr/>
                <p:nvPr/>
              </p:nvSpPr>
              <p:spPr>
                <a:xfrm>
                  <a:off x="5888622" y="3972297"/>
                  <a:ext cx="52247" cy="54354"/>
                </a:xfrm>
                <a:custGeom>
                  <a:avLst/>
                  <a:gdLst/>
                  <a:ahLst/>
                  <a:cxnLst/>
                  <a:rect l="l" t="t" r="r" b="b"/>
                  <a:pathLst>
                    <a:path w="52247" h="54354" extrusionOk="0">
                      <a:moveTo>
                        <a:pt x="13838" y="54355"/>
                      </a:moveTo>
                      <a:cubicBezTo>
                        <a:pt x="10000" y="51283"/>
                        <a:pt x="3092" y="48211"/>
                        <a:pt x="1173" y="43219"/>
                      </a:cubicBezTo>
                      <a:cubicBezTo>
                        <a:pt x="-746" y="38227"/>
                        <a:pt x="-362" y="29780"/>
                        <a:pt x="2708" y="25556"/>
                      </a:cubicBezTo>
                      <a:cubicBezTo>
                        <a:pt x="8465" y="17108"/>
                        <a:pt x="16524" y="10196"/>
                        <a:pt x="24199" y="3668"/>
                      </a:cubicBezTo>
                      <a:cubicBezTo>
                        <a:pt x="30724" y="-1707"/>
                        <a:pt x="39934" y="-940"/>
                        <a:pt x="46075" y="4436"/>
                      </a:cubicBezTo>
                      <a:cubicBezTo>
                        <a:pt x="52215" y="9812"/>
                        <a:pt x="54518" y="19796"/>
                        <a:pt x="49529" y="25940"/>
                      </a:cubicBezTo>
                      <a:cubicBezTo>
                        <a:pt x="42237" y="34771"/>
                        <a:pt x="33410" y="42835"/>
                        <a:pt x="24583" y="50899"/>
                      </a:cubicBezTo>
                      <a:cubicBezTo>
                        <a:pt x="22665" y="52819"/>
                        <a:pt x="19210" y="52819"/>
                        <a:pt x="13838" y="5435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62" name="Google Shape;362;p63"/>
                <p:cNvSpPr/>
                <p:nvPr/>
              </p:nvSpPr>
              <p:spPr>
                <a:xfrm>
                  <a:off x="5523894" y="3973420"/>
                  <a:ext cx="55042" cy="51523"/>
                </a:xfrm>
                <a:custGeom>
                  <a:avLst/>
                  <a:gdLst/>
                  <a:ahLst/>
                  <a:cxnLst/>
                  <a:rect l="l" t="t" r="r" b="b"/>
                  <a:pathLst>
                    <a:path w="55042" h="51523" extrusionOk="0">
                      <a:moveTo>
                        <a:pt x="55043" y="36336"/>
                      </a:moveTo>
                      <a:cubicBezTo>
                        <a:pt x="51205" y="40944"/>
                        <a:pt x="48519" y="47856"/>
                        <a:pt x="43530" y="50160"/>
                      </a:cubicBezTo>
                      <a:cubicBezTo>
                        <a:pt x="38541" y="52464"/>
                        <a:pt x="30098" y="51696"/>
                        <a:pt x="25492" y="49008"/>
                      </a:cubicBezTo>
                      <a:cubicBezTo>
                        <a:pt x="17433" y="43632"/>
                        <a:pt x="10525" y="35568"/>
                        <a:pt x="4001" y="28272"/>
                      </a:cubicBezTo>
                      <a:cubicBezTo>
                        <a:pt x="-2139" y="20976"/>
                        <a:pt x="-988" y="10609"/>
                        <a:pt x="5920" y="4465"/>
                      </a:cubicBezTo>
                      <a:cubicBezTo>
                        <a:pt x="12444" y="-1295"/>
                        <a:pt x="22422" y="-1679"/>
                        <a:pt x="29330" y="4465"/>
                      </a:cubicBezTo>
                      <a:cubicBezTo>
                        <a:pt x="36238" y="10609"/>
                        <a:pt x="42762" y="17137"/>
                        <a:pt x="48519" y="24048"/>
                      </a:cubicBezTo>
                      <a:cubicBezTo>
                        <a:pt x="51205" y="26352"/>
                        <a:pt x="52357" y="30576"/>
                        <a:pt x="55043" y="3633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63" name="Google Shape;363;p63"/>
                <p:cNvSpPr/>
                <p:nvPr/>
              </p:nvSpPr>
              <p:spPr>
                <a:xfrm>
                  <a:off x="5714409" y="3893791"/>
                  <a:ext cx="35595" cy="58763"/>
                </a:xfrm>
                <a:custGeom>
                  <a:avLst/>
                  <a:gdLst/>
                  <a:ahLst/>
                  <a:cxnLst/>
                  <a:rect l="l" t="t" r="r" b="b"/>
                  <a:pathLst>
                    <a:path w="35595" h="58763" extrusionOk="0">
                      <a:moveTo>
                        <a:pt x="384" y="28799"/>
                      </a:moveTo>
                      <a:cubicBezTo>
                        <a:pt x="384" y="25343"/>
                        <a:pt x="384" y="21887"/>
                        <a:pt x="384" y="18047"/>
                      </a:cubicBezTo>
                      <a:cubicBezTo>
                        <a:pt x="767" y="6912"/>
                        <a:pt x="7676" y="0"/>
                        <a:pt x="17654" y="0"/>
                      </a:cubicBezTo>
                      <a:cubicBezTo>
                        <a:pt x="27632" y="0"/>
                        <a:pt x="34923" y="6912"/>
                        <a:pt x="35307" y="18047"/>
                      </a:cubicBezTo>
                      <a:cubicBezTo>
                        <a:pt x="35691" y="25727"/>
                        <a:pt x="35691" y="33407"/>
                        <a:pt x="35307" y="41087"/>
                      </a:cubicBezTo>
                      <a:cubicBezTo>
                        <a:pt x="34923" y="51454"/>
                        <a:pt x="26481" y="59134"/>
                        <a:pt x="16886" y="58750"/>
                      </a:cubicBezTo>
                      <a:cubicBezTo>
                        <a:pt x="7292" y="58366"/>
                        <a:pt x="384" y="51070"/>
                        <a:pt x="0" y="40703"/>
                      </a:cubicBezTo>
                      <a:cubicBezTo>
                        <a:pt x="384" y="36479"/>
                        <a:pt x="384" y="32639"/>
                        <a:pt x="384" y="2879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64" name="Google Shape;364;p63"/>
                <p:cNvSpPr/>
                <p:nvPr/>
              </p:nvSpPr>
              <p:spPr>
                <a:xfrm>
                  <a:off x="5714793" y="3727525"/>
                  <a:ext cx="35307" cy="35326"/>
                </a:xfrm>
                <a:custGeom>
                  <a:avLst/>
                  <a:gdLst/>
                  <a:ahLst/>
                  <a:cxnLst/>
                  <a:rect l="l" t="t" r="r" b="b"/>
                  <a:pathLst>
                    <a:path w="35307" h="35326" extrusionOk="0">
                      <a:moveTo>
                        <a:pt x="0" y="17279"/>
                      </a:moveTo>
                      <a:cubicBezTo>
                        <a:pt x="0" y="7680"/>
                        <a:pt x="7676" y="0"/>
                        <a:pt x="17270" y="0"/>
                      </a:cubicBezTo>
                      <a:cubicBezTo>
                        <a:pt x="27248" y="0"/>
                        <a:pt x="35308" y="8064"/>
                        <a:pt x="35308" y="17663"/>
                      </a:cubicBezTo>
                      <a:cubicBezTo>
                        <a:pt x="34923" y="27263"/>
                        <a:pt x="27248" y="34943"/>
                        <a:pt x="18038" y="35327"/>
                      </a:cubicBezTo>
                      <a:cubicBezTo>
                        <a:pt x="8059" y="35327"/>
                        <a:pt x="0" y="27263"/>
                        <a:pt x="0" y="1727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65" name="Google Shape;365;p63"/>
                <p:cNvSpPr/>
                <p:nvPr/>
              </p:nvSpPr>
              <p:spPr>
                <a:xfrm>
                  <a:off x="5649294" y="4059440"/>
                  <a:ext cx="169845" cy="243571"/>
                </a:xfrm>
                <a:custGeom>
                  <a:avLst/>
                  <a:gdLst/>
                  <a:ahLst/>
                  <a:cxnLst/>
                  <a:rect l="l" t="t" r="r" b="b"/>
                  <a:pathLst>
                    <a:path w="169845" h="243571" extrusionOk="0">
                      <a:moveTo>
                        <a:pt x="48229" y="164197"/>
                      </a:moveTo>
                      <a:cubicBezTo>
                        <a:pt x="37867" y="164197"/>
                        <a:pt x="28656" y="164197"/>
                        <a:pt x="19446" y="164197"/>
                      </a:cubicBezTo>
                      <a:cubicBezTo>
                        <a:pt x="3327" y="163813"/>
                        <a:pt x="-5116" y="149606"/>
                        <a:pt x="3327" y="136166"/>
                      </a:cubicBezTo>
                      <a:cubicBezTo>
                        <a:pt x="29424" y="93927"/>
                        <a:pt x="55904" y="51689"/>
                        <a:pt x="82385" y="9450"/>
                      </a:cubicBezTo>
                      <a:cubicBezTo>
                        <a:pt x="87758" y="1002"/>
                        <a:pt x="95433" y="-1686"/>
                        <a:pt x="103876" y="1002"/>
                      </a:cubicBezTo>
                      <a:cubicBezTo>
                        <a:pt x="111552" y="3306"/>
                        <a:pt x="116541" y="10602"/>
                        <a:pt x="116925" y="20201"/>
                      </a:cubicBezTo>
                      <a:cubicBezTo>
                        <a:pt x="117308" y="37097"/>
                        <a:pt x="116925" y="53992"/>
                        <a:pt x="116925" y="70504"/>
                      </a:cubicBezTo>
                      <a:cubicBezTo>
                        <a:pt x="116925" y="73960"/>
                        <a:pt x="116925" y="77416"/>
                        <a:pt x="116925" y="82408"/>
                      </a:cubicBezTo>
                      <a:cubicBezTo>
                        <a:pt x="127286" y="82408"/>
                        <a:pt x="136881" y="82408"/>
                        <a:pt x="146475" y="82408"/>
                      </a:cubicBezTo>
                      <a:cubicBezTo>
                        <a:pt x="155302" y="82408"/>
                        <a:pt x="162978" y="83944"/>
                        <a:pt x="167583" y="92391"/>
                      </a:cubicBezTo>
                      <a:cubicBezTo>
                        <a:pt x="172188" y="100839"/>
                        <a:pt x="169118" y="108135"/>
                        <a:pt x="164129" y="115431"/>
                      </a:cubicBezTo>
                      <a:cubicBezTo>
                        <a:pt x="137265" y="154597"/>
                        <a:pt x="110401" y="193764"/>
                        <a:pt x="83536" y="232931"/>
                      </a:cubicBezTo>
                      <a:cubicBezTo>
                        <a:pt x="76245" y="243683"/>
                        <a:pt x="66266" y="246371"/>
                        <a:pt x="57056" y="240611"/>
                      </a:cubicBezTo>
                      <a:cubicBezTo>
                        <a:pt x="49764" y="236003"/>
                        <a:pt x="48229" y="228707"/>
                        <a:pt x="48229" y="220643"/>
                      </a:cubicBezTo>
                      <a:cubicBezTo>
                        <a:pt x="48229" y="202212"/>
                        <a:pt x="48229" y="183781"/>
                        <a:pt x="48229" y="164197"/>
                      </a:cubicBezTo>
                      <a:close/>
                      <a:moveTo>
                        <a:pt x="85071" y="166501"/>
                      </a:moveTo>
                      <a:cubicBezTo>
                        <a:pt x="96584" y="149989"/>
                        <a:pt x="106563" y="135014"/>
                        <a:pt x="116157" y="121574"/>
                      </a:cubicBezTo>
                      <a:cubicBezTo>
                        <a:pt x="105795" y="118887"/>
                        <a:pt x="92747" y="118887"/>
                        <a:pt x="86606" y="112359"/>
                      </a:cubicBezTo>
                      <a:cubicBezTo>
                        <a:pt x="80466" y="106215"/>
                        <a:pt x="80850" y="93543"/>
                        <a:pt x="78547" y="83560"/>
                      </a:cubicBezTo>
                      <a:cubicBezTo>
                        <a:pt x="69720" y="97767"/>
                        <a:pt x="60510" y="112743"/>
                        <a:pt x="50915" y="128102"/>
                      </a:cubicBezTo>
                      <a:cubicBezTo>
                        <a:pt x="75477" y="128870"/>
                        <a:pt x="84687" y="124646"/>
                        <a:pt x="85071" y="16650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grpSp>
          <p:grpSp>
            <p:nvGrpSpPr>
              <p:cNvPr id="366" name="Google Shape;366;p63"/>
              <p:cNvGrpSpPr/>
              <p:nvPr/>
            </p:nvGrpSpPr>
            <p:grpSpPr>
              <a:xfrm>
                <a:off x="1304333" y="5488666"/>
                <a:ext cx="566267" cy="691349"/>
                <a:chOff x="5574516" y="3858678"/>
                <a:chExt cx="566267" cy="691349"/>
              </a:xfrm>
            </p:grpSpPr>
            <p:sp>
              <p:nvSpPr>
                <p:cNvPr id="367" name="Google Shape;367;p63"/>
                <p:cNvSpPr/>
                <p:nvPr/>
              </p:nvSpPr>
              <p:spPr>
                <a:xfrm>
                  <a:off x="5574516" y="4023123"/>
                  <a:ext cx="315322" cy="329150"/>
                </a:xfrm>
                <a:custGeom>
                  <a:avLst/>
                  <a:gdLst/>
                  <a:ahLst/>
                  <a:cxnLst/>
                  <a:rect l="l" t="t" r="r" b="b"/>
                  <a:pathLst>
                    <a:path w="315322" h="329150" extrusionOk="0">
                      <a:moveTo>
                        <a:pt x="301463" y="222785"/>
                      </a:moveTo>
                      <a:cubicBezTo>
                        <a:pt x="291101" y="217793"/>
                        <a:pt x="281891" y="213186"/>
                        <a:pt x="272680" y="208578"/>
                      </a:cubicBezTo>
                      <a:cubicBezTo>
                        <a:pt x="263469" y="204354"/>
                        <a:pt x="255794" y="205506"/>
                        <a:pt x="250037" y="211650"/>
                      </a:cubicBezTo>
                      <a:cubicBezTo>
                        <a:pt x="243897" y="218177"/>
                        <a:pt x="243513" y="225473"/>
                        <a:pt x="247351" y="233537"/>
                      </a:cubicBezTo>
                      <a:cubicBezTo>
                        <a:pt x="252340" y="243137"/>
                        <a:pt x="256561" y="253504"/>
                        <a:pt x="261934" y="262720"/>
                      </a:cubicBezTo>
                      <a:cubicBezTo>
                        <a:pt x="266540" y="270400"/>
                        <a:pt x="265004" y="275008"/>
                        <a:pt x="258097" y="279232"/>
                      </a:cubicBezTo>
                      <a:cubicBezTo>
                        <a:pt x="253107" y="282687"/>
                        <a:pt x="248118" y="286911"/>
                        <a:pt x="243129" y="290367"/>
                      </a:cubicBezTo>
                      <a:cubicBezTo>
                        <a:pt x="230848" y="298815"/>
                        <a:pt x="220870" y="309567"/>
                        <a:pt x="214730" y="323390"/>
                      </a:cubicBezTo>
                      <a:cubicBezTo>
                        <a:pt x="212811" y="327998"/>
                        <a:pt x="210125" y="329150"/>
                        <a:pt x="205519" y="329150"/>
                      </a:cubicBezTo>
                      <a:cubicBezTo>
                        <a:pt x="173282" y="328766"/>
                        <a:pt x="141429" y="329150"/>
                        <a:pt x="109192" y="328766"/>
                      </a:cubicBezTo>
                      <a:cubicBezTo>
                        <a:pt x="106121" y="328766"/>
                        <a:pt x="102284" y="326078"/>
                        <a:pt x="100749" y="323390"/>
                      </a:cubicBezTo>
                      <a:cubicBezTo>
                        <a:pt x="93073" y="308799"/>
                        <a:pt x="82711" y="297663"/>
                        <a:pt x="69279" y="288063"/>
                      </a:cubicBezTo>
                      <a:cubicBezTo>
                        <a:pt x="18621" y="251968"/>
                        <a:pt x="-4022" y="202434"/>
                        <a:pt x="583" y="140996"/>
                      </a:cubicBezTo>
                      <a:cubicBezTo>
                        <a:pt x="6340" y="70726"/>
                        <a:pt x="64290" y="11592"/>
                        <a:pt x="134905" y="1608"/>
                      </a:cubicBezTo>
                      <a:cubicBezTo>
                        <a:pt x="219335" y="-10296"/>
                        <a:pt x="292252" y="45383"/>
                        <a:pt x="310290" y="119108"/>
                      </a:cubicBezTo>
                      <a:cubicBezTo>
                        <a:pt x="319117" y="154435"/>
                        <a:pt x="316430" y="188610"/>
                        <a:pt x="301463" y="222785"/>
                      </a:cubicBezTo>
                      <a:close/>
                      <a:moveTo>
                        <a:pt x="123008" y="200514"/>
                      </a:moveTo>
                      <a:cubicBezTo>
                        <a:pt x="123008" y="220097"/>
                        <a:pt x="123008" y="238529"/>
                        <a:pt x="123008" y="256576"/>
                      </a:cubicBezTo>
                      <a:cubicBezTo>
                        <a:pt x="123008" y="264640"/>
                        <a:pt x="124543" y="271936"/>
                        <a:pt x="131835" y="276544"/>
                      </a:cubicBezTo>
                      <a:cubicBezTo>
                        <a:pt x="141045" y="282303"/>
                        <a:pt x="151023" y="279616"/>
                        <a:pt x="158315" y="268864"/>
                      </a:cubicBezTo>
                      <a:cubicBezTo>
                        <a:pt x="185179" y="229697"/>
                        <a:pt x="212044" y="190530"/>
                        <a:pt x="238908" y="151364"/>
                      </a:cubicBezTo>
                      <a:cubicBezTo>
                        <a:pt x="243897" y="144068"/>
                        <a:pt x="246967" y="137156"/>
                        <a:pt x="242362" y="128324"/>
                      </a:cubicBezTo>
                      <a:cubicBezTo>
                        <a:pt x="237756" y="119876"/>
                        <a:pt x="229697" y="118340"/>
                        <a:pt x="221254" y="118340"/>
                      </a:cubicBezTo>
                      <a:cubicBezTo>
                        <a:pt x="211660" y="118340"/>
                        <a:pt x="202065" y="118340"/>
                        <a:pt x="191703" y="118340"/>
                      </a:cubicBezTo>
                      <a:cubicBezTo>
                        <a:pt x="191703" y="113349"/>
                        <a:pt x="191703" y="109893"/>
                        <a:pt x="191703" y="106437"/>
                      </a:cubicBezTo>
                      <a:cubicBezTo>
                        <a:pt x="191703" y="89541"/>
                        <a:pt x="191703" y="72646"/>
                        <a:pt x="191703" y="56134"/>
                      </a:cubicBezTo>
                      <a:cubicBezTo>
                        <a:pt x="191703" y="46535"/>
                        <a:pt x="186330" y="39239"/>
                        <a:pt x="178655" y="36935"/>
                      </a:cubicBezTo>
                      <a:cubicBezTo>
                        <a:pt x="170212" y="34631"/>
                        <a:pt x="162537" y="36935"/>
                        <a:pt x="157164" y="45383"/>
                      </a:cubicBezTo>
                      <a:cubicBezTo>
                        <a:pt x="130683" y="87621"/>
                        <a:pt x="104203" y="129476"/>
                        <a:pt x="78106" y="172099"/>
                      </a:cubicBezTo>
                      <a:cubicBezTo>
                        <a:pt x="69663" y="185922"/>
                        <a:pt x="78106" y="200130"/>
                        <a:pt x="94224" y="200130"/>
                      </a:cubicBezTo>
                      <a:cubicBezTo>
                        <a:pt x="103435" y="200514"/>
                        <a:pt x="112262" y="200514"/>
                        <a:pt x="123008" y="200514"/>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68" name="Google Shape;368;p63"/>
                <p:cNvSpPr/>
                <p:nvPr/>
              </p:nvSpPr>
              <p:spPr>
                <a:xfrm>
                  <a:off x="5935464" y="4344594"/>
                  <a:ext cx="205319" cy="205433"/>
                </a:xfrm>
                <a:custGeom>
                  <a:avLst/>
                  <a:gdLst/>
                  <a:ahLst/>
                  <a:cxnLst/>
                  <a:rect l="l" t="t" r="r" b="b"/>
                  <a:pathLst>
                    <a:path w="205319" h="205433" extrusionOk="0">
                      <a:moveTo>
                        <a:pt x="0" y="42623"/>
                      </a:moveTo>
                      <a:cubicBezTo>
                        <a:pt x="14200" y="28799"/>
                        <a:pt x="28783" y="14208"/>
                        <a:pt x="42599" y="0"/>
                      </a:cubicBezTo>
                      <a:cubicBezTo>
                        <a:pt x="96712" y="54142"/>
                        <a:pt x="151207" y="108669"/>
                        <a:pt x="205320" y="162811"/>
                      </a:cubicBezTo>
                      <a:cubicBezTo>
                        <a:pt x="191504" y="176635"/>
                        <a:pt x="176920" y="191226"/>
                        <a:pt x="163104" y="205434"/>
                      </a:cubicBezTo>
                      <a:cubicBezTo>
                        <a:pt x="108992" y="151675"/>
                        <a:pt x="54112" y="97149"/>
                        <a:pt x="0" y="42623"/>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69" name="Google Shape;369;p63"/>
                <p:cNvSpPr/>
                <p:nvPr/>
              </p:nvSpPr>
              <p:spPr>
                <a:xfrm>
                  <a:off x="6090893" y="3858678"/>
                  <a:ext cx="48643" cy="134182"/>
                </a:xfrm>
                <a:custGeom>
                  <a:avLst/>
                  <a:gdLst/>
                  <a:ahLst/>
                  <a:cxnLst/>
                  <a:rect l="l" t="t" r="r" b="b"/>
                  <a:pathLst>
                    <a:path w="48643" h="134182" extrusionOk="0">
                      <a:moveTo>
                        <a:pt x="0" y="134183"/>
                      </a:moveTo>
                      <a:cubicBezTo>
                        <a:pt x="0" y="89256"/>
                        <a:pt x="0" y="45097"/>
                        <a:pt x="0" y="171"/>
                      </a:cubicBezTo>
                      <a:cubicBezTo>
                        <a:pt x="11897" y="171"/>
                        <a:pt x="23410" y="-213"/>
                        <a:pt x="34540" y="171"/>
                      </a:cubicBezTo>
                      <a:cubicBezTo>
                        <a:pt x="42599" y="555"/>
                        <a:pt x="47972" y="6698"/>
                        <a:pt x="48356" y="14762"/>
                      </a:cubicBezTo>
                      <a:cubicBezTo>
                        <a:pt x="48740" y="49705"/>
                        <a:pt x="48740" y="84264"/>
                        <a:pt x="48356" y="119207"/>
                      </a:cubicBezTo>
                      <a:cubicBezTo>
                        <a:pt x="48356" y="128039"/>
                        <a:pt x="42215" y="133799"/>
                        <a:pt x="33005" y="133799"/>
                      </a:cubicBezTo>
                      <a:cubicBezTo>
                        <a:pt x="22259" y="134183"/>
                        <a:pt x="11513" y="134183"/>
                        <a:pt x="0" y="134183"/>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70" name="Google Shape;370;p63"/>
                <p:cNvSpPr/>
                <p:nvPr/>
              </p:nvSpPr>
              <p:spPr>
                <a:xfrm>
                  <a:off x="6090893" y="4028401"/>
                  <a:ext cx="49027" cy="134737"/>
                </a:xfrm>
                <a:custGeom>
                  <a:avLst/>
                  <a:gdLst/>
                  <a:ahLst/>
                  <a:cxnLst/>
                  <a:rect l="l" t="t" r="r" b="b"/>
                  <a:pathLst>
                    <a:path w="49027" h="134737" extrusionOk="0">
                      <a:moveTo>
                        <a:pt x="0" y="171"/>
                      </a:moveTo>
                      <a:cubicBezTo>
                        <a:pt x="11513" y="171"/>
                        <a:pt x="22259" y="-213"/>
                        <a:pt x="33389" y="171"/>
                      </a:cubicBezTo>
                      <a:cubicBezTo>
                        <a:pt x="42599" y="555"/>
                        <a:pt x="48740" y="6314"/>
                        <a:pt x="48740" y="15146"/>
                      </a:cubicBezTo>
                      <a:cubicBezTo>
                        <a:pt x="49123" y="50089"/>
                        <a:pt x="49123" y="84648"/>
                        <a:pt x="48740" y="119591"/>
                      </a:cubicBezTo>
                      <a:cubicBezTo>
                        <a:pt x="48740" y="128423"/>
                        <a:pt x="42599" y="134183"/>
                        <a:pt x="33389" y="134567"/>
                      </a:cubicBezTo>
                      <a:cubicBezTo>
                        <a:pt x="22643" y="134950"/>
                        <a:pt x="11513" y="134567"/>
                        <a:pt x="0" y="134567"/>
                      </a:cubicBezTo>
                      <a:cubicBezTo>
                        <a:pt x="0" y="90024"/>
                        <a:pt x="0" y="45481"/>
                        <a:pt x="0" y="171"/>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71" name="Google Shape;371;p63"/>
                <p:cNvSpPr/>
                <p:nvPr/>
              </p:nvSpPr>
              <p:spPr>
                <a:xfrm>
                  <a:off x="6090893" y="4199579"/>
                  <a:ext cx="48355" cy="133206"/>
                </a:xfrm>
                <a:custGeom>
                  <a:avLst/>
                  <a:gdLst/>
                  <a:ahLst/>
                  <a:cxnLst/>
                  <a:rect l="l" t="t" r="r" b="b"/>
                  <a:pathLst>
                    <a:path w="48355" h="133206" extrusionOk="0">
                      <a:moveTo>
                        <a:pt x="0" y="133111"/>
                      </a:moveTo>
                      <a:cubicBezTo>
                        <a:pt x="0" y="88184"/>
                        <a:pt x="0" y="44793"/>
                        <a:pt x="0" y="251"/>
                      </a:cubicBezTo>
                      <a:cubicBezTo>
                        <a:pt x="12281" y="251"/>
                        <a:pt x="24562" y="-517"/>
                        <a:pt x="36842" y="635"/>
                      </a:cubicBezTo>
                      <a:cubicBezTo>
                        <a:pt x="44902" y="1403"/>
                        <a:pt x="48356" y="8315"/>
                        <a:pt x="48356" y="15994"/>
                      </a:cubicBezTo>
                      <a:cubicBezTo>
                        <a:pt x="48356" y="49401"/>
                        <a:pt x="48356" y="83192"/>
                        <a:pt x="48356" y="116599"/>
                      </a:cubicBezTo>
                      <a:cubicBezTo>
                        <a:pt x="48356" y="126199"/>
                        <a:pt x="42983" y="132343"/>
                        <a:pt x="34156" y="132727"/>
                      </a:cubicBezTo>
                      <a:cubicBezTo>
                        <a:pt x="23027" y="133495"/>
                        <a:pt x="11897" y="133111"/>
                        <a:pt x="0" y="133111"/>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72" name="Google Shape;372;p63"/>
                <p:cNvSpPr/>
                <p:nvPr/>
              </p:nvSpPr>
              <p:spPr>
                <a:xfrm>
                  <a:off x="5699826" y="4143000"/>
                  <a:ext cx="65241" cy="82941"/>
                </a:xfrm>
                <a:custGeom>
                  <a:avLst/>
                  <a:gdLst/>
                  <a:ahLst/>
                  <a:cxnLst/>
                  <a:rect l="l" t="t" r="r" b="b"/>
                  <a:pathLst>
                    <a:path w="65241" h="82941" extrusionOk="0">
                      <a:moveTo>
                        <a:pt x="34540" y="82941"/>
                      </a:moveTo>
                      <a:cubicBezTo>
                        <a:pt x="34156" y="41087"/>
                        <a:pt x="24945" y="45311"/>
                        <a:pt x="0" y="44543"/>
                      </a:cubicBezTo>
                      <a:cubicBezTo>
                        <a:pt x="9594" y="29183"/>
                        <a:pt x="18805" y="14592"/>
                        <a:pt x="27632" y="0"/>
                      </a:cubicBezTo>
                      <a:cubicBezTo>
                        <a:pt x="29935" y="9984"/>
                        <a:pt x="29551" y="22655"/>
                        <a:pt x="35691" y="28799"/>
                      </a:cubicBezTo>
                      <a:cubicBezTo>
                        <a:pt x="41832" y="34943"/>
                        <a:pt x="54880" y="34943"/>
                        <a:pt x="65242" y="38015"/>
                      </a:cubicBezTo>
                      <a:cubicBezTo>
                        <a:pt x="56032" y="51454"/>
                        <a:pt x="46053" y="66430"/>
                        <a:pt x="34540" y="82941"/>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grpSp>
        </p:grpSp>
      </p:grpSp>
      <p:grpSp>
        <p:nvGrpSpPr>
          <p:cNvPr id="373" name="Google Shape;373;p63"/>
          <p:cNvGrpSpPr/>
          <p:nvPr/>
        </p:nvGrpSpPr>
        <p:grpSpPr>
          <a:xfrm>
            <a:off x="6770986" y="5699369"/>
            <a:ext cx="750136" cy="750136"/>
            <a:chOff x="6770986" y="5699369"/>
            <a:chExt cx="750136" cy="750136"/>
          </a:xfrm>
        </p:grpSpPr>
        <p:sp>
          <p:nvSpPr>
            <p:cNvPr id="374" name="Google Shape;374;p63"/>
            <p:cNvSpPr/>
            <p:nvPr/>
          </p:nvSpPr>
          <p:spPr>
            <a:xfrm>
              <a:off x="6770986" y="5699369"/>
              <a:ext cx="750136" cy="750136"/>
            </a:xfrm>
            <a:prstGeom prst="ellipse">
              <a:avLst/>
            </a:prstGeom>
            <a:solidFill>
              <a:srgbClr val="69AD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grpSp>
          <p:nvGrpSpPr>
            <p:cNvPr id="375" name="Google Shape;375;p63"/>
            <p:cNvGrpSpPr/>
            <p:nvPr/>
          </p:nvGrpSpPr>
          <p:grpSpPr>
            <a:xfrm>
              <a:off x="6927017" y="5844011"/>
              <a:ext cx="460179" cy="460852"/>
              <a:chOff x="5846399" y="5075944"/>
              <a:chExt cx="910778" cy="912109"/>
            </a:xfrm>
          </p:grpSpPr>
          <p:grpSp>
            <p:nvGrpSpPr>
              <p:cNvPr id="376" name="Google Shape;376;p63"/>
              <p:cNvGrpSpPr/>
              <p:nvPr/>
            </p:nvGrpSpPr>
            <p:grpSpPr>
              <a:xfrm>
                <a:off x="6118625" y="5123402"/>
                <a:ext cx="376897" cy="533617"/>
                <a:chOff x="2711364" y="4936062"/>
                <a:chExt cx="376897" cy="533617"/>
              </a:xfrm>
            </p:grpSpPr>
            <p:sp>
              <p:nvSpPr>
                <p:cNvPr id="377" name="Google Shape;377;p63"/>
                <p:cNvSpPr/>
                <p:nvPr/>
              </p:nvSpPr>
              <p:spPr>
                <a:xfrm>
                  <a:off x="2711364" y="4936062"/>
                  <a:ext cx="376897" cy="408053"/>
                </a:xfrm>
                <a:custGeom>
                  <a:avLst/>
                  <a:gdLst/>
                  <a:ahLst/>
                  <a:cxnLst/>
                  <a:rect l="l" t="t" r="r" b="b"/>
                  <a:pathLst>
                    <a:path w="376897" h="408053" extrusionOk="0">
                      <a:moveTo>
                        <a:pt x="125501" y="282489"/>
                      </a:moveTo>
                      <a:cubicBezTo>
                        <a:pt x="125501" y="325112"/>
                        <a:pt x="125501" y="365815"/>
                        <a:pt x="125501" y="407669"/>
                      </a:cubicBezTo>
                      <a:cubicBezTo>
                        <a:pt x="115522" y="407669"/>
                        <a:pt x="105544" y="407669"/>
                        <a:pt x="94415" y="407669"/>
                      </a:cubicBezTo>
                      <a:cubicBezTo>
                        <a:pt x="94799" y="367735"/>
                        <a:pt x="71005" y="338552"/>
                        <a:pt x="46827" y="310136"/>
                      </a:cubicBezTo>
                      <a:cubicBezTo>
                        <a:pt x="18044" y="275962"/>
                        <a:pt x="774" y="237947"/>
                        <a:pt x="6" y="192252"/>
                      </a:cubicBezTo>
                      <a:cubicBezTo>
                        <a:pt x="-761" y="94335"/>
                        <a:pt x="69086" y="13314"/>
                        <a:pt x="166181" y="1410"/>
                      </a:cubicBezTo>
                      <a:cubicBezTo>
                        <a:pt x="302805" y="-15102"/>
                        <a:pt x="411029" y="116222"/>
                        <a:pt x="366895" y="248314"/>
                      </a:cubicBezTo>
                      <a:cubicBezTo>
                        <a:pt x="360371" y="267898"/>
                        <a:pt x="346555" y="285177"/>
                        <a:pt x="335426" y="303225"/>
                      </a:cubicBezTo>
                      <a:cubicBezTo>
                        <a:pt x="331204" y="310136"/>
                        <a:pt x="325447" y="316280"/>
                        <a:pt x="320075" y="322424"/>
                      </a:cubicBezTo>
                      <a:cubicBezTo>
                        <a:pt x="299734" y="347383"/>
                        <a:pt x="282849" y="373879"/>
                        <a:pt x="282465" y="408053"/>
                      </a:cubicBezTo>
                      <a:cubicBezTo>
                        <a:pt x="272103" y="408053"/>
                        <a:pt x="262125" y="408053"/>
                        <a:pt x="251763" y="408053"/>
                      </a:cubicBezTo>
                      <a:cubicBezTo>
                        <a:pt x="251763" y="366583"/>
                        <a:pt x="251763" y="325496"/>
                        <a:pt x="251763" y="282873"/>
                      </a:cubicBezTo>
                      <a:cubicBezTo>
                        <a:pt x="256752" y="282873"/>
                        <a:pt x="261741" y="282873"/>
                        <a:pt x="267114" y="282873"/>
                      </a:cubicBezTo>
                      <a:cubicBezTo>
                        <a:pt x="293978" y="282105"/>
                        <a:pt x="314318" y="260986"/>
                        <a:pt x="313934" y="234875"/>
                      </a:cubicBezTo>
                      <a:cubicBezTo>
                        <a:pt x="313551" y="209531"/>
                        <a:pt x="292443" y="188796"/>
                        <a:pt x="267114" y="188796"/>
                      </a:cubicBezTo>
                      <a:cubicBezTo>
                        <a:pt x="241401" y="188796"/>
                        <a:pt x="220677" y="209148"/>
                        <a:pt x="219909" y="235259"/>
                      </a:cubicBezTo>
                      <a:cubicBezTo>
                        <a:pt x="219909" y="240250"/>
                        <a:pt x="219909" y="245243"/>
                        <a:pt x="219909" y="250618"/>
                      </a:cubicBezTo>
                      <a:cubicBezTo>
                        <a:pt x="199186" y="250618"/>
                        <a:pt x="178845" y="250618"/>
                        <a:pt x="156970" y="250618"/>
                      </a:cubicBezTo>
                      <a:cubicBezTo>
                        <a:pt x="156970" y="245626"/>
                        <a:pt x="156970" y="240250"/>
                        <a:pt x="156970" y="234491"/>
                      </a:cubicBezTo>
                      <a:cubicBezTo>
                        <a:pt x="155819" y="208379"/>
                        <a:pt x="135095" y="188028"/>
                        <a:pt x="109382" y="188412"/>
                      </a:cubicBezTo>
                      <a:cubicBezTo>
                        <a:pt x="84053" y="188796"/>
                        <a:pt x="63329" y="209531"/>
                        <a:pt x="62945" y="234875"/>
                      </a:cubicBezTo>
                      <a:cubicBezTo>
                        <a:pt x="62562" y="260602"/>
                        <a:pt x="82902" y="281721"/>
                        <a:pt x="108998" y="282489"/>
                      </a:cubicBezTo>
                      <a:cubicBezTo>
                        <a:pt x="114371" y="282873"/>
                        <a:pt x="119360" y="282489"/>
                        <a:pt x="125501" y="282489"/>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78" name="Google Shape;378;p63"/>
                <p:cNvSpPr/>
                <p:nvPr/>
              </p:nvSpPr>
              <p:spPr>
                <a:xfrm>
                  <a:off x="2869101" y="5218935"/>
                  <a:ext cx="61404" cy="124796"/>
                </a:xfrm>
                <a:custGeom>
                  <a:avLst/>
                  <a:gdLst/>
                  <a:ahLst/>
                  <a:cxnLst/>
                  <a:rect l="l" t="t" r="r" b="b"/>
                  <a:pathLst>
                    <a:path w="61404" h="124796" extrusionOk="0">
                      <a:moveTo>
                        <a:pt x="0" y="0"/>
                      </a:moveTo>
                      <a:cubicBezTo>
                        <a:pt x="20724" y="0"/>
                        <a:pt x="40680" y="0"/>
                        <a:pt x="61404" y="0"/>
                      </a:cubicBezTo>
                      <a:cubicBezTo>
                        <a:pt x="61404" y="41471"/>
                        <a:pt x="61404" y="82941"/>
                        <a:pt x="61404" y="124796"/>
                      </a:cubicBezTo>
                      <a:cubicBezTo>
                        <a:pt x="41448" y="124796"/>
                        <a:pt x="21108" y="124796"/>
                        <a:pt x="0" y="124796"/>
                      </a:cubicBezTo>
                      <a:cubicBezTo>
                        <a:pt x="0" y="83326"/>
                        <a:pt x="0" y="42239"/>
                        <a:pt x="0" y="0"/>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79" name="Google Shape;379;p63"/>
                <p:cNvSpPr/>
                <p:nvPr/>
              </p:nvSpPr>
              <p:spPr>
                <a:xfrm>
                  <a:off x="2837632" y="5376370"/>
                  <a:ext cx="124342" cy="30334"/>
                </a:xfrm>
                <a:custGeom>
                  <a:avLst/>
                  <a:gdLst/>
                  <a:ahLst/>
                  <a:cxnLst/>
                  <a:rect l="l" t="t" r="r" b="b"/>
                  <a:pathLst>
                    <a:path w="124342" h="30334" extrusionOk="0">
                      <a:moveTo>
                        <a:pt x="0" y="0"/>
                      </a:moveTo>
                      <a:cubicBezTo>
                        <a:pt x="41448" y="0"/>
                        <a:pt x="82512" y="0"/>
                        <a:pt x="124343" y="0"/>
                      </a:cubicBezTo>
                      <a:cubicBezTo>
                        <a:pt x="124343" y="9984"/>
                        <a:pt x="124343" y="19967"/>
                        <a:pt x="124343" y="30335"/>
                      </a:cubicBezTo>
                      <a:cubicBezTo>
                        <a:pt x="83279" y="30335"/>
                        <a:pt x="41831" y="30335"/>
                        <a:pt x="0" y="30335"/>
                      </a:cubicBezTo>
                      <a:cubicBezTo>
                        <a:pt x="0" y="20351"/>
                        <a:pt x="0" y="10752"/>
                        <a:pt x="0"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80" name="Google Shape;380;p63"/>
                <p:cNvSpPr/>
                <p:nvPr/>
              </p:nvSpPr>
              <p:spPr>
                <a:xfrm>
                  <a:off x="2857588" y="5439344"/>
                  <a:ext cx="84814" cy="30335"/>
                </a:xfrm>
                <a:custGeom>
                  <a:avLst/>
                  <a:gdLst/>
                  <a:ahLst/>
                  <a:cxnLst/>
                  <a:rect l="l" t="t" r="r" b="b"/>
                  <a:pathLst>
                    <a:path w="84814" h="30335" extrusionOk="0">
                      <a:moveTo>
                        <a:pt x="84814" y="0"/>
                      </a:moveTo>
                      <a:cubicBezTo>
                        <a:pt x="82128" y="10368"/>
                        <a:pt x="79825" y="19967"/>
                        <a:pt x="77523" y="30335"/>
                      </a:cubicBezTo>
                      <a:cubicBezTo>
                        <a:pt x="54496" y="30335"/>
                        <a:pt x="31854" y="30335"/>
                        <a:pt x="7676" y="30335"/>
                      </a:cubicBezTo>
                      <a:cubicBezTo>
                        <a:pt x="5373" y="20735"/>
                        <a:pt x="2686" y="10752"/>
                        <a:pt x="0" y="0"/>
                      </a:cubicBezTo>
                      <a:cubicBezTo>
                        <a:pt x="28016" y="0"/>
                        <a:pt x="55647" y="0"/>
                        <a:pt x="84814"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81" name="Google Shape;381;p63"/>
                <p:cNvSpPr/>
                <p:nvPr/>
              </p:nvSpPr>
              <p:spPr>
                <a:xfrm>
                  <a:off x="2805762" y="5155943"/>
                  <a:ext cx="31444" cy="31291"/>
                </a:xfrm>
                <a:custGeom>
                  <a:avLst/>
                  <a:gdLst/>
                  <a:ahLst/>
                  <a:cxnLst/>
                  <a:rect l="l" t="t" r="r" b="b"/>
                  <a:pathLst>
                    <a:path w="31444" h="31291" extrusionOk="0">
                      <a:moveTo>
                        <a:pt x="31103" y="31121"/>
                      </a:moveTo>
                      <a:cubicBezTo>
                        <a:pt x="24579" y="31121"/>
                        <a:pt x="19206" y="31505"/>
                        <a:pt x="14217" y="31121"/>
                      </a:cubicBezTo>
                      <a:cubicBezTo>
                        <a:pt x="5774" y="30353"/>
                        <a:pt x="-367" y="23442"/>
                        <a:pt x="17" y="15378"/>
                      </a:cubicBezTo>
                      <a:cubicBezTo>
                        <a:pt x="17" y="7314"/>
                        <a:pt x="6925" y="402"/>
                        <a:pt x="14984" y="18"/>
                      </a:cubicBezTo>
                      <a:cubicBezTo>
                        <a:pt x="23044" y="-366"/>
                        <a:pt x="30335" y="5394"/>
                        <a:pt x="31103" y="13842"/>
                      </a:cubicBezTo>
                      <a:cubicBezTo>
                        <a:pt x="31871" y="19218"/>
                        <a:pt x="31103" y="24977"/>
                        <a:pt x="31103" y="31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82" name="Google Shape;382;p63"/>
                <p:cNvSpPr/>
                <p:nvPr/>
              </p:nvSpPr>
              <p:spPr>
                <a:xfrm>
                  <a:off x="2962572" y="5155944"/>
                  <a:ext cx="31274" cy="31504"/>
                </a:xfrm>
                <a:custGeom>
                  <a:avLst/>
                  <a:gdLst/>
                  <a:ahLst/>
                  <a:cxnLst/>
                  <a:rect l="l" t="t" r="r" b="b"/>
                  <a:pathLst>
                    <a:path w="31274" h="31504" extrusionOk="0">
                      <a:moveTo>
                        <a:pt x="171" y="31504"/>
                      </a:moveTo>
                      <a:cubicBezTo>
                        <a:pt x="171" y="24976"/>
                        <a:pt x="-213" y="19601"/>
                        <a:pt x="171" y="14225"/>
                      </a:cubicBezTo>
                      <a:cubicBezTo>
                        <a:pt x="938" y="5777"/>
                        <a:pt x="7846" y="-367"/>
                        <a:pt x="15905" y="17"/>
                      </a:cubicBezTo>
                      <a:cubicBezTo>
                        <a:pt x="23965" y="17"/>
                        <a:pt x="30873" y="6929"/>
                        <a:pt x="31256" y="14993"/>
                      </a:cubicBezTo>
                      <a:cubicBezTo>
                        <a:pt x="31640" y="23056"/>
                        <a:pt x="25883" y="29968"/>
                        <a:pt x="17440" y="31120"/>
                      </a:cubicBezTo>
                      <a:cubicBezTo>
                        <a:pt x="15905" y="31504"/>
                        <a:pt x="14370" y="31120"/>
                        <a:pt x="12451" y="31120"/>
                      </a:cubicBezTo>
                      <a:cubicBezTo>
                        <a:pt x="8997" y="31504"/>
                        <a:pt x="5160" y="31504"/>
                        <a:pt x="171" y="3150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grpSp>
          <p:grpSp>
            <p:nvGrpSpPr>
              <p:cNvPr id="383" name="Google Shape;383;p63"/>
              <p:cNvGrpSpPr/>
              <p:nvPr/>
            </p:nvGrpSpPr>
            <p:grpSpPr>
              <a:xfrm>
                <a:off x="5846399" y="5075944"/>
                <a:ext cx="910778" cy="912109"/>
                <a:chOff x="2444246" y="4903928"/>
                <a:chExt cx="910778" cy="912109"/>
              </a:xfrm>
            </p:grpSpPr>
            <p:sp>
              <p:nvSpPr>
                <p:cNvPr id="384" name="Google Shape;384;p63"/>
                <p:cNvSpPr/>
                <p:nvPr/>
              </p:nvSpPr>
              <p:spPr>
                <a:xfrm>
                  <a:off x="2679955" y="4903928"/>
                  <a:ext cx="440062" cy="597910"/>
                </a:xfrm>
                <a:custGeom>
                  <a:avLst/>
                  <a:gdLst/>
                  <a:ahLst/>
                  <a:cxnLst/>
                  <a:rect l="l" t="t" r="r" b="b"/>
                  <a:pathLst>
                    <a:path w="440062" h="597910" extrusionOk="0">
                      <a:moveTo>
                        <a:pt x="314257" y="472826"/>
                      </a:moveTo>
                      <a:cubicBezTo>
                        <a:pt x="314257" y="483194"/>
                        <a:pt x="314257" y="493177"/>
                        <a:pt x="314257" y="502777"/>
                      </a:cubicBezTo>
                      <a:cubicBezTo>
                        <a:pt x="314257" y="513145"/>
                        <a:pt x="309652" y="521592"/>
                        <a:pt x="301592" y="528504"/>
                      </a:cubicBezTo>
                      <a:cubicBezTo>
                        <a:pt x="298138" y="531576"/>
                        <a:pt x="295452" y="535800"/>
                        <a:pt x="293917" y="540024"/>
                      </a:cubicBezTo>
                      <a:cubicBezTo>
                        <a:pt x="290463" y="550775"/>
                        <a:pt x="288160" y="562295"/>
                        <a:pt x="285090" y="573047"/>
                      </a:cubicBezTo>
                      <a:cubicBezTo>
                        <a:pt x="280485" y="588790"/>
                        <a:pt x="269739" y="597238"/>
                        <a:pt x="253621" y="597622"/>
                      </a:cubicBezTo>
                      <a:cubicBezTo>
                        <a:pt x="230978" y="598006"/>
                        <a:pt x="208335" y="598006"/>
                        <a:pt x="186076" y="597622"/>
                      </a:cubicBezTo>
                      <a:cubicBezTo>
                        <a:pt x="169957" y="597622"/>
                        <a:pt x="159212" y="588790"/>
                        <a:pt x="154606" y="573431"/>
                      </a:cubicBezTo>
                      <a:cubicBezTo>
                        <a:pt x="152688" y="566903"/>
                        <a:pt x="151153" y="560375"/>
                        <a:pt x="149617" y="553463"/>
                      </a:cubicBezTo>
                      <a:cubicBezTo>
                        <a:pt x="146931" y="542328"/>
                        <a:pt x="144628" y="531960"/>
                        <a:pt x="134650" y="523896"/>
                      </a:cubicBezTo>
                      <a:cubicBezTo>
                        <a:pt x="129277" y="519673"/>
                        <a:pt x="127358" y="509689"/>
                        <a:pt x="126207" y="502009"/>
                      </a:cubicBezTo>
                      <a:cubicBezTo>
                        <a:pt x="124672" y="492409"/>
                        <a:pt x="125823" y="482426"/>
                        <a:pt x="125823" y="472826"/>
                      </a:cubicBezTo>
                      <a:cubicBezTo>
                        <a:pt x="102413" y="467066"/>
                        <a:pt x="95889" y="459002"/>
                        <a:pt x="94354" y="435195"/>
                      </a:cubicBezTo>
                      <a:cubicBezTo>
                        <a:pt x="93202" y="414460"/>
                        <a:pt x="82841" y="397948"/>
                        <a:pt x="70560" y="382205"/>
                      </a:cubicBezTo>
                      <a:cubicBezTo>
                        <a:pt x="62500" y="371837"/>
                        <a:pt x="54441" y="361469"/>
                        <a:pt x="45998" y="351486"/>
                      </a:cubicBezTo>
                      <a:cubicBezTo>
                        <a:pt x="-33059" y="256257"/>
                        <a:pt x="-8114" y="102661"/>
                        <a:pt x="104716" y="32775"/>
                      </a:cubicBezTo>
                      <a:cubicBezTo>
                        <a:pt x="238653" y="-49782"/>
                        <a:pt x="414806" y="31623"/>
                        <a:pt x="437449" y="187523"/>
                      </a:cubicBezTo>
                      <a:cubicBezTo>
                        <a:pt x="447043" y="252033"/>
                        <a:pt x="430157" y="309247"/>
                        <a:pt x="387942" y="359165"/>
                      </a:cubicBezTo>
                      <a:cubicBezTo>
                        <a:pt x="377580" y="371453"/>
                        <a:pt x="366834" y="384125"/>
                        <a:pt x="358391" y="398332"/>
                      </a:cubicBezTo>
                      <a:cubicBezTo>
                        <a:pt x="351867" y="409468"/>
                        <a:pt x="347645" y="422139"/>
                        <a:pt x="345727" y="434811"/>
                      </a:cubicBezTo>
                      <a:cubicBezTo>
                        <a:pt x="343040" y="459002"/>
                        <a:pt x="337667" y="467066"/>
                        <a:pt x="314257" y="472826"/>
                      </a:cubicBezTo>
                      <a:close/>
                      <a:moveTo>
                        <a:pt x="156909" y="314623"/>
                      </a:moveTo>
                      <a:cubicBezTo>
                        <a:pt x="150769" y="314623"/>
                        <a:pt x="145780" y="314623"/>
                        <a:pt x="140407" y="314623"/>
                      </a:cubicBezTo>
                      <a:cubicBezTo>
                        <a:pt x="114310" y="313855"/>
                        <a:pt x="93970" y="292736"/>
                        <a:pt x="94354" y="267008"/>
                      </a:cubicBezTo>
                      <a:cubicBezTo>
                        <a:pt x="94738" y="241665"/>
                        <a:pt x="115462" y="220930"/>
                        <a:pt x="140791" y="220546"/>
                      </a:cubicBezTo>
                      <a:cubicBezTo>
                        <a:pt x="166504" y="220162"/>
                        <a:pt x="187611" y="240513"/>
                        <a:pt x="188379" y="266624"/>
                      </a:cubicBezTo>
                      <a:cubicBezTo>
                        <a:pt x="188762" y="272000"/>
                        <a:pt x="188379" y="277376"/>
                        <a:pt x="188379" y="282752"/>
                      </a:cubicBezTo>
                      <a:cubicBezTo>
                        <a:pt x="210254" y="282752"/>
                        <a:pt x="230594" y="282752"/>
                        <a:pt x="251318" y="282752"/>
                      </a:cubicBezTo>
                      <a:cubicBezTo>
                        <a:pt x="251318" y="276992"/>
                        <a:pt x="251318" y="272000"/>
                        <a:pt x="251318" y="267392"/>
                      </a:cubicBezTo>
                      <a:cubicBezTo>
                        <a:pt x="252085" y="241281"/>
                        <a:pt x="272809" y="220930"/>
                        <a:pt x="298522" y="220930"/>
                      </a:cubicBezTo>
                      <a:cubicBezTo>
                        <a:pt x="323851" y="220930"/>
                        <a:pt x="344959" y="241665"/>
                        <a:pt x="345343" y="267008"/>
                      </a:cubicBezTo>
                      <a:cubicBezTo>
                        <a:pt x="345727" y="293119"/>
                        <a:pt x="325386" y="314239"/>
                        <a:pt x="298522" y="315007"/>
                      </a:cubicBezTo>
                      <a:cubicBezTo>
                        <a:pt x="293533" y="315007"/>
                        <a:pt x="288160" y="315007"/>
                        <a:pt x="283171" y="315007"/>
                      </a:cubicBezTo>
                      <a:cubicBezTo>
                        <a:pt x="283171" y="357629"/>
                        <a:pt x="283171" y="399100"/>
                        <a:pt x="283171" y="440187"/>
                      </a:cubicBezTo>
                      <a:cubicBezTo>
                        <a:pt x="293533" y="440187"/>
                        <a:pt x="303127" y="440187"/>
                        <a:pt x="313873" y="440187"/>
                      </a:cubicBezTo>
                      <a:cubicBezTo>
                        <a:pt x="313873" y="406012"/>
                        <a:pt x="330759" y="379517"/>
                        <a:pt x="351483" y="354558"/>
                      </a:cubicBezTo>
                      <a:cubicBezTo>
                        <a:pt x="356856" y="348414"/>
                        <a:pt x="362612" y="342270"/>
                        <a:pt x="366834" y="335358"/>
                      </a:cubicBezTo>
                      <a:cubicBezTo>
                        <a:pt x="377963" y="317311"/>
                        <a:pt x="391780" y="300031"/>
                        <a:pt x="398304" y="280448"/>
                      </a:cubicBezTo>
                      <a:cubicBezTo>
                        <a:pt x="442822" y="148356"/>
                        <a:pt x="334213" y="17032"/>
                        <a:pt x="197589" y="33543"/>
                      </a:cubicBezTo>
                      <a:cubicBezTo>
                        <a:pt x="100494" y="45447"/>
                        <a:pt x="30647" y="126468"/>
                        <a:pt x="31415" y="224385"/>
                      </a:cubicBezTo>
                      <a:cubicBezTo>
                        <a:pt x="31798" y="269696"/>
                        <a:pt x="49068" y="308095"/>
                        <a:pt x="78235" y="342270"/>
                      </a:cubicBezTo>
                      <a:cubicBezTo>
                        <a:pt x="102413" y="370685"/>
                        <a:pt x="126207" y="399868"/>
                        <a:pt x="125823" y="439803"/>
                      </a:cubicBezTo>
                      <a:cubicBezTo>
                        <a:pt x="136953" y="439803"/>
                        <a:pt x="146931" y="439803"/>
                        <a:pt x="156909" y="439803"/>
                      </a:cubicBezTo>
                      <a:cubicBezTo>
                        <a:pt x="156909" y="397948"/>
                        <a:pt x="156909" y="357246"/>
                        <a:pt x="156909" y="314623"/>
                      </a:cubicBezTo>
                      <a:close/>
                      <a:moveTo>
                        <a:pt x="189146" y="315007"/>
                      </a:moveTo>
                      <a:cubicBezTo>
                        <a:pt x="189146" y="357246"/>
                        <a:pt x="189146" y="398332"/>
                        <a:pt x="189146" y="439803"/>
                      </a:cubicBezTo>
                      <a:cubicBezTo>
                        <a:pt x="210254" y="439803"/>
                        <a:pt x="230594" y="439803"/>
                        <a:pt x="250550" y="439803"/>
                      </a:cubicBezTo>
                      <a:cubicBezTo>
                        <a:pt x="250550" y="397948"/>
                        <a:pt x="250550" y="356478"/>
                        <a:pt x="250550" y="315007"/>
                      </a:cubicBezTo>
                      <a:cubicBezTo>
                        <a:pt x="229826" y="315007"/>
                        <a:pt x="209870" y="315007"/>
                        <a:pt x="189146" y="315007"/>
                      </a:cubicBezTo>
                      <a:close/>
                      <a:moveTo>
                        <a:pt x="157677" y="472442"/>
                      </a:moveTo>
                      <a:cubicBezTo>
                        <a:pt x="157677" y="483194"/>
                        <a:pt x="157677" y="492793"/>
                        <a:pt x="157677" y="502777"/>
                      </a:cubicBezTo>
                      <a:cubicBezTo>
                        <a:pt x="199508" y="502777"/>
                        <a:pt x="240956" y="502777"/>
                        <a:pt x="282020" y="502777"/>
                      </a:cubicBezTo>
                      <a:cubicBezTo>
                        <a:pt x="282020" y="492409"/>
                        <a:pt x="282020" y="482426"/>
                        <a:pt x="282020" y="472442"/>
                      </a:cubicBezTo>
                      <a:cubicBezTo>
                        <a:pt x="240188" y="472442"/>
                        <a:pt x="199124" y="472442"/>
                        <a:pt x="157677" y="472442"/>
                      </a:cubicBezTo>
                      <a:close/>
                      <a:moveTo>
                        <a:pt x="262447" y="535416"/>
                      </a:moveTo>
                      <a:cubicBezTo>
                        <a:pt x="233280" y="535416"/>
                        <a:pt x="206032" y="535416"/>
                        <a:pt x="177633" y="535416"/>
                      </a:cubicBezTo>
                      <a:cubicBezTo>
                        <a:pt x="180319" y="546168"/>
                        <a:pt x="183006" y="556151"/>
                        <a:pt x="185308" y="565751"/>
                      </a:cubicBezTo>
                      <a:cubicBezTo>
                        <a:pt x="209486" y="565751"/>
                        <a:pt x="232129" y="565751"/>
                        <a:pt x="255155" y="565751"/>
                      </a:cubicBezTo>
                      <a:cubicBezTo>
                        <a:pt x="257458" y="555383"/>
                        <a:pt x="259761" y="545784"/>
                        <a:pt x="262447" y="535416"/>
                      </a:cubicBezTo>
                      <a:close/>
                      <a:moveTo>
                        <a:pt x="156909" y="283136"/>
                      </a:moveTo>
                      <a:cubicBezTo>
                        <a:pt x="156909" y="276608"/>
                        <a:pt x="157293" y="271232"/>
                        <a:pt x="156909" y="265856"/>
                      </a:cubicBezTo>
                      <a:cubicBezTo>
                        <a:pt x="156142" y="257409"/>
                        <a:pt x="148850" y="251649"/>
                        <a:pt x="140791" y="252033"/>
                      </a:cubicBezTo>
                      <a:cubicBezTo>
                        <a:pt x="132731" y="252417"/>
                        <a:pt x="126207" y="259329"/>
                        <a:pt x="125823" y="267392"/>
                      </a:cubicBezTo>
                      <a:cubicBezTo>
                        <a:pt x="125823" y="275456"/>
                        <a:pt x="131580" y="282368"/>
                        <a:pt x="140023" y="283136"/>
                      </a:cubicBezTo>
                      <a:cubicBezTo>
                        <a:pt x="145396" y="283520"/>
                        <a:pt x="150385" y="283136"/>
                        <a:pt x="156909" y="283136"/>
                      </a:cubicBezTo>
                      <a:close/>
                      <a:moveTo>
                        <a:pt x="282787" y="283520"/>
                      </a:moveTo>
                      <a:cubicBezTo>
                        <a:pt x="287393" y="283520"/>
                        <a:pt x="291230" y="283520"/>
                        <a:pt x="295068" y="283520"/>
                      </a:cubicBezTo>
                      <a:cubicBezTo>
                        <a:pt x="296603" y="283520"/>
                        <a:pt x="298522" y="283520"/>
                        <a:pt x="300057" y="283520"/>
                      </a:cubicBezTo>
                      <a:cubicBezTo>
                        <a:pt x="308500" y="282368"/>
                        <a:pt x="314257" y="275456"/>
                        <a:pt x="313873" y="267392"/>
                      </a:cubicBezTo>
                      <a:cubicBezTo>
                        <a:pt x="313489" y="259329"/>
                        <a:pt x="306581" y="252801"/>
                        <a:pt x="298522" y="252417"/>
                      </a:cubicBezTo>
                      <a:cubicBezTo>
                        <a:pt x="290463" y="252417"/>
                        <a:pt x="283555" y="258177"/>
                        <a:pt x="282787" y="266624"/>
                      </a:cubicBezTo>
                      <a:cubicBezTo>
                        <a:pt x="282404" y="271232"/>
                        <a:pt x="282787" y="276608"/>
                        <a:pt x="282787" y="2835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85" name="Google Shape;385;p63"/>
                <p:cNvSpPr/>
                <p:nvPr/>
              </p:nvSpPr>
              <p:spPr>
                <a:xfrm>
                  <a:off x="2962679" y="5486092"/>
                  <a:ext cx="314009" cy="329945"/>
                </a:xfrm>
                <a:custGeom>
                  <a:avLst/>
                  <a:gdLst/>
                  <a:ahLst/>
                  <a:cxnLst/>
                  <a:rect l="l" t="t" r="r" b="b"/>
                  <a:pathLst>
                    <a:path w="314009" h="329945" extrusionOk="0">
                      <a:moveTo>
                        <a:pt x="98310" y="168286"/>
                      </a:moveTo>
                      <a:cubicBezTo>
                        <a:pt x="47268" y="122207"/>
                        <a:pt x="57630" y="59617"/>
                        <a:pt x="90635" y="27362"/>
                      </a:cubicBezTo>
                      <a:cubicBezTo>
                        <a:pt x="127093" y="-8733"/>
                        <a:pt x="185427" y="-9117"/>
                        <a:pt x="222653" y="26210"/>
                      </a:cubicBezTo>
                      <a:cubicBezTo>
                        <a:pt x="257193" y="59233"/>
                        <a:pt x="266787" y="122975"/>
                        <a:pt x="218048" y="167134"/>
                      </a:cubicBezTo>
                      <a:cubicBezTo>
                        <a:pt x="232631" y="177118"/>
                        <a:pt x="248750" y="186333"/>
                        <a:pt x="262182" y="198237"/>
                      </a:cubicBezTo>
                      <a:cubicBezTo>
                        <a:pt x="295954" y="227804"/>
                        <a:pt x="312457" y="265819"/>
                        <a:pt x="313992" y="310746"/>
                      </a:cubicBezTo>
                      <a:cubicBezTo>
                        <a:pt x="314376" y="324185"/>
                        <a:pt x="308619" y="329945"/>
                        <a:pt x="295187" y="329945"/>
                      </a:cubicBezTo>
                      <a:cubicBezTo>
                        <a:pt x="203081" y="329945"/>
                        <a:pt x="111359" y="329945"/>
                        <a:pt x="19253" y="329945"/>
                      </a:cubicBezTo>
                      <a:cubicBezTo>
                        <a:pt x="5437" y="329945"/>
                        <a:pt x="-704" y="324185"/>
                        <a:pt x="64" y="309978"/>
                      </a:cubicBezTo>
                      <a:cubicBezTo>
                        <a:pt x="3518" y="247003"/>
                        <a:pt x="33452" y="201309"/>
                        <a:pt x="89483" y="172510"/>
                      </a:cubicBezTo>
                      <a:cubicBezTo>
                        <a:pt x="92170" y="170974"/>
                        <a:pt x="94856" y="169822"/>
                        <a:pt x="98310" y="168286"/>
                      </a:cubicBezTo>
                      <a:close/>
                      <a:moveTo>
                        <a:pt x="280220" y="297690"/>
                      </a:moveTo>
                      <a:cubicBezTo>
                        <a:pt x="279068" y="253147"/>
                        <a:pt x="233399" y="185565"/>
                        <a:pt x="151655" y="188253"/>
                      </a:cubicBezTo>
                      <a:cubicBezTo>
                        <a:pt x="91402" y="190173"/>
                        <a:pt x="29231" y="247388"/>
                        <a:pt x="33836" y="297306"/>
                      </a:cubicBezTo>
                      <a:cubicBezTo>
                        <a:pt x="94856" y="297306"/>
                        <a:pt x="155493" y="297306"/>
                        <a:pt x="219583" y="297306"/>
                      </a:cubicBezTo>
                      <a:cubicBezTo>
                        <a:pt x="213059" y="286938"/>
                        <a:pt x="208070" y="278491"/>
                        <a:pt x="202313" y="270427"/>
                      </a:cubicBezTo>
                      <a:cubicBezTo>
                        <a:pt x="195405" y="260827"/>
                        <a:pt x="194638" y="252379"/>
                        <a:pt x="201929" y="246236"/>
                      </a:cubicBezTo>
                      <a:cubicBezTo>
                        <a:pt x="208838" y="240092"/>
                        <a:pt x="218048" y="241628"/>
                        <a:pt x="226107" y="250076"/>
                      </a:cubicBezTo>
                      <a:cubicBezTo>
                        <a:pt x="238772" y="263515"/>
                        <a:pt x="246064" y="279642"/>
                        <a:pt x="249901" y="297690"/>
                      </a:cubicBezTo>
                      <a:cubicBezTo>
                        <a:pt x="260263" y="297690"/>
                        <a:pt x="270242" y="297690"/>
                        <a:pt x="280220" y="297690"/>
                      </a:cubicBezTo>
                      <a:close/>
                      <a:moveTo>
                        <a:pt x="219967" y="93792"/>
                      </a:moveTo>
                      <a:cubicBezTo>
                        <a:pt x="219967" y="59233"/>
                        <a:pt x="191568" y="30818"/>
                        <a:pt x="156644" y="31202"/>
                      </a:cubicBezTo>
                      <a:cubicBezTo>
                        <a:pt x="122488" y="31202"/>
                        <a:pt x="94472" y="59617"/>
                        <a:pt x="94089" y="93792"/>
                      </a:cubicBezTo>
                      <a:cubicBezTo>
                        <a:pt x="94089" y="128735"/>
                        <a:pt x="122104" y="156766"/>
                        <a:pt x="156644" y="157150"/>
                      </a:cubicBezTo>
                      <a:cubicBezTo>
                        <a:pt x="191568" y="157150"/>
                        <a:pt x="219967" y="128735"/>
                        <a:pt x="219967" y="9379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86" name="Google Shape;386;p63"/>
                <p:cNvSpPr/>
                <p:nvPr/>
              </p:nvSpPr>
              <p:spPr>
                <a:xfrm>
                  <a:off x="2522873" y="5485743"/>
                  <a:ext cx="314009" cy="329909"/>
                </a:xfrm>
                <a:custGeom>
                  <a:avLst/>
                  <a:gdLst/>
                  <a:ahLst/>
                  <a:cxnLst/>
                  <a:rect l="l" t="t" r="r" b="b"/>
                  <a:pathLst>
                    <a:path w="314009" h="329909" extrusionOk="0">
                      <a:moveTo>
                        <a:pt x="98310" y="168634"/>
                      </a:moveTo>
                      <a:cubicBezTo>
                        <a:pt x="48036" y="123708"/>
                        <a:pt x="57246" y="61118"/>
                        <a:pt x="89867" y="28095"/>
                      </a:cubicBezTo>
                      <a:cubicBezTo>
                        <a:pt x="126326" y="-8384"/>
                        <a:pt x="184276" y="-9536"/>
                        <a:pt x="221886" y="25791"/>
                      </a:cubicBezTo>
                      <a:cubicBezTo>
                        <a:pt x="256426" y="58046"/>
                        <a:pt x="267171" y="122940"/>
                        <a:pt x="216129" y="168634"/>
                      </a:cubicBezTo>
                      <a:cubicBezTo>
                        <a:pt x="239923" y="179002"/>
                        <a:pt x="260647" y="193594"/>
                        <a:pt x="277149" y="213561"/>
                      </a:cubicBezTo>
                      <a:cubicBezTo>
                        <a:pt x="300560" y="241592"/>
                        <a:pt x="312840" y="274231"/>
                        <a:pt x="313992" y="310710"/>
                      </a:cubicBezTo>
                      <a:cubicBezTo>
                        <a:pt x="314375" y="323766"/>
                        <a:pt x="308619" y="329909"/>
                        <a:pt x="295187" y="329909"/>
                      </a:cubicBezTo>
                      <a:cubicBezTo>
                        <a:pt x="203081" y="329909"/>
                        <a:pt x="111359" y="329909"/>
                        <a:pt x="19253" y="329909"/>
                      </a:cubicBezTo>
                      <a:cubicBezTo>
                        <a:pt x="5437" y="329909"/>
                        <a:pt x="-704" y="324150"/>
                        <a:pt x="64" y="309942"/>
                      </a:cubicBezTo>
                      <a:cubicBezTo>
                        <a:pt x="3902" y="246968"/>
                        <a:pt x="33836" y="201273"/>
                        <a:pt x="89867" y="172474"/>
                      </a:cubicBezTo>
                      <a:cubicBezTo>
                        <a:pt x="92554" y="171322"/>
                        <a:pt x="95240" y="170170"/>
                        <a:pt x="98310" y="168634"/>
                      </a:cubicBezTo>
                      <a:close/>
                      <a:moveTo>
                        <a:pt x="94472" y="298038"/>
                      </a:moveTo>
                      <a:cubicBezTo>
                        <a:pt x="159330" y="298038"/>
                        <a:pt x="219967" y="298038"/>
                        <a:pt x="280987" y="298038"/>
                      </a:cubicBezTo>
                      <a:cubicBezTo>
                        <a:pt x="279068" y="251960"/>
                        <a:pt x="233783" y="187834"/>
                        <a:pt x="155876" y="188602"/>
                      </a:cubicBezTo>
                      <a:cubicBezTo>
                        <a:pt x="78738" y="189370"/>
                        <a:pt x="35371" y="254264"/>
                        <a:pt x="34220" y="298038"/>
                      </a:cubicBezTo>
                      <a:cubicBezTo>
                        <a:pt x="44198" y="298038"/>
                        <a:pt x="54176" y="298038"/>
                        <a:pt x="64154" y="298038"/>
                      </a:cubicBezTo>
                      <a:cubicBezTo>
                        <a:pt x="71446" y="273079"/>
                        <a:pt x="77203" y="261944"/>
                        <a:pt x="88716" y="250424"/>
                      </a:cubicBezTo>
                      <a:cubicBezTo>
                        <a:pt x="91402" y="247736"/>
                        <a:pt x="94472" y="245048"/>
                        <a:pt x="98310" y="243896"/>
                      </a:cubicBezTo>
                      <a:cubicBezTo>
                        <a:pt x="105218" y="241976"/>
                        <a:pt x="111359" y="243896"/>
                        <a:pt x="115580" y="250040"/>
                      </a:cubicBezTo>
                      <a:cubicBezTo>
                        <a:pt x="119801" y="256568"/>
                        <a:pt x="119034" y="262711"/>
                        <a:pt x="114429" y="269239"/>
                      </a:cubicBezTo>
                      <a:cubicBezTo>
                        <a:pt x="107137" y="278071"/>
                        <a:pt x="101764" y="287287"/>
                        <a:pt x="94472" y="298038"/>
                      </a:cubicBezTo>
                      <a:close/>
                      <a:moveTo>
                        <a:pt x="157412" y="31551"/>
                      </a:moveTo>
                      <a:cubicBezTo>
                        <a:pt x="122488" y="31551"/>
                        <a:pt x="94089" y="59582"/>
                        <a:pt x="94472" y="94141"/>
                      </a:cubicBezTo>
                      <a:cubicBezTo>
                        <a:pt x="94472" y="129084"/>
                        <a:pt x="122872" y="157115"/>
                        <a:pt x="157412" y="157115"/>
                      </a:cubicBezTo>
                      <a:cubicBezTo>
                        <a:pt x="191567" y="157115"/>
                        <a:pt x="219967" y="129084"/>
                        <a:pt x="219967" y="94909"/>
                      </a:cubicBezTo>
                      <a:cubicBezTo>
                        <a:pt x="220351" y="59966"/>
                        <a:pt x="192335" y="31551"/>
                        <a:pt x="157412" y="3155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87" name="Google Shape;387;p63"/>
                <p:cNvSpPr/>
                <p:nvPr/>
              </p:nvSpPr>
              <p:spPr>
                <a:xfrm>
                  <a:off x="2444246" y="5234238"/>
                  <a:ext cx="219597" cy="220082"/>
                </a:xfrm>
                <a:custGeom>
                  <a:avLst/>
                  <a:gdLst/>
                  <a:ahLst/>
                  <a:cxnLst/>
                  <a:rect l="l" t="t" r="r" b="b"/>
                  <a:pathLst>
                    <a:path w="219597" h="220082" extrusionOk="0">
                      <a:moveTo>
                        <a:pt x="157748" y="105269"/>
                      </a:moveTo>
                      <a:cubicBezTo>
                        <a:pt x="185764" y="119861"/>
                        <a:pt x="205720" y="141364"/>
                        <a:pt x="214547" y="171700"/>
                      </a:cubicBezTo>
                      <a:cubicBezTo>
                        <a:pt x="217617" y="181683"/>
                        <a:pt x="218769" y="192051"/>
                        <a:pt x="219536" y="202419"/>
                      </a:cubicBezTo>
                      <a:cubicBezTo>
                        <a:pt x="220304" y="213170"/>
                        <a:pt x="213779" y="219698"/>
                        <a:pt x="203034" y="220082"/>
                      </a:cubicBezTo>
                      <a:cubicBezTo>
                        <a:pt x="140862" y="220082"/>
                        <a:pt x="78691" y="220082"/>
                        <a:pt x="16519" y="220082"/>
                      </a:cubicBezTo>
                      <a:cubicBezTo>
                        <a:pt x="5774" y="220082"/>
                        <a:pt x="-367" y="213554"/>
                        <a:pt x="17" y="202419"/>
                      </a:cubicBezTo>
                      <a:cubicBezTo>
                        <a:pt x="1552" y="163636"/>
                        <a:pt x="18438" y="133685"/>
                        <a:pt x="50675" y="112181"/>
                      </a:cubicBezTo>
                      <a:cubicBezTo>
                        <a:pt x="52594" y="111029"/>
                        <a:pt x="54513" y="109877"/>
                        <a:pt x="56432" y="108725"/>
                      </a:cubicBezTo>
                      <a:cubicBezTo>
                        <a:pt x="58351" y="107573"/>
                        <a:pt x="60269" y="106422"/>
                        <a:pt x="62188" y="105269"/>
                      </a:cubicBezTo>
                      <a:cubicBezTo>
                        <a:pt x="40697" y="68791"/>
                        <a:pt x="43000" y="37688"/>
                        <a:pt x="68329" y="15416"/>
                      </a:cubicBezTo>
                      <a:cubicBezTo>
                        <a:pt x="91355" y="-4551"/>
                        <a:pt x="125895" y="-5319"/>
                        <a:pt x="149689" y="14264"/>
                      </a:cubicBezTo>
                      <a:cubicBezTo>
                        <a:pt x="176554" y="35768"/>
                        <a:pt x="179240" y="66871"/>
                        <a:pt x="157748" y="105269"/>
                      </a:cubicBezTo>
                      <a:close/>
                      <a:moveTo>
                        <a:pt x="186148" y="188211"/>
                      </a:moveTo>
                      <a:cubicBezTo>
                        <a:pt x="180391" y="151732"/>
                        <a:pt x="145084" y="124085"/>
                        <a:pt x="105939" y="126005"/>
                      </a:cubicBezTo>
                      <a:cubicBezTo>
                        <a:pt x="70631" y="127541"/>
                        <a:pt x="36092" y="157492"/>
                        <a:pt x="34557" y="188211"/>
                      </a:cubicBezTo>
                      <a:cubicBezTo>
                        <a:pt x="85215" y="188211"/>
                        <a:pt x="135490" y="188211"/>
                        <a:pt x="186148" y="188211"/>
                      </a:cubicBezTo>
                      <a:close/>
                      <a:moveTo>
                        <a:pt x="141630" y="63415"/>
                      </a:moveTo>
                      <a:cubicBezTo>
                        <a:pt x="141630" y="46135"/>
                        <a:pt x="127814" y="31928"/>
                        <a:pt x="110928" y="31928"/>
                      </a:cubicBezTo>
                      <a:cubicBezTo>
                        <a:pt x="93274" y="31544"/>
                        <a:pt x="79075" y="46135"/>
                        <a:pt x="79075" y="63415"/>
                      </a:cubicBezTo>
                      <a:cubicBezTo>
                        <a:pt x="79075" y="80310"/>
                        <a:pt x="93274" y="94518"/>
                        <a:pt x="110544" y="94518"/>
                      </a:cubicBezTo>
                      <a:cubicBezTo>
                        <a:pt x="127430" y="94518"/>
                        <a:pt x="141246" y="80310"/>
                        <a:pt x="141630" y="634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88" name="Google Shape;388;p63"/>
                <p:cNvSpPr/>
                <p:nvPr/>
              </p:nvSpPr>
              <p:spPr>
                <a:xfrm>
                  <a:off x="3135377" y="5234295"/>
                  <a:ext cx="219647" cy="220409"/>
                </a:xfrm>
                <a:custGeom>
                  <a:avLst/>
                  <a:gdLst/>
                  <a:ahLst/>
                  <a:cxnLst/>
                  <a:rect l="l" t="t" r="r" b="b"/>
                  <a:pathLst>
                    <a:path w="219647" h="220409" extrusionOk="0">
                      <a:moveTo>
                        <a:pt x="62236" y="105213"/>
                      </a:moveTo>
                      <a:cubicBezTo>
                        <a:pt x="40744" y="67966"/>
                        <a:pt x="43431" y="36479"/>
                        <a:pt x="69143" y="14975"/>
                      </a:cubicBezTo>
                      <a:cubicBezTo>
                        <a:pt x="92554" y="-4992"/>
                        <a:pt x="126710" y="-4992"/>
                        <a:pt x="150504" y="14975"/>
                      </a:cubicBezTo>
                      <a:cubicBezTo>
                        <a:pt x="176600" y="36863"/>
                        <a:pt x="178903" y="68350"/>
                        <a:pt x="157795" y="104829"/>
                      </a:cubicBezTo>
                      <a:cubicBezTo>
                        <a:pt x="165855" y="110589"/>
                        <a:pt x="174298" y="115580"/>
                        <a:pt x="181590" y="121724"/>
                      </a:cubicBezTo>
                      <a:cubicBezTo>
                        <a:pt x="205767" y="142460"/>
                        <a:pt x="218048" y="168955"/>
                        <a:pt x="219583" y="200826"/>
                      </a:cubicBezTo>
                      <a:cubicBezTo>
                        <a:pt x="220351" y="214265"/>
                        <a:pt x="214210" y="220409"/>
                        <a:pt x="201162" y="220409"/>
                      </a:cubicBezTo>
                      <a:cubicBezTo>
                        <a:pt x="140142" y="220409"/>
                        <a:pt x="79505" y="220409"/>
                        <a:pt x="18485" y="220409"/>
                      </a:cubicBezTo>
                      <a:cubicBezTo>
                        <a:pt x="5437" y="220409"/>
                        <a:pt x="-704" y="214265"/>
                        <a:pt x="64" y="200826"/>
                      </a:cubicBezTo>
                      <a:cubicBezTo>
                        <a:pt x="1983" y="162811"/>
                        <a:pt x="18869" y="133628"/>
                        <a:pt x="50722" y="112509"/>
                      </a:cubicBezTo>
                      <a:cubicBezTo>
                        <a:pt x="54560" y="109437"/>
                        <a:pt x="58398" y="107517"/>
                        <a:pt x="62236" y="105213"/>
                      </a:cubicBezTo>
                      <a:close/>
                      <a:moveTo>
                        <a:pt x="186195" y="188154"/>
                      </a:moveTo>
                      <a:cubicBezTo>
                        <a:pt x="180822" y="151675"/>
                        <a:pt x="145515" y="124412"/>
                        <a:pt x="105986" y="125948"/>
                      </a:cubicBezTo>
                      <a:cubicBezTo>
                        <a:pt x="71062" y="127484"/>
                        <a:pt x="36523" y="157051"/>
                        <a:pt x="34604" y="188154"/>
                      </a:cubicBezTo>
                      <a:cubicBezTo>
                        <a:pt x="84878" y="188154"/>
                        <a:pt x="135537" y="188154"/>
                        <a:pt x="186195" y="188154"/>
                      </a:cubicBezTo>
                      <a:close/>
                      <a:moveTo>
                        <a:pt x="141293" y="62590"/>
                      </a:moveTo>
                      <a:cubicBezTo>
                        <a:pt x="140909" y="45311"/>
                        <a:pt x="126710" y="31487"/>
                        <a:pt x="109824" y="31487"/>
                      </a:cubicBezTo>
                      <a:cubicBezTo>
                        <a:pt x="92170" y="31487"/>
                        <a:pt x="78354" y="46079"/>
                        <a:pt x="78738" y="63742"/>
                      </a:cubicBezTo>
                      <a:cubicBezTo>
                        <a:pt x="79122" y="80638"/>
                        <a:pt x="93705" y="94461"/>
                        <a:pt x="110591" y="94077"/>
                      </a:cubicBezTo>
                      <a:cubicBezTo>
                        <a:pt x="127861" y="94077"/>
                        <a:pt x="141677" y="79870"/>
                        <a:pt x="141293" y="6259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89" name="Google Shape;389;p63"/>
                <p:cNvSpPr/>
                <p:nvPr/>
              </p:nvSpPr>
              <p:spPr>
                <a:xfrm>
                  <a:off x="2837244" y="5533037"/>
                  <a:ext cx="125498" cy="125948"/>
                </a:xfrm>
                <a:custGeom>
                  <a:avLst/>
                  <a:gdLst/>
                  <a:ahLst/>
                  <a:cxnLst/>
                  <a:rect l="l" t="t" r="r" b="b"/>
                  <a:pathLst>
                    <a:path w="125498" h="125948" extrusionOk="0">
                      <a:moveTo>
                        <a:pt x="62559" y="0"/>
                      </a:moveTo>
                      <a:cubicBezTo>
                        <a:pt x="97483" y="0"/>
                        <a:pt x="125498" y="28031"/>
                        <a:pt x="125498" y="62974"/>
                      </a:cubicBezTo>
                      <a:cubicBezTo>
                        <a:pt x="125498" y="97533"/>
                        <a:pt x="97099" y="125948"/>
                        <a:pt x="62559" y="125948"/>
                      </a:cubicBezTo>
                      <a:cubicBezTo>
                        <a:pt x="28403" y="125948"/>
                        <a:pt x="388" y="97917"/>
                        <a:pt x="4" y="63742"/>
                      </a:cubicBezTo>
                      <a:cubicBezTo>
                        <a:pt x="-380" y="28415"/>
                        <a:pt x="27636" y="0"/>
                        <a:pt x="62559" y="0"/>
                      </a:cubicBezTo>
                      <a:close/>
                      <a:moveTo>
                        <a:pt x="62559" y="31487"/>
                      </a:moveTo>
                      <a:cubicBezTo>
                        <a:pt x="45289" y="31487"/>
                        <a:pt x="31473" y="45695"/>
                        <a:pt x="31473" y="62974"/>
                      </a:cubicBezTo>
                      <a:cubicBezTo>
                        <a:pt x="31473" y="80638"/>
                        <a:pt x="46057" y="94845"/>
                        <a:pt x="63327" y="94461"/>
                      </a:cubicBezTo>
                      <a:cubicBezTo>
                        <a:pt x="80213" y="94077"/>
                        <a:pt x="94413" y="79870"/>
                        <a:pt x="94029" y="62590"/>
                      </a:cubicBezTo>
                      <a:cubicBezTo>
                        <a:pt x="93645" y="45311"/>
                        <a:pt x="79829" y="31487"/>
                        <a:pt x="62559" y="314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90" name="Google Shape;390;p63"/>
                <p:cNvSpPr/>
                <p:nvPr/>
              </p:nvSpPr>
              <p:spPr>
                <a:xfrm>
                  <a:off x="2459992" y="5485801"/>
                  <a:ext cx="94419" cy="94102"/>
                </a:xfrm>
                <a:custGeom>
                  <a:avLst/>
                  <a:gdLst/>
                  <a:ahLst/>
                  <a:cxnLst/>
                  <a:rect l="l" t="t" r="r" b="b"/>
                  <a:pathLst>
                    <a:path w="94419" h="94102" extrusionOk="0">
                      <a:moveTo>
                        <a:pt x="94414" y="48388"/>
                      </a:moveTo>
                      <a:cubicBezTo>
                        <a:pt x="94030" y="73731"/>
                        <a:pt x="72155" y="94850"/>
                        <a:pt x="46442" y="94082"/>
                      </a:cubicBezTo>
                      <a:cubicBezTo>
                        <a:pt x="20345" y="93698"/>
                        <a:pt x="-378" y="71811"/>
                        <a:pt x="5" y="45700"/>
                      </a:cubicBezTo>
                      <a:cubicBezTo>
                        <a:pt x="773" y="19973"/>
                        <a:pt x="22264" y="-379"/>
                        <a:pt x="47977" y="5"/>
                      </a:cubicBezTo>
                      <a:cubicBezTo>
                        <a:pt x="74074" y="389"/>
                        <a:pt x="94798" y="22277"/>
                        <a:pt x="94414" y="48388"/>
                      </a:cubicBezTo>
                      <a:close/>
                      <a:moveTo>
                        <a:pt x="62944" y="47236"/>
                      </a:moveTo>
                      <a:cubicBezTo>
                        <a:pt x="62944" y="38788"/>
                        <a:pt x="56036" y="31492"/>
                        <a:pt x="47593" y="31492"/>
                      </a:cubicBezTo>
                      <a:cubicBezTo>
                        <a:pt x="39150" y="31108"/>
                        <a:pt x="31859" y="38020"/>
                        <a:pt x="31475" y="46468"/>
                      </a:cubicBezTo>
                      <a:cubicBezTo>
                        <a:pt x="31091" y="55300"/>
                        <a:pt x="38383" y="62979"/>
                        <a:pt x="47210" y="62979"/>
                      </a:cubicBezTo>
                      <a:cubicBezTo>
                        <a:pt x="55653" y="62595"/>
                        <a:pt x="62944" y="55684"/>
                        <a:pt x="62944" y="4723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91" name="Google Shape;391;p63"/>
                <p:cNvSpPr/>
                <p:nvPr/>
              </p:nvSpPr>
              <p:spPr>
                <a:xfrm>
                  <a:off x="3245585" y="5485802"/>
                  <a:ext cx="94408" cy="94087"/>
                </a:xfrm>
                <a:custGeom>
                  <a:avLst/>
                  <a:gdLst/>
                  <a:ahLst/>
                  <a:cxnLst/>
                  <a:rect l="l" t="t" r="r" b="b"/>
                  <a:pathLst>
                    <a:path w="94408" h="94087" extrusionOk="0">
                      <a:moveTo>
                        <a:pt x="0" y="46852"/>
                      </a:moveTo>
                      <a:cubicBezTo>
                        <a:pt x="0" y="20740"/>
                        <a:pt x="21491" y="-379"/>
                        <a:pt x="47972" y="5"/>
                      </a:cubicBezTo>
                      <a:cubicBezTo>
                        <a:pt x="73301" y="389"/>
                        <a:pt x="94409" y="21893"/>
                        <a:pt x="94409" y="47236"/>
                      </a:cubicBezTo>
                      <a:cubicBezTo>
                        <a:pt x="94025" y="73347"/>
                        <a:pt x="72533" y="94466"/>
                        <a:pt x="46437" y="94082"/>
                      </a:cubicBezTo>
                      <a:cubicBezTo>
                        <a:pt x="20724" y="93698"/>
                        <a:pt x="0" y="72579"/>
                        <a:pt x="0" y="46852"/>
                      </a:cubicBezTo>
                      <a:close/>
                      <a:moveTo>
                        <a:pt x="46821" y="31492"/>
                      </a:moveTo>
                      <a:cubicBezTo>
                        <a:pt x="38378" y="31492"/>
                        <a:pt x="31470" y="38404"/>
                        <a:pt x="31086" y="46852"/>
                      </a:cubicBezTo>
                      <a:cubicBezTo>
                        <a:pt x="31086" y="55299"/>
                        <a:pt x="37994" y="62595"/>
                        <a:pt x="46437" y="62595"/>
                      </a:cubicBezTo>
                      <a:cubicBezTo>
                        <a:pt x="55263" y="62979"/>
                        <a:pt x="62555" y="55299"/>
                        <a:pt x="62555" y="46468"/>
                      </a:cubicBezTo>
                      <a:cubicBezTo>
                        <a:pt x="62555" y="38404"/>
                        <a:pt x="55263" y="31492"/>
                        <a:pt x="46821" y="3149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92" name="Google Shape;392;p63"/>
                <p:cNvSpPr/>
                <p:nvPr/>
              </p:nvSpPr>
              <p:spPr>
                <a:xfrm>
                  <a:off x="2523320" y="5014653"/>
                  <a:ext cx="94030" cy="94077"/>
                </a:xfrm>
                <a:custGeom>
                  <a:avLst/>
                  <a:gdLst/>
                  <a:ahLst/>
                  <a:cxnLst/>
                  <a:rect l="l" t="t" r="r" b="b"/>
                  <a:pathLst>
                    <a:path w="94030" h="94077" extrusionOk="0">
                      <a:moveTo>
                        <a:pt x="94025" y="46462"/>
                      </a:moveTo>
                      <a:cubicBezTo>
                        <a:pt x="94409" y="72574"/>
                        <a:pt x="73301" y="94077"/>
                        <a:pt x="47204" y="94077"/>
                      </a:cubicBezTo>
                      <a:cubicBezTo>
                        <a:pt x="21491" y="94077"/>
                        <a:pt x="384" y="72958"/>
                        <a:pt x="0" y="47615"/>
                      </a:cubicBezTo>
                      <a:cubicBezTo>
                        <a:pt x="0" y="21503"/>
                        <a:pt x="21108" y="0"/>
                        <a:pt x="46821" y="0"/>
                      </a:cubicBezTo>
                      <a:cubicBezTo>
                        <a:pt x="72534" y="0"/>
                        <a:pt x="93641" y="20735"/>
                        <a:pt x="94025" y="46462"/>
                      </a:cubicBezTo>
                      <a:close/>
                      <a:moveTo>
                        <a:pt x="62555" y="47231"/>
                      </a:moveTo>
                      <a:cubicBezTo>
                        <a:pt x="62555" y="38783"/>
                        <a:pt x="56031" y="31487"/>
                        <a:pt x="47588" y="31487"/>
                      </a:cubicBezTo>
                      <a:cubicBezTo>
                        <a:pt x="38761" y="31103"/>
                        <a:pt x="31470" y="38399"/>
                        <a:pt x="31470" y="47231"/>
                      </a:cubicBezTo>
                      <a:cubicBezTo>
                        <a:pt x="31470" y="55678"/>
                        <a:pt x="38761" y="62590"/>
                        <a:pt x="47204" y="62590"/>
                      </a:cubicBezTo>
                      <a:cubicBezTo>
                        <a:pt x="55264" y="62590"/>
                        <a:pt x="62172" y="55678"/>
                        <a:pt x="62555" y="4723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393" name="Google Shape;393;p63"/>
                <p:cNvSpPr/>
                <p:nvPr/>
              </p:nvSpPr>
              <p:spPr>
                <a:xfrm>
                  <a:off x="3182646" y="5014648"/>
                  <a:ext cx="94030" cy="94466"/>
                </a:xfrm>
                <a:custGeom>
                  <a:avLst/>
                  <a:gdLst/>
                  <a:ahLst/>
                  <a:cxnLst/>
                  <a:rect l="l" t="t" r="r" b="b"/>
                  <a:pathLst>
                    <a:path w="94030" h="94466" extrusionOk="0">
                      <a:moveTo>
                        <a:pt x="47204" y="5"/>
                      </a:moveTo>
                      <a:cubicBezTo>
                        <a:pt x="73301" y="5"/>
                        <a:pt x="94409" y="21892"/>
                        <a:pt x="94025" y="48004"/>
                      </a:cubicBezTo>
                      <a:cubicBezTo>
                        <a:pt x="93641" y="73731"/>
                        <a:pt x="72534" y="94466"/>
                        <a:pt x="46821" y="94466"/>
                      </a:cubicBezTo>
                      <a:cubicBezTo>
                        <a:pt x="21108" y="94466"/>
                        <a:pt x="0" y="73347"/>
                        <a:pt x="0" y="47620"/>
                      </a:cubicBezTo>
                      <a:cubicBezTo>
                        <a:pt x="0" y="21124"/>
                        <a:pt x="21108" y="-379"/>
                        <a:pt x="47204" y="5"/>
                      </a:cubicBezTo>
                      <a:close/>
                      <a:moveTo>
                        <a:pt x="62555" y="46852"/>
                      </a:moveTo>
                      <a:cubicBezTo>
                        <a:pt x="62555" y="38404"/>
                        <a:pt x="55647" y="31492"/>
                        <a:pt x="47204" y="31492"/>
                      </a:cubicBezTo>
                      <a:cubicBezTo>
                        <a:pt x="38378" y="31492"/>
                        <a:pt x="31086" y="38788"/>
                        <a:pt x="31470" y="47620"/>
                      </a:cubicBezTo>
                      <a:cubicBezTo>
                        <a:pt x="31853" y="56067"/>
                        <a:pt x="39145" y="62979"/>
                        <a:pt x="47588" y="62595"/>
                      </a:cubicBezTo>
                      <a:cubicBezTo>
                        <a:pt x="56031" y="62211"/>
                        <a:pt x="62939" y="55299"/>
                        <a:pt x="62555" y="4685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grpSp>
        </p:gr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ase Study 2">
  <p:cSld name="Case Study 2">
    <p:spTree>
      <p:nvGrpSpPr>
        <p:cNvPr id="1" name="Shape 394"/>
        <p:cNvGrpSpPr/>
        <p:nvPr/>
      </p:nvGrpSpPr>
      <p:grpSpPr>
        <a:xfrm>
          <a:off x="0" y="0"/>
          <a:ext cx="0" cy="0"/>
          <a:chOff x="0" y="0"/>
          <a:chExt cx="0" cy="0"/>
        </a:xfrm>
      </p:grpSpPr>
      <p:sp>
        <p:nvSpPr>
          <p:cNvPr id="395" name="Google Shape;395;p64"/>
          <p:cNvSpPr/>
          <p:nvPr/>
        </p:nvSpPr>
        <p:spPr>
          <a:xfrm>
            <a:off x="0" y="1"/>
            <a:ext cx="5954589" cy="3385086"/>
          </a:xfrm>
          <a:custGeom>
            <a:avLst/>
            <a:gdLst/>
            <a:ahLst/>
            <a:cxnLst/>
            <a:rect l="l" t="t" r="r" b="b"/>
            <a:pathLst>
              <a:path w="5954589" h="3385086" extrusionOk="0">
                <a:moveTo>
                  <a:pt x="0" y="0"/>
                </a:moveTo>
                <a:lnTo>
                  <a:pt x="5036093" y="0"/>
                </a:lnTo>
                <a:lnTo>
                  <a:pt x="4943736" y="123507"/>
                </a:lnTo>
                <a:cubicBezTo>
                  <a:pt x="4707445" y="473265"/>
                  <a:pt x="4569471" y="894903"/>
                  <a:pt x="4569471" y="1348767"/>
                </a:cubicBezTo>
                <a:cubicBezTo>
                  <a:pt x="4569471" y="2256495"/>
                  <a:pt x="5121365" y="3035321"/>
                  <a:pt x="5907909" y="3368001"/>
                </a:cubicBezTo>
                <a:lnTo>
                  <a:pt x="5954589" y="3385086"/>
                </a:lnTo>
                <a:lnTo>
                  <a:pt x="0" y="3385086"/>
                </a:lnTo>
                <a:close/>
              </a:path>
            </a:pathLst>
          </a:cu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396" name="Google Shape;396;p64"/>
          <p:cNvSpPr txBox="1">
            <a:spLocks noGrp="1"/>
          </p:cNvSpPr>
          <p:nvPr>
            <p:ph type="body" idx="1"/>
          </p:nvPr>
        </p:nvSpPr>
        <p:spPr>
          <a:xfrm>
            <a:off x="615910" y="510251"/>
            <a:ext cx="2003444" cy="93660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97" name="Google Shape;397;p64"/>
          <p:cNvSpPr txBox="1">
            <a:spLocks noGrp="1"/>
          </p:cNvSpPr>
          <p:nvPr>
            <p:ph type="body" idx="2"/>
          </p:nvPr>
        </p:nvSpPr>
        <p:spPr>
          <a:xfrm>
            <a:off x="615910" y="518529"/>
            <a:ext cx="3288612" cy="2066172"/>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0"/>
              </a:spcBef>
              <a:spcAft>
                <a:spcPts val="0"/>
              </a:spcAft>
              <a:buClr>
                <a:schemeClr val="lt1"/>
              </a:buClr>
              <a:buSzPts val="1400"/>
              <a:buNone/>
              <a:defRPr sz="1400" b="0" i="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98" name="Google Shape;398;p64"/>
          <p:cNvSpPr txBox="1">
            <a:spLocks noGrp="1"/>
          </p:cNvSpPr>
          <p:nvPr>
            <p:ph type="body" idx="3"/>
          </p:nvPr>
        </p:nvSpPr>
        <p:spPr>
          <a:xfrm>
            <a:off x="615910" y="2568299"/>
            <a:ext cx="3297520" cy="21541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200"/>
              <a:buNone/>
              <a:defRPr sz="12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399" name="Google Shape;399;p64"/>
          <p:cNvSpPr txBox="1">
            <a:spLocks noGrp="1"/>
          </p:cNvSpPr>
          <p:nvPr>
            <p:ph type="body" idx="4"/>
          </p:nvPr>
        </p:nvSpPr>
        <p:spPr>
          <a:xfrm>
            <a:off x="3128102" y="1926840"/>
            <a:ext cx="785328" cy="1056986"/>
          </a:xfrm>
          <a:prstGeom prst="rect">
            <a:avLst/>
          </a:prstGeom>
          <a:noFill/>
          <a:ln>
            <a:noFill/>
          </a:ln>
        </p:spPr>
        <p:txBody>
          <a:bodyPr spcFirstLastPara="1" wrap="square" lIns="91425" tIns="45700" rIns="91425" bIns="45700" anchor="t" anchorCtr="0">
            <a:normAutofit/>
          </a:bodyPr>
          <a:lstStyle>
            <a:lvl1pPr marL="457200" lvl="0" indent="-228600" algn="r">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00" name="Google Shape;400;p64"/>
          <p:cNvSpPr txBox="1">
            <a:spLocks noGrp="1"/>
          </p:cNvSpPr>
          <p:nvPr>
            <p:ph type="body" idx="5"/>
          </p:nvPr>
        </p:nvSpPr>
        <p:spPr>
          <a:xfrm>
            <a:off x="766012" y="4733361"/>
            <a:ext cx="5992060" cy="2088787"/>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01" name="Google Shape;401;p64"/>
          <p:cNvSpPr txBox="1">
            <a:spLocks noGrp="1"/>
          </p:cNvSpPr>
          <p:nvPr>
            <p:ph type="body" idx="6"/>
          </p:nvPr>
        </p:nvSpPr>
        <p:spPr>
          <a:xfrm>
            <a:off x="766012" y="4098701"/>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9ADAD"/>
              </a:buClr>
              <a:buSzPts val="1400"/>
              <a:buNone/>
              <a:defRPr sz="14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402" name="Google Shape;402;p64"/>
          <p:cNvCxnSpPr/>
          <p:nvPr/>
        </p:nvCxnSpPr>
        <p:spPr>
          <a:xfrm>
            <a:off x="0" y="6980109"/>
            <a:ext cx="3607692" cy="0"/>
          </a:xfrm>
          <a:prstGeom prst="straightConnector1">
            <a:avLst/>
          </a:prstGeom>
          <a:noFill/>
          <a:ln w="28575" cap="flat" cmpd="sng">
            <a:solidFill>
              <a:srgbClr val="69ADAD"/>
            </a:solidFill>
            <a:prstDash val="solid"/>
            <a:miter lim="800000"/>
            <a:headEnd type="none" w="sm" len="sm"/>
            <a:tailEnd type="none" w="sm" len="sm"/>
          </a:ln>
        </p:spPr>
      </p:cxnSp>
      <p:sp>
        <p:nvSpPr>
          <p:cNvPr id="403" name="Google Shape;403;p64"/>
          <p:cNvSpPr txBox="1">
            <a:spLocks noGrp="1"/>
          </p:cNvSpPr>
          <p:nvPr>
            <p:ph type="body" idx="7"/>
          </p:nvPr>
        </p:nvSpPr>
        <p:spPr>
          <a:xfrm>
            <a:off x="730153" y="7799289"/>
            <a:ext cx="5992060" cy="2088787"/>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04" name="Google Shape;404;p64"/>
          <p:cNvSpPr txBox="1">
            <a:spLocks noGrp="1"/>
          </p:cNvSpPr>
          <p:nvPr>
            <p:ph type="body" idx="8"/>
          </p:nvPr>
        </p:nvSpPr>
        <p:spPr>
          <a:xfrm>
            <a:off x="730153" y="7164629"/>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9ADAD"/>
              </a:buClr>
              <a:buSzPts val="1400"/>
              <a:buNone/>
              <a:defRPr sz="14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05" name="Google Shape;405;p6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a:solidFill>
                  <a:srgbClr val="8AC03B"/>
                </a:solidFill>
                <a:latin typeface="Calibri"/>
                <a:ea typeface="Calibri"/>
                <a:cs typeface="Calibri"/>
                <a:sym typeface="Calibri"/>
              </a:defRPr>
            </a:lvl1pPr>
            <a:lvl2pPr marL="0" lvl="1" indent="0" algn="ctr">
              <a:spcBef>
                <a:spcPts val="0"/>
              </a:spcBef>
              <a:buNone/>
              <a:defRPr sz="700" b="0" i="0">
                <a:solidFill>
                  <a:srgbClr val="8AC03B"/>
                </a:solidFill>
                <a:latin typeface="Calibri"/>
                <a:ea typeface="Calibri"/>
                <a:cs typeface="Calibri"/>
                <a:sym typeface="Calibri"/>
              </a:defRPr>
            </a:lvl2pPr>
            <a:lvl3pPr marL="0" lvl="2" indent="0" algn="ctr">
              <a:spcBef>
                <a:spcPts val="0"/>
              </a:spcBef>
              <a:buNone/>
              <a:defRPr sz="700" b="0" i="0">
                <a:solidFill>
                  <a:srgbClr val="8AC03B"/>
                </a:solidFill>
                <a:latin typeface="Calibri"/>
                <a:ea typeface="Calibri"/>
                <a:cs typeface="Calibri"/>
                <a:sym typeface="Calibri"/>
              </a:defRPr>
            </a:lvl3pPr>
            <a:lvl4pPr marL="0" lvl="3" indent="0" algn="ctr">
              <a:spcBef>
                <a:spcPts val="0"/>
              </a:spcBef>
              <a:buNone/>
              <a:defRPr sz="700" b="0" i="0">
                <a:solidFill>
                  <a:srgbClr val="8AC03B"/>
                </a:solidFill>
                <a:latin typeface="Calibri"/>
                <a:ea typeface="Calibri"/>
                <a:cs typeface="Calibri"/>
                <a:sym typeface="Calibri"/>
              </a:defRPr>
            </a:lvl4pPr>
            <a:lvl5pPr marL="0" lvl="4" indent="0" algn="ctr">
              <a:spcBef>
                <a:spcPts val="0"/>
              </a:spcBef>
              <a:buNone/>
              <a:defRPr sz="700" b="0" i="0">
                <a:solidFill>
                  <a:srgbClr val="8AC03B"/>
                </a:solidFill>
                <a:latin typeface="Calibri"/>
                <a:ea typeface="Calibri"/>
                <a:cs typeface="Calibri"/>
                <a:sym typeface="Calibri"/>
              </a:defRPr>
            </a:lvl5pPr>
            <a:lvl6pPr marL="0" lvl="5" indent="0" algn="ctr">
              <a:spcBef>
                <a:spcPts val="0"/>
              </a:spcBef>
              <a:buNone/>
              <a:defRPr sz="700" b="0" i="0">
                <a:solidFill>
                  <a:srgbClr val="8AC03B"/>
                </a:solidFill>
                <a:latin typeface="Calibri"/>
                <a:ea typeface="Calibri"/>
                <a:cs typeface="Calibri"/>
                <a:sym typeface="Calibri"/>
              </a:defRPr>
            </a:lvl6pPr>
            <a:lvl7pPr marL="0" lvl="6" indent="0" algn="ctr">
              <a:spcBef>
                <a:spcPts val="0"/>
              </a:spcBef>
              <a:buNone/>
              <a:defRPr sz="700" b="0" i="0">
                <a:solidFill>
                  <a:srgbClr val="8AC03B"/>
                </a:solidFill>
                <a:latin typeface="Calibri"/>
                <a:ea typeface="Calibri"/>
                <a:cs typeface="Calibri"/>
                <a:sym typeface="Calibri"/>
              </a:defRPr>
            </a:lvl7pPr>
            <a:lvl8pPr marL="0" lvl="7" indent="0" algn="ctr">
              <a:spcBef>
                <a:spcPts val="0"/>
              </a:spcBef>
              <a:buNone/>
              <a:defRPr sz="700" b="0" i="0">
                <a:solidFill>
                  <a:srgbClr val="8AC03B"/>
                </a:solidFill>
                <a:latin typeface="Calibri"/>
                <a:ea typeface="Calibri"/>
                <a:cs typeface="Calibri"/>
                <a:sym typeface="Calibri"/>
              </a:defRPr>
            </a:lvl8pPr>
            <a:lvl9pPr marL="0" lvl="8" indent="0" algn="ctr">
              <a:spcBef>
                <a:spcPts val="0"/>
              </a:spcBef>
              <a:buNone/>
              <a:defRPr sz="700" b="0" i="0">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406" name="Google Shape;406;p64"/>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pic>
        <p:nvPicPr>
          <p:cNvPr id="407" name="Google Shape;407;p64"/>
          <p:cNvPicPr preferRelativeResize="0"/>
          <p:nvPr/>
        </p:nvPicPr>
        <p:blipFill rotWithShape="1">
          <a:blip r:embed="rId2">
            <a:alphaModFix/>
          </a:blip>
          <a:srcRect/>
          <a:stretch/>
        </p:blipFill>
        <p:spPr>
          <a:xfrm rot="9000000">
            <a:off x="4156903" y="-1408070"/>
            <a:ext cx="5202335" cy="5427724"/>
          </a:xfrm>
          <a:custGeom>
            <a:avLst/>
            <a:gdLst/>
            <a:ahLst/>
            <a:cxnLst/>
            <a:rect l="l" t="t" r="r" b="b"/>
            <a:pathLst>
              <a:path w="6275419" h="6547299" extrusionOk="0">
                <a:moveTo>
                  <a:pt x="0" y="2338122"/>
                </a:moveTo>
                <a:lnTo>
                  <a:pt x="0" y="0"/>
                </a:lnTo>
                <a:lnTo>
                  <a:pt x="1349916" y="0"/>
                </a:lnTo>
                <a:lnTo>
                  <a:pt x="994942" y="614832"/>
                </a:lnTo>
                <a:lnTo>
                  <a:pt x="177967" y="614832"/>
                </a:lnTo>
                <a:lnTo>
                  <a:pt x="177967" y="2029874"/>
                </a:lnTo>
                <a:close/>
                <a:moveTo>
                  <a:pt x="3561392" y="6547299"/>
                </a:moveTo>
                <a:lnTo>
                  <a:pt x="4084033" y="5642058"/>
                </a:lnTo>
                <a:lnTo>
                  <a:pt x="1736058" y="4286454"/>
                </a:lnTo>
                <a:lnTo>
                  <a:pt x="1736058" y="3785708"/>
                </a:lnTo>
                <a:lnTo>
                  <a:pt x="3877337" y="76905"/>
                </a:lnTo>
                <a:lnTo>
                  <a:pt x="3744133" y="0"/>
                </a:lnTo>
                <a:lnTo>
                  <a:pt x="6275419" y="0"/>
                </a:lnTo>
                <a:lnTo>
                  <a:pt x="6275419" y="6547299"/>
                </a:lnTo>
                <a:close/>
                <a:moveTo>
                  <a:pt x="0" y="6547299"/>
                </a:moveTo>
                <a:lnTo>
                  <a:pt x="0" y="3284141"/>
                </a:lnTo>
                <a:lnTo>
                  <a:pt x="177967" y="3386890"/>
                </a:lnTo>
                <a:lnTo>
                  <a:pt x="177968" y="4620240"/>
                </a:lnTo>
                <a:lnTo>
                  <a:pt x="119092" y="4722215"/>
                </a:lnTo>
                <a:lnTo>
                  <a:pt x="177968" y="4756207"/>
                </a:lnTo>
                <a:lnTo>
                  <a:pt x="177968" y="5344355"/>
                </a:lnTo>
                <a:lnTo>
                  <a:pt x="1196669" y="5344354"/>
                </a:lnTo>
                <a:lnTo>
                  <a:pt x="3280230" y="6547299"/>
                </a:lnTo>
                <a:close/>
              </a:path>
            </a:pathLst>
          </a:custGeom>
          <a:noFill/>
          <a:ln>
            <a:noFill/>
          </a:ln>
        </p:spPr>
      </p:pic>
      <p:sp>
        <p:nvSpPr>
          <p:cNvPr id="408" name="Google Shape;408;p64"/>
          <p:cNvSpPr>
            <a:spLocks noGrp="1"/>
          </p:cNvSpPr>
          <p:nvPr>
            <p:ph type="pic" idx="9"/>
          </p:nvPr>
        </p:nvSpPr>
        <p:spPr>
          <a:xfrm>
            <a:off x="5205348" y="0"/>
            <a:ext cx="2354327" cy="2862503"/>
          </a:xfrm>
          <a:prstGeom prst="rect">
            <a:avLst/>
          </a:prstGeom>
          <a:noFill/>
          <a:ln>
            <a:noFill/>
          </a:ln>
        </p:spPr>
      </p:sp>
      <p:cxnSp>
        <p:nvCxnSpPr>
          <p:cNvPr id="409" name="Google Shape;409;p64"/>
          <p:cNvCxnSpPr/>
          <p:nvPr/>
        </p:nvCxnSpPr>
        <p:spPr>
          <a:xfrm>
            <a:off x="3801978" y="4640714"/>
            <a:ext cx="3288633" cy="0"/>
          </a:xfrm>
          <a:prstGeom prst="straightConnector1">
            <a:avLst/>
          </a:prstGeom>
          <a:noFill/>
          <a:ln w="28575" cap="flat" cmpd="sng">
            <a:solidFill>
              <a:srgbClr val="69ADAD"/>
            </a:solidFill>
            <a:prstDash val="solid"/>
            <a:miter lim="800000"/>
            <a:headEnd type="none" w="sm" len="sm"/>
            <a:tailEnd type="none" w="sm" len="sm"/>
          </a:ln>
        </p:spPr>
      </p:cxnSp>
      <p:grpSp>
        <p:nvGrpSpPr>
          <p:cNvPr id="410" name="Google Shape;410;p64"/>
          <p:cNvGrpSpPr/>
          <p:nvPr/>
        </p:nvGrpSpPr>
        <p:grpSpPr>
          <a:xfrm>
            <a:off x="6770986" y="4265646"/>
            <a:ext cx="750136" cy="750136"/>
            <a:chOff x="7559675" y="1928896"/>
            <a:chExt cx="750136" cy="750136"/>
          </a:xfrm>
        </p:grpSpPr>
        <p:sp>
          <p:nvSpPr>
            <p:cNvPr id="411" name="Google Shape;411;p64"/>
            <p:cNvSpPr/>
            <p:nvPr/>
          </p:nvSpPr>
          <p:spPr>
            <a:xfrm>
              <a:off x="7559675" y="1928896"/>
              <a:ext cx="750136" cy="750136"/>
            </a:xfrm>
            <a:prstGeom prst="ellipse">
              <a:avLst/>
            </a:prstGeom>
            <a:solidFill>
              <a:srgbClr val="69AD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grpSp>
          <p:nvGrpSpPr>
            <p:cNvPr id="412" name="Google Shape;412;p64"/>
            <p:cNvGrpSpPr/>
            <p:nvPr/>
          </p:nvGrpSpPr>
          <p:grpSpPr>
            <a:xfrm>
              <a:off x="7683372" y="2028561"/>
              <a:ext cx="526805" cy="526741"/>
              <a:chOff x="1042830" y="5367345"/>
              <a:chExt cx="907476" cy="907364"/>
            </a:xfrm>
          </p:grpSpPr>
          <p:grpSp>
            <p:nvGrpSpPr>
              <p:cNvPr id="413" name="Google Shape;413;p64"/>
              <p:cNvGrpSpPr/>
              <p:nvPr/>
            </p:nvGrpSpPr>
            <p:grpSpPr>
              <a:xfrm>
                <a:off x="1042830" y="5367345"/>
                <a:ext cx="907476" cy="907364"/>
                <a:chOff x="5318121" y="3727141"/>
                <a:chExt cx="907476" cy="907364"/>
              </a:xfrm>
            </p:grpSpPr>
            <p:sp>
              <p:nvSpPr>
                <p:cNvPr id="414" name="Google Shape;414;p64"/>
                <p:cNvSpPr/>
                <p:nvPr/>
              </p:nvSpPr>
              <p:spPr>
                <a:xfrm>
                  <a:off x="5318121" y="3727141"/>
                  <a:ext cx="907476" cy="907364"/>
                </a:xfrm>
                <a:custGeom>
                  <a:avLst/>
                  <a:gdLst/>
                  <a:ahLst/>
                  <a:cxnLst/>
                  <a:rect l="l" t="t" r="r" b="b"/>
                  <a:pathLst>
                    <a:path w="907476" h="907364" extrusionOk="0">
                      <a:moveTo>
                        <a:pt x="99246" y="906980"/>
                      </a:moveTo>
                      <a:cubicBezTo>
                        <a:pt x="95025" y="905060"/>
                        <a:pt x="90420" y="903908"/>
                        <a:pt x="86582" y="901604"/>
                      </a:cubicBezTo>
                      <a:cubicBezTo>
                        <a:pt x="67777" y="891621"/>
                        <a:pt x="57415" y="876261"/>
                        <a:pt x="57031" y="854758"/>
                      </a:cubicBezTo>
                      <a:cubicBezTo>
                        <a:pt x="56647" y="840550"/>
                        <a:pt x="57031" y="826343"/>
                        <a:pt x="57031" y="811751"/>
                      </a:cubicBezTo>
                      <a:cubicBezTo>
                        <a:pt x="38610" y="811751"/>
                        <a:pt x="23259" y="805607"/>
                        <a:pt x="11746" y="791400"/>
                      </a:cubicBezTo>
                      <a:cubicBezTo>
                        <a:pt x="3303" y="780648"/>
                        <a:pt x="-535" y="767977"/>
                        <a:pt x="233" y="754153"/>
                      </a:cubicBezTo>
                      <a:cubicBezTo>
                        <a:pt x="1767" y="726890"/>
                        <a:pt x="22491" y="708074"/>
                        <a:pt x="56264" y="704619"/>
                      </a:cubicBezTo>
                      <a:cubicBezTo>
                        <a:pt x="56264" y="673131"/>
                        <a:pt x="56264" y="641260"/>
                        <a:pt x="56264" y="609773"/>
                      </a:cubicBezTo>
                      <a:cubicBezTo>
                        <a:pt x="14816" y="600174"/>
                        <a:pt x="-2070" y="582126"/>
                        <a:pt x="233" y="549871"/>
                      </a:cubicBezTo>
                      <a:cubicBezTo>
                        <a:pt x="2152" y="522992"/>
                        <a:pt x="23643" y="504561"/>
                        <a:pt x="56264" y="501489"/>
                      </a:cubicBezTo>
                      <a:cubicBezTo>
                        <a:pt x="56264" y="470002"/>
                        <a:pt x="56264" y="438131"/>
                        <a:pt x="56264" y="406644"/>
                      </a:cubicBezTo>
                      <a:cubicBezTo>
                        <a:pt x="20573" y="400500"/>
                        <a:pt x="1384" y="383220"/>
                        <a:pt x="233" y="355957"/>
                      </a:cubicBezTo>
                      <a:cubicBezTo>
                        <a:pt x="-919" y="324086"/>
                        <a:pt x="14816" y="307575"/>
                        <a:pt x="56264" y="297975"/>
                      </a:cubicBezTo>
                      <a:cubicBezTo>
                        <a:pt x="56264" y="266488"/>
                        <a:pt x="56264" y="235001"/>
                        <a:pt x="56264" y="202746"/>
                      </a:cubicBezTo>
                      <a:cubicBezTo>
                        <a:pt x="37842" y="202746"/>
                        <a:pt x="21724" y="196218"/>
                        <a:pt x="10594" y="180858"/>
                      </a:cubicBezTo>
                      <a:cubicBezTo>
                        <a:pt x="2152" y="169723"/>
                        <a:pt x="-919" y="157051"/>
                        <a:pt x="233" y="143228"/>
                      </a:cubicBezTo>
                      <a:cubicBezTo>
                        <a:pt x="2535" y="116732"/>
                        <a:pt x="23643" y="97917"/>
                        <a:pt x="56647" y="95229"/>
                      </a:cubicBezTo>
                      <a:cubicBezTo>
                        <a:pt x="56647" y="82174"/>
                        <a:pt x="56647" y="69118"/>
                        <a:pt x="56647" y="55678"/>
                      </a:cubicBezTo>
                      <a:cubicBezTo>
                        <a:pt x="56647" y="22655"/>
                        <a:pt x="78907" y="0"/>
                        <a:pt x="111911" y="0"/>
                      </a:cubicBezTo>
                      <a:cubicBezTo>
                        <a:pt x="187898" y="0"/>
                        <a:pt x="263502" y="0"/>
                        <a:pt x="339489" y="0"/>
                      </a:cubicBezTo>
                      <a:cubicBezTo>
                        <a:pt x="353306" y="0"/>
                        <a:pt x="361365" y="6912"/>
                        <a:pt x="360981" y="17663"/>
                      </a:cubicBezTo>
                      <a:cubicBezTo>
                        <a:pt x="360597" y="28799"/>
                        <a:pt x="352538" y="35327"/>
                        <a:pt x="339106" y="35327"/>
                      </a:cubicBezTo>
                      <a:cubicBezTo>
                        <a:pt x="264653" y="35327"/>
                        <a:pt x="189817" y="35327"/>
                        <a:pt x="115365" y="35327"/>
                      </a:cubicBezTo>
                      <a:cubicBezTo>
                        <a:pt x="98479" y="35327"/>
                        <a:pt x="92339" y="41471"/>
                        <a:pt x="92339" y="57982"/>
                      </a:cubicBezTo>
                      <a:cubicBezTo>
                        <a:pt x="92339" y="70270"/>
                        <a:pt x="92339" y="82557"/>
                        <a:pt x="92339" y="95229"/>
                      </a:cubicBezTo>
                      <a:cubicBezTo>
                        <a:pt x="112679" y="95613"/>
                        <a:pt x="129565" y="102141"/>
                        <a:pt x="139543" y="119420"/>
                      </a:cubicBezTo>
                      <a:cubicBezTo>
                        <a:pt x="144532" y="127868"/>
                        <a:pt x="147218" y="137852"/>
                        <a:pt x="148753" y="147452"/>
                      </a:cubicBezTo>
                      <a:cubicBezTo>
                        <a:pt x="150289" y="157819"/>
                        <a:pt x="141845" y="165883"/>
                        <a:pt x="132251" y="166267"/>
                      </a:cubicBezTo>
                      <a:cubicBezTo>
                        <a:pt x="123041" y="166651"/>
                        <a:pt x="115365" y="159739"/>
                        <a:pt x="113830" y="149755"/>
                      </a:cubicBezTo>
                      <a:cubicBezTo>
                        <a:pt x="111911" y="136316"/>
                        <a:pt x="105771" y="130556"/>
                        <a:pt x="93106" y="131708"/>
                      </a:cubicBezTo>
                      <a:cubicBezTo>
                        <a:pt x="93106" y="187002"/>
                        <a:pt x="93106" y="242297"/>
                        <a:pt x="93106" y="298743"/>
                      </a:cubicBezTo>
                      <a:cubicBezTo>
                        <a:pt x="109609" y="298743"/>
                        <a:pt x="123808" y="303735"/>
                        <a:pt x="135321" y="316022"/>
                      </a:cubicBezTo>
                      <a:cubicBezTo>
                        <a:pt x="144148" y="325622"/>
                        <a:pt x="148753" y="336758"/>
                        <a:pt x="149521" y="349429"/>
                      </a:cubicBezTo>
                      <a:cubicBezTo>
                        <a:pt x="149905" y="360565"/>
                        <a:pt x="142997" y="369013"/>
                        <a:pt x="132635" y="369397"/>
                      </a:cubicBezTo>
                      <a:cubicBezTo>
                        <a:pt x="123041" y="370165"/>
                        <a:pt x="115365" y="362869"/>
                        <a:pt x="114214" y="351733"/>
                      </a:cubicBezTo>
                      <a:cubicBezTo>
                        <a:pt x="112679" y="339062"/>
                        <a:pt x="106155" y="333686"/>
                        <a:pt x="93106" y="334838"/>
                      </a:cubicBezTo>
                      <a:cubicBezTo>
                        <a:pt x="93106" y="389748"/>
                        <a:pt x="93106" y="445042"/>
                        <a:pt x="93106" y="500721"/>
                      </a:cubicBezTo>
                      <a:cubicBezTo>
                        <a:pt x="98863" y="501873"/>
                        <a:pt x="105003" y="501873"/>
                        <a:pt x="110376" y="503793"/>
                      </a:cubicBezTo>
                      <a:cubicBezTo>
                        <a:pt x="132635" y="510704"/>
                        <a:pt x="145299" y="526064"/>
                        <a:pt x="149137" y="548719"/>
                      </a:cubicBezTo>
                      <a:cubicBezTo>
                        <a:pt x="151056" y="561007"/>
                        <a:pt x="144916" y="570607"/>
                        <a:pt x="134938" y="572143"/>
                      </a:cubicBezTo>
                      <a:cubicBezTo>
                        <a:pt x="123424" y="573679"/>
                        <a:pt x="116133" y="567535"/>
                        <a:pt x="114214" y="553711"/>
                      </a:cubicBezTo>
                      <a:cubicBezTo>
                        <a:pt x="112679" y="542959"/>
                        <a:pt x="106155" y="537584"/>
                        <a:pt x="93490" y="537584"/>
                      </a:cubicBezTo>
                      <a:cubicBezTo>
                        <a:pt x="93490" y="592878"/>
                        <a:pt x="93490" y="648556"/>
                        <a:pt x="93490" y="704235"/>
                      </a:cubicBezTo>
                      <a:cubicBezTo>
                        <a:pt x="98863" y="705002"/>
                        <a:pt x="104236" y="705770"/>
                        <a:pt x="109609" y="706922"/>
                      </a:cubicBezTo>
                      <a:cubicBezTo>
                        <a:pt x="131100" y="711914"/>
                        <a:pt x="147602" y="731498"/>
                        <a:pt x="149521" y="753385"/>
                      </a:cubicBezTo>
                      <a:cubicBezTo>
                        <a:pt x="150672" y="765673"/>
                        <a:pt x="144148" y="774888"/>
                        <a:pt x="133402" y="775656"/>
                      </a:cubicBezTo>
                      <a:cubicBezTo>
                        <a:pt x="123424" y="776424"/>
                        <a:pt x="115749" y="769513"/>
                        <a:pt x="114214" y="757225"/>
                      </a:cubicBezTo>
                      <a:cubicBezTo>
                        <a:pt x="112679" y="746473"/>
                        <a:pt x="106155" y="740713"/>
                        <a:pt x="93490" y="740713"/>
                      </a:cubicBezTo>
                      <a:cubicBezTo>
                        <a:pt x="93490" y="743017"/>
                        <a:pt x="93106" y="745705"/>
                        <a:pt x="93106" y="748393"/>
                      </a:cubicBezTo>
                      <a:cubicBezTo>
                        <a:pt x="93106" y="782184"/>
                        <a:pt x="93106" y="816359"/>
                        <a:pt x="93106" y="850150"/>
                      </a:cubicBezTo>
                      <a:cubicBezTo>
                        <a:pt x="93106" y="865126"/>
                        <a:pt x="99630" y="871653"/>
                        <a:pt x="114597" y="871653"/>
                      </a:cubicBezTo>
                      <a:cubicBezTo>
                        <a:pt x="314928" y="871653"/>
                        <a:pt x="515259" y="871653"/>
                        <a:pt x="715589" y="871653"/>
                      </a:cubicBezTo>
                      <a:cubicBezTo>
                        <a:pt x="730940" y="871653"/>
                        <a:pt x="736697" y="865126"/>
                        <a:pt x="737848" y="849382"/>
                      </a:cubicBezTo>
                      <a:cubicBezTo>
                        <a:pt x="738615" y="836710"/>
                        <a:pt x="734394" y="828263"/>
                        <a:pt x="725568" y="819431"/>
                      </a:cubicBezTo>
                      <a:cubicBezTo>
                        <a:pt x="677596" y="772584"/>
                        <a:pt x="630775" y="724970"/>
                        <a:pt x="583571" y="677355"/>
                      </a:cubicBezTo>
                      <a:cubicBezTo>
                        <a:pt x="578965" y="672747"/>
                        <a:pt x="574744" y="666988"/>
                        <a:pt x="571673" y="661228"/>
                      </a:cubicBezTo>
                      <a:cubicBezTo>
                        <a:pt x="561312" y="641644"/>
                        <a:pt x="551717" y="621677"/>
                        <a:pt x="540971" y="600174"/>
                      </a:cubicBezTo>
                      <a:cubicBezTo>
                        <a:pt x="529842" y="609773"/>
                        <a:pt x="518329" y="617453"/>
                        <a:pt x="509502" y="627821"/>
                      </a:cubicBezTo>
                      <a:cubicBezTo>
                        <a:pt x="504513" y="633581"/>
                        <a:pt x="502210" y="643180"/>
                        <a:pt x="501826" y="651244"/>
                      </a:cubicBezTo>
                      <a:cubicBezTo>
                        <a:pt x="500675" y="673515"/>
                        <a:pt x="501443" y="696171"/>
                        <a:pt x="501443" y="718442"/>
                      </a:cubicBezTo>
                      <a:cubicBezTo>
                        <a:pt x="501443" y="733034"/>
                        <a:pt x="496454" y="738409"/>
                        <a:pt x="481870" y="740329"/>
                      </a:cubicBezTo>
                      <a:cubicBezTo>
                        <a:pt x="472276" y="741865"/>
                        <a:pt x="466135" y="747625"/>
                        <a:pt x="464600" y="757609"/>
                      </a:cubicBezTo>
                      <a:cubicBezTo>
                        <a:pt x="461914" y="773352"/>
                        <a:pt x="456925" y="777576"/>
                        <a:pt x="440806" y="777576"/>
                      </a:cubicBezTo>
                      <a:cubicBezTo>
                        <a:pt x="422769" y="777576"/>
                        <a:pt x="404731" y="777576"/>
                        <a:pt x="386694" y="777576"/>
                      </a:cubicBezTo>
                      <a:cubicBezTo>
                        <a:pt x="373262" y="777576"/>
                        <a:pt x="367505" y="772200"/>
                        <a:pt x="365586" y="758761"/>
                      </a:cubicBezTo>
                      <a:cubicBezTo>
                        <a:pt x="364051" y="748009"/>
                        <a:pt x="357911" y="741865"/>
                        <a:pt x="347549" y="740329"/>
                      </a:cubicBezTo>
                      <a:cubicBezTo>
                        <a:pt x="334501" y="738793"/>
                        <a:pt x="328744" y="732650"/>
                        <a:pt x="328744" y="719594"/>
                      </a:cubicBezTo>
                      <a:cubicBezTo>
                        <a:pt x="328744" y="697707"/>
                        <a:pt x="328360" y="675819"/>
                        <a:pt x="328744" y="653932"/>
                      </a:cubicBezTo>
                      <a:cubicBezTo>
                        <a:pt x="329128" y="636653"/>
                        <a:pt x="321836" y="624365"/>
                        <a:pt x="308404" y="615149"/>
                      </a:cubicBezTo>
                      <a:cubicBezTo>
                        <a:pt x="282691" y="597486"/>
                        <a:pt x="261583" y="575598"/>
                        <a:pt x="246232" y="548335"/>
                      </a:cubicBezTo>
                      <a:cubicBezTo>
                        <a:pt x="180607" y="432371"/>
                        <a:pt x="251221" y="283767"/>
                        <a:pt x="382473" y="262264"/>
                      </a:cubicBezTo>
                      <a:cubicBezTo>
                        <a:pt x="488011" y="244601"/>
                        <a:pt x="588176" y="315638"/>
                        <a:pt x="605829" y="420851"/>
                      </a:cubicBezTo>
                      <a:cubicBezTo>
                        <a:pt x="612354" y="460018"/>
                        <a:pt x="607365" y="497649"/>
                        <a:pt x="590862" y="534896"/>
                      </a:cubicBezTo>
                      <a:cubicBezTo>
                        <a:pt x="593933" y="536816"/>
                        <a:pt x="597003" y="538736"/>
                        <a:pt x="600073" y="539887"/>
                      </a:cubicBezTo>
                      <a:cubicBezTo>
                        <a:pt x="650347" y="559855"/>
                        <a:pt x="692562" y="590574"/>
                        <a:pt x="727486" y="632045"/>
                      </a:cubicBezTo>
                      <a:cubicBezTo>
                        <a:pt x="729789" y="635117"/>
                        <a:pt x="732475" y="637804"/>
                        <a:pt x="736313" y="642412"/>
                      </a:cubicBezTo>
                      <a:cubicBezTo>
                        <a:pt x="736697" y="637804"/>
                        <a:pt x="737464" y="635885"/>
                        <a:pt x="737464" y="633581"/>
                      </a:cubicBezTo>
                      <a:cubicBezTo>
                        <a:pt x="737464" y="441203"/>
                        <a:pt x="737464" y="248824"/>
                        <a:pt x="737464" y="56062"/>
                      </a:cubicBezTo>
                      <a:cubicBezTo>
                        <a:pt x="737464" y="41855"/>
                        <a:pt x="730556" y="35327"/>
                        <a:pt x="715973" y="35327"/>
                      </a:cubicBezTo>
                      <a:cubicBezTo>
                        <a:pt x="640369" y="35327"/>
                        <a:pt x="564766" y="35327"/>
                        <a:pt x="489546" y="35327"/>
                      </a:cubicBezTo>
                      <a:cubicBezTo>
                        <a:pt x="476497" y="35327"/>
                        <a:pt x="468822" y="28799"/>
                        <a:pt x="468438" y="18047"/>
                      </a:cubicBezTo>
                      <a:cubicBezTo>
                        <a:pt x="468054" y="8448"/>
                        <a:pt x="474962" y="1152"/>
                        <a:pt x="484173" y="0"/>
                      </a:cubicBezTo>
                      <a:cubicBezTo>
                        <a:pt x="486092" y="0"/>
                        <a:pt x="488394" y="0"/>
                        <a:pt x="490313" y="0"/>
                      </a:cubicBezTo>
                      <a:cubicBezTo>
                        <a:pt x="565917" y="0"/>
                        <a:pt x="641521" y="0"/>
                        <a:pt x="716741" y="0"/>
                      </a:cubicBezTo>
                      <a:cubicBezTo>
                        <a:pt x="750129" y="0"/>
                        <a:pt x="772388" y="22271"/>
                        <a:pt x="772388" y="56062"/>
                      </a:cubicBezTo>
                      <a:cubicBezTo>
                        <a:pt x="772388" y="68734"/>
                        <a:pt x="772388" y="81406"/>
                        <a:pt x="772388" y="95613"/>
                      </a:cubicBezTo>
                      <a:cubicBezTo>
                        <a:pt x="782750" y="95613"/>
                        <a:pt x="793112" y="96381"/>
                        <a:pt x="803090" y="95613"/>
                      </a:cubicBezTo>
                      <a:cubicBezTo>
                        <a:pt x="833408" y="93309"/>
                        <a:pt x="858737" y="118652"/>
                        <a:pt x="857586" y="150523"/>
                      </a:cubicBezTo>
                      <a:cubicBezTo>
                        <a:pt x="856435" y="183162"/>
                        <a:pt x="857970" y="216185"/>
                        <a:pt x="856818" y="248824"/>
                      </a:cubicBezTo>
                      <a:cubicBezTo>
                        <a:pt x="856435" y="258808"/>
                        <a:pt x="851445" y="268792"/>
                        <a:pt x="849143" y="279159"/>
                      </a:cubicBezTo>
                      <a:cubicBezTo>
                        <a:pt x="848376" y="282231"/>
                        <a:pt x="848376" y="285303"/>
                        <a:pt x="849143" y="288375"/>
                      </a:cubicBezTo>
                      <a:cubicBezTo>
                        <a:pt x="851445" y="298359"/>
                        <a:pt x="856818" y="308343"/>
                        <a:pt x="856818" y="318710"/>
                      </a:cubicBezTo>
                      <a:cubicBezTo>
                        <a:pt x="857970" y="352501"/>
                        <a:pt x="857970" y="385908"/>
                        <a:pt x="856818" y="419699"/>
                      </a:cubicBezTo>
                      <a:cubicBezTo>
                        <a:pt x="856435" y="429683"/>
                        <a:pt x="851445" y="439283"/>
                        <a:pt x="849143" y="448882"/>
                      </a:cubicBezTo>
                      <a:cubicBezTo>
                        <a:pt x="848376" y="451954"/>
                        <a:pt x="848376" y="455794"/>
                        <a:pt x="849143" y="458866"/>
                      </a:cubicBezTo>
                      <a:cubicBezTo>
                        <a:pt x="851445" y="468850"/>
                        <a:pt x="856435" y="478449"/>
                        <a:pt x="856818" y="488049"/>
                      </a:cubicBezTo>
                      <a:cubicBezTo>
                        <a:pt x="857970" y="521840"/>
                        <a:pt x="857202" y="556015"/>
                        <a:pt x="857202" y="589806"/>
                      </a:cubicBezTo>
                      <a:cubicBezTo>
                        <a:pt x="857202" y="619757"/>
                        <a:pt x="835711" y="641260"/>
                        <a:pt x="806160" y="641260"/>
                      </a:cubicBezTo>
                      <a:cubicBezTo>
                        <a:pt x="795414" y="641260"/>
                        <a:pt x="784285" y="641260"/>
                        <a:pt x="772388" y="641260"/>
                      </a:cubicBezTo>
                      <a:cubicBezTo>
                        <a:pt x="772388" y="652780"/>
                        <a:pt x="772004" y="663916"/>
                        <a:pt x="772772" y="675051"/>
                      </a:cubicBezTo>
                      <a:cubicBezTo>
                        <a:pt x="772772" y="677355"/>
                        <a:pt x="775458" y="680043"/>
                        <a:pt x="777761" y="681963"/>
                      </a:cubicBezTo>
                      <a:cubicBezTo>
                        <a:pt x="808847" y="713450"/>
                        <a:pt x="839932" y="744937"/>
                        <a:pt x="871786" y="776040"/>
                      </a:cubicBezTo>
                      <a:cubicBezTo>
                        <a:pt x="887137" y="791016"/>
                        <a:pt x="901720" y="805991"/>
                        <a:pt x="907477" y="827495"/>
                      </a:cubicBezTo>
                      <a:cubicBezTo>
                        <a:pt x="907477" y="835942"/>
                        <a:pt x="907477" y="844006"/>
                        <a:pt x="907477" y="852454"/>
                      </a:cubicBezTo>
                      <a:cubicBezTo>
                        <a:pt x="906709" y="854374"/>
                        <a:pt x="905942" y="855910"/>
                        <a:pt x="905174" y="857830"/>
                      </a:cubicBezTo>
                      <a:cubicBezTo>
                        <a:pt x="898650" y="878181"/>
                        <a:pt x="885985" y="893541"/>
                        <a:pt x="866413" y="901988"/>
                      </a:cubicBezTo>
                      <a:cubicBezTo>
                        <a:pt x="861808" y="903908"/>
                        <a:pt x="857202" y="905444"/>
                        <a:pt x="852597" y="907364"/>
                      </a:cubicBezTo>
                      <a:cubicBezTo>
                        <a:pt x="844154" y="907364"/>
                        <a:pt x="836094" y="907364"/>
                        <a:pt x="827652" y="907364"/>
                      </a:cubicBezTo>
                      <a:cubicBezTo>
                        <a:pt x="804241" y="901604"/>
                        <a:pt x="788123" y="884325"/>
                        <a:pt x="771621" y="866662"/>
                      </a:cubicBezTo>
                      <a:cubicBezTo>
                        <a:pt x="765480" y="889317"/>
                        <a:pt x="750129" y="900836"/>
                        <a:pt x="730556" y="907364"/>
                      </a:cubicBezTo>
                      <a:cubicBezTo>
                        <a:pt x="519480" y="906980"/>
                        <a:pt x="309172" y="906980"/>
                        <a:pt x="99246" y="906980"/>
                      </a:cubicBezTo>
                      <a:close/>
                      <a:moveTo>
                        <a:pt x="557858" y="518768"/>
                      </a:moveTo>
                      <a:cubicBezTo>
                        <a:pt x="572825" y="484593"/>
                        <a:pt x="575511" y="450418"/>
                        <a:pt x="567068" y="415091"/>
                      </a:cubicBezTo>
                      <a:cubicBezTo>
                        <a:pt x="549031" y="341366"/>
                        <a:pt x="476114" y="285687"/>
                        <a:pt x="391683" y="297591"/>
                      </a:cubicBezTo>
                      <a:cubicBezTo>
                        <a:pt x="321069" y="307575"/>
                        <a:pt x="263119" y="366709"/>
                        <a:pt x="257362" y="436979"/>
                      </a:cubicBezTo>
                      <a:cubicBezTo>
                        <a:pt x="252373" y="498417"/>
                        <a:pt x="275016" y="548335"/>
                        <a:pt x="326057" y="584046"/>
                      </a:cubicBezTo>
                      <a:cubicBezTo>
                        <a:pt x="339489" y="593262"/>
                        <a:pt x="349852" y="604782"/>
                        <a:pt x="357527" y="619373"/>
                      </a:cubicBezTo>
                      <a:cubicBezTo>
                        <a:pt x="358678" y="622061"/>
                        <a:pt x="362900" y="624365"/>
                        <a:pt x="365970" y="624749"/>
                      </a:cubicBezTo>
                      <a:cubicBezTo>
                        <a:pt x="398207" y="625133"/>
                        <a:pt x="430061" y="624749"/>
                        <a:pt x="462297" y="625133"/>
                      </a:cubicBezTo>
                      <a:cubicBezTo>
                        <a:pt x="467287" y="625133"/>
                        <a:pt x="469589" y="623597"/>
                        <a:pt x="471508" y="619373"/>
                      </a:cubicBezTo>
                      <a:cubicBezTo>
                        <a:pt x="477648" y="605549"/>
                        <a:pt x="487627" y="594798"/>
                        <a:pt x="499908" y="586350"/>
                      </a:cubicBezTo>
                      <a:cubicBezTo>
                        <a:pt x="504897" y="582894"/>
                        <a:pt x="509502" y="578670"/>
                        <a:pt x="514875" y="575214"/>
                      </a:cubicBezTo>
                      <a:cubicBezTo>
                        <a:pt x="521783" y="570607"/>
                        <a:pt x="523318" y="565999"/>
                        <a:pt x="518713" y="558703"/>
                      </a:cubicBezTo>
                      <a:cubicBezTo>
                        <a:pt x="512956" y="549487"/>
                        <a:pt x="509118" y="539120"/>
                        <a:pt x="504129" y="529520"/>
                      </a:cubicBezTo>
                      <a:cubicBezTo>
                        <a:pt x="499908" y="521456"/>
                        <a:pt x="500675" y="514160"/>
                        <a:pt x="506816" y="507632"/>
                      </a:cubicBezTo>
                      <a:cubicBezTo>
                        <a:pt x="512572" y="501489"/>
                        <a:pt x="520248" y="500337"/>
                        <a:pt x="529458" y="504561"/>
                      </a:cubicBezTo>
                      <a:cubicBezTo>
                        <a:pt x="538285" y="508785"/>
                        <a:pt x="547496" y="513392"/>
                        <a:pt x="557858" y="518768"/>
                      </a:cubicBezTo>
                      <a:close/>
                      <a:moveTo>
                        <a:pt x="617343" y="660076"/>
                      </a:moveTo>
                      <a:cubicBezTo>
                        <a:pt x="671455" y="714218"/>
                        <a:pt x="726335" y="769129"/>
                        <a:pt x="780447" y="822887"/>
                      </a:cubicBezTo>
                      <a:cubicBezTo>
                        <a:pt x="794263" y="809063"/>
                        <a:pt x="809230" y="794088"/>
                        <a:pt x="822662" y="780264"/>
                      </a:cubicBezTo>
                      <a:cubicBezTo>
                        <a:pt x="768550" y="726122"/>
                        <a:pt x="714054" y="671596"/>
                        <a:pt x="659942" y="617453"/>
                      </a:cubicBezTo>
                      <a:cubicBezTo>
                        <a:pt x="645742" y="631661"/>
                        <a:pt x="631158" y="646252"/>
                        <a:pt x="617343" y="660076"/>
                      </a:cubicBezTo>
                      <a:close/>
                      <a:moveTo>
                        <a:pt x="363667" y="661228"/>
                      </a:moveTo>
                      <a:cubicBezTo>
                        <a:pt x="363667" y="674667"/>
                        <a:pt x="364051" y="687339"/>
                        <a:pt x="363667" y="700011"/>
                      </a:cubicBezTo>
                      <a:cubicBezTo>
                        <a:pt x="363667" y="705386"/>
                        <a:pt x="365586" y="708074"/>
                        <a:pt x="370191" y="710762"/>
                      </a:cubicBezTo>
                      <a:cubicBezTo>
                        <a:pt x="377867" y="715370"/>
                        <a:pt x="387078" y="720746"/>
                        <a:pt x="390532" y="728426"/>
                      </a:cubicBezTo>
                      <a:cubicBezTo>
                        <a:pt x="396672" y="741865"/>
                        <a:pt x="406266" y="743401"/>
                        <a:pt x="418547" y="742249"/>
                      </a:cubicBezTo>
                      <a:cubicBezTo>
                        <a:pt x="420466" y="741865"/>
                        <a:pt x="422769" y="743017"/>
                        <a:pt x="424688" y="742249"/>
                      </a:cubicBezTo>
                      <a:cubicBezTo>
                        <a:pt x="427758" y="741097"/>
                        <a:pt x="431595" y="739561"/>
                        <a:pt x="433131" y="736874"/>
                      </a:cubicBezTo>
                      <a:cubicBezTo>
                        <a:pt x="439271" y="725354"/>
                        <a:pt x="447714" y="716522"/>
                        <a:pt x="459611" y="710378"/>
                      </a:cubicBezTo>
                      <a:cubicBezTo>
                        <a:pt x="461914" y="709226"/>
                        <a:pt x="464600" y="707306"/>
                        <a:pt x="464984" y="705386"/>
                      </a:cubicBezTo>
                      <a:cubicBezTo>
                        <a:pt x="465368" y="690795"/>
                        <a:pt x="465368" y="676203"/>
                        <a:pt x="465368" y="661612"/>
                      </a:cubicBezTo>
                      <a:cubicBezTo>
                        <a:pt x="430061" y="661228"/>
                        <a:pt x="397440" y="661228"/>
                        <a:pt x="363667" y="661228"/>
                      </a:cubicBezTo>
                      <a:close/>
                      <a:moveTo>
                        <a:pt x="772772" y="265720"/>
                      </a:moveTo>
                      <a:cubicBezTo>
                        <a:pt x="784285" y="265720"/>
                        <a:pt x="795031" y="266104"/>
                        <a:pt x="805776" y="265720"/>
                      </a:cubicBezTo>
                      <a:cubicBezTo>
                        <a:pt x="814987" y="265336"/>
                        <a:pt x="821127" y="259960"/>
                        <a:pt x="821127" y="251128"/>
                      </a:cubicBezTo>
                      <a:cubicBezTo>
                        <a:pt x="821511" y="216185"/>
                        <a:pt x="821511" y="181626"/>
                        <a:pt x="821127" y="146684"/>
                      </a:cubicBezTo>
                      <a:cubicBezTo>
                        <a:pt x="821127" y="138236"/>
                        <a:pt x="815371" y="132476"/>
                        <a:pt x="807311" y="132092"/>
                      </a:cubicBezTo>
                      <a:cubicBezTo>
                        <a:pt x="795798" y="131708"/>
                        <a:pt x="784668" y="132092"/>
                        <a:pt x="772772" y="132092"/>
                      </a:cubicBezTo>
                      <a:cubicBezTo>
                        <a:pt x="772772" y="176635"/>
                        <a:pt x="772772" y="220793"/>
                        <a:pt x="772772" y="265720"/>
                      </a:cubicBezTo>
                      <a:close/>
                      <a:moveTo>
                        <a:pt x="772772" y="301431"/>
                      </a:moveTo>
                      <a:cubicBezTo>
                        <a:pt x="772772" y="346741"/>
                        <a:pt x="772772" y="391284"/>
                        <a:pt x="772772" y="435827"/>
                      </a:cubicBezTo>
                      <a:cubicBezTo>
                        <a:pt x="784285" y="435827"/>
                        <a:pt x="795031" y="436211"/>
                        <a:pt x="806160" y="435827"/>
                      </a:cubicBezTo>
                      <a:cubicBezTo>
                        <a:pt x="815371" y="435443"/>
                        <a:pt x="821511" y="429683"/>
                        <a:pt x="821511" y="420851"/>
                      </a:cubicBezTo>
                      <a:cubicBezTo>
                        <a:pt x="821895" y="385908"/>
                        <a:pt x="821895" y="351349"/>
                        <a:pt x="821511" y="316406"/>
                      </a:cubicBezTo>
                      <a:cubicBezTo>
                        <a:pt x="821511" y="307575"/>
                        <a:pt x="815371" y="301815"/>
                        <a:pt x="806160" y="301431"/>
                      </a:cubicBezTo>
                      <a:cubicBezTo>
                        <a:pt x="795031" y="301431"/>
                        <a:pt x="784285" y="301431"/>
                        <a:pt x="772772" y="301431"/>
                      </a:cubicBezTo>
                      <a:close/>
                      <a:moveTo>
                        <a:pt x="772772" y="605549"/>
                      </a:moveTo>
                      <a:cubicBezTo>
                        <a:pt x="784668" y="605549"/>
                        <a:pt x="795798" y="605934"/>
                        <a:pt x="806928" y="605549"/>
                      </a:cubicBezTo>
                      <a:cubicBezTo>
                        <a:pt x="815755" y="605165"/>
                        <a:pt x="820743" y="598638"/>
                        <a:pt x="821127" y="589422"/>
                      </a:cubicBezTo>
                      <a:cubicBezTo>
                        <a:pt x="821127" y="556015"/>
                        <a:pt x="821127" y="522224"/>
                        <a:pt x="821127" y="488817"/>
                      </a:cubicBezTo>
                      <a:cubicBezTo>
                        <a:pt x="821127" y="481137"/>
                        <a:pt x="817674" y="474226"/>
                        <a:pt x="809614" y="473458"/>
                      </a:cubicBezTo>
                      <a:cubicBezTo>
                        <a:pt x="797717" y="472306"/>
                        <a:pt x="785436" y="473074"/>
                        <a:pt x="772772" y="473074"/>
                      </a:cubicBezTo>
                      <a:cubicBezTo>
                        <a:pt x="772772" y="516848"/>
                        <a:pt x="772772" y="560623"/>
                        <a:pt x="772772" y="605549"/>
                      </a:cubicBezTo>
                      <a:close/>
                      <a:moveTo>
                        <a:pt x="807311" y="851686"/>
                      </a:moveTo>
                      <a:cubicBezTo>
                        <a:pt x="818057" y="863974"/>
                        <a:pt x="829570" y="875109"/>
                        <a:pt x="847991" y="869733"/>
                      </a:cubicBezTo>
                      <a:cubicBezTo>
                        <a:pt x="861424" y="865510"/>
                        <a:pt x="868715" y="855910"/>
                        <a:pt x="870251" y="842854"/>
                      </a:cubicBezTo>
                      <a:cubicBezTo>
                        <a:pt x="871786" y="827111"/>
                        <a:pt x="861424" y="817127"/>
                        <a:pt x="851062" y="808295"/>
                      </a:cubicBezTo>
                      <a:cubicBezTo>
                        <a:pt x="836094" y="822887"/>
                        <a:pt x="821895" y="836710"/>
                        <a:pt x="807311" y="851686"/>
                      </a:cubicBezTo>
                      <a:close/>
                      <a:moveTo>
                        <a:pt x="593549" y="628589"/>
                      </a:moveTo>
                      <a:cubicBezTo>
                        <a:pt x="605446" y="616685"/>
                        <a:pt x="616575" y="605549"/>
                        <a:pt x="627705" y="594030"/>
                      </a:cubicBezTo>
                      <a:cubicBezTo>
                        <a:pt x="606213" y="583278"/>
                        <a:pt x="584338" y="572143"/>
                        <a:pt x="562079" y="561391"/>
                      </a:cubicBezTo>
                      <a:cubicBezTo>
                        <a:pt x="561695" y="561775"/>
                        <a:pt x="560928" y="562543"/>
                        <a:pt x="560544" y="562927"/>
                      </a:cubicBezTo>
                      <a:cubicBezTo>
                        <a:pt x="571673" y="584814"/>
                        <a:pt x="582803" y="607085"/>
                        <a:pt x="593549" y="628589"/>
                      </a:cubicBezTo>
                      <a:close/>
                      <a:moveTo>
                        <a:pt x="56647" y="166267"/>
                      </a:moveTo>
                      <a:cubicBezTo>
                        <a:pt x="56647" y="154747"/>
                        <a:pt x="56647" y="143612"/>
                        <a:pt x="56647" y="132092"/>
                      </a:cubicBezTo>
                      <a:cubicBezTo>
                        <a:pt x="44367" y="131708"/>
                        <a:pt x="35540" y="139388"/>
                        <a:pt x="35924" y="149755"/>
                      </a:cubicBezTo>
                      <a:cubicBezTo>
                        <a:pt x="35924" y="159739"/>
                        <a:pt x="44367" y="166651"/>
                        <a:pt x="56647" y="166267"/>
                      </a:cubicBezTo>
                      <a:close/>
                      <a:moveTo>
                        <a:pt x="56264" y="776040"/>
                      </a:moveTo>
                      <a:cubicBezTo>
                        <a:pt x="56264" y="764137"/>
                        <a:pt x="56264" y="752617"/>
                        <a:pt x="56264" y="741097"/>
                      </a:cubicBezTo>
                      <a:cubicBezTo>
                        <a:pt x="43983" y="741481"/>
                        <a:pt x="36307" y="748009"/>
                        <a:pt x="35540" y="757993"/>
                      </a:cubicBezTo>
                      <a:cubicBezTo>
                        <a:pt x="35156" y="767593"/>
                        <a:pt x="42832" y="774888"/>
                        <a:pt x="56264" y="776040"/>
                      </a:cubicBezTo>
                      <a:close/>
                      <a:moveTo>
                        <a:pt x="56264" y="369013"/>
                      </a:moveTo>
                      <a:cubicBezTo>
                        <a:pt x="56264" y="357877"/>
                        <a:pt x="56264" y="346357"/>
                        <a:pt x="56264" y="335222"/>
                      </a:cubicBezTo>
                      <a:cubicBezTo>
                        <a:pt x="43599" y="334838"/>
                        <a:pt x="35540" y="342134"/>
                        <a:pt x="35924" y="352501"/>
                      </a:cubicBezTo>
                      <a:cubicBezTo>
                        <a:pt x="35924" y="362485"/>
                        <a:pt x="45518" y="371701"/>
                        <a:pt x="56264" y="369013"/>
                      </a:cubicBezTo>
                      <a:close/>
                      <a:moveTo>
                        <a:pt x="56647" y="538736"/>
                      </a:moveTo>
                      <a:cubicBezTo>
                        <a:pt x="43983" y="537968"/>
                        <a:pt x="35540" y="545263"/>
                        <a:pt x="35924" y="556015"/>
                      </a:cubicBezTo>
                      <a:cubicBezTo>
                        <a:pt x="36307" y="566767"/>
                        <a:pt x="44751" y="573295"/>
                        <a:pt x="56647" y="572143"/>
                      </a:cubicBezTo>
                      <a:cubicBezTo>
                        <a:pt x="56647" y="560623"/>
                        <a:pt x="56647" y="549487"/>
                        <a:pt x="56647" y="53873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15" name="Google Shape;415;p64"/>
                <p:cNvSpPr/>
                <p:nvPr/>
              </p:nvSpPr>
              <p:spPr>
                <a:xfrm>
                  <a:off x="5953501" y="4163181"/>
                  <a:ext cx="65641" cy="35401"/>
                </a:xfrm>
                <a:custGeom>
                  <a:avLst/>
                  <a:gdLst/>
                  <a:ahLst/>
                  <a:cxnLst/>
                  <a:rect l="l" t="t" r="r" b="b"/>
                  <a:pathLst>
                    <a:path w="65641" h="35401" extrusionOk="0">
                      <a:moveTo>
                        <a:pt x="33005" y="171"/>
                      </a:moveTo>
                      <a:cubicBezTo>
                        <a:pt x="38378" y="171"/>
                        <a:pt x="43750" y="-213"/>
                        <a:pt x="48739" y="171"/>
                      </a:cubicBezTo>
                      <a:cubicBezTo>
                        <a:pt x="58717" y="555"/>
                        <a:pt x="65242" y="7466"/>
                        <a:pt x="65625" y="16682"/>
                      </a:cubicBezTo>
                      <a:cubicBezTo>
                        <a:pt x="66009" y="26666"/>
                        <a:pt x="59485" y="34730"/>
                        <a:pt x="49507" y="35114"/>
                      </a:cubicBezTo>
                      <a:cubicBezTo>
                        <a:pt x="38378" y="35498"/>
                        <a:pt x="27248" y="35498"/>
                        <a:pt x="16118" y="35114"/>
                      </a:cubicBezTo>
                      <a:cubicBezTo>
                        <a:pt x="6908" y="34730"/>
                        <a:pt x="0" y="26282"/>
                        <a:pt x="0" y="17450"/>
                      </a:cubicBezTo>
                      <a:cubicBezTo>
                        <a:pt x="384" y="8618"/>
                        <a:pt x="7291" y="939"/>
                        <a:pt x="16886" y="171"/>
                      </a:cubicBezTo>
                      <a:cubicBezTo>
                        <a:pt x="22259" y="-213"/>
                        <a:pt x="27632" y="171"/>
                        <a:pt x="33005" y="1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16" name="Google Shape;416;p64"/>
                <p:cNvSpPr/>
                <p:nvPr/>
              </p:nvSpPr>
              <p:spPr>
                <a:xfrm>
                  <a:off x="5523843" y="4332476"/>
                  <a:ext cx="58547" cy="56694"/>
                </a:xfrm>
                <a:custGeom>
                  <a:avLst/>
                  <a:gdLst/>
                  <a:ahLst/>
                  <a:cxnLst/>
                  <a:rect l="l" t="t" r="r" b="b"/>
                  <a:pathLst>
                    <a:path w="58547" h="56694" extrusionOk="0">
                      <a:moveTo>
                        <a:pt x="58548" y="17109"/>
                      </a:moveTo>
                      <a:cubicBezTo>
                        <a:pt x="56245" y="29397"/>
                        <a:pt x="29381" y="57812"/>
                        <a:pt x="18635" y="56660"/>
                      </a:cubicBezTo>
                      <a:cubicBezTo>
                        <a:pt x="12878" y="55892"/>
                        <a:pt x="6738" y="51668"/>
                        <a:pt x="2900" y="47060"/>
                      </a:cubicBezTo>
                      <a:cubicBezTo>
                        <a:pt x="-1705" y="41301"/>
                        <a:pt x="-554" y="34005"/>
                        <a:pt x="4435" y="28245"/>
                      </a:cubicBezTo>
                      <a:cubicBezTo>
                        <a:pt x="12111" y="19797"/>
                        <a:pt x="19786" y="12118"/>
                        <a:pt x="28229" y="4438"/>
                      </a:cubicBezTo>
                      <a:cubicBezTo>
                        <a:pt x="33602" y="-554"/>
                        <a:pt x="40894" y="-1706"/>
                        <a:pt x="47034" y="2902"/>
                      </a:cubicBezTo>
                      <a:cubicBezTo>
                        <a:pt x="51640" y="6742"/>
                        <a:pt x="54710" y="12502"/>
                        <a:pt x="58548" y="1710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17" name="Google Shape;417;p64"/>
                <p:cNvSpPr/>
                <p:nvPr/>
              </p:nvSpPr>
              <p:spPr>
                <a:xfrm>
                  <a:off x="5445750" y="4163159"/>
                  <a:ext cx="62204" cy="35518"/>
                </a:xfrm>
                <a:custGeom>
                  <a:avLst/>
                  <a:gdLst/>
                  <a:ahLst/>
                  <a:cxnLst/>
                  <a:rect l="l" t="t" r="r" b="b"/>
                  <a:pathLst>
                    <a:path w="62204" h="35518" extrusionOk="0">
                      <a:moveTo>
                        <a:pt x="30335" y="35519"/>
                      </a:moveTo>
                      <a:cubicBezTo>
                        <a:pt x="26114" y="35519"/>
                        <a:pt x="22276" y="35519"/>
                        <a:pt x="18054" y="35519"/>
                      </a:cubicBezTo>
                      <a:cubicBezTo>
                        <a:pt x="7309" y="35135"/>
                        <a:pt x="401" y="28607"/>
                        <a:pt x="17" y="19007"/>
                      </a:cubicBezTo>
                      <a:cubicBezTo>
                        <a:pt x="-367" y="9024"/>
                        <a:pt x="5774" y="1344"/>
                        <a:pt x="16135" y="576"/>
                      </a:cubicBezTo>
                      <a:cubicBezTo>
                        <a:pt x="26114" y="-192"/>
                        <a:pt x="36092" y="-192"/>
                        <a:pt x="46070" y="576"/>
                      </a:cubicBezTo>
                      <a:cubicBezTo>
                        <a:pt x="56048" y="1344"/>
                        <a:pt x="62572" y="9792"/>
                        <a:pt x="62188" y="19391"/>
                      </a:cubicBezTo>
                      <a:cubicBezTo>
                        <a:pt x="61421" y="28607"/>
                        <a:pt x="54513" y="35135"/>
                        <a:pt x="44535" y="35519"/>
                      </a:cubicBezTo>
                      <a:cubicBezTo>
                        <a:pt x="39546" y="35519"/>
                        <a:pt x="34940" y="35519"/>
                        <a:pt x="30335" y="355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18" name="Google Shape;418;p64"/>
                <p:cNvSpPr/>
                <p:nvPr/>
              </p:nvSpPr>
              <p:spPr>
                <a:xfrm>
                  <a:off x="5888622" y="3972297"/>
                  <a:ext cx="52247" cy="54354"/>
                </a:xfrm>
                <a:custGeom>
                  <a:avLst/>
                  <a:gdLst/>
                  <a:ahLst/>
                  <a:cxnLst/>
                  <a:rect l="l" t="t" r="r" b="b"/>
                  <a:pathLst>
                    <a:path w="52247" h="54354" extrusionOk="0">
                      <a:moveTo>
                        <a:pt x="13838" y="54355"/>
                      </a:moveTo>
                      <a:cubicBezTo>
                        <a:pt x="10000" y="51283"/>
                        <a:pt x="3092" y="48211"/>
                        <a:pt x="1173" y="43219"/>
                      </a:cubicBezTo>
                      <a:cubicBezTo>
                        <a:pt x="-746" y="38227"/>
                        <a:pt x="-362" y="29780"/>
                        <a:pt x="2708" y="25556"/>
                      </a:cubicBezTo>
                      <a:cubicBezTo>
                        <a:pt x="8465" y="17108"/>
                        <a:pt x="16524" y="10196"/>
                        <a:pt x="24199" y="3668"/>
                      </a:cubicBezTo>
                      <a:cubicBezTo>
                        <a:pt x="30724" y="-1707"/>
                        <a:pt x="39934" y="-940"/>
                        <a:pt x="46075" y="4436"/>
                      </a:cubicBezTo>
                      <a:cubicBezTo>
                        <a:pt x="52215" y="9812"/>
                        <a:pt x="54518" y="19796"/>
                        <a:pt x="49529" y="25940"/>
                      </a:cubicBezTo>
                      <a:cubicBezTo>
                        <a:pt x="42237" y="34771"/>
                        <a:pt x="33410" y="42835"/>
                        <a:pt x="24583" y="50899"/>
                      </a:cubicBezTo>
                      <a:cubicBezTo>
                        <a:pt x="22665" y="52819"/>
                        <a:pt x="19210" y="52819"/>
                        <a:pt x="13838" y="5435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19" name="Google Shape;419;p64"/>
                <p:cNvSpPr/>
                <p:nvPr/>
              </p:nvSpPr>
              <p:spPr>
                <a:xfrm>
                  <a:off x="5523894" y="3973420"/>
                  <a:ext cx="55042" cy="51523"/>
                </a:xfrm>
                <a:custGeom>
                  <a:avLst/>
                  <a:gdLst/>
                  <a:ahLst/>
                  <a:cxnLst/>
                  <a:rect l="l" t="t" r="r" b="b"/>
                  <a:pathLst>
                    <a:path w="55042" h="51523" extrusionOk="0">
                      <a:moveTo>
                        <a:pt x="55043" y="36336"/>
                      </a:moveTo>
                      <a:cubicBezTo>
                        <a:pt x="51205" y="40944"/>
                        <a:pt x="48519" y="47856"/>
                        <a:pt x="43530" y="50160"/>
                      </a:cubicBezTo>
                      <a:cubicBezTo>
                        <a:pt x="38541" y="52464"/>
                        <a:pt x="30098" y="51696"/>
                        <a:pt x="25492" y="49008"/>
                      </a:cubicBezTo>
                      <a:cubicBezTo>
                        <a:pt x="17433" y="43632"/>
                        <a:pt x="10525" y="35568"/>
                        <a:pt x="4001" y="28272"/>
                      </a:cubicBezTo>
                      <a:cubicBezTo>
                        <a:pt x="-2139" y="20976"/>
                        <a:pt x="-988" y="10609"/>
                        <a:pt x="5920" y="4465"/>
                      </a:cubicBezTo>
                      <a:cubicBezTo>
                        <a:pt x="12444" y="-1295"/>
                        <a:pt x="22422" y="-1679"/>
                        <a:pt x="29330" y="4465"/>
                      </a:cubicBezTo>
                      <a:cubicBezTo>
                        <a:pt x="36238" y="10609"/>
                        <a:pt x="42762" y="17137"/>
                        <a:pt x="48519" y="24048"/>
                      </a:cubicBezTo>
                      <a:cubicBezTo>
                        <a:pt x="51205" y="26352"/>
                        <a:pt x="52357" y="30576"/>
                        <a:pt x="55043" y="3633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20" name="Google Shape;420;p64"/>
                <p:cNvSpPr/>
                <p:nvPr/>
              </p:nvSpPr>
              <p:spPr>
                <a:xfrm>
                  <a:off x="5714409" y="3893791"/>
                  <a:ext cx="35595" cy="58763"/>
                </a:xfrm>
                <a:custGeom>
                  <a:avLst/>
                  <a:gdLst/>
                  <a:ahLst/>
                  <a:cxnLst/>
                  <a:rect l="l" t="t" r="r" b="b"/>
                  <a:pathLst>
                    <a:path w="35595" h="58763" extrusionOk="0">
                      <a:moveTo>
                        <a:pt x="384" y="28799"/>
                      </a:moveTo>
                      <a:cubicBezTo>
                        <a:pt x="384" y="25343"/>
                        <a:pt x="384" y="21887"/>
                        <a:pt x="384" y="18047"/>
                      </a:cubicBezTo>
                      <a:cubicBezTo>
                        <a:pt x="767" y="6912"/>
                        <a:pt x="7676" y="0"/>
                        <a:pt x="17654" y="0"/>
                      </a:cubicBezTo>
                      <a:cubicBezTo>
                        <a:pt x="27632" y="0"/>
                        <a:pt x="34923" y="6912"/>
                        <a:pt x="35307" y="18047"/>
                      </a:cubicBezTo>
                      <a:cubicBezTo>
                        <a:pt x="35691" y="25727"/>
                        <a:pt x="35691" y="33407"/>
                        <a:pt x="35307" y="41087"/>
                      </a:cubicBezTo>
                      <a:cubicBezTo>
                        <a:pt x="34923" y="51454"/>
                        <a:pt x="26481" y="59134"/>
                        <a:pt x="16886" y="58750"/>
                      </a:cubicBezTo>
                      <a:cubicBezTo>
                        <a:pt x="7292" y="58366"/>
                        <a:pt x="384" y="51070"/>
                        <a:pt x="0" y="40703"/>
                      </a:cubicBezTo>
                      <a:cubicBezTo>
                        <a:pt x="384" y="36479"/>
                        <a:pt x="384" y="32639"/>
                        <a:pt x="384" y="2879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21" name="Google Shape;421;p64"/>
                <p:cNvSpPr/>
                <p:nvPr/>
              </p:nvSpPr>
              <p:spPr>
                <a:xfrm>
                  <a:off x="5714793" y="3727525"/>
                  <a:ext cx="35307" cy="35326"/>
                </a:xfrm>
                <a:custGeom>
                  <a:avLst/>
                  <a:gdLst/>
                  <a:ahLst/>
                  <a:cxnLst/>
                  <a:rect l="l" t="t" r="r" b="b"/>
                  <a:pathLst>
                    <a:path w="35307" h="35326" extrusionOk="0">
                      <a:moveTo>
                        <a:pt x="0" y="17279"/>
                      </a:moveTo>
                      <a:cubicBezTo>
                        <a:pt x="0" y="7680"/>
                        <a:pt x="7676" y="0"/>
                        <a:pt x="17270" y="0"/>
                      </a:cubicBezTo>
                      <a:cubicBezTo>
                        <a:pt x="27248" y="0"/>
                        <a:pt x="35308" y="8064"/>
                        <a:pt x="35308" y="17663"/>
                      </a:cubicBezTo>
                      <a:cubicBezTo>
                        <a:pt x="34923" y="27263"/>
                        <a:pt x="27248" y="34943"/>
                        <a:pt x="18038" y="35327"/>
                      </a:cubicBezTo>
                      <a:cubicBezTo>
                        <a:pt x="8059" y="35327"/>
                        <a:pt x="0" y="27263"/>
                        <a:pt x="0" y="1727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22" name="Google Shape;422;p64"/>
                <p:cNvSpPr/>
                <p:nvPr/>
              </p:nvSpPr>
              <p:spPr>
                <a:xfrm>
                  <a:off x="5649294" y="4059440"/>
                  <a:ext cx="169845" cy="243571"/>
                </a:xfrm>
                <a:custGeom>
                  <a:avLst/>
                  <a:gdLst/>
                  <a:ahLst/>
                  <a:cxnLst/>
                  <a:rect l="l" t="t" r="r" b="b"/>
                  <a:pathLst>
                    <a:path w="169845" h="243571" extrusionOk="0">
                      <a:moveTo>
                        <a:pt x="48229" y="164197"/>
                      </a:moveTo>
                      <a:cubicBezTo>
                        <a:pt x="37867" y="164197"/>
                        <a:pt x="28656" y="164197"/>
                        <a:pt x="19446" y="164197"/>
                      </a:cubicBezTo>
                      <a:cubicBezTo>
                        <a:pt x="3327" y="163813"/>
                        <a:pt x="-5116" y="149606"/>
                        <a:pt x="3327" y="136166"/>
                      </a:cubicBezTo>
                      <a:cubicBezTo>
                        <a:pt x="29424" y="93927"/>
                        <a:pt x="55904" y="51689"/>
                        <a:pt x="82385" y="9450"/>
                      </a:cubicBezTo>
                      <a:cubicBezTo>
                        <a:pt x="87758" y="1002"/>
                        <a:pt x="95433" y="-1686"/>
                        <a:pt x="103876" y="1002"/>
                      </a:cubicBezTo>
                      <a:cubicBezTo>
                        <a:pt x="111552" y="3306"/>
                        <a:pt x="116541" y="10602"/>
                        <a:pt x="116925" y="20201"/>
                      </a:cubicBezTo>
                      <a:cubicBezTo>
                        <a:pt x="117308" y="37097"/>
                        <a:pt x="116925" y="53992"/>
                        <a:pt x="116925" y="70504"/>
                      </a:cubicBezTo>
                      <a:cubicBezTo>
                        <a:pt x="116925" y="73960"/>
                        <a:pt x="116925" y="77416"/>
                        <a:pt x="116925" y="82408"/>
                      </a:cubicBezTo>
                      <a:cubicBezTo>
                        <a:pt x="127286" y="82408"/>
                        <a:pt x="136881" y="82408"/>
                        <a:pt x="146475" y="82408"/>
                      </a:cubicBezTo>
                      <a:cubicBezTo>
                        <a:pt x="155302" y="82408"/>
                        <a:pt x="162978" y="83944"/>
                        <a:pt x="167583" y="92391"/>
                      </a:cubicBezTo>
                      <a:cubicBezTo>
                        <a:pt x="172188" y="100839"/>
                        <a:pt x="169118" y="108135"/>
                        <a:pt x="164129" y="115431"/>
                      </a:cubicBezTo>
                      <a:cubicBezTo>
                        <a:pt x="137265" y="154597"/>
                        <a:pt x="110401" y="193764"/>
                        <a:pt x="83536" y="232931"/>
                      </a:cubicBezTo>
                      <a:cubicBezTo>
                        <a:pt x="76245" y="243683"/>
                        <a:pt x="66266" y="246371"/>
                        <a:pt x="57056" y="240611"/>
                      </a:cubicBezTo>
                      <a:cubicBezTo>
                        <a:pt x="49764" y="236003"/>
                        <a:pt x="48229" y="228707"/>
                        <a:pt x="48229" y="220643"/>
                      </a:cubicBezTo>
                      <a:cubicBezTo>
                        <a:pt x="48229" y="202212"/>
                        <a:pt x="48229" y="183781"/>
                        <a:pt x="48229" y="164197"/>
                      </a:cubicBezTo>
                      <a:close/>
                      <a:moveTo>
                        <a:pt x="85071" y="166501"/>
                      </a:moveTo>
                      <a:cubicBezTo>
                        <a:pt x="96584" y="149989"/>
                        <a:pt x="106563" y="135014"/>
                        <a:pt x="116157" y="121574"/>
                      </a:cubicBezTo>
                      <a:cubicBezTo>
                        <a:pt x="105795" y="118887"/>
                        <a:pt x="92747" y="118887"/>
                        <a:pt x="86606" y="112359"/>
                      </a:cubicBezTo>
                      <a:cubicBezTo>
                        <a:pt x="80466" y="106215"/>
                        <a:pt x="80850" y="93543"/>
                        <a:pt x="78547" y="83560"/>
                      </a:cubicBezTo>
                      <a:cubicBezTo>
                        <a:pt x="69720" y="97767"/>
                        <a:pt x="60510" y="112743"/>
                        <a:pt x="50915" y="128102"/>
                      </a:cubicBezTo>
                      <a:cubicBezTo>
                        <a:pt x="75477" y="128870"/>
                        <a:pt x="84687" y="124646"/>
                        <a:pt x="85071" y="16650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grpSp>
          <p:grpSp>
            <p:nvGrpSpPr>
              <p:cNvPr id="423" name="Google Shape;423;p64"/>
              <p:cNvGrpSpPr/>
              <p:nvPr/>
            </p:nvGrpSpPr>
            <p:grpSpPr>
              <a:xfrm>
                <a:off x="1304333" y="5488666"/>
                <a:ext cx="566267" cy="691349"/>
                <a:chOff x="5574516" y="3858678"/>
                <a:chExt cx="566267" cy="691349"/>
              </a:xfrm>
            </p:grpSpPr>
            <p:sp>
              <p:nvSpPr>
                <p:cNvPr id="424" name="Google Shape;424;p64"/>
                <p:cNvSpPr/>
                <p:nvPr/>
              </p:nvSpPr>
              <p:spPr>
                <a:xfrm>
                  <a:off x="5574516" y="4023123"/>
                  <a:ext cx="315322" cy="329150"/>
                </a:xfrm>
                <a:custGeom>
                  <a:avLst/>
                  <a:gdLst/>
                  <a:ahLst/>
                  <a:cxnLst/>
                  <a:rect l="l" t="t" r="r" b="b"/>
                  <a:pathLst>
                    <a:path w="315322" h="329150" extrusionOk="0">
                      <a:moveTo>
                        <a:pt x="301463" y="222785"/>
                      </a:moveTo>
                      <a:cubicBezTo>
                        <a:pt x="291101" y="217793"/>
                        <a:pt x="281891" y="213186"/>
                        <a:pt x="272680" y="208578"/>
                      </a:cubicBezTo>
                      <a:cubicBezTo>
                        <a:pt x="263469" y="204354"/>
                        <a:pt x="255794" y="205506"/>
                        <a:pt x="250037" y="211650"/>
                      </a:cubicBezTo>
                      <a:cubicBezTo>
                        <a:pt x="243897" y="218177"/>
                        <a:pt x="243513" y="225473"/>
                        <a:pt x="247351" y="233537"/>
                      </a:cubicBezTo>
                      <a:cubicBezTo>
                        <a:pt x="252340" y="243137"/>
                        <a:pt x="256561" y="253504"/>
                        <a:pt x="261934" y="262720"/>
                      </a:cubicBezTo>
                      <a:cubicBezTo>
                        <a:pt x="266540" y="270400"/>
                        <a:pt x="265004" y="275008"/>
                        <a:pt x="258097" y="279232"/>
                      </a:cubicBezTo>
                      <a:cubicBezTo>
                        <a:pt x="253107" y="282687"/>
                        <a:pt x="248118" y="286911"/>
                        <a:pt x="243129" y="290367"/>
                      </a:cubicBezTo>
                      <a:cubicBezTo>
                        <a:pt x="230848" y="298815"/>
                        <a:pt x="220870" y="309567"/>
                        <a:pt x="214730" y="323390"/>
                      </a:cubicBezTo>
                      <a:cubicBezTo>
                        <a:pt x="212811" y="327998"/>
                        <a:pt x="210125" y="329150"/>
                        <a:pt x="205519" y="329150"/>
                      </a:cubicBezTo>
                      <a:cubicBezTo>
                        <a:pt x="173282" y="328766"/>
                        <a:pt x="141429" y="329150"/>
                        <a:pt x="109192" y="328766"/>
                      </a:cubicBezTo>
                      <a:cubicBezTo>
                        <a:pt x="106121" y="328766"/>
                        <a:pt x="102284" y="326078"/>
                        <a:pt x="100749" y="323390"/>
                      </a:cubicBezTo>
                      <a:cubicBezTo>
                        <a:pt x="93073" y="308799"/>
                        <a:pt x="82711" y="297663"/>
                        <a:pt x="69279" y="288063"/>
                      </a:cubicBezTo>
                      <a:cubicBezTo>
                        <a:pt x="18621" y="251968"/>
                        <a:pt x="-4022" y="202434"/>
                        <a:pt x="583" y="140996"/>
                      </a:cubicBezTo>
                      <a:cubicBezTo>
                        <a:pt x="6340" y="70726"/>
                        <a:pt x="64290" y="11592"/>
                        <a:pt x="134905" y="1608"/>
                      </a:cubicBezTo>
                      <a:cubicBezTo>
                        <a:pt x="219335" y="-10296"/>
                        <a:pt x="292252" y="45383"/>
                        <a:pt x="310290" y="119108"/>
                      </a:cubicBezTo>
                      <a:cubicBezTo>
                        <a:pt x="319117" y="154435"/>
                        <a:pt x="316430" y="188610"/>
                        <a:pt x="301463" y="222785"/>
                      </a:cubicBezTo>
                      <a:close/>
                      <a:moveTo>
                        <a:pt x="123008" y="200514"/>
                      </a:moveTo>
                      <a:cubicBezTo>
                        <a:pt x="123008" y="220097"/>
                        <a:pt x="123008" y="238529"/>
                        <a:pt x="123008" y="256576"/>
                      </a:cubicBezTo>
                      <a:cubicBezTo>
                        <a:pt x="123008" y="264640"/>
                        <a:pt x="124543" y="271936"/>
                        <a:pt x="131835" y="276544"/>
                      </a:cubicBezTo>
                      <a:cubicBezTo>
                        <a:pt x="141045" y="282303"/>
                        <a:pt x="151023" y="279616"/>
                        <a:pt x="158315" y="268864"/>
                      </a:cubicBezTo>
                      <a:cubicBezTo>
                        <a:pt x="185179" y="229697"/>
                        <a:pt x="212044" y="190530"/>
                        <a:pt x="238908" y="151364"/>
                      </a:cubicBezTo>
                      <a:cubicBezTo>
                        <a:pt x="243897" y="144068"/>
                        <a:pt x="246967" y="137156"/>
                        <a:pt x="242362" y="128324"/>
                      </a:cubicBezTo>
                      <a:cubicBezTo>
                        <a:pt x="237756" y="119876"/>
                        <a:pt x="229697" y="118340"/>
                        <a:pt x="221254" y="118340"/>
                      </a:cubicBezTo>
                      <a:cubicBezTo>
                        <a:pt x="211660" y="118340"/>
                        <a:pt x="202065" y="118340"/>
                        <a:pt x="191703" y="118340"/>
                      </a:cubicBezTo>
                      <a:cubicBezTo>
                        <a:pt x="191703" y="113349"/>
                        <a:pt x="191703" y="109893"/>
                        <a:pt x="191703" y="106437"/>
                      </a:cubicBezTo>
                      <a:cubicBezTo>
                        <a:pt x="191703" y="89541"/>
                        <a:pt x="191703" y="72646"/>
                        <a:pt x="191703" y="56134"/>
                      </a:cubicBezTo>
                      <a:cubicBezTo>
                        <a:pt x="191703" y="46535"/>
                        <a:pt x="186330" y="39239"/>
                        <a:pt x="178655" y="36935"/>
                      </a:cubicBezTo>
                      <a:cubicBezTo>
                        <a:pt x="170212" y="34631"/>
                        <a:pt x="162537" y="36935"/>
                        <a:pt x="157164" y="45383"/>
                      </a:cubicBezTo>
                      <a:cubicBezTo>
                        <a:pt x="130683" y="87621"/>
                        <a:pt x="104203" y="129476"/>
                        <a:pt x="78106" y="172099"/>
                      </a:cubicBezTo>
                      <a:cubicBezTo>
                        <a:pt x="69663" y="185922"/>
                        <a:pt x="78106" y="200130"/>
                        <a:pt x="94224" y="200130"/>
                      </a:cubicBezTo>
                      <a:cubicBezTo>
                        <a:pt x="103435" y="200514"/>
                        <a:pt x="112262" y="200514"/>
                        <a:pt x="123008" y="200514"/>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25" name="Google Shape;425;p64"/>
                <p:cNvSpPr/>
                <p:nvPr/>
              </p:nvSpPr>
              <p:spPr>
                <a:xfrm>
                  <a:off x="5935464" y="4344594"/>
                  <a:ext cx="205319" cy="205433"/>
                </a:xfrm>
                <a:custGeom>
                  <a:avLst/>
                  <a:gdLst/>
                  <a:ahLst/>
                  <a:cxnLst/>
                  <a:rect l="l" t="t" r="r" b="b"/>
                  <a:pathLst>
                    <a:path w="205319" h="205433" extrusionOk="0">
                      <a:moveTo>
                        <a:pt x="0" y="42623"/>
                      </a:moveTo>
                      <a:cubicBezTo>
                        <a:pt x="14200" y="28799"/>
                        <a:pt x="28783" y="14208"/>
                        <a:pt x="42599" y="0"/>
                      </a:cubicBezTo>
                      <a:cubicBezTo>
                        <a:pt x="96712" y="54142"/>
                        <a:pt x="151207" y="108669"/>
                        <a:pt x="205320" y="162811"/>
                      </a:cubicBezTo>
                      <a:cubicBezTo>
                        <a:pt x="191504" y="176635"/>
                        <a:pt x="176920" y="191226"/>
                        <a:pt x="163104" y="205434"/>
                      </a:cubicBezTo>
                      <a:cubicBezTo>
                        <a:pt x="108992" y="151675"/>
                        <a:pt x="54112" y="97149"/>
                        <a:pt x="0" y="42623"/>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26" name="Google Shape;426;p64"/>
                <p:cNvSpPr/>
                <p:nvPr/>
              </p:nvSpPr>
              <p:spPr>
                <a:xfrm>
                  <a:off x="6090893" y="3858678"/>
                  <a:ext cx="48643" cy="134182"/>
                </a:xfrm>
                <a:custGeom>
                  <a:avLst/>
                  <a:gdLst/>
                  <a:ahLst/>
                  <a:cxnLst/>
                  <a:rect l="l" t="t" r="r" b="b"/>
                  <a:pathLst>
                    <a:path w="48643" h="134182" extrusionOk="0">
                      <a:moveTo>
                        <a:pt x="0" y="134183"/>
                      </a:moveTo>
                      <a:cubicBezTo>
                        <a:pt x="0" y="89256"/>
                        <a:pt x="0" y="45097"/>
                        <a:pt x="0" y="171"/>
                      </a:cubicBezTo>
                      <a:cubicBezTo>
                        <a:pt x="11897" y="171"/>
                        <a:pt x="23410" y="-213"/>
                        <a:pt x="34540" y="171"/>
                      </a:cubicBezTo>
                      <a:cubicBezTo>
                        <a:pt x="42599" y="555"/>
                        <a:pt x="47972" y="6698"/>
                        <a:pt x="48356" y="14762"/>
                      </a:cubicBezTo>
                      <a:cubicBezTo>
                        <a:pt x="48740" y="49705"/>
                        <a:pt x="48740" y="84264"/>
                        <a:pt x="48356" y="119207"/>
                      </a:cubicBezTo>
                      <a:cubicBezTo>
                        <a:pt x="48356" y="128039"/>
                        <a:pt x="42215" y="133799"/>
                        <a:pt x="33005" y="133799"/>
                      </a:cubicBezTo>
                      <a:cubicBezTo>
                        <a:pt x="22259" y="134183"/>
                        <a:pt x="11513" y="134183"/>
                        <a:pt x="0" y="134183"/>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27" name="Google Shape;427;p64"/>
                <p:cNvSpPr/>
                <p:nvPr/>
              </p:nvSpPr>
              <p:spPr>
                <a:xfrm>
                  <a:off x="6090893" y="4028401"/>
                  <a:ext cx="49027" cy="134737"/>
                </a:xfrm>
                <a:custGeom>
                  <a:avLst/>
                  <a:gdLst/>
                  <a:ahLst/>
                  <a:cxnLst/>
                  <a:rect l="l" t="t" r="r" b="b"/>
                  <a:pathLst>
                    <a:path w="49027" h="134737" extrusionOk="0">
                      <a:moveTo>
                        <a:pt x="0" y="171"/>
                      </a:moveTo>
                      <a:cubicBezTo>
                        <a:pt x="11513" y="171"/>
                        <a:pt x="22259" y="-213"/>
                        <a:pt x="33389" y="171"/>
                      </a:cubicBezTo>
                      <a:cubicBezTo>
                        <a:pt x="42599" y="555"/>
                        <a:pt x="48740" y="6314"/>
                        <a:pt x="48740" y="15146"/>
                      </a:cubicBezTo>
                      <a:cubicBezTo>
                        <a:pt x="49123" y="50089"/>
                        <a:pt x="49123" y="84648"/>
                        <a:pt x="48740" y="119591"/>
                      </a:cubicBezTo>
                      <a:cubicBezTo>
                        <a:pt x="48740" y="128423"/>
                        <a:pt x="42599" y="134183"/>
                        <a:pt x="33389" y="134567"/>
                      </a:cubicBezTo>
                      <a:cubicBezTo>
                        <a:pt x="22643" y="134950"/>
                        <a:pt x="11513" y="134567"/>
                        <a:pt x="0" y="134567"/>
                      </a:cubicBezTo>
                      <a:cubicBezTo>
                        <a:pt x="0" y="90024"/>
                        <a:pt x="0" y="45481"/>
                        <a:pt x="0" y="171"/>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28" name="Google Shape;428;p64"/>
                <p:cNvSpPr/>
                <p:nvPr/>
              </p:nvSpPr>
              <p:spPr>
                <a:xfrm>
                  <a:off x="6090893" y="4199579"/>
                  <a:ext cx="48355" cy="133206"/>
                </a:xfrm>
                <a:custGeom>
                  <a:avLst/>
                  <a:gdLst/>
                  <a:ahLst/>
                  <a:cxnLst/>
                  <a:rect l="l" t="t" r="r" b="b"/>
                  <a:pathLst>
                    <a:path w="48355" h="133206" extrusionOk="0">
                      <a:moveTo>
                        <a:pt x="0" y="133111"/>
                      </a:moveTo>
                      <a:cubicBezTo>
                        <a:pt x="0" y="88184"/>
                        <a:pt x="0" y="44793"/>
                        <a:pt x="0" y="251"/>
                      </a:cubicBezTo>
                      <a:cubicBezTo>
                        <a:pt x="12281" y="251"/>
                        <a:pt x="24562" y="-517"/>
                        <a:pt x="36842" y="635"/>
                      </a:cubicBezTo>
                      <a:cubicBezTo>
                        <a:pt x="44902" y="1403"/>
                        <a:pt x="48356" y="8315"/>
                        <a:pt x="48356" y="15994"/>
                      </a:cubicBezTo>
                      <a:cubicBezTo>
                        <a:pt x="48356" y="49401"/>
                        <a:pt x="48356" y="83192"/>
                        <a:pt x="48356" y="116599"/>
                      </a:cubicBezTo>
                      <a:cubicBezTo>
                        <a:pt x="48356" y="126199"/>
                        <a:pt x="42983" y="132343"/>
                        <a:pt x="34156" y="132727"/>
                      </a:cubicBezTo>
                      <a:cubicBezTo>
                        <a:pt x="23027" y="133495"/>
                        <a:pt x="11897" y="133111"/>
                        <a:pt x="0" y="133111"/>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29" name="Google Shape;429;p64"/>
                <p:cNvSpPr/>
                <p:nvPr/>
              </p:nvSpPr>
              <p:spPr>
                <a:xfrm>
                  <a:off x="5699826" y="4143000"/>
                  <a:ext cx="65241" cy="82941"/>
                </a:xfrm>
                <a:custGeom>
                  <a:avLst/>
                  <a:gdLst/>
                  <a:ahLst/>
                  <a:cxnLst/>
                  <a:rect l="l" t="t" r="r" b="b"/>
                  <a:pathLst>
                    <a:path w="65241" h="82941" extrusionOk="0">
                      <a:moveTo>
                        <a:pt x="34540" y="82941"/>
                      </a:moveTo>
                      <a:cubicBezTo>
                        <a:pt x="34156" y="41087"/>
                        <a:pt x="24945" y="45311"/>
                        <a:pt x="0" y="44543"/>
                      </a:cubicBezTo>
                      <a:cubicBezTo>
                        <a:pt x="9594" y="29183"/>
                        <a:pt x="18805" y="14592"/>
                        <a:pt x="27632" y="0"/>
                      </a:cubicBezTo>
                      <a:cubicBezTo>
                        <a:pt x="29935" y="9984"/>
                        <a:pt x="29551" y="22655"/>
                        <a:pt x="35691" y="28799"/>
                      </a:cubicBezTo>
                      <a:cubicBezTo>
                        <a:pt x="41832" y="34943"/>
                        <a:pt x="54880" y="34943"/>
                        <a:pt x="65242" y="38015"/>
                      </a:cubicBezTo>
                      <a:cubicBezTo>
                        <a:pt x="56032" y="51454"/>
                        <a:pt x="46053" y="66430"/>
                        <a:pt x="34540" y="82941"/>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grpSp>
        </p:grpSp>
      </p:grpSp>
      <p:cxnSp>
        <p:nvCxnSpPr>
          <p:cNvPr id="430" name="Google Shape;430;p64"/>
          <p:cNvCxnSpPr/>
          <p:nvPr/>
        </p:nvCxnSpPr>
        <p:spPr>
          <a:xfrm>
            <a:off x="3801978" y="7696571"/>
            <a:ext cx="3288633" cy="0"/>
          </a:xfrm>
          <a:prstGeom prst="straightConnector1">
            <a:avLst/>
          </a:prstGeom>
          <a:noFill/>
          <a:ln w="28575" cap="flat" cmpd="sng">
            <a:solidFill>
              <a:srgbClr val="69ADAD"/>
            </a:solidFill>
            <a:prstDash val="solid"/>
            <a:miter lim="800000"/>
            <a:headEnd type="none" w="sm" len="sm"/>
            <a:tailEnd type="none" w="sm" len="sm"/>
          </a:ln>
        </p:spPr>
      </p:cxnSp>
      <p:grpSp>
        <p:nvGrpSpPr>
          <p:cNvPr id="431" name="Google Shape;431;p64"/>
          <p:cNvGrpSpPr/>
          <p:nvPr/>
        </p:nvGrpSpPr>
        <p:grpSpPr>
          <a:xfrm>
            <a:off x="6770986" y="7341555"/>
            <a:ext cx="750136" cy="750136"/>
            <a:chOff x="6770986" y="5699369"/>
            <a:chExt cx="750136" cy="750136"/>
          </a:xfrm>
        </p:grpSpPr>
        <p:sp>
          <p:nvSpPr>
            <p:cNvPr id="432" name="Google Shape;432;p64"/>
            <p:cNvSpPr/>
            <p:nvPr/>
          </p:nvSpPr>
          <p:spPr>
            <a:xfrm>
              <a:off x="6770986" y="5699369"/>
              <a:ext cx="750136" cy="750136"/>
            </a:xfrm>
            <a:prstGeom prst="ellipse">
              <a:avLst/>
            </a:prstGeom>
            <a:solidFill>
              <a:srgbClr val="69AD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grpSp>
          <p:nvGrpSpPr>
            <p:cNvPr id="433" name="Google Shape;433;p64"/>
            <p:cNvGrpSpPr/>
            <p:nvPr/>
          </p:nvGrpSpPr>
          <p:grpSpPr>
            <a:xfrm>
              <a:off x="6927017" y="5844011"/>
              <a:ext cx="460179" cy="460852"/>
              <a:chOff x="5846399" y="5075944"/>
              <a:chExt cx="910778" cy="912109"/>
            </a:xfrm>
          </p:grpSpPr>
          <p:grpSp>
            <p:nvGrpSpPr>
              <p:cNvPr id="434" name="Google Shape;434;p64"/>
              <p:cNvGrpSpPr/>
              <p:nvPr/>
            </p:nvGrpSpPr>
            <p:grpSpPr>
              <a:xfrm>
                <a:off x="6118625" y="5123402"/>
                <a:ext cx="376897" cy="533617"/>
                <a:chOff x="2711364" y="4936062"/>
                <a:chExt cx="376897" cy="533617"/>
              </a:xfrm>
            </p:grpSpPr>
            <p:sp>
              <p:nvSpPr>
                <p:cNvPr id="435" name="Google Shape;435;p64"/>
                <p:cNvSpPr/>
                <p:nvPr/>
              </p:nvSpPr>
              <p:spPr>
                <a:xfrm>
                  <a:off x="2711364" y="4936062"/>
                  <a:ext cx="376897" cy="408053"/>
                </a:xfrm>
                <a:custGeom>
                  <a:avLst/>
                  <a:gdLst/>
                  <a:ahLst/>
                  <a:cxnLst/>
                  <a:rect l="l" t="t" r="r" b="b"/>
                  <a:pathLst>
                    <a:path w="376897" h="408053" extrusionOk="0">
                      <a:moveTo>
                        <a:pt x="125501" y="282489"/>
                      </a:moveTo>
                      <a:cubicBezTo>
                        <a:pt x="125501" y="325112"/>
                        <a:pt x="125501" y="365815"/>
                        <a:pt x="125501" y="407669"/>
                      </a:cubicBezTo>
                      <a:cubicBezTo>
                        <a:pt x="115522" y="407669"/>
                        <a:pt x="105544" y="407669"/>
                        <a:pt x="94415" y="407669"/>
                      </a:cubicBezTo>
                      <a:cubicBezTo>
                        <a:pt x="94799" y="367735"/>
                        <a:pt x="71005" y="338552"/>
                        <a:pt x="46827" y="310136"/>
                      </a:cubicBezTo>
                      <a:cubicBezTo>
                        <a:pt x="18044" y="275962"/>
                        <a:pt x="774" y="237947"/>
                        <a:pt x="6" y="192252"/>
                      </a:cubicBezTo>
                      <a:cubicBezTo>
                        <a:pt x="-761" y="94335"/>
                        <a:pt x="69086" y="13314"/>
                        <a:pt x="166181" y="1410"/>
                      </a:cubicBezTo>
                      <a:cubicBezTo>
                        <a:pt x="302805" y="-15102"/>
                        <a:pt x="411029" y="116222"/>
                        <a:pt x="366895" y="248314"/>
                      </a:cubicBezTo>
                      <a:cubicBezTo>
                        <a:pt x="360371" y="267898"/>
                        <a:pt x="346555" y="285177"/>
                        <a:pt x="335426" y="303225"/>
                      </a:cubicBezTo>
                      <a:cubicBezTo>
                        <a:pt x="331204" y="310136"/>
                        <a:pt x="325447" y="316280"/>
                        <a:pt x="320075" y="322424"/>
                      </a:cubicBezTo>
                      <a:cubicBezTo>
                        <a:pt x="299734" y="347383"/>
                        <a:pt x="282849" y="373879"/>
                        <a:pt x="282465" y="408053"/>
                      </a:cubicBezTo>
                      <a:cubicBezTo>
                        <a:pt x="272103" y="408053"/>
                        <a:pt x="262125" y="408053"/>
                        <a:pt x="251763" y="408053"/>
                      </a:cubicBezTo>
                      <a:cubicBezTo>
                        <a:pt x="251763" y="366583"/>
                        <a:pt x="251763" y="325496"/>
                        <a:pt x="251763" y="282873"/>
                      </a:cubicBezTo>
                      <a:cubicBezTo>
                        <a:pt x="256752" y="282873"/>
                        <a:pt x="261741" y="282873"/>
                        <a:pt x="267114" y="282873"/>
                      </a:cubicBezTo>
                      <a:cubicBezTo>
                        <a:pt x="293978" y="282105"/>
                        <a:pt x="314318" y="260986"/>
                        <a:pt x="313934" y="234875"/>
                      </a:cubicBezTo>
                      <a:cubicBezTo>
                        <a:pt x="313551" y="209531"/>
                        <a:pt x="292443" y="188796"/>
                        <a:pt x="267114" y="188796"/>
                      </a:cubicBezTo>
                      <a:cubicBezTo>
                        <a:pt x="241401" y="188796"/>
                        <a:pt x="220677" y="209148"/>
                        <a:pt x="219909" y="235259"/>
                      </a:cubicBezTo>
                      <a:cubicBezTo>
                        <a:pt x="219909" y="240250"/>
                        <a:pt x="219909" y="245243"/>
                        <a:pt x="219909" y="250618"/>
                      </a:cubicBezTo>
                      <a:cubicBezTo>
                        <a:pt x="199186" y="250618"/>
                        <a:pt x="178845" y="250618"/>
                        <a:pt x="156970" y="250618"/>
                      </a:cubicBezTo>
                      <a:cubicBezTo>
                        <a:pt x="156970" y="245626"/>
                        <a:pt x="156970" y="240250"/>
                        <a:pt x="156970" y="234491"/>
                      </a:cubicBezTo>
                      <a:cubicBezTo>
                        <a:pt x="155819" y="208379"/>
                        <a:pt x="135095" y="188028"/>
                        <a:pt x="109382" y="188412"/>
                      </a:cubicBezTo>
                      <a:cubicBezTo>
                        <a:pt x="84053" y="188796"/>
                        <a:pt x="63329" y="209531"/>
                        <a:pt x="62945" y="234875"/>
                      </a:cubicBezTo>
                      <a:cubicBezTo>
                        <a:pt x="62562" y="260602"/>
                        <a:pt x="82902" y="281721"/>
                        <a:pt x="108998" y="282489"/>
                      </a:cubicBezTo>
                      <a:cubicBezTo>
                        <a:pt x="114371" y="282873"/>
                        <a:pt x="119360" y="282489"/>
                        <a:pt x="125501" y="282489"/>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36" name="Google Shape;436;p64"/>
                <p:cNvSpPr/>
                <p:nvPr/>
              </p:nvSpPr>
              <p:spPr>
                <a:xfrm>
                  <a:off x="2869101" y="5218935"/>
                  <a:ext cx="61404" cy="124796"/>
                </a:xfrm>
                <a:custGeom>
                  <a:avLst/>
                  <a:gdLst/>
                  <a:ahLst/>
                  <a:cxnLst/>
                  <a:rect l="l" t="t" r="r" b="b"/>
                  <a:pathLst>
                    <a:path w="61404" h="124796" extrusionOk="0">
                      <a:moveTo>
                        <a:pt x="0" y="0"/>
                      </a:moveTo>
                      <a:cubicBezTo>
                        <a:pt x="20724" y="0"/>
                        <a:pt x="40680" y="0"/>
                        <a:pt x="61404" y="0"/>
                      </a:cubicBezTo>
                      <a:cubicBezTo>
                        <a:pt x="61404" y="41471"/>
                        <a:pt x="61404" y="82941"/>
                        <a:pt x="61404" y="124796"/>
                      </a:cubicBezTo>
                      <a:cubicBezTo>
                        <a:pt x="41448" y="124796"/>
                        <a:pt x="21108" y="124796"/>
                        <a:pt x="0" y="124796"/>
                      </a:cubicBezTo>
                      <a:cubicBezTo>
                        <a:pt x="0" y="83326"/>
                        <a:pt x="0" y="42239"/>
                        <a:pt x="0" y="0"/>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37" name="Google Shape;437;p64"/>
                <p:cNvSpPr/>
                <p:nvPr/>
              </p:nvSpPr>
              <p:spPr>
                <a:xfrm>
                  <a:off x="2837632" y="5376370"/>
                  <a:ext cx="124342" cy="30334"/>
                </a:xfrm>
                <a:custGeom>
                  <a:avLst/>
                  <a:gdLst/>
                  <a:ahLst/>
                  <a:cxnLst/>
                  <a:rect l="l" t="t" r="r" b="b"/>
                  <a:pathLst>
                    <a:path w="124342" h="30334" extrusionOk="0">
                      <a:moveTo>
                        <a:pt x="0" y="0"/>
                      </a:moveTo>
                      <a:cubicBezTo>
                        <a:pt x="41448" y="0"/>
                        <a:pt x="82512" y="0"/>
                        <a:pt x="124343" y="0"/>
                      </a:cubicBezTo>
                      <a:cubicBezTo>
                        <a:pt x="124343" y="9984"/>
                        <a:pt x="124343" y="19967"/>
                        <a:pt x="124343" y="30335"/>
                      </a:cubicBezTo>
                      <a:cubicBezTo>
                        <a:pt x="83279" y="30335"/>
                        <a:pt x="41831" y="30335"/>
                        <a:pt x="0" y="30335"/>
                      </a:cubicBezTo>
                      <a:cubicBezTo>
                        <a:pt x="0" y="20351"/>
                        <a:pt x="0" y="10752"/>
                        <a:pt x="0"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38" name="Google Shape;438;p64"/>
                <p:cNvSpPr/>
                <p:nvPr/>
              </p:nvSpPr>
              <p:spPr>
                <a:xfrm>
                  <a:off x="2857588" y="5439344"/>
                  <a:ext cx="84814" cy="30335"/>
                </a:xfrm>
                <a:custGeom>
                  <a:avLst/>
                  <a:gdLst/>
                  <a:ahLst/>
                  <a:cxnLst/>
                  <a:rect l="l" t="t" r="r" b="b"/>
                  <a:pathLst>
                    <a:path w="84814" h="30335" extrusionOk="0">
                      <a:moveTo>
                        <a:pt x="84814" y="0"/>
                      </a:moveTo>
                      <a:cubicBezTo>
                        <a:pt x="82128" y="10368"/>
                        <a:pt x="79825" y="19967"/>
                        <a:pt x="77523" y="30335"/>
                      </a:cubicBezTo>
                      <a:cubicBezTo>
                        <a:pt x="54496" y="30335"/>
                        <a:pt x="31854" y="30335"/>
                        <a:pt x="7676" y="30335"/>
                      </a:cubicBezTo>
                      <a:cubicBezTo>
                        <a:pt x="5373" y="20735"/>
                        <a:pt x="2686" y="10752"/>
                        <a:pt x="0" y="0"/>
                      </a:cubicBezTo>
                      <a:cubicBezTo>
                        <a:pt x="28016" y="0"/>
                        <a:pt x="55647" y="0"/>
                        <a:pt x="84814"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39" name="Google Shape;439;p64"/>
                <p:cNvSpPr/>
                <p:nvPr/>
              </p:nvSpPr>
              <p:spPr>
                <a:xfrm>
                  <a:off x="2805762" y="5155943"/>
                  <a:ext cx="31444" cy="31291"/>
                </a:xfrm>
                <a:custGeom>
                  <a:avLst/>
                  <a:gdLst/>
                  <a:ahLst/>
                  <a:cxnLst/>
                  <a:rect l="l" t="t" r="r" b="b"/>
                  <a:pathLst>
                    <a:path w="31444" h="31291" extrusionOk="0">
                      <a:moveTo>
                        <a:pt x="31103" y="31121"/>
                      </a:moveTo>
                      <a:cubicBezTo>
                        <a:pt x="24579" y="31121"/>
                        <a:pt x="19206" y="31505"/>
                        <a:pt x="14217" y="31121"/>
                      </a:cubicBezTo>
                      <a:cubicBezTo>
                        <a:pt x="5774" y="30353"/>
                        <a:pt x="-367" y="23442"/>
                        <a:pt x="17" y="15378"/>
                      </a:cubicBezTo>
                      <a:cubicBezTo>
                        <a:pt x="17" y="7314"/>
                        <a:pt x="6925" y="402"/>
                        <a:pt x="14984" y="18"/>
                      </a:cubicBezTo>
                      <a:cubicBezTo>
                        <a:pt x="23044" y="-366"/>
                        <a:pt x="30335" y="5394"/>
                        <a:pt x="31103" y="13842"/>
                      </a:cubicBezTo>
                      <a:cubicBezTo>
                        <a:pt x="31871" y="19218"/>
                        <a:pt x="31103" y="24977"/>
                        <a:pt x="31103" y="31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40" name="Google Shape;440;p64"/>
                <p:cNvSpPr/>
                <p:nvPr/>
              </p:nvSpPr>
              <p:spPr>
                <a:xfrm>
                  <a:off x="2962572" y="5155944"/>
                  <a:ext cx="31274" cy="31504"/>
                </a:xfrm>
                <a:custGeom>
                  <a:avLst/>
                  <a:gdLst/>
                  <a:ahLst/>
                  <a:cxnLst/>
                  <a:rect l="l" t="t" r="r" b="b"/>
                  <a:pathLst>
                    <a:path w="31274" h="31504" extrusionOk="0">
                      <a:moveTo>
                        <a:pt x="171" y="31504"/>
                      </a:moveTo>
                      <a:cubicBezTo>
                        <a:pt x="171" y="24976"/>
                        <a:pt x="-213" y="19601"/>
                        <a:pt x="171" y="14225"/>
                      </a:cubicBezTo>
                      <a:cubicBezTo>
                        <a:pt x="938" y="5777"/>
                        <a:pt x="7846" y="-367"/>
                        <a:pt x="15905" y="17"/>
                      </a:cubicBezTo>
                      <a:cubicBezTo>
                        <a:pt x="23965" y="17"/>
                        <a:pt x="30873" y="6929"/>
                        <a:pt x="31256" y="14993"/>
                      </a:cubicBezTo>
                      <a:cubicBezTo>
                        <a:pt x="31640" y="23056"/>
                        <a:pt x="25883" y="29968"/>
                        <a:pt x="17440" y="31120"/>
                      </a:cubicBezTo>
                      <a:cubicBezTo>
                        <a:pt x="15905" y="31504"/>
                        <a:pt x="14370" y="31120"/>
                        <a:pt x="12451" y="31120"/>
                      </a:cubicBezTo>
                      <a:cubicBezTo>
                        <a:pt x="8997" y="31504"/>
                        <a:pt x="5160" y="31504"/>
                        <a:pt x="171" y="3150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grpSp>
          <p:grpSp>
            <p:nvGrpSpPr>
              <p:cNvPr id="441" name="Google Shape;441;p64"/>
              <p:cNvGrpSpPr/>
              <p:nvPr/>
            </p:nvGrpSpPr>
            <p:grpSpPr>
              <a:xfrm>
                <a:off x="5846399" y="5075944"/>
                <a:ext cx="910778" cy="912109"/>
                <a:chOff x="2444246" y="4903928"/>
                <a:chExt cx="910778" cy="912109"/>
              </a:xfrm>
            </p:grpSpPr>
            <p:sp>
              <p:nvSpPr>
                <p:cNvPr id="442" name="Google Shape;442;p64"/>
                <p:cNvSpPr/>
                <p:nvPr/>
              </p:nvSpPr>
              <p:spPr>
                <a:xfrm>
                  <a:off x="2679955" y="4903928"/>
                  <a:ext cx="440062" cy="597910"/>
                </a:xfrm>
                <a:custGeom>
                  <a:avLst/>
                  <a:gdLst/>
                  <a:ahLst/>
                  <a:cxnLst/>
                  <a:rect l="l" t="t" r="r" b="b"/>
                  <a:pathLst>
                    <a:path w="440062" h="597910" extrusionOk="0">
                      <a:moveTo>
                        <a:pt x="314257" y="472826"/>
                      </a:moveTo>
                      <a:cubicBezTo>
                        <a:pt x="314257" y="483194"/>
                        <a:pt x="314257" y="493177"/>
                        <a:pt x="314257" y="502777"/>
                      </a:cubicBezTo>
                      <a:cubicBezTo>
                        <a:pt x="314257" y="513145"/>
                        <a:pt x="309652" y="521592"/>
                        <a:pt x="301592" y="528504"/>
                      </a:cubicBezTo>
                      <a:cubicBezTo>
                        <a:pt x="298138" y="531576"/>
                        <a:pt x="295452" y="535800"/>
                        <a:pt x="293917" y="540024"/>
                      </a:cubicBezTo>
                      <a:cubicBezTo>
                        <a:pt x="290463" y="550775"/>
                        <a:pt x="288160" y="562295"/>
                        <a:pt x="285090" y="573047"/>
                      </a:cubicBezTo>
                      <a:cubicBezTo>
                        <a:pt x="280485" y="588790"/>
                        <a:pt x="269739" y="597238"/>
                        <a:pt x="253621" y="597622"/>
                      </a:cubicBezTo>
                      <a:cubicBezTo>
                        <a:pt x="230978" y="598006"/>
                        <a:pt x="208335" y="598006"/>
                        <a:pt x="186076" y="597622"/>
                      </a:cubicBezTo>
                      <a:cubicBezTo>
                        <a:pt x="169957" y="597622"/>
                        <a:pt x="159212" y="588790"/>
                        <a:pt x="154606" y="573431"/>
                      </a:cubicBezTo>
                      <a:cubicBezTo>
                        <a:pt x="152688" y="566903"/>
                        <a:pt x="151153" y="560375"/>
                        <a:pt x="149617" y="553463"/>
                      </a:cubicBezTo>
                      <a:cubicBezTo>
                        <a:pt x="146931" y="542328"/>
                        <a:pt x="144628" y="531960"/>
                        <a:pt x="134650" y="523896"/>
                      </a:cubicBezTo>
                      <a:cubicBezTo>
                        <a:pt x="129277" y="519673"/>
                        <a:pt x="127358" y="509689"/>
                        <a:pt x="126207" y="502009"/>
                      </a:cubicBezTo>
                      <a:cubicBezTo>
                        <a:pt x="124672" y="492409"/>
                        <a:pt x="125823" y="482426"/>
                        <a:pt x="125823" y="472826"/>
                      </a:cubicBezTo>
                      <a:cubicBezTo>
                        <a:pt x="102413" y="467066"/>
                        <a:pt x="95889" y="459002"/>
                        <a:pt x="94354" y="435195"/>
                      </a:cubicBezTo>
                      <a:cubicBezTo>
                        <a:pt x="93202" y="414460"/>
                        <a:pt x="82841" y="397948"/>
                        <a:pt x="70560" y="382205"/>
                      </a:cubicBezTo>
                      <a:cubicBezTo>
                        <a:pt x="62500" y="371837"/>
                        <a:pt x="54441" y="361469"/>
                        <a:pt x="45998" y="351486"/>
                      </a:cubicBezTo>
                      <a:cubicBezTo>
                        <a:pt x="-33059" y="256257"/>
                        <a:pt x="-8114" y="102661"/>
                        <a:pt x="104716" y="32775"/>
                      </a:cubicBezTo>
                      <a:cubicBezTo>
                        <a:pt x="238653" y="-49782"/>
                        <a:pt x="414806" y="31623"/>
                        <a:pt x="437449" y="187523"/>
                      </a:cubicBezTo>
                      <a:cubicBezTo>
                        <a:pt x="447043" y="252033"/>
                        <a:pt x="430157" y="309247"/>
                        <a:pt x="387942" y="359165"/>
                      </a:cubicBezTo>
                      <a:cubicBezTo>
                        <a:pt x="377580" y="371453"/>
                        <a:pt x="366834" y="384125"/>
                        <a:pt x="358391" y="398332"/>
                      </a:cubicBezTo>
                      <a:cubicBezTo>
                        <a:pt x="351867" y="409468"/>
                        <a:pt x="347645" y="422139"/>
                        <a:pt x="345727" y="434811"/>
                      </a:cubicBezTo>
                      <a:cubicBezTo>
                        <a:pt x="343040" y="459002"/>
                        <a:pt x="337667" y="467066"/>
                        <a:pt x="314257" y="472826"/>
                      </a:cubicBezTo>
                      <a:close/>
                      <a:moveTo>
                        <a:pt x="156909" y="314623"/>
                      </a:moveTo>
                      <a:cubicBezTo>
                        <a:pt x="150769" y="314623"/>
                        <a:pt x="145780" y="314623"/>
                        <a:pt x="140407" y="314623"/>
                      </a:cubicBezTo>
                      <a:cubicBezTo>
                        <a:pt x="114310" y="313855"/>
                        <a:pt x="93970" y="292736"/>
                        <a:pt x="94354" y="267008"/>
                      </a:cubicBezTo>
                      <a:cubicBezTo>
                        <a:pt x="94738" y="241665"/>
                        <a:pt x="115462" y="220930"/>
                        <a:pt x="140791" y="220546"/>
                      </a:cubicBezTo>
                      <a:cubicBezTo>
                        <a:pt x="166504" y="220162"/>
                        <a:pt x="187611" y="240513"/>
                        <a:pt x="188379" y="266624"/>
                      </a:cubicBezTo>
                      <a:cubicBezTo>
                        <a:pt x="188762" y="272000"/>
                        <a:pt x="188379" y="277376"/>
                        <a:pt x="188379" y="282752"/>
                      </a:cubicBezTo>
                      <a:cubicBezTo>
                        <a:pt x="210254" y="282752"/>
                        <a:pt x="230594" y="282752"/>
                        <a:pt x="251318" y="282752"/>
                      </a:cubicBezTo>
                      <a:cubicBezTo>
                        <a:pt x="251318" y="276992"/>
                        <a:pt x="251318" y="272000"/>
                        <a:pt x="251318" y="267392"/>
                      </a:cubicBezTo>
                      <a:cubicBezTo>
                        <a:pt x="252085" y="241281"/>
                        <a:pt x="272809" y="220930"/>
                        <a:pt x="298522" y="220930"/>
                      </a:cubicBezTo>
                      <a:cubicBezTo>
                        <a:pt x="323851" y="220930"/>
                        <a:pt x="344959" y="241665"/>
                        <a:pt x="345343" y="267008"/>
                      </a:cubicBezTo>
                      <a:cubicBezTo>
                        <a:pt x="345727" y="293119"/>
                        <a:pt x="325386" y="314239"/>
                        <a:pt x="298522" y="315007"/>
                      </a:cubicBezTo>
                      <a:cubicBezTo>
                        <a:pt x="293533" y="315007"/>
                        <a:pt x="288160" y="315007"/>
                        <a:pt x="283171" y="315007"/>
                      </a:cubicBezTo>
                      <a:cubicBezTo>
                        <a:pt x="283171" y="357629"/>
                        <a:pt x="283171" y="399100"/>
                        <a:pt x="283171" y="440187"/>
                      </a:cubicBezTo>
                      <a:cubicBezTo>
                        <a:pt x="293533" y="440187"/>
                        <a:pt x="303127" y="440187"/>
                        <a:pt x="313873" y="440187"/>
                      </a:cubicBezTo>
                      <a:cubicBezTo>
                        <a:pt x="313873" y="406012"/>
                        <a:pt x="330759" y="379517"/>
                        <a:pt x="351483" y="354558"/>
                      </a:cubicBezTo>
                      <a:cubicBezTo>
                        <a:pt x="356856" y="348414"/>
                        <a:pt x="362612" y="342270"/>
                        <a:pt x="366834" y="335358"/>
                      </a:cubicBezTo>
                      <a:cubicBezTo>
                        <a:pt x="377963" y="317311"/>
                        <a:pt x="391780" y="300031"/>
                        <a:pt x="398304" y="280448"/>
                      </a:cubicBezTo>
                      <a:cubicBezTo>
                        <a:pt x="442822" y="148356"/>
                        <a:pt x="334213" y="17032"/>
                        <a:pt x="197589" y="33543"/>
                      </a:cubicBezTo>
                      <a:cubicBezTo>
                        <a:pt x="100494" y="45447"/>
                        <a:pt x="30647" y="126468"/>
                        <a:pt x="31415" y="224385"/>
                      </a:cubicBezTo>
                      <a:cubicBezTo>
                        <a:pt x="31798" y="269696"/>
                        <a:pt x="49068" y="308095"/>
                        <a:pt x="78235" y="342270"/>
                      </a:cubicBezTo>
                      <a:cubicBezTo>
                        <a:pt x="102413" y="370685"/>
                        <a:pt x="126207" y="399868"/>
                        <a:pt x="125823" y="439803"/>
                      </a:cubicBezTo>
                      <a:cubicBezTo>
                        <a:pt x="136953" y="439803"/>
                        <a:pt x="146931" y="439803"/>
                        <a:pt x="156909" y="439803"/>
                      </a:cubicBezTo>
                      <a:cubicBezTo>
                        <a:pt x="156909" y="397948"/>
                        <a:pt x="156909" y="357246"/>
                        <a:pt x="156909" y="314623"/>
                      </a:cubicBezTo>
                      <a:close/>
                      <a:moveTo>
                        <a:pt x="189146" y="315007"/>
                      </a:moveTo>
                      <a:cubicBezTo>
                        <a:pt x="189146" y="357246"/>
                        <a:pt x="189146" y="398332"/>
                        <a:pt x="189146" y="439803"/>
                      </a:cubicBezTo>
                      <a:cubicBezTo>
                        <a:pt x="210254" y="439803"/>
                        <a:pt x="230594" y="439803"/>
                        <a:pt x="250550" y="439803"/>
                      </a:cubicBezTo>
                      <a:cubicBezTo>
                        <a:pt x="250550" y="397948"/>
                        <a:pt x="250550" y="356478"/>
                        <a:pt x="250550" y="315007"/>
                      </a:cubicBezTo>
                      <a:cubicBezTo>
                        <a:pt x="229826" y="315007"/>
                        <a:pt x="209870" y="315007"/>
                        <a:pt x="189146" y="315007"/>
                      </a:cubicBezTo>
                      <a:close/>
                      <a:moveTo>
                        <a:pt x="157677" y="472442"/>
                      </a:moveTo>
                      <a:cubicBezTo>
                        <a:pt x="157677" y="483194"/>
                        <a:pt x="157677" y="492793"/>
                        <a:pt x="157677" y="502777"/>
                      </a:cubicBezTo>
                      <a:cubicBezTo>
                        <a:pt x="199508" y="502777"/>
                        <a:pt x="240956" y="502777"/>
                        <a:pt x="282020" y="502777"/>
                      </a:cubicBezTo>
                      <a:cubicBezTo>
                        <a:pt x="282020" y="492409"/>
                        <a:pt x="282020" y="482426"/>
                        <a:pt x="282020" y="472442"/>
                      </a:cubicBezTo>
                      <a:cubicBezTo>
                        <a:pt x="240188" y="472442"/>
                        <a:pt x="199124" y="472442"/>
                        <a:pt x="157677" y="472442"/>
                      </a:cubicBezTo>
                      <a:close/>
                      <a:moveTo>
                        <a:pt x="262447" y="535416"/>
                      </a:moveTo>
                      <a:cubicBezTo>
                        <a:pt x="233280" y="535416"/>
                        <a:pt x="206032" y="535416"/>
                        <a:pt x="177633" y="535416"/>
                      </a:cubicBezTo>
                      <a:cubicBezTo>
                        <a:pt x="180319" y="546168"/>
                        <a:pt x="183006" y="556151"/>
                        <a:pt x="185308" y="565751"/>
                      </a:cubicBezTo>
                      <a:cubicBezTo>
                        <a:pt x="209486" y="565751"/>
                        <a:pt x="232129" y="565751"/>
                        <a:pt x="255155" y="565751"/>
                      </a:cubicBezTo>
                      <a:cubicBezTo>
                        <a:pt x="257458" y="555383"/>
                        <a:pt x="259761" y="545784"/>
                        <a:pt x="262447" y="535416"/>
                      </a:cubicBezTo>
                      <a:close/>
                      <a:moveTo>
                        <a:pt x="156909" y="283136"/>
                      </a:moveTo>
                      <a:cubicBezTo>
                        <a:pt x="156909" y="276608"/>
                        <a:pt x="157293" y="271232"/>
                        <a:pt x="156909" y="265856"/>
                      </a:cubicBezTo>
                      <a:cubicBezTo>
                        <a:pt x="156142" y="257409"/>
                        <a:pt x="148850" y="251649"/>
                        <a:pt x="140791" y="252033"/>
                      </a:cubicBezTo>
                      <a:cubicBezTo>
                        <a:pt x="132731" y="252417"/>
                        <a:pt x="126207" y="259329"/>
                        <a:pt x="125823" y="267392"/>
                      </a:cubicBezTo>
                      <a:cubicBezTo>
                        <a:pt x="125823" y="275456"/>
                        <a:pt x="131580" y="282368"/>
                        <a:pt x="140023" y="283136"/>
                      </a:cubicBezTo>
                      <a:cubicBezTo>
                        <a:pt x="145396" y="283520"/>
                        <a:pt x="150385" y="283136"/>
                        <a:pt x="156909" y="283136"/>
                      </a:cubicBezTo>
                      <a:close/>
                      <a:moveTo>
                        <a:pt x="282787" y="283520"/>
                      </a:moveTo>
                      <a:cubicBezTo>
                        <a:pt x="287393" y="283520"/>
                        <a:pt x="291230" y="283520"/>
                        <a:pt x="295068" y="283520"/>
                      </a:cubicBezTo>
                      <a:cubicBezTo>
                        <a:pt x="296603" y="283520"/>
                        <a:pt x="298522" y="283520"/>
                        <a:pt x="300057" y="283520"/>
                      </a:cubicBezTo>
                      <a:cubicBezTo>
                        <a:pt x="308500" y="282368"/>
                        <a:pt x="314257" y="275456"/>
                        <a:pt x="313873" y="267392"/>
                      </a:cubicBezTo>
                      <a:cubicBezTo>
                        <a:pt x="313489" y="259329"/>
                        <a:pt x="306581" y="252801"/>
                        <a:pt x="298522" y="252417"/>
                      </a:cubicBezTo>
                      <a:cubicBezTo>
                        <a:pt x="290463" y="252417"/>
                        <a:pt x="283555" y="258177"/>
                        <a:pt x="282787" y="266624"/>
                      </a:cubicBezTo>
                      <a:cubicBezTo>
                        <a:pt x="282404" y="271232"/>
                        <a:pt x="282787" y="276608"/>
                        <a:pt x="282787" y="2835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43" name="Google Shape;443;p64"/>
                <p:cNvSpPr/>
                <p:nvPr/>
              </p:nvSpPr>
              <p:spPr>
                <a:xfrm>
                  <a:off x="2962679" y="5486092"/>
                  <a:ext cx="314009" cy="329945"/>
                </a:xfrm>
                <a:custGeom>
                  <a:avLst/>
                  <a:gdLst/>
                  <a:ahLst/>
                  <a:cxnLst/>
                  <a:rect l="l" t="t" r="r" b="b"/>
                  <a:pathLst>
                    <a:path w="314009" h="329945" extrusionOk="0">
                      <a:moveTo>
                        <a:pt x="98310" y="168286"/>
                      </a:moveTo>
                      <a:cubicBezTo>
                        <a:pt x="47268" y="122207"/>
                        <a:pt x="57630" y="59617"/>
                        <a:pt x="90635" y="27362"/>
                      </a:cubicBezTo>
                      <a:cubicBezTo>
                        <a:pt x="127093" y="-8733"/>
                        <a:pt x="185427" y="-9117"/>
                        <a:pt x="222653" y="26210"/>
                      </a:cubicBezTo>
                      <a:cubicBezTo>
                        <a:pt x="257193" y="59233"/>
                        <a:pt x="266787" y="122975"/>
                        <a:pt x="218048" y="167134"/>
                      </a:cubicBezTo>
                      <a:cubicBezTo>
                        <a:pt x="232631" y="177118"/>
                        <a:pt x="248750" y="186333"/>
                        <a:pt x="262182" y="198237"/>
                      </a:cubicBezTo>
                      <a:cubicBezTo>
                        <a:pt x="295954" y="227804"/>
                        <a:pt x="312457" y="265819"/>
                        <a:pt x="313992" y="310746"/>
                      </a:cubicBezTo>
                      <a:cubicBezTo>
                        <a:pt x="314376" y="324185"/>
                        <a:pt x="308619" y="329945"/>
                        <a:pt x="295187" y="329945"/>
                      </a:cubicBezTo>
                      <a:cubicBezTo>
                        <a:pt x="203081" y="329945"/>
                        <a:pt x="111359" y="329945"/>
                        <a:pt x="19253" y="329945"/>
                      </a:cubicBezTo>
                      <a:cubicBezTo>
                        <a:pt x="5437" y="329945"/>
                        <a:pt x="-704" y="324185"/>
                        <a:pt x="64" y="309978"/>
                      </a:cubicBezTo>
                      <a:cubicBezTo>
                        <a:pt x="3518" y="247003"/>
                        <a:pt x="33452" y="201309"/>
                        <a:pt x="89483" y="172510"/>
                      </a:cubicBezTo>
                      <a:cubicBezTo>
                        <a:pt x="92170" y="170974"/>
                        <a:pt x="94856" y="169822"/>
                        <a:pt x="98310" y="168286"/>
                      </a:cubicBezTo>
                      <a:close/>
                      <a:moveTo>
                        <a:pt x="280220" y="297690"/>
                      </a:moveTo>
                      <a:cubicBezTo>
                        <a:pt x="279068" y="253147"/>
                        <a:pt x="233399" y="185565"/>
                        <a:pt x="151655" y="188253"/>
                      </a:cubicBezTo>
                      <a:cubicBezTo>
                        <a:pt x="91402" y="190173"/>
                        <a:pt x="29231" y="247388"/>
                        <a:pt x="33836" y="297306"/>
                      </a:cubicBezTo>
                      <a:cubicBezTo>
                        <a:pt x="94856" y="297306"/>
                        <a:pt x="155493" y="297306"/>
                        <a:pt x="219583" y="297306"/>
                      </a:cubicBezTo>
                      <a:cubicBezTo>
                        <a:pt x="213059" y="286938"/>
                        <a:pt x="208070" y="278491"/>
                        <a:pt x="202313" y="270427"/>
                      </a:cubicBezTo>
                      <a:cubicBezTo>
                        <a:pt x="195405" y="260827"/>
                        <a:pt x="194638" y="252379"/>
                        <a:pt x="201929" y="246236"/>
                      </a:cubicBezTo>
                      <a:cubicBezTo>
                        <a:pt x="208838" y="240092"/>
                        <a:pt x="218048" y="241628"/>
                        <a:pt x="226107" y="250076"/>
                      </a:cubicBezTo>
                      <a:cubicBezTo>
                        <a:pt x="238772" y="263515"/>
                        <a:pt x="246064" y="279642"/>
                        <a:pt x="249901" y="297690"/>
                      </a:cubicBezTo>
                      <a:cubicBezTo>
                        <a:pt x="260263" y="297690"/>
                        <a:pt x="270242" y="297690"/>
                        <a:pt x="280220" y="297690"/>
                      </a:cubicBezTo>
                      <a:close/>
                      <a:moveTo>
                        <a:pt x="219967" y="93792"/>
                      </a:moveTo>
                      <a:cubicBezTo>
                        <a:pt x="219967" y="59233"/>
                        <a:pt x="191568" y="30818"/>
                        <a:pt x="156644" y="31202"/>
                      </a:cubicBezTo>
                      <a:cubicBezTo>
                        <a:pt x="122488" y="31202"/>
                        <a:pt x="94472" y="59617"/>
                        <a:pt x="94089" y="93792"/>
                      </a:cubicBezTo>
                      <a:cubicBezTo>
                        <a:pt x="94089" y="128735"/>
                        <a:pt x="122104" y="156766"/>
                        <a:pt x="156644" y="157150"/>
                      </a:cubicBezTo>
                      <a:cubicBezTo>
                        <a:pt x="191568" y="157150"/>
                        <a:pt x="219967" y="128735"/>
                        <a:pt x="219967" y="9379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44" name="Google Shape;444;p64"/>
                <p:cNvSpPr/>
                <p:nvPr/>
              </p:nvSpPr>
              <p:spPr>
                <a:xfrm>
                  <a:off x="2522873" y="5485743"/>
                  <a:ext cx="314009" cy="329909"/>
                </a:xfrm>
                <a:custGeom>
                  <a:avLst/>
                  <a:gdLst/>
                  <a:ahLst/>
                  <a:cxnLst/>
                  <a:rect l="l" t="t" r="r" b="b"/>
                  <a:pathLst>
                    <a:path w="314009" h="329909" extrusionOk="0">
                      <a:moveTo>
                        <a:pt x="98310" y="168634"/>
                      </a:moveTo>
                      <a:cubicBezTo>
                        <a:pt x="48036" y="123708"/>
                        <a:pt x="57246" y="61118"/>
                        <a:pt x="89867" y="28095"/>
                      </a:cubicBezTo>
                      <a:cubicBezTo>
                        <a:pt x="126326" y="-8384"/>
                        <a:pt x="184276" y="-9536"/>
                        <a:pt x="221886" y="25791"/>
                      </a:cubicBezTo>
                      <a:cubicBezTo>
                        <a:pt x="256426" y="58046"/>
                        <a:pt x="267171" y="122940"/>
                        <a:pt x="216129" y="168634"/>
                      </a:cubicBezTo>
                      <a:cubicBezTo>
                        <a:pt x="239923" y="179002"/>
                        <a:pt x="260647" y="193594"/>
                        <a:pt x="277149" y="213561"/>
                      </a:cubicBezTo>
                      <a:cubicBezTo>
                        <a:pt x="300560" y="241592"/>
                        <a:pt x="312840" y="274231"/>
                        <a:pt x="313992" y="310710"/>
                      </a:cubicBezTo>
                      <a:cubicBezTo>
                        <a:pt x="314375" y="323766"/>
                        <a:pt x="308619" y="329909"/>
                        <a:pt x="295187" y="329909"/>
                      </a:cubicBezTo>
                      <a:cubicBezTo>
                        <a:pt x="203081" y="329909"/>
                        <a:pt x="111359" y="329909"/>
                        <a:pt x="19253" y="329909"/>
                      </a:cubicBezTo>
                      <a:cubicBezTo>
                        <a:pt x="5437" y="329909"/>
                        <a:pt x="-704" y="324150"/>
                        <a:pt x="64" y="309942"/>
                      </a:cubicBezTo>
                      <a:cubicBezTo>
                        <a:pt x="3902" y="246968"/>
                        <a:pt x="33836" y="201273"/>
                        <a:pt x="89867" y="172474"/>
                      </a:cubicBezTo>
                      <a:cubicBezTo>
                        <a:pt x="92554" y="171322"/>
                        <a:pt x="95240" y="170170"/>
                        <a:pt x="98310" y="168634"/>
                      </a:cubicBezTo>
                      <a:close/>
                      <a:moveTo>
                        <a:pt x="94472" y="298038"/>
                      </a:moveTo>
                      <a:cubicBezTo>
                        <a:pt x="159330" y="298038"/>
                        <a:pt x="219967" y="298038"/>
                        <a:pt x="280987" y="298038"/>
                      </a:cubicBezTo>
                      <a:cubicBezTo>
                        <a:pt x="279068" y="251960"/>
                        <a:pt x="233783" y="187834"/>
                        <a:pt x="155876" y="188602"/>
                      </a:cubicBezTo>
                      <a:cubicBezTo>
                        <a:pt x="78738" y="189370"/>
                        <a:pt x="35371" y="254264"/>
                        <a:pt x="34220" y="298038"/>
                      </a:cubicBezTo>
                      <a:cubicBezTo>
                        <a:pt x="44198" y="298038"/>
                        <a:pt x="54176" y="298038"/>
                        <a:pt x="64154" y="298038"/>
                      </a:cubicBezTo>
                      <a:cubicBezTo>
                        <a:pt x="71446" y="273079"/>
                        <a:pt x="77203" y="261944"/>
                        <a:pt x="88716" y="250424"/>
                      </a:cubicBezTo>
                      <a:cubicBezTo>
                        <a:pt x="91402" y="247736"/>
                        <a:pt x="94472" y="245048"/>
                        <a:pt x="98310" y="243896"/>
                      </a:cubicBezTo>
                      <a:cubicBezTo>
                        <a:pt x="105218" y="241976"/>
                        <a:pt x="111359" y="243896"/>
                        <a:pt x="115580" y="250040"/>
                      </a:cubicBezTo>
                      <a:cubicBezTo>
                        <a:pt x="119801" y="256568"/>
                        <a:pt x="119034" y="262711"/>
                        <a:pt x="114429" y="269239"/>
                      </a:cubicBezTo>
                      <a:cubicBezTo>
                        <a:pt x="107137" y="278071"/>
                        <a:pt x="101764" y="287287"/>
                        <a:pt x="94472" y="298038"/>
                      </a:cubicBezTo>
                      <a:close/>
                      <a:moveTo>
                        <a:pt x="157412" y="31551"/>
                      </a:moveTo>
                      <a:cubicBezTo>
                        <a:pt x="122488" y="31551"/>
                        <a:pt x="94089" y="59582"/>
                        <a:pt x="94472" y="94141"/>
                      </a:cubicBezTo>
                      <a:cubicBezTo>
                        <a:pt x="94472" y="129084"/>
                        <a:pt x="122872" y="157115"/>
                        <a:pt x="157412" y="157115"/>
                      </a:cubicBezTo>
                      <a:cubicBezTo>
                        <a:pt x="191567" y="157115"/>
                        <a:pt x="219967" y="129084"/>
                        <a:pt x="219967" y="94909"/>
                      </a:cubicBezTo>
                      <a:cubicBezTo>
                        <a:pt x="220351" y="59966"/>
                        <a:pt x="192335" y="31551"/>
                        <a:pt x="157412" y="3155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45" name="Google Shape;445;p64"/>
                <p:cNvSpPr/>
                <p:nvPr/>
              </p:nvSpPr>
              <p:spPr>
                <a:xfrm>
                  <a:off x="2444246" y="5234238"/>
                  <a:ext cx="219597" cy="220082"/>
                </a:xfrm>
                <a:custGeom>
                  <a:avLst/>
                  <a:gdLst/>
                  <a:ahLst/>
                  <a:cxnLst/>
                  <a:rect l="l" t="t" r="r" b="b"/>
                  <a:pathLst>
                    <a:path w="219597" h="220082" extrusionOk="0">
                      <a:moveTo>
                        <a:pt x="157748" y="105269"/>
                      </a:moveTo>
                      <a:cubicBezTo>
                        <a:pt x="185764" y="119861"/>
                        <a:pt x="205720" y="141364"/>
                        <a:pt x="214547" y="171700"/>
                      </a:cubicBezTo>
                      <a:cubicBezTo>
                        <a:pt x="217617" y="181683"/>
                        <a:pt x="218769" y="192051"/>
                        <a:pt x="219536" y="202419"/>
                      </a:cubicBezTo>
                      <a:cubicBezTo>
                        <a:pt x="220304" y="213170"/>
                        <a:pt x="213779" y="219698"/>
                        <a:pt x="203034" y="220082"/>
                      </a:cubicBezTo>
                      <a:cubicBezTo>
                        <a:pt x="140862" y="220082"/>
                        <a:pt x="78691" y="220082"/>
                        <a:pt x="16519" y="220082"/>
                      </a:cubicBezTo>
                      <a:cubicBezTo>
                        <a:pt x="5774" y="220082"/>
                        <a:pt x="-367" y="213554"/>
                        <a:pt x="17" y="202419"/>
                      </a:cubicBezTo>
                      <a:cubicBezTo>
                        <a:pt x="1552" y="163636"/>
                        <a:pt x="18438" y="133685"/>
                        <a:pt x="50675" y="112181"/>
                      </a:cubicBezTo>
                      <a:cubicBezTo>
                        <a:pt x="52594" y="111029"/>
                        <a:pt x="54513" y="109877"/>
                        <a:pt x="56432" y="108725"/>
                      </a:cubicBezTo>
                      <a:cubicBezTo>
                        <a:pt x="58351" y="107573"/>
                        <a:pt x="60269" y="106422"/>
                        <a:pt x="62188" y="105269"/>
                      </a:cubicBezTo>
                      <a:cubicBezTo>
                        <a:pt x="40697" y="68791"/>
                        <a:pt x="43000" y="37688"/>
                        <a:pt x="68329" y="15416"/>
                      </a:cubicBezTo>
                      <a:cubicBezTo>
                        <a:pt x="91355" y="-4551"/>
                        <a:pt x="125895" y="-5319"/>
                        <a:pt x="149689" y="14264"/>
                      </a:cubicBezTo>
                      <a:cubicBezTo>
                        <a:pt x="176554" y="35768"/>
                        <a:pt x="179240" y="66871"/>
                        <a:pt x="157748" y="105269"/>
                      </a:cubicBezTo>
                      <a:close/>
                      <a:moveTo>
                        <a:pt x="186148" y="188211"/>
                      </a:moveTo>
                      <a:cubicBezTo>
                        <a:pt x="180391" y="151732"/>
                        <a:pt x="145084" y="124085"/>
                        <a:pt x="105939" y="126005"/>
                      </a:cubicBezTo>
                      <a:cubicBezTo>
                        <a:pt x="70631" y="127541"/>
                        <a:pt x="36092" y="157492"/>
                        <a:pt x="34557" y="188211"/>
                      </a:cubicBezTo>
                      <a:cubicBezTo>
                        <a:pt x="85215" y="188211"/>
                        <a:pt x="135490" y="188211"/>
                        <a:pt x="186148" y="188211"/>
                      </a:cubicBezTo>
                      <a:close/>
                      <a:moveTo>
                        <a:pt x="141630" y="63415"/>
                      </a:moveTo>
                      <a:cubicBezTo>
                        <a:pt x="141630" y="46135"/>
                        <a:pt x="127814" y="31928"/>
                        <a:pt x="110928" y="31928"/>
                      </a:cubicBezTo>
                      <a:cubicBezTo>
                        <a:pt x="93274" y="31544"/>
                        <a:pt x="79075" y="46135"/>
                        <a:pt x="79075" y="63415"/>
                      </a:cubicBezTo>
                      <a:cubicBezTo>
                        <a:pt x="79075" y="80310"/>
                        <a:pt x="93274" y="94518"/>
                        <a:pt x="110544" y="94518"/>
                      </a:cubicBezTo>
                      <a:cubicBezTo>
                        <a:pt x="127430" y="94518"/>
                        <a:pt x="141246" y="80310"/>
                        <a:pt x="141630" y="634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46" name="Google Shape;446;p64"/>
                <p:cNvSpPr/>
                <p:nvPr/>
              </p:nvSpPr>
              <p:spPr>
                <a:xfrm>
                  <a:off x="3135377" y="5234295"/>
                  <a:ext cx="219647" cy="220409"/>
                </a:xfrm>
                <a:custGeom>
                  <a:avLst/>
                  <a:gdLst/>
                  <a:ahLst/>
                  <a:cxnLst/>
                  <a:rect l="l" t="t" r="r" b="b"/>
                  <a:pathLst>
                    <a:path w="219647" h="220409" extrusionOk="0">
                      <a:moveTo>
                        <a:pt x="62236" y="105213"/>
                      </a:moveTo>
                      <a:cubicBezTo>
                        <a:pt x="40744" y="67966"/>
                        <a:pt x="43431" y="36479"/>
                        <a:pt x="69143" y="14975"/>
                      </a:cubicBezTo>
                      <a:cubicBezTo>
                        <a:pt x="92554" y="-4992"/>
                        <a:pt x="126710" y="-4992"/>
                        <a:pt x="150504" y="14975"/>
                      </a:cubicBezTo>
                      <a:cubicBezTo>
                        <a:pt x="176600" y="36863"/>
                        <a:pt x="178903" y="68350"/>
                        <a:pt x="157795" y="104829"/>
                      </a:cubicBezTo>
                      <a:cubicBezTo>
                        <a:pt x="165855" y="110589"/>
                        <a:pt x="174298" y="115580"/>
                        <a:pt x="181590" y="121724"/>
                      </a:cubicBezTo>
                      <a:cubicBezTo>
                        <a:pt x="205767" y="142460"/>
                        <a:pt x="218048" y="168955"/>
                        <a:pt x="219583" y="200826"/>
                      </a:cubicBezTo>
                      <a:cubicBezTo>
                        <a:pt x="220351" y="214265"/>
                        <a:pt x="214210" y="220409"/>
                        <a:pt x="201162" y="220409"/>
                      </a:cubicBezTo>
                      <a:cubicBezTo>
                        <a:pt x="140142" y="220409"/>
                        <a:pt x="79505" y="220409"/>
                        <a:pt x="18485" y="220409"/>
                      </a:cubicBezTo>
                      <a:cubicBezTo>
                        <a:pt x="5437" y="220409"/>
                        <a:pt x="-704" y="214265"/>
                        <a:pt x="64" y="200826"/>
                      </a:cubicBezTo>
                      <a:cubicBezTo>
                        <a:pt x="1983" y="162811"/>
                        <a:pt x="18869" y="133628"/>
                        <a:pt x="50722" y="112509"/>
                      </a:cubicBezTo>
                      <a:cubicBezTo>
                        <a:pt x="54560" y="109437"/>
                        <a:pt x="58398" y="107517"/>
                        <a:pt x="62236" y="105213"/>
                      </a:cubicBezTo>
                      <a:close/>
                      <a:moveTo>
                        <a:pt x="186195" y="188154"/>
                      </a:moveTo>
                      <a:cubicBezTo>
                        <a:pt x="180822" y="151675"/>
                        <a:pt x="145515" y="124412"/>
                        <a:pt x="105986" y="125948"/>
                      </a:cubicBezTo>
                      <a:cubicBezTo>
                        <a:pt x="71062" y="127484"/>
                        <a:pt x="36523" y="157051"/>
                        <a:pt x="34604" y="188154"/>
                      </a:cubicBezTo>
                      <a:cubicBezTo>
                        <a:pt x="84878" y="188154"/>
                        <a:pt x="135537" y="188154"/>
                        <a:pt x="186195" y="188154"/>
                      </a:cubicBezTo>
                      <a:close/>
                      <a:moveTo>
                        <a:pt x="141293" y="62590"/>
                      </a:moveTo>
                      <a:cubicBezTo>
                        <a:pt x="140909" y="45311"/>
                        <a:pt x="126710" y="31487"/>
                        <a:pt x="109824" y="31487"/>
                      </a:cubicBezTo>
                      <a:cubicBezTo>
                        <a:pt x="92170" y="31487"/>
                        <a:pt x="78354" y="46079"/>
                        <a:pt x="78738" y="63742"/>
                      </a:cubicBezTo>
                      <a:cubicBezTo>
                        <a:pt x="79122" y="80638"/>
                        <a:pt x="93705" y="94461"/>
                        <a:pt x="110591" y="94077"/>
                      </a:cubicBezTo>
                      <a:cubicBezTo>
                        <a:pt x="127861" y="94077"/>
                        <a:pt x="141677" y="79870"/>
                        <a:pt x="141293" y="6259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47" name="Google Shape;447;p64"/>
                <p:cNvSpPr/>
                <p:nvPr/>
              </p:nvSpPr>
              <p:spPr>
                <a:xfrm>
                  <a:off x="2837244" y="5533037"/>
                  <a:ext cx="125498" cy="125948"/>
                </a:xfrm>
                <a:custGeom>
                  <a:avLst/>
                  <a:gdLst/>
                  <a:ahLst/>
                  <a:cxnLst/>
                  <a:rect l="l" t="t" r="r" b="b"/>
                  <a:pathLst>
                    <a:path w="125498" h="125948" extrusionOk="0">
                      <a:moveTo>
                        <a:pt x="62559" y="0"/>
                      </a:moveTo>
                      <a:cubicBezTo>
                        <a:pt x="97483" y="0"/>
                        <a:pt x="125498" y="28031"/>
                        <a:pt x="125498" y="62974"/>
                      </a:cubicBezTo>
                      <a:cubicBezTo>
                        <a:pt x="125498" y="97533"/>
                        <a:pt x="97099" y="125948"/>
                        <a:pt x="62559" y="125948"/>
                      </a:cubicBezTo>
                      <a:cubicBezTo>
                        <a:pt x="28403" y="125948"/>
                        <a:pt x="388" y="97917"/>
                        <a:pt x="4" y="63742"/>
                      </a:cubicBezTo>
                      <a:cubicBezTo>
                        <a:pt x="-380" y="28415"/>
                        <a:pt x="27636" y="0"/>
                        <a:pt x="62559" y="0"/>
                      </a:cubicBezTo>
                      <a:close/>
                      <a:moveTo>
                        <a:pt x="62559" y="31487"/>
                      </a:moveTo>
                      <a:cubicBezTo>
                        <a:pt x="45289" y="31487"/>
                        <a:pt x="31473" y="45695"/>
                        <a:pt x="31473" y="62974"/>
                      </a:cubicBezTo>
                      <a:cubicBezTo>
                        <a:pt x="31473" y="80638"/>
                        <a:pt x="46057" y="94845"/>
                        <a:pt x="63327" y="94461"/>
                      </a:cubicBezTo>
                      <a:cubicBezTo>
                        <a:pt x="80213" y="94077"/>
                        <a:pt x="94413" y="79870"/>
                        <a:pt x="94029" y="62590"/>
                      </a:cubicBezTo>
                      <a:cubicBezTo>
                        <a:pt x="93645" y="45311"/>
                        <a:pt x="79829" y="31487"/>
                        <a:pt x="62559" y="314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48" name="Google Shape;448;p64"/>
                <p:cNvSpPr/>
                <p:nvPr/>
              </p:nvSpPr>
              <p:spPr>
                <a:xfrm>
                  <a:off x="2459992" y="5485801"/>
                  <a:ext cx="94419" cy="94102"/>
                </a:xfrm>
                <a:custGeom>
                  <a:avLst/>
                  <a:gdLst/>
                  <a:ahLst/>
                  <a:cxnLst/>
                  <a:rect l="l" t="t" r="r" b="b"/>
                  <a:pathLst>
                    <a:path w="94419" h="94102" extrusionOk="0">
                      <a:moveTo>
                        <a:pt x="94414" y="48388"/>
                      </a:moveTo>
                      <a:cubicBezTo>
                        <a:pt x="94030" y="73731"/>
                        <a:pt x="72155" y="94850"/>
                        <a:pt x="46442" y="94082"/>
                      </a:cubicBezTo>
                      <a:cubicBezTo>
                        <a:pt x="20345" y="93698"/>
                        <a:pt x="-378" y="71811"/>
                        <a:pt x="5" y="45700"/>
                      </a:cubicBezTo>
                      <a:cubicBezTo>
                        <a:pt x="773" y="19973"/>
                        <a:pt x="22264" y="-379"/>
                        <a:pt x="47977" y="5"/>
                      </a:cubicBezTo>
                      <a:cubicBezTo>
                        <a:pt x="74074" y="389"/>
                        <a:pt x="94798" y="22277"/>
                        <a:pt x="94414" y="48388"/>
                      </a:cubicBezTo>
                      <a:close/>
                      <a:moveTo>
                        <a:pt x="62944" y="47236"/>
                      </a:moveTo>
                      <a:cubicBezTo>
                        <a:pt x="62944" y="38788"/>
                        <a:pt x="56036" y="31492"/>
                        <a:pt x="47593" y="31492"/>
                      </a:cubicBezTo>
                      <a:cubicBezTo>
                        <a:pt x="39150" y="31108"/>
                        <a:pt x="31859" y="38020"/>
                        <a:pt x="31475" y="46468"/>
                      </a:cubicBezTo>
                      <a:cubicBezTo>
                        <a:pt x="31091" y="55300"/>
                        <a:pt x="38383" y="62979"/>
                        <a:pt x="47210" y="62979"/>
                      </a:cubicBezTo>
                      <a:cubicBezTo>
                        <a:pt x="55653" y="62595"/>
                        <a:pt x="62944" y="55684"/>
                        <a:pt x="62944" y="4723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49" name="Google Shape;449;p64"/>
                <p:cNvSpPr/>
                <p:nvPr/>
              </p:nvSpPr>
              <p:spPr>
                <a:xfrm>
                  <a:off x="3245585" y="5485802"/>
                  <a:ext cx="94408" cy="94087"/>
                </a:xfrm>
                <a:custGeom>
                  <a:avLst/>
                  <a:gdLst/>
                  <a:ahLst/>
                  <a:cxnLst/>
                  <a:rect l="l" t="t" r="r" b="b"/>
                  <a:pathLst>
                    <a:path w="94408" h="94087" extrusionOk="0">
                      <a:moveTo>
                        <a:pt x="0" y="46852"/>
                      </a:moveTo>
                      <a:cubicBezTo>
                        <a:pt x="0" y="20740"/>
                        <a:pt x="21491" y="-379"/>
                        <a:pt x="47972" y="5"/>
                      </a:cubicBezTo>
                      <a:cubicBezTo>
                        <a:pt x="73301" y="389"/>
                        <a:pt x="94409" y="21893"/>
                        <a:pt x="94409" y="47236"/>
                      </a:cubicBezTo>
                      <a:cubicBezTo>
                        <a:pt x="94025" y="73347"/>
                        <a:pt x="72533" y="94466"/>
                        <a:pt x="46437" y="94082"/>
                      </a:cubicBezTo>
                      <a:cubicBezTo>
                        <a:pt x="20724" y="93698"/>
                        <a:pt x="0" y="72579"/>
                        <a:pt x="0" y="46852"/>
                      </a:cubicBezTo>
                      <a:close/>
                      <a:moveTo>
                        <a:pt x="46821" y="31492"/>
                      </a:moveTo>
                      <a:cubicBezTo>
                        <a:pt x="38378" y="31492"/>
                        <a:pt x="31470" y="38404"/>
                        <a:pt x="31086" y="46852"/>
                      </a:cubicBezTo>
                      <a:cubicBezTo>
                        <a:pt x="31086" y="55299"/>
                        <a:pt x="37994" y="62595"/>
                        <a:pt x="46437" y="62595"/>
                      </a:cubicBezTo>
                      <a:cubicBezTo>
                        <a:pt x="55263" y="62979"/>
                        <a:pt x="62555" y="55299"/>
                        <a:pt x="62555" y="46468"/>
                      </a:cubicBezTo>
                      <a:cubicBezTo>
                        <a:pt x="62555" y="38404"/>
                        <a:pt x="55263" y="31492"/>
                        <a:pt x="46821" y="3149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50" name="Google Shape;450;p64"/>
                <p:cNvSpPr/>
                <p:nvPr/>
              </p:nvSpPr>
              <p:spPr>
                <a:xfrm>
                  <a:off x="2523320" y="5014653"/>
                  <a:ext cx="94030" cy="94077"/>
                </a:xfrm>
                <a:custGeom>
                  <a:avLst/>
                  <a:gdLst/>
                  <a:ahLst/>
                  <a:cxnLst/>
                  <a:rect l="l" t="t" r="r" b="b"/>
                  <a:pathLst>
                    <a:path w="94030" h="94077" extrusionOk="0">
                      <a:moveTo>
                        <a:pt x="94025" y="46462"/>
                      </a:moveTo>
                      <a:cubicBezTo>
                        <a:pt x="94409" y="72574"/>
                        <a:pt x="73301" y="94077"/>
                        <a:pt x="47204" y="94077"/>
                      </a:cubicBezTo>
                      <a:cubicBezTo>
                        <a:pt x="21491" y="94077"/>
                        <a:pt x="384" y="72958"/>
                        <a:pt x="0" y="47615"/>
                      </a:cubicBezTo>
                      <a:cubicBezTo>
                        <a:pt x="0" y="21503"/>
                        <a:pt x="21108" y="0"/>
                        <a:pt x="46821" y="0"/>
                      </a:cubicBezTo>
                      <a:cubicBezTo>
                        <a:pt x="72534" y="0"/>
                        <a:pt x="93641" y="20735"/>
                        <a:pt x="94025" y="46462"/>
                      </a:cubicBezTo>
                      <a:close/>
                      <a:moveTo>
                        <a:pt x="62555" y="47231"/>
                      </a:moveTo>
                      <a:cubicBezTo>
                        <a:pt x="62555" y="38783"/>
                        <a:pt x="56031" y="31487"/>
                        <a:pt x="47588" y="31487"/>
                      </a:cubicBezTo>
                      <a:cubicBezTo>
                        <a:pt x="38761" y="31103"/>
                        <a:pt x="31470" y="38399"/>
                        <a:pt x="31470" y="47231"/>
                      </a:cubicBezTo>
                      <a:cubicBezTo>
                        <a:pt x="31470" y="55678"/>
                        <a:pt x="38761" y="62590"/>
                        <a:pt x="47204" y="62590"/>
                      </a:cubicBezTo>
                      <a:cubicBezTo>
                        <a:pt x="55264" y="62590"/>
                        <a:pt x="62172" y="55678"/>
                        <a:pt x="62555" y="4723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51" name="Google Shape;451;p64"/>
                <p:cNvSpPr/>
                <p:nvPr/>
              </p:nvSpPr>
              <p:spPr>
                <a:xfrm>
                  <a:off x="3182646" y="5014648"/>
                  <a:ext cx="94030" cy="94466"/>
                </a:xfrm>
                <a:custGeom>
                  <a:avLst/>
                  <a:gdLst/>
                  <a:ahLst/>
                  <a:cxnLst/>
                  <a:rect l="l" t="t" r="r" b="b"/>
                  <a:pathLst>
                    <a:path w="94030" h="94466" extrusionOk="0">
                      <a:moveTo>
                        <a:pt x="47204" y="5"/>
                      </a:moveTo>
                      <a:cubicBezTo>
                        <a:pt x="73301" y="5"/>
                        <a:pt x="94409" y="21892"/>
                        <a:pt x="94025" y="48004"/>
                      </a:cubicBezTo>
                      <a:cubicBezTo>
                        <a:pt x="93641" y="73731"/>
                        <a:pt x="72534" y="94466"/>
                        <a:pt x="46821" y="94466"/>
                      </a:cubicBezTo>
                      <a:cubicBezTo>
                        <a:pt x="21108" y="94466"/>
                        <a:pt x="0" y="73347"/>
                        <a:pt x="0" y="47620"/>
                      </a:cubicBezTo>
                      <a:cubicBezTo>
                        <a:pt x="0" y="21124"/>
                        <a:pt x="21108" y="-379"/>
                        <a:pt x="47204" y="5"/>
                      </a:cubicBezTo>
                      <a:close/>
                      <a:moveTo>
                        <a:pt x="62555" y="46852"/>
                      </a:moveTo>
                      <a:cubicBezTo>
                        <a:pt x="62555" y="38404"/>
                        <a:pt x="55647" y="31492"/>
                        <a:pt x="47204" y="31492"/>
                      </a:cubicBezTo>
                      <a:cubicBezTo>
                        <a:pt x="38378" y="31492"/>
                        <a:pt x="31086" y="38788"/>
                        <a:pt x="31470" y="47620"/>
                      </a:cubicBezTo>
                      <a:cubicBezTo>
                        <a:pt x="31853" y="56067"/>
                        <a:pt x="39145" y="62979"/>
                        <a:pt x="47588" y="62595"/>
                      </a:cubicBezTo>
                      <a:cubicBezTo>
                        <a:pt x="56031" y="62211"/>
                        <a:pt x="62939" y="55299"/>
                        <a:pt x="62555" y="4685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grpSp>
        </p:gr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ase Study 3">
  <p:cSld name="Case Study 3">
    <p:spTree>
      <p:nvGrpSpPr>
        <p:cNvPr id="1" name="Shape 452"/>
        <p:cNvGrpSpPr/>
        <p:nvPr/>
      </p:nvGrpSpPr>
      <p:grpSpPr>
        <a:xfrm>
          <a:off x="0" y="0"/>
          <a:ext cx="0" cy="0"/>
          <a:chOff x="0" y="0"/>
          <a:chExt cx="0" cy="0"/>
        </a:xfrm>
      </p:grpSpPr>
      <p:sp>
        <p:nvSpPr>
          <p:cNvPr id="453" name="Google Shape;453;p65"/>
          <p:cNvSpPr/>
          <p:nvPr/>
        </p:nvSpPr>
        <p:spPr>
          <a:xfrm>
            <a:off x="0" y="0"/>
            <a:ext cx="4833258" cy="4526277"/>
          </a:xfrm>
          <a:custGeom>
            <a:avLst/>
            <a:gdLst/>
            <a:ahLst/>
            <a:cxnLst/>
            <a:rect l="l" t="t" r="r" b="b"/>
            <a:pathLst>
              <a:path w="4833258" h="4526277" extrusionOk="0">
                <a:moveTo>
                  <a:pt x="0" y="0"/>
                </a:moveTo>
                <a:lnTo>
                  <a:pt x="4218941" y="0"/>
                </a:lnTo>
                <a:lnTo>
                  <a:pt x="4357791" y="185682"/>
                </a:lnTo>
                <a:cubicBezTo>
                  <a:pt x="4657976" y="630015"/>
                  <a:pt x="4833258" y="1165665"/>
                  <a:pt x="4833258" y="1742255"/>
                </a:cubicBezTo>
                <a:cubicBezTo>
                  <a:pt x="4833258" y="3279828"/>
                  <a:pt x="3586809" y="4526277"/>
                  <a:pt x="2049236" y="4526277"/>
                </a:cubicBezTo>
                <a:cubicBezTo>
                  <a:pt x="1280450" y="4526277"/>
                  <a:pt x="584444" y="4214665"/>
                  <a:pt x="80635" y="3710856"/>
                </a:cubicBezTo>
                <a:lnTo>
                  <a:pt x="0" y="3622135"/>
                </a:lnTo>
                <a:close/>
              </a:path>
            </a:pathLst>
          </a:custGeom>
          <a:solidFill>
            <a:srgbClr val="8AC03B"/>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454" name="Google Shape;454;p65"/>
          <p:cNvSpPr txBox="1">
            <a:spLocks noGrp="1"/>
          </p:cNvSpPr>
          <p:nvPr>
            <p:ph type="body" idx="1"/>
          </p:nvPr>
        </p:nvSpPr>
        <p:spPr>
          <a:xfrm>
            <a:off x="3128102" y="2738011"/>
            <a:ext cx="785328" cy="1056986"/>
          </a:xfrm>
          <a:prstGeom prst="rect">
            <a:avLst/>
          </a:prstGeom>
          <a:noFill/>
          <a:ln>
            <a:noFill/>
          </a:ln>
        </p:spPr>
        <p:txBody>
          <a:bodyPr spcFirstLastPara="1" wrap="square" lIns="91425" tIns="45700" rIns="91425" bIns="45700" anchor="t" anchorCtr="0">
            <a:normAutofit/>
          </a:bodyPr>
          <a:lstStyle>
            <a:lvl1pPr marL="457200" lvl="0" indent="-228600" algn="r">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55" name="Google Shape;455;p65"/>
          <p:cNvSpPr txBox="1">
            <a:spLocks noGrp="1"/>
          </p:cNvSpPr>
          <p:nvPr>
            <p:ph type="body" idx="2"/>
          </p:nvPr>
        </p:nvSpPr>
        <p:spPr>
          <a:xfrm>
            <a:off x="615910" y="805650"/>
            <a:ext cx="2003444" cy="93660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56" name="Google Shape;456;p65"/>
          <p:cNvSpPr txBox="1">
            <a:spLocks noGrp="1"/>
          </p:cNvSpPr>
          <p:nvPr>
            <p:ph type="body" idx="3"/>
          </p:nvPr>
        </p:nvSpPr>
        <p:spPr>
          <a:xfrm>
            <a:off x="615910" y="803767"/>
            <a:ext cx="3288612" cy="2623117"/>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0"/>
              </a:spcBef>
              <a:spcAft>
                <a:spcPts val="0"/>
              </a:spcAft>
              <a:buClr>
                <a:schemeClr val="lt1"/>
              </a:buClr>
              <a:buSzPts val="1400"/>
              <a:buNone/>
              <a:defRPr sz="1400" b="0" i="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57" name="Google Shape;457;p65"/>
          <p:cNvSpPr txBox="1">
            <a:spLocks noGrp="1"/>
          </p:cNvSpPr>
          <p:nvPr>
            <p:ph type="body" idx="4"/>
          </p:nvPr>
        </p:nvSpPr>
        <p:spPr>
          <a:xfrm>
            <a:off x="615910" y="3393051"/>
            <a:ext cx="3297520" cy="21541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200"/>
              <a:buNone/>
              <a:defRPr sz="12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58" name="Google Shape;458;p65"/>
          <p:cNvSpPr txBox="1">
            <a:spLocks noGrp="1"/>
          </p:cNvSpPr>
          <p:nvPr>
            <p:ph type="body" idx="5"/>
          </p:nvPr>
        </p:nvSpPr>
        <p:spPr>
          <a:xfrm>
            <a:off x="766012" y="5289173"/>
            <a:ext cx="5992060" cy="1755156"/>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59" name="Google Shape;459;p65"/>
          <p:cNvSpPr txBox="1">
            <a:spLocks noGrp="1"/>
          </p:cNvSpPr>
          <p:nvPr>
            <p:ph type="body" idx="6"/>
          </p:nvPr>
        </p:nvSpPr>
        <p:spPr>
          <a:xfrm>
            <a:off x="766012" y="4654512"/>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9ADAD"/>
              </a:buClr>
              <a:buSzPts val="1400"/>
              <a:buNone/>
              <a:defRPr sz="14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460" name="Google Shape;460;p65"/>
          <p:cNvCxnSpPr/>
          <p:nvPr/>
        </p:nvCxnSpPr>
        <p:spPr>
          <a:xfrm>
            <a:off x="0" y="7249051"/>
            <a:ext cx="3607692" cy="0"/>
          </a:xfrm>
          <a:prstGeom prst="straightConnector1">
            <a:avLst/>
          </a:prstGeom>
          <a:noFill/>
          <a:ln w="28575" cap="flat" cmpd="sng">
            <a:solidFill>
              <a:srgbClr val="69ADAD"/>
            </a:solidFill>
            <a:prstDash val="solid"/>
            <a:miter lim="800000"/>
            <a:headEnd type="none" w="sm" len="sm"/>
            <a:tailEnd type="none" w="sm" len="sm"/>
          </a:ln>
        </p:spPr>
      </p:cxnSp>
      <p:sp>
        <p:nvSpPr>
          <p:cNvPr id="461" name="Google Shape;461;p65"/>
          <p:cNvSpPr txBox="1">
            <a:spLocks noGrp="1"/>
          </p:cNvSpPr>
          <p:nvPr>
            <p:ph type="body" idx="7"/>
          </p:nvPr>
        </p:nvSpPr>
        <p:spPr>
          <a:xfrm>
            <a:off x="730153" y="7433571"/>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69ADAD"/>
              </a:buClr>
              <a:buSzPts val="1400"/>
              <a:buNone/>
              <a:defRPr sz="1400" b="1" i="0">
                <a:solidFill>
                  <a:srgbClr val="69ADAD"/>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62" name="Google Shape;462;p65"/>
          <p:cNvSpPr txBox="1">
            <a:spLocks noGrp="1"/>
          </p:cNvSpPr>
          <p:nvPr>
            <p:ph type="body" idx="8"/>
          </p:nvPr>
        </p:nvSpPr>
        <p:spPr>
          <a:xfrm>
            <a:off x="730153" y="8032373"/>
            <a:ext cx="5992060" cy="1755156"/>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63" name="Google Shape;463;p6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a:solidFill>
                  <a:srgbClr val="8AC03B"/>
                </a:solidFill>
                <a:latin typeface="Calibri"/>
                <a:ea typeface="Calibri"/>
                <a:cs typeface="Calibri"/>
                <a:sym typeface="Calibri"/>
              </a:defRPr>
            </a:lvl1pPr>
            <a:lvl2pPr marL="0" lvl="1" indent="0" algn="ctr">
              <a:spcBef>
                <a:spcPts val="0"/>
              </a:spcBef>
              <a:buNone/>
              <a:defRPr sz="700" b="0" i="0">
                <a:solidFill>
                  <a:srgbClr val="8AC03B"/>
                </a:solidFill>
                <a:latin typeface="Calibri"/>
                <a:ea typeface="Calibri"/>
                <a:cs typeface="Calibri"/>
                <a:sym typeface="Calibri"/>
              </a:defRPr>
            </a:lvl2pPr>
            <a:lvl3pPr marL="0" lvl="2" indent="0" algn="ctr">
              <a:spcBef>
                <a:spcPts val="0"/>
              </a:spcBef>
              <a:buNone/>
              <a:defRPr sz="700" b="0" i="0">
                <a:solidFill>
                  <a:srgbClr val="8AC03B"/>
                </a:solidFill>
                <a:latin typeface="Calibri"/>
                <a:ea typeface="Calibri"/>
                <a:cs typeface="Calibri"/>
                <a:sym typeface="Calibri"/>
              </a:defRPr>
            </a:lvl3pPr>
            <a:lvl4pPr marL="0" lvl="3" indent="0" algn="ctr">
              <a:spcBef>
                <a:spcPts val="0"/>
              </a:spcBef>
              <a:buNone/>
              <a:defRPr sz="700" b="0" i="0">
                <a:solidFill>
                  <a:srgbClr val="8AC03B"/>
                </a:solidFill>
                <a:latin typeface="Calibri"/>
                <a:ea typeface="Calibri"/>
                <a:cs typeface="Calibri"/>
                <a:sym typeface="Calibri"/>
              </a:defRPr>
            </a:lvl4pPr>
            <a:lvl5pPr marL="0" lvl="4" indent="0" algn="ctr">
              <a:spcBef>
                <a:spcPts val="0"/>
              </a:spcBef>
              <a:buNone/>
              <a:defRPr sz="700" b="0" i="0">
                <a:solidFill>
                  <a:srgbClr val="8AC03B"/>
                </a:solidFill>
                <a:latin typeface="Calibri"/>
                <a:ea typeface="Calibri"/>
                <a:cs typeface="Calibri"/>
                <a:sym typeface="Calibri"/>
              </a:defRPr>
            </a:lvl5pPr>
            <a:lvl6pPr marL="0" lvl="5" indent="0" algn="ctr">
              <a:spcBef>
                <a:spcPts val="0"/>
              </a:spcBef>
              <a:buNone/>
              <a:defRPr sz="700" b="0" i="0">
                <a:solidFill>
                  <a:srgbClr val="8AC03B"/>
                </a:solidFill>
                <a:latin typeface="Calibri"/>
                <a:ea typeface="Calibri"/>
                <a:cs typeface="Calibri"/>
                <a:sym typeface="Calibri"/>
              </a:defRPr>
            </a:lvl6pPr>
            <a:lvl7pPr marL="0" lvl="6" indent="0" algn="ctr">
              <a:spcBef>
                <a:spcPts val="0"/>
              </a:spcBef>
              <a:buNone/>
              <a:defRPr sz="700" b="0" i="0">
                <a:solidFill>
                  <a:srgbClr val="8AC03B"/>
                </a:solidFill>
                <a:latin typeface="Calibri"/>
                <a:ea typeface="Calibri"/>
                <a:cs typeface="Calibri"/>
                <a:sym typeface="Calibri"/>
              </a:defRPr>
            </a:lvl7pPr>
            <a:lvl8pPr marL="0" lvl="7" indent="0" algn="ctr">
              <a:spcBef>
                <a:spcPts val="0"/>
              </a:spcBef>
              <a:buNone/>
              <a:defRPr sz="700" b="0" i="0">
                <a:solidFill>
                  <a:srgbClr val="8AC03B"/>
                </a:solidFill>
                <a:latin typeface="Calibri"/>
                <a:ea typeface="Calibri"/>
                <a:cs typeface="Calibri"/>
                <a:sym typeface="Calibri"/>
              </a:defRPr>
            </a:lvl8pPr>
            <a:lvl9pPr marL="0" lvl="8" indent="0" algn="ctr">
              <a:spcBef>
                <a:spcPts val="0"/>
              </a:spcBef>
              <a:buNone/>
              <a:defRPr sz="700" b="0" i="0">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464" name="Google Shape;464;p65"/>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ase Study 4">
  <p:cSld name="Case Study 4">
    <p:spTree>
      <p:nvGrpSpPr>
        <p:cNvPr id="1" name="Shape 465"/>
        <p:cNvGrpSpPr/>
        <p:nvPr/>
      </p:nvGrpSpPr>
      <p:grpSpPr>
        <a:xfrm>
          <a:off x="0" y="0"/>
          <a:ext cx="0" cy="0"/>
          <a:chOff x="0" y="0"/>
          <a:chExt cx="0" cy="0"/>
        </a:xfrm>
      </p:grpSpPr>
      <p:sp>
        <p:nvSpPr>
          <p:cNvPr id="466" name="Google Shape;466;p66"/>
          <p:cNvSpPr/>
          <p:nvPr/>
        </p:nvSpPr>
        <p:spPr>
          <a:xfrm>
            <a:off x="0" y="0"/>
            <a:ext cx="7559675" cy="9430871"/>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467" name="Google Shape;467;p66"/>
          <p:cNvSpPr txBox="1">
            <a:spLocks noGrp="1"/>
          </p:cNvSpPr>
          <p:nvPr>
            <p:ph type="body" idx="1"/>
          </p:nvPr>
        </p:nvSpPr>
        <p:spPr>
          <a:xfrm>
            <a:off x="766012" y="6149784"/>
            <a:ext cx="5992060" cy="2854731"/>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68" name="Google Shape;468;p66"/>
          <p:cNvSpPr txBox="1">
            <a:spLocks noGrp="1"/>
          </p:cNvSpPr>
          <p:nvPr>
            <p:ph type="body" idx="2"/>
          </p:nvPr>
        </p:nvSpPr>
        <p:spPr>
          <a:xfrm>
            <a:off x="766012" y="5515124"/>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1400"/>
              <a:buNone/>
              <a:defRPr sz="14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69" name="Google Shape;469;p66"/>
          <p:cNvSpPr txBox="1">
            <a:spLocks noGrp="1"/>
          </p:cNvSpPr>
          <p:nvPr>
            <p:ph type="body" idx="3"/>
          </p:nvPr>
        </p:nvSpPr>
        <p:spPr>
          <a:xfrm>
            <a:off x="730154" y="1326776"/>
            <a:ext cx="5992060" cy="3851430"/>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70" name="Google Shape;470;p66"/>
          <p:cNvSpPr txBox="1">
            <a:spLocks noGrp="1"/>
          </p:cNvSpPr>
          <p:nvPr>
            <p:ph type="body" idx="4"/>
          </p:nvPr>
        </p:nvSpPr>
        <p:spPr>
          <a:xfrm>
            <a:off x="730154" y="692116"/>
            <a:ext cx="5992059"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1400"/>
              <a:buNone/>
              <a:defRPr sz="14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471" name="Google Shape;471;p66"/>
          <p:cNvCxnSpPr/>
          <p:nvPr/>
        </p:nvCxnSpPr>
        <p:spPr>
          <a:xfrm>
            <a:off x="0" y="5348532"/>
            <a:ext cx="3607692" cy="0"/>
          </a:xfrm>
          <a:prstGeom prst="straightConnector1">
            <a:avLst/>
          </a:prstGeom>
          <a:noFill/>
          <a:ln w="28575" cap="flat" cmpd="sng">
            <a:solidFill>
              <a:schemeClr val="lt1"/>
            </a:solidFill>
            <a:prstDash val="solid"/>
            <a:miter lim="800000"/>
            <a:headEnd type="none" w="sm" len="sm"/>
            <a:tailEnd type="none" w="sm" len="sm"/>
          </a:ln>
        </p:spPr>
      </p:cxnSp>
      <p:grpSp>
        <p:nvGrpSpPr>
          <p:cNvPr id="472" name="Google Shape;472;p66"/>
          <p:cNvGrpSpPr/>
          <p:nvPr/>
        </p:nvGrpSpPr>
        <p:grpSpPr>
          <a:xfrm>
            <a:off x="5757333" y="-757463"/>
            <a:ext cx="2760592" cy="2761405"/>
            <a:chOff x="110688" y="1674538"/>
            <a:chExt cx="7339635" cy="7341798"/>
          </a:xfrm>
        </p:grpSpPr>
        <p:sp>
          <p:nvSpPr>
            <p:cNvPr id="473" name="Google Shape;473;p66"/>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474" name="Google Shape;474;p66"/>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grpSp>
      <p:sp>
        <p:nvSpPr>
          <p:cNvPr id="475" name="Google Shape;475;p66"/>
          <p:cNvSpPr/>
          <p:nvPr/>
        </p:nvSpPr>
        <p:spPr>
          <a:xfrm>
            <a:off x="0" y="-1014153"/>
            <a:ext cx="7559675" cy="10141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476" name="Google Shape;476;p66"/>
          <p:cNvSpPr/>
          <p:nvPr/>
        </p:nvSpPr>
        <p:spPr>
          <a:xfrm>
            <a:off x="7559675" y="-1014153"/>
            <a:ext cx="1351569" cy="1170596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477" name="Google Shape;477;p66"/>
          <p:cNvSpPr txBox="1"/>
          <p:nvPr/>
        </p:nvSpPr>
        <p:spPr>
          <a:xfrm>
            <a:off x="2098261" y="10046574"/>
            <a:ext cx="5181300" cy="6309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Clr>
                <a:srgbClr val="6D6E71"/>
              </a:buClr>
              <a:buSzPts val="700"/>
              <a:buFont typeface="Roboto"/>
              <a:buNone/>
            </a:pPr>
            <a:r>
              <a:rPr lang="sv-SE" sz="700" b="0" i="0">
                <a:solidFill>
                  <a:srgbClr val="6D6E7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sv-SE" sz="700" b="1" i="0">
                <a:solidFill>
                  <a:srgbClr val="6D6E71"/>
                </a:solidFill>
                <a:latin typeface="Roboto"/>
                <a:ea typeface="Roboto"/>
                <a:cs typeface="Roboto"/>
                <a:sym typeface="Roboto"/>
              </a:rPr>
              <a:t>2021-2-BE04-KA220-YOU-000050778</a:t>
            </a:r>
            <a:br>
              <a:rPr lang="sv-SE" sz="700">
                <a:solidFill>
                  <a:srgbClr val="6D6E71"/>
                </a:solidFill>
                <a:latin typeface="Roboto"/>
                <a:ea typeface="Roboto"/>
                <a:cs typeface="Roboto"/>
                <a:sym typeface="Roboto"/>
              </a:rPr>
            </a:br>
            <a:endParaRPr sz="700">
              <a:solidFill>
                <a:srgbClr val="6D6E71"/>
              </a:solidFill>
              <a:latin typeface="Roboto"/>
              <a:ea typeface="Roboto"/>
              <a:cs typeface="Roboto"/>
              <a:sym typeface="Roboto"/>
            </a:endParaRPr>
          </a:p>
        </p:txBody>
      </p:sp>
      <p:sp>
        <p:nvSpPr>
          <p:cNvPr id="478" name="Google Shape;478;p66"/>
          <p:cNvSpPr/>
          <p:nvPr/>
        </p:nvSpPr>
        <p:spPr>
          <a:xfrm>
            <a:off x="1589709" y="9743061"/>
            <a:ext cx="12552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sv-SE" sz="800" b="1" i="0">
                <a:solidFill>
                  <a:schemeClr val="dk1"/>
                </a:solidFill>
                <a:latin typeface="Calibri"/>
                <a:ea typeface="Calibri"/>
                <a:cs typeface="Calibri"/>
                <a:sym typeface="Calibri"/>
              </a:rPr>
              <a:t>This resource is licensed under CC BY 4.0</a:t>
            </a:r>
            <a:endParaRPr sz="1283">
              <a:solidFill>
                <a:schemeClr val="dk1"/>
              </a:solidFill>
              <a:latin typeface="Century Schoolbook"/>
              <a:ea typeface="Century Schoolbook"/>
              <a:cs typeface="Century Schoolbook"/>
              <a:sym typeface="Century Schoolbook"/>
            </a:endParaRPr>
          </a:p>
          <a:p>
            <a:pPr marL="0" marR="0" lvl="0" indent="0" algn="l" rtl="0">
              <a:lnSpc>
                <a:spcPct val="100000"/>
              </a:lnSpc>
              <a:spcBef>
                <a:spcPts val="0"/>
              </a:spcBef>
              <a:spcAft>
                <a:spcPts val="0"/>
              </a:spcAft>
              <a:buClr>
                <a:schemeClr val="dk1"/>
              </a:buClr>
              <a:buSzPts val="800"/>
              <a:buFont typeface="Century Schoolbook"/>
              <a:buNone/>
            </a:pPr>
            <a:endParaRPr sz="800" b="1" i="0">
              <a:solidFill>
                <a:schemeClr val="dk1"/>
              </a:solidFill>
              <a:latin typeface="Calibri"/>
              <a:ea typeface="Calibri"/>
              <a:cs typeface="Calibri"/>
              <a:sym typeface="Calibri"/>
            </a:endParaRPr>
          </a:p>
        </p:txBody>
      </p:sp>
      <p:pic>
        <p:nvPicPr>
          <p:cNvPr id="479" name="Google Shape;479;p66"/>
          <p:cNvPicPr preferRelativeResize="0"/>
          <p:nvPr/>
        </p:nvPicPr>
        <p:blipFill rotWithShape="1">
          <a:blip r:embed="rId2">
            <a:alphaModFix/>
          </a:blip>
          <a:srcRect/>
          <a:stretch/>
        </p:blipFill>
        <p:spPr>
          <a:xfrm>
            <a:off x="324486" y="9660852"/>
            <a:ext cx="1244049" cy="433251"/>
          </a:xfrm>
          <a:prstGeom prst="rect">
            <a:avLst/>
          </a:prstGeom>
          <a:noFill/>
          <a:ln>
            <a:noFill/>
          </a:ln>
        </p:spPr>
      </p:pic>
      <p:pic>
        <p:nvPicPr>
          <p:cNvPr id="480" name="Google Shape;480;p66" descr="Co-funded by the European Union logo in png for web usage"/>
          <p:cNvPicPr preferRelativeResize="0"/>
          <p:nvPr/>
        </p:nvPicPr>
        <p:blipFill rotWithShape="1">
          <a:blip r:embed="rId3">
            <a:alphaModFix/>
          </a:blip>
          <a:srcRect/>
          <a:stretch/>
        </p:blipFill>
        <p:spPr>
          <a:xfrm>
            <a:off x="314577" y="10122987"/>
            <a:ext cx="1783683" cy="433251"/>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ase Study 5">
  <p:cSld name="Case Study 5">
    <p:spTree>
      <p:nvGrpSpPr>
        <p:cNvPr id="1" name="Shape 481"/>
        <p:cNvGrpSpPr/>
        <p:nvPr/>
      </p:nvGrpSpPr>
      <p:grpSpPr>
        <a:xfrm>
          <a:off x="0" y="0"/>
          <a:ext cx="0" cy="0"/>
          <a:chOff x="0" y="0"/>
          <a:chExt cx="0" cy="0"/>
        </a:xfrm>
      </p:grpSpPr>
      <p:sp>
        <p:nvSpPr>
          <p:cNvPr id="482" name="Google Shape;482;p67"/>
          <p:cNvSpPr>
            <a:spLocks noGrp="1"/>
          </p:cNvSpPr>
          <p:nvPr>
            <p:ph type="pic" idx="2"/>
          </p:nvPr>
        </p:nvSpPr>
        <p:spPr>
          <a:xfrm>
            <a:off x="659220" y="0"/>
            <a:ext cx="6900456" cy="5345113"/>
          </a:xfrm>
          <a:prstGeom prst="rect">
            <a:avLst/>
          </a:prstGeom>
          <a:noFill/>
          <a:ln>
            <a:noFill/>
          </a:ln>
        </p:spPr>
      </p:sp>
      <p:sp>
        <p:nvSpPr>
          <p:cNvPr id="483" name="Google Shape;483;p67"/>
          <p:cNvSpPr/>
          <p:nvPr/>
        </p:nvSpPr>
        <p:spPr>
          <a:xfrm>
            <a:off x="0" y="0"/>
            <a:ext cx="3701526" cy="5345113"/>
          </a:xfrm>
          <a:custGeom>
            <a:avLst/>
            <a:gdLst/>
            <a:ahLst/>
            <a:cxnLst/>
            <a:rect l="l" t="t" r="r" b="b"/>
            <a:pathLst>
              <a:path w="4376058" h="6319158" extrusionOk="0">
                <a:moveTo>
                  <a:pt x="0" y="0"/>
                </a:moveTo>
                <a:lnTo>
                  <a:pt x="2850196" y="0"/>
                </a:lnTo>
                <a:lnTo>
                  <a:pt x="2853446" y="1975"/>
                </a:lnTo>
                <a:cubicBezTo>
                  <a:pt x="3772081" y="622592"/>
                  <a:pt x="4376058" y="1673595"/>
                  <a:pt x="4376058" y="2865665"/>
                </a:cubicBezTo>
                <a:cubicBezTo>
                  <a:pt x="4376058" y="4772977"/>
                  <a:pt x="2829877" y="6319158"/>
                  <a:pt x="922565" y="6319158"/>
                </a:cubicBezTo>
                <a:cubicBezTo>
                  <a:pt x="684151" y="6319158"/>
                  <a:pt x="451380" y="6294999"/>
                  <a:pt x="226566" y="6248996"/>
                </a:cubicBezTo>
                <a:lnTo>
                  <a:pt x="0" y="6190740"/>
                </a:lnTo>
                <a:close/>
              </a:path>
            </a:pathLst>
          </a:cu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484" name="Google Shape;484;p67"/>
          <p:cNvSpPr/>
          <p:nvPr/>
        </p:nvSpPr>
        <p:spPr>
          <a:xfrm>
            <a:off x="-1" y="5638037"/>
            <a:ext cx="1948757" cy="2169532"/>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485" name="Google Shape;485;p67"/>
          <p:cNvSpPr/>
          <p:nvPr/>
        </p:nvSpPr>
        <p:spPr>
          <a:xfrm>
            <a:off x="1870305" y="5638037"/>
            <a:ext cx="1948757" cy="2169532"/>
          </a:xfrm>
          <a:prstGeom prst="rect">
            <a:avLst/>
          </a:prstGeom>
          <a:solidFill>
            <a:srgbClr val="97C87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486" name="Google Shape;486;p67"/>
          <p:cNvSpPr/>
          <p:nvPr/>
        </p:nvSpPr>
        <p:spPr>
          <a:xfrm>
            <a:off x="3740612" y="5638037"/>
            <a:ext cx="1905014" cy="2169532"/>
          </a:xfrm>
          <a:prstGeom prst="rect">
            <a:avLst/>
          </a:prstGeom>
          <a:solidFill>
            <a:srgbClr val="69AD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487" name="Google Shape;487;p67"/>
          <p:cNvSpPr/>
          <p:nvPr/>
        </p:nvSpPr>
        <p:spPr>
          <a:xfrm>
            <a:off x="5645625" y="5638037"/>
            <a:ext cx="1914049" cy="2169532"/>
          </a:xfrm>
          <a:prstGeom prst="rect">
            <a:avLst/>
          </a:prstGeom>
          <a:solidFill>
            <a:srgbClr val="82AD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488" name="Google Shape;488;p67"/>
          <p:cNvSpPr txBox="1">
            <a:spLocks noGrp="1"/>
          </p:cNvSpPr>
          <p:nvPr>
            <p:ph type="body" idx="1"/>
          </p:nvPr>
        </p:nvSpPr>
        <p:spPr>
          <a:xfrm>
            <a:off x="0" y="6421070"/>
            <a:ext cx="1870306" cy="36303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89" name="Google Shape;489;p67"/>
          <p:cNvSpPr txBox="1">
            <a:spLocks noGrp="1"/>
          </p:cNvSpPr>
          <p:nvPr>
            <p:ph type="body" idx="3"/>
          </p:nvPr>
        </p:nvSpPr>
        <p:spPr>
          <a:xfrm>
            <a:off x="1865745" y="6421070"/>
            <a:ext cx="1870306" cy="36303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90" name="Google Shape;490;p67"/>
          <p:cNvSpPr txBox="1">
            <a:spLocks noGrp="1"/>
          </p:cNvSpPr>
          <p:nvPr>
            <p:ph type="body" idx="4"/>
          </p:nvPr>
        </p:nvSpPr>
        <p:spPr>
          <a:xfrm>
            <a:off x="3740727" y="6421070"/>
            <a:ext cx="1904898" cy="36303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91" name="Google Shape;491;p67"/>
          <p:cNvSpPr txBox="1">
            <a:spLocks noGrp="1"/>
          </p:cNvSpPr>
          <p:nvPr>
            <p:ph type="body" idx="5"/>
          </p:nvPr>
        </p:nvSpPr>
        <p:spPr>
          <a:xfrm>
            <a:off x="5664126" y="6421070"/>
            <a:ext cx="1905014" cy="36303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92" name="Google Shape;492;p67"/>
          <p:cNvSpPr txBox="1">
            <a:spLocks noGrp="1"/>
          </p:cNvSpPr>
          <p:nvPr>
            <p:ph type="body" idx="6"/>
          </p:nvPr>
        </p:nvSpPr>
        <p:spPr>
          <a:xfrm>
            <a:off x="0" y="6893168"/>
            <a:ext cx="1870304" cy="87923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93" name="Google Shape;493;p67"/>
          <p:cNvSpPr txBox="1">
            <a:spLocks noGrp="1"/>
          </p:cNvSpPr>
          <p:nvPr>
            <p:ph type="body" idx="7"/>
          </p:nvPr>
        </p:nvSpPr>
        <p:spPr>
          <a:xfrm>
            <a:off x="1875693" y="6893168"/>
            <a:ext cx="1870304" cy="87923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94" name="Google Shape;494;p67"/>
          <p:cNvSpPr txBox="1">
            <a:spLocks noGrp="1"/>
          </p:cNvSpPr>
          <p:nvPr>
            <p:ph type="body" idx="8"/>
          </p:nvPr>
        </p:nvSpPr>
        <p:spPr>
          <a:xfrm>
            <a:off x="3763108" y="6893168"/>
            <a:ext cx="1870304" cy="87923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95" name="Google Shape;495;p67"/>
          <p:cNvSpPr txBox="1">
            <a:spLocks noGrp="1"/>
          </p:cNvSpPr>
          <p:nvPr>
            <p:ph type="body" idx="9"/>
          </p:nvPr>
        </p:nvSpPr>
        <p:spPr>
          <a:xfrm>
            <a:off x="5627077" y="6893168"/>
            <a:ext cx="1948756" cy="87923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96" name="Google Shape;496;p67"/>
          <p:cNvSpPr txBox="1">
            <a:spLocks noGrp="1"/>
          </p:cNvSpPr>
          <p:nvPr>
            <p:ph type="body" idx="13"/>
          </p:nvPr>
        </p:nvSpPr>
        <p:spPr>
          <a:xfrm>
            <a:off x="801602" y="8836496"/>
            <a:ext cx="5956470" cy="1074947"/>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97" name="Google Shape;497;p67"/>
          <p:cNvSpPr txBox="1">
            <a:spLocks noGrp="1"/>
          </p:cNvSpPr>
          <p:nvPr>
            <p:ph type="body" idx="14"/>
          </p:nvPr>
        </p:nvSpPr>
        <p:spPr>
          <a:xfrm>
            <a:off x="801602" y="7946774"/>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498" name="Google Shape;498;p6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a:solidFill>
                  <a:srgbClr val="8AC03B"/>
                </a:solidFill>
                <a:latin typeface="Calibri"/>
                <a:ea typeface="Calibri"/>
                <a:cs typeface="Calibri"/>
                <a:sym typeface="Calibri"/>
              </a:defRPr>
            </a:lvl1pPr>
            <a:lvl2pPr marL="0" lvl="1" indent="0" algn="ctr">
              <a:spcBef>
                <a:spcPts val="0"/>
              </a:spcBef>
              <a:buNone/>
              <a:defRPr sz="700" b="0" i="0">
                <a:solidFill>
                  <a:srgbClr val="8AC03B"/>
                </a:solidFill>
                <a:latin typeface="Calibri"/>
                <a:ea typeface="Calibri"/>
                <a:cs typeface="Calibri"/>
                <a:sym typeface="Calibri"/>
              </a:defRPr>
            </a:lvl2pPr>
            <a:lvl3pPr marL="0" lvl="2" indent="0" algn="ctr">
              <a:spcBef>
                <a:spcPts val="0"/>
              </a:spcBef>
              <a:buNone/>
              <a:defRPr sz="700" b="0" i="0">
                <a:solidFill>
                  <a:srgbClr val="8AC03B"/>
                </a:solidFill>
                <a:latin typeface="Calibri"/>
                <a:ea typeface="Calibri"/>
                <a:cs typeface="Calibri"/>
                <a:sym typeface="Calibri"/>
              </a:defRPr>
            </a:lvl3pPr>
            <a:lvl4pPr marL="0" lvl="3" indent="0" algn="ctr">
              <a:spcBef>
                <a:spcPts val="0"/>
              </a:spcBef>
              <a:buNone/>
              <a:defRPr sz="700" b="0" i="0">
                <a:solidFill>
                  <a:srgbClr val="8AC03B"/>
                </a:solidFill>
                <a:latin typeface="Calibri"/>
                <a:ea typeface="Calibri"/>
                <a:cs typeface="Calibri"/>
                <a:sym typeface="Calibri"/>
              </a:defRPr>
            </a:lvl4pPr>
            <a:lvl5pPr marL="0" lvl="4" indent="0" algn="ctr">
              <a:spcBef>
                <a:spcPts val="0"/>
              </a:spcBef>
              <a:buNone/>
              <a:defRPr sz="700" b="0" i="0">
                <a:solidFill>
                  <a:srgbClr val="8AC03B"/>
                </a:solidFill>
                <a:latin typeface="Calibri"/>
                <a:ea typeface="Calibri"/>
                <a:cs typeface="Calibri"/>
                <a:sym typeface="Calibri"/>
              </a:defRPr>
            </a:lvl5pPr>
            <a:lvl6pPr marL="0" lvl="5" indent="0" algn="ctr">
              <a:spcBef>
                <a:spcPts val="0"/>
              </a:spcBef>
              <a:buNone/>
              <a:defRPr sz="700" b="0" i="0">
                <a:solidFill>
                  <a:srgbClr val="8AC03B"/>
                </a:solidFill>
                <a:latin typeface="Calibri"/>
                <a:ea typeface="Calibri"/>
                <a:cs typeface="Calibri"/>
                <a:sym typeface="Calibri"/>
              </a:defRPr>
            </a:lvl6pPr>
            <a:lvl7pPr marL="0" lvl="6" indent="0" algn="ctr">
              <a:spcBef>
                <a:spcPts val="0"/>
              </a:spcBef>
              <a:buNone/>
              <a:defRPr sz="700" b="0" i="0">
                <a:solidFill>
                  <a:srgbClr val="8AC03B"/>
                </a:solidFill>
                <a:latin typeface="Calibri"/>
                <a:ea typeface="Calibri"/>
                <a:cs typeface="Calibri"/>
                <a:sym typeface="Calibri"/>
              </a:defRPr>
            </a:lvl7pPr>
            <a:lvl8pPr marL="0" lvl="7" indent="0" algn="ctr">
              <a:spcBef>
                <a:spcPts val="0"/>
              </a:spcBef>
              <a:buNone/>
              <a:defRPr sz="700" b="0" i="0">
                <a:solidFill>
                  <a:srgbClr val="8AC03B"/>
                </a:solidFill>
                <a:latin typeface="Calibri"/>
                <a:ea typeface="Calibri"/>
                <a:cs typeface="Calibri"/>
                <a:sym typeface="Calibri"/>
              </a:defRPr>
            </a:lvl8pPr>
            <a:lvl9pPr marL="0" lvl="8" indent="0" algn="ctr">
              <a:spcBef>
                <a:spcPts val="0"/>
              </a:spcBef>
              <a:buNone/>
              <a:defRPr sz="700" b="0" i="0">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499" name="Google Shape;499;p67"/>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sp>
        <p:nvSpPr>
          <p:cNvPr id="500" name="Google Shape;500;p67"/>
          <p:cNvSpPr txBox="1">
            <a:spLocks noGrp="1"/>
          </p:cNvSpPr>
          <p:nvPr>
            <p:ph type="body" idx="15"/>
          </p:nvPr>
        </p:nvSpPr>
        <p:spPr>
          <a:xfrm>
            <a:off x="348033" y="834938"/>
            <a:ext cx="3407954" cy="225549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6000"/>
              <a:buNone/>
              <a:defRPr sz="60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01" name="Google Shape;501;p67"/>
          <p:cNvSpPr txBox="1">
            <a:spLocks noGrp="1"/>
          </p:cNvSpPr>
          <p:nvPr>
            <p:ph type="body" idx="16"/>
          </p:nvPr>
        </p:nvSpPr>
        <p:spPr>
          <a:xfrm>
            <a:off x="348033" y="3090431"/>
            <a:ext cx="2899792" cy="57461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502" name="Google Shape;502;p67"/>
          <p:cNvCxnSpPr/>
          <p:nvPr/>
        </p:nvCxnSpPr>
        <p:spPr>
          <a:xfrm rot="10800000">
            <a:off x="18498" y="3801836"/>
            <a:ext cx="2775502" cy="0"/>
          </a:xfrm>
          <a:prstGeom prst="straightConnector1">
            <a:avLst/>
          </a:prstGeom>
          <a:noFill/>
          <a:ln w="28575" cap="flat" cmpd="sng">
            <a:solidFill>
              <a:schemeClr val="lt1"/>
            </a:solidFill>
            <a:prstDash val="solid"/>
            <a:miter lim="800000"/>
            <a:headEnd type="none" w="sm" len="sm"/>
            <a:tailEnd type="none" w="sm" len="sm"/>
          </a:ln>
        </p:spPr>
      </p:cxn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ase Study 6">
  <p:cSld name="Case Study 6">
    <p:spTree>
      <p:nvGrpSpPr>
        <p:cNvPr id="1" name="Shape 503"/>
        <p:cNvGrpSpPr/>
        <p:nvPr/>
      </p:nvGrpSpPr>
      <p:grpSpPr>
        <a:xfrm>
          <a:off x="0" y="0"/>
          <a:ext cx="0" cy="0"/>
          <a:chOff x="0" y="0"/>
          <a:chExt cx="0" cy="0"/>
        </a:xfrm>
      </p:grpSpPr>
      <p:cxnSp>
        <p:nvCxnSpPr>
          <p:cNvPr id="504" name="Google Shape;504;p68"/>
          <p:cNvCxnSpPr/>
          <p:nvPr/>
        </p:nvCxnSpPr>
        <p:spPr>
          <a:xfrm rot="10800000">
            <a:off x="4207447" y="6438814"/>
            <a:ext cx="3352228" cy="0"/>
          </a:xfrm>
          <a:prstGeom prst="straightConnector1">
            <a:avLst/>
          </a:prstGeom>
          <a:noFill/>
          <a:ln w="28575" cap="flat" cmpd="sng">
            <a:solidFill>
              <a:srgbClr val="69ADAD"/>
            </a:solidFill>
            <a:prstDash val="solid"/>
            <a:miter lim="800000"/>
            <a:headEnd type="none" w="sm" len="sm"/>
            <a:tailEnd type="none" w="sm" len="sm"/>
          </a:ln>
        </p:spPr>
      </p:cxnSp>
      <p:sp>
        <p:nvSpPr>
          <p:cNvPr id="505" name="Google Shape;505;p68"/>
          <p:cNvSpPr/>
          <p:nvPr/>
        </p:nvSpPr>
        <p:spPr>
          <a:xfrm>
            <a:off x="3934731" y="5688740"/>
            <a:ext cx="834190" cy="834190"/>
          </a:xfrm>
          <a:prstGeom prst="ellipse">
            <a:avLst/>
          </a:pr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506" name="Google Shape;506;p6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a:solidFill>
                  <a:srgbClr val="8AC03B"/>
                </a:solidFill>
                <a:latin typeface="Calibri"/>
                <a:ea typeface="Calibri"/>
                <a:cs typeface="Calibri"/>
                <a:sym typeface="Calibri"/>
              </a:defRPr>
            </a:lvl1pPr>
            <a:lvl2pPr marL="0" lvl="1" indent="0" algn="ctr">
              <a:spcBef>
                <a:spcPts val="0"/>
              </a:spcBef>
              <a:buNone/>
              <a:defRPr sz="700" b="0" i="0">
                <a:solidFill>
                  <a:srgbClr val="8AC03B"/>
                </a:solidFill>
                <a:latin typeface="Calibri"/>
                <a:ea typeface="Calibri"/>
                <a:cs typeface="Calibri"/>
                <a:sym typeface="Calibri"/>
              </a:defRPr>
            </a:lvl2pPr>
            <a:lvl3pPr marL="0" lvl="2" indent="0" algn="ctr">
              <a:spcBef>
                <a:spcPts val="0"/>
              </a:spcBef>
              <a:buNone/>
              <a:defRPr sz="700" b="0" i="0">
                <a:solidFill>
                  <a:srgbClr val="8AC03B"/>
                </a:solidFill>
                <a:latin typeface="Calibri"/>
                <a:ea typeface="Calibri"/>
                <a:cs typeface="Calibri"/>
                <a:sym typeface="Calibri"/>
              </a:defRPr>
            </a:lvl3pPr>
            <a:lvl4pPr marL="0" lvl="3" indent="0" algn="ctr">
              <a:spcBef>
                <a:spcPts val="0"/>
              </a:spcBef>
              <a:buNone/>
              <a:defRPr sz="700" b="0" i="0">
                <a:solidFill>
                  <a:srgbClr val="8AC03B"/>
                </a:solidFill>
                <a:latin typeface="Calibri"/>
                <a:ea typeface="Calibri"/>
                <a:cs typeface="Calibri"/>
                <a:sym typeface="Calibri"/>
              </a:defRPr>
            </a:lvl4pPr>
            <a:lvl5pPr marL="0" lvl="4" indent="0" algn="ctr">
              <a:spcBef>
                <a:spcPts val="0"/>
              </a:spcBef>
              <a:buNone/>
              <a:defRPr sz="700" b="0" i="0">
                <a:solidFill>
                  <a:srgbClr val="8AC03B"/>
                </a:solidFill>
                <a:latin typeface="Calibri"/>
                <a:ea typeface="Calibri"/>
                <a:cs typeface="Calibri"/>
                <a:sym typeface="Calibri"/>
              </a:defRPr>
            </a:lvl5pPr>
            <a:lvl6pPr marL="0" lvl="5" indent="0" algn="ctr">
              <a:spcBef>
                <a:spcPts val="0"/>
              </a:spcBef>
              <a:buNone/>
              <a:defRPr sz="700" b="0" i="0">
                <a:solidFill>
                  <a:srgbClr val="8AC03B"/>
                </a:solidFill>
                <a:latin typeface="Calibri"/>
                <a:ea typeface="Calibri"/>
                <a:cs typeface="Calibri"/>
                <a:sym typeface="Calibri"/>
              </a:defRPr>
            </a:lvl6pPr>
            <a:lvl7pPr marL="0" lvl="6" indent="0" algn="ctr">
              <a:spcBef>
                <a:spcPts val="0"/>
              </a:spcBef>
              <a:buNone/>
              <a:defRPr sz="700" b="0" i="0">
                <a:solidFill>
                  <a:srgbClr val="8AC03B"/>
                </a:solidFill>
                <a:latin typeface="Calibri"/>
                <a:ea typeface="Calibri"/>
                <a:cs typeface="Calibri"/>
                <a:sym typeface="Calibri"/>
              </a:defRPr>
            </a:lvl7pPr>
            <a:lvl8pPr marL="0" lvl="7" indent="0" algn="ctr">
              <a:spcBef>
                <a:spcPts val="0"/>
              </a:spcBef>
              <a:buNone/>
              <a:defRPr sz="700" b="0" i="0">
                <a:solidFill>
                  <a:srgbClr val="8AC03B"/>
                </a:solidFill>
                <a:latin typeface="Calibri"/>
                <a:ea typeface="Calibri"/>
                <a:cs typeface="Calibri"/>
                <a:sym typeface="Calibri"/>
              </a:defRPr>
            </a:lvl8pPr>
            <a:lvl9pPr marL="0" lvl="8" indent="0" algn="ctr">
              <a:spcBef>
                <a:spcPts val="0"/>
              </a:spcBef>
              <a:buNone/>
              <a:defRPr sz="700" b="0" i="0">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507" name="Google Shape;507;p68"/>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sp>
        <p:nvSpPr>
          <p:cNvPr id="508" name="Google Shape;508;p68"/>
          <p:cNvSpPr/>
          <p:nvPr/>
        </p:nvSpPr>
        <p:spPr>
          <a:xfrm>
            <a:off x="0" y="0"/>
            <a:ext cx="3779837" cy="5345906"/>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509" name="Google Shape;509;p68"/>
          <p:cNvSpPr txBox="1">
            <a:spLocks noGrp="1"/>
          </p:cNvSpPr>
          <p:nvPr>
            <p:ph type="body" idx="1"/>
          </p:nvPr>
        </p:nvSpPr>
        <p:spPr>
          <a:xfrm>
            <a:off x="801602" y="2619024"/>
            <a:ext cx="2823342" cy="2593004"/>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chemeClr val="lt1"/>
              </a:buClr>
              <a:buSzPts val="1400"/>
              <a:buNone/>
              <a:defRPr sz="14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510" name="Google Shape;510;p68"/>
          <p:cNvCxnSpPr/>
          <p:nvPr/>
        </p:nvCxnSpPr>
        <p:spPr>
          <a:xfrm>
            <a:off x="0" y="1462432"/>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511" name="Google Shape;511;p68"/>
          <p:cNvSpPr txBox="1">
            <a:spLocks noGrp="1"/>
          </p:cNvSpPr>
          <p:nvPr>
            <p:ph type="body" idx="2"/>
          </p:nvPr>
        </p:nvSpPr>
        <p:spPr>
          <a:xfrm>
            <a:off x="801602" y="1475311"/>
            <a:ext cx="2823342"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chemeClr val="lt1"/>
              </a:buClr>
              <a:buSzPts val="1800"/>
              <a:buFont typeface="Arial"/>
              <a:buNone/>
              <a:defRPr sz="18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12" name="Google Shape;512;p68"/>
          <p:cNvSpPr txBox="1">
            <a:spLocks noGrp="1"/>
          </p:cNvSpPr>
          <p:nvPr>
            <p:ph type="body" idx="3"/>
          </p:nvPr>
        </p:nvSpPr>
        <p:spPr>
          <a:xfrm>
            <a:off x="801603" y="470725"/>
            <a:ext cx="2823342"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pic>
        <p:nvPicPr>
          <p:cNvPr id="513" name="Google Shape;513;p68"/>
          <p:cNvPicPr preferRelativeResize="0"/>
          <p:nvPr/>
        </p:nvPicPr>
        <p:blipFill rotWithShape="1">
          <a:blip r:embed="rId2">
            <a:alphaModFix/>
          </a:blip>
          <a:srcRect/>
          <a:stretch/>
        </p:blipFill>
        <p:spPr>
          <a:xfrm rot="9000000">
            <a:off x="4156903" y="-1408070"/>
            <a:ext cx="5202335" cy="5427724"/>
          </a:xfrm>
          <a:custGeom>
            <a:avLst/>
            <a:gdLst/>
            <a:ahLst/>
            <a:cxnLst/>
            <a:rect l="l" t="t" r="r" b="b"/>
            <a:pathLst>
              <a:path w="6275419" h="6547299" extrusionOk="0">
                <a:moveTo>
                  <a:pt x="0" y="2338122"/>
                </a:moveTo>
                <a:lnTo>
                  <a:pt x="0" y="0"/>
                </a:lnTo>
                <a:lnTo>
                  <a:pt x="1349916" y="0"/>
                </a:lnTo>
                <a:lnTo>
                  <a:pt x="994942" y="614832"/>
                </a:lnTo>
                <a:lnTo>
                  <a:pt x="177967" y="614832"/>
                </a:lnTo>
                <a:lnTo>
                  <a:pt x="177967" y="2029874"/>
                </a:lnTo>
                <a:close/>
                <a:moveTo>
                  <a:pt x="3561392" y="6547299"/>
                </a:moveTo>
                <a:lnTo>
                  <a:pt x="4084033" y="5642058"/>
                </a:lnTo>
                <a:lnTo>
                  <a:pt x="1736058" y="4286454"/>
                </a:lnTo>
                <a:lnTo>
                  <a:pt x="1736058" y="3785708"/>
                </a:lnTo>
                <a:lnTo>
                  <a:pt x="3877337" y="76905"/>
                </a:lnTo>
                <a:lnTo>
                  <a:pt x="3744133" y="0"/>
                </a:lnTo>
                <a:lnTo>
                  <a:pt x="6275419" y="0"/>
                </a:lnTo>
                <a:lnTo>
                  <a:pt x="6275419" y="6547299"/>
                </a:lnTo>
                <a:close/>
                <a:moveTo>
                  <a:pt x="0" y="6547299"/>
                </a:moveTo>
                <a:lnTo>
                  <a:pt x="0" y="3284141"/>
                </a:lnTo>
                <a:lnTo>
                  <a:pt x="177967" y="3386890"/>
                </a:lnTo>
                <a:lnTo>
                  <a:pt x="177968" y="4620240"/>
                </a:lnTo>
                <a:lnTo>
                  <a:pt x="119092" y="4722215"/>
                </a:lnTo>
                <a:lnTo>
                  <a:pt x="177968" y="4756207"/>
                </a:lnTo>
                <a:lnTo>
                  <a:pt x="177968" y="5344355"/>
                </a:lnTo>
                <a:lnTo>
                  <a:pt x="1196669" y="5344354"/>
                </a:lnTo>
                <a:lnTo>
                  <a:pt x="3280230" y="6547299"/>
                </a:lnTo>
                <a:close/>
              </a:path>
            </a:pathLst>
          </a:custGeom>
          <a:noFill/>
          <a:ln>
            <a:noFill/>
          </a:ln>
        </p:spPr>
      </p:pic>
      <p:sp>
        <p:nvSpPr>
          <p:cNvPr id="514" name="Google Shape;514;p68"/>
          <p:cNvSpPr>
            <a:spLocks noGrp="1"/>
          </p:cNvSpPr>
          <p:nvPr>
            <p:ph type="pic" idx="4"/>
          </p:nvPr>
        </p:nvSpPr>
        <p:spPr>
          <a:xfrm>
            <a:off x="5205348" y="0"/>
            <a:ext cx="2354327" cy="2862503"/>
          </a:xfrm>
          <a:prstGeom prst="rect">
            <a:avLst/>
          </a:prstGeom>
          <a:noFill/>
          <a:ln>
            <a:noFill/>
          </a:ln>
        </p:spPr>
      </p:sp>
      <p:sp>
        <p:nvSpPr>
          <p:cNvPr id="515" name="Google Shape;515;p68"/>
          <p:cNvSpPr txBox="1">
            <a:spLocks noGrp="1"/>
          </p:cNvSpPr>
          <p:nvPr>
            <p:ph type="body" idx="5"/>
          </p:nvPr>
        </p:nvSpPr>
        <p:spPr>
          <a:xfrm>
            <a:off x="737433" y="6918308"/>
            <a:ext cx="2823342" cy="2831803"/>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16" name="Google Shape;516;p68"/>
          <p:cNvSpPr txBox="1">
            <a:spLocks noGrp="1"/>
          </p:cNvSpPr>
          <p:nvPr>
            <p:ph type="body" idx="6"/>
          </p:nvPr>
        </p:nvSpPr>
        <p:spPr>
          <a:xfrm>
            <a:off x="737433" y="5774596"/>
            <a:ext cx="2823342"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17" name="Google Shape;517;p68"/>
          <p:cNvSpPr txBox="1">
            <a:spLocks noGrp="1"/>
          </p:cNvSpPr>
          <p:nvPr>
            <p:ph type="body" idx="7"/>
          </p:nvPr>
        </p:nvSpPr>
        <p:spPr>
          <a:xfrm>
            <a:off x="3934732" y="5688740"/>
            <a:ext cx="834190" cy="815893"/>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18" name="Google Shape;518;p68"/>
          <p:cNvSpPr txBox="1">
            <a:spLocks noGrp="1"/>
          </p:cNvSpPr>
          <p:nvPr>
            <p:ph type="body" idx="8"/>
          </p:nvPr>
        </p:nvSpPr>
        <p:spPr>
          <a:xfrm>
            <a:off x="5011838" y="5735164"/>
            <a:ext cx="2338086" cy="65793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519" name="Google Shape;519;p68"/>
          <p:cNvCxnSpPr/>
          <p:nvPr/>
        </p:nvCxnSpPr>
        <p:spPr>
          <a:xfrm rot="10800000">
            <a:off x="4207447" y="7434237"/>
            <a:ext cx="3352228" cy="0"/>
          </a:xfrm>
          <a:prstGeom prst="straightConnector1">
            <a:avLst/>
          </a:prstGeom>
          <a:noFill/>
          <a:ln w="28575" cap="flat" cmpd="sng">
            <a:solidFill>
              <a:srgbClr val="69ADAD"/>
            </a:solidFill>
            <a:prstDash val="solid"/>
            <a:miter lim="800000"/>
            <a:headEnd type="none" w="sm" len="sm"/>
            <a:tailEnd type="none" w="sm" len="sm"/>
          </a:ln>
        </p:spPr>
      </p:cxnSp>
      <p:sp>
        <p:nvSpPr>
          <p:cNvPr id="520" name="Google Shape;520;p68"/>
          <p:cNvSpPr/>
          <p:nvPr/>
        </p:nvSpPr>
        <p:spPr>
          <a:xfrm>
            <a:off x="3934731" y="6684163"/>
            <a:ext cx="834190" cy="834190"/>
          </a:xfrm>
          <a:prstGeom prst="ellipse">
            <a:avLst/>
          </a:pr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521" name="Google Shape;521;p68"/>
          <p:cNvSpPr txBox="1">
            <a:spLocks noGrp="1"/>
          </p:cNvSpPr>
          <p:nvPr>
            <p:ph type="body" idx="9"/>
          </p:nvPr>
        </p:nvSpPr>
        <p:spPr>
          <a:xfrm>
            <a:off x="3934732" y="6684163"/>
            <a:ext cx="834190" cy="815893"/>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22" name="Google Shape;522;p68"/>
          <p:cNvSpPr txBox="1">
            <a:spLocks noGrp="1"/>
          </p:cNvSpPr>
          <p:nvPr>
            <p:ph type="body" idx="13"/>
          </p:nvPr>
        </p:nvSpPr>
        <p:spPr>
          <a:xfrm>
            <a:off x="5011838" y="6730587"/>
            <a:ext cx="2338086" cy="65793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523" name="Google Shape;523;p68"/>
          <p:cNvCxnSpPr/>
          <p:nvPr/>
        </p:nvCxnSpPr>
        <p:spPr>
          <a:xfrm rot="10800000">
            <a:off x="4219022" y="8418085"/>
            <a:ext cx="3352228" cy="0"/>
          </a:xfrm>
          <a:prstGeom prst="straightConnector1">
            <a:avLst/>
          </a:prstGeom>
          <a:noFill/>
          <a:ln w="28575" cap="flat" cmpd="sng">
            <a:solidFill>
              <a:srgbClr val="69ADAD"/>
            </a:solidFill>
            <a:prstDash val="solid"/>
            <a:miter lim="800000"/>
            <a:headEnd type="none" w="sm" len="sm"/>
            <a:tailEnd type="none" w="sm" len="sm"/>
          </a:ln>
        </p:spPr>
      </p:cxnSp>
      <p:sp>
        <p:nvSpPr>
          <p:cNvPr id="524" name="Google Shape;524;p68"/>
          <p:cNvSpPr/>
          <p:nvPr/>
        </p:nvSpPr>
        <p:spPr>
          <a:xfrm>
            <a:off x="3946306" y="7668011"/>
            <a:ext cx="834190" cy="834190"/>
          </a:xfrm>
          <a:prstGeom prst="ellipse">
            <a:avLst/>
          </a:pr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525" name="Google Shape;525;p68"/>
          <p:cNvSpPr txBox="1">
            <a:spLocks noGrp="1"/>
          </p:cNvSpPr>
          <p:nvPr>
            <p:ph type="body" idx="14"/>
          </p:nvPr>
        </p:nvSpPr>
        <p:spPr>
          <a:xfrm>
            <a:off x="3946307" y="7668011"/>
            <a:ext cx="834190" cy="815893"/>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26" name="Google Shape;526;p68"/>
          <p:cNvSpPr txBox="1">
            <a:spLocks noGrp="1"/>
          </p:cNvSpPr>
          <p:nvPr>
            <p:ph type="body" idx="15"/>
          </p:nvPr>
        </p:nvSpPr>
        <p:spPr>
          <a:xfrm>
            <a:off x="5023413" y="7714435"/>
            <a:ext cx="2338086" cy="65793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527" name="Google Shape;527;p68"/>
          <p:cNvCxnSpPr/>
          <p:nvPr/>
        </p:nvCxnSpPr>
        <p:spPr>
          <a:xfrm rot="10800000">
            <a:off x="4207447" y="9390358"/>
            <a:ext cx="3352228" cy="0"/>
          </a:xfrm>
          <a:prstGeom prst="straightConnector1">
            <a:avLst/>
          </a:prstGeom>
          <a:noFill/>
          <a:ln w="28575" cap="flat" cmpd="sng">
            <a:solidFill>
              <a:srgbClr val="69ADAD"/>
            </a:solidFill>
            <a:prstDash val="solid"/>
            <a:miter lim="800000"/>
            <a:headEnd type="none" w="sm" len="sm"/>
            <a:tailEnd type="none" w="sm" len="sm"/>
          </a:ln>
        </p:spPr>
      </p:cxnSp>
      <p:sp>
        <p:nvSpPr>
          <p:cNvPr id="528" name="Google Shape;528;p68"/>
          <p:cNvSpPr/>
          <p:nvPr/>
        </p:nvSpPr>
        <p:spPr>
          <a:xfrm>
            <a:off x="3934731" y="8640284"/>
            <a:ext cx="834190" cy="834190"/>
          </a:xfrm>
          <a:prstGeom prst="ellipse">
            <a:avLst/>
          </a:pr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529" name="Google Shape;529;p68"/>
          <p:cNvSpPr txBox="1">
            <a:spLocks noGrp="1"/>
          </p:cNvSpPr>
          <p:nvPr>
            <p:ph type="body" idx="16"/>
          </p:nvPr>
        </p:nvSpPr>
        <p:spPr>
          <a:xfrm>
            <a:off x="3934732" y="8640284"/>
            <a:ext cx="834190" cy="815893"/>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0"/>
              </a:spcBef>
              <a:spcAft>
                <a:spcPts val="0"/>
              </a:spcAft>
              <a:buClr>
                <a:schemeClr val="lt1"/>
              </a:buClr>
              <a:buSzPts val="2800"/>
              <a:buNone/>
              <a:defRPr sz="2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530" name="Google Shape;530;p68"/>
          <p:cNvSpPr txBox="1">
            <a:spLocks noGrp="1"/>
          </p:cNvSpPr>
          <p:nvPr>
            <p:ph type="body" idx="17"/>
          </p:nvPr>
        </p:nvSpPr>
        <p:spPr>
          <a:xfrm>
            <a:off x="5011838" y="8686708"/>
            <a:ext cx="2338086" cy="657930"/>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65"/>
              <a:buNone/>
              <a:defRPr sz="3265">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ext Slide 1">
  <p:cSld name="Text Slide 1">
    <p:spTree>
      <p:nvGrpSpPr>
        <p:cNvPr id="1" name="Shape 57"/>
        <p:cNvGrpSpPr/>
        <p:nvPr/>
      </p:nvGrpSpPr>
      <p:grpSpPr>
        <a:xfrm>
          <a:off x="0" y="0"/>
          <a:ext cx="0" cy="0"/>
          <a:chOff x="0" y="0"/>
          <a:chExt cx="0" cy="0"/>
        </a:xfrm>
      </p:grpSpPr>
      <p:sp>
        <p:nvSpPr>
          <p:cNvPr id="58" name="Google Shape;58;p4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a:solidFill>
                  <a:srgbClr val="8AC03B"/>
                </a:solidFill>
                <a:latin typeface="Calibri"/>
                <a:ea typeface="Calibri"/>
                <a:cs typeface="Calibri"/>
                <a:sym typeface="Calibri"/>
              </a:defRPr>
            </a:lvl1pPr>
            <a:lvl2pPr marL="0" lvl="1" indent="0" algn="ctr">
              <a:spcBef>
                <a:spcPts val="0"/>
              </a:spcBef>
              <a:buNone/>
              <a:defRPr sz="700" b="0" i="0">
                <a:solidFill>
                  <a:srgbClr val="8AC03B"/>
                </a:solidFill>
                <a:latin typeface="Calibri"/>
                <a:ea typeface="Calibri"/>
                <a:cs typeface="Calibri"/>
                <a:sym typeface="Calibri"/>
              </a:defRPr>
            </a:lvl2pPr>
            <a:lvl3pPr marL="0" lvl="2" indent="0" algn="ctr">
              <a:spcBef>
                <a:spcPts val="0"/>
              </a:spcBef>
              <a:buNone/>
              <a:defRPr sz="700" b="0" i="0">
                <a:solidFill>
                  <a:srgbClr val="8AC03B"/>
                </a:solidFill>
                <a:latin typeface="Calibri"/>
                <a:ea typeface="Calibri"/>
                <a:cs typeface="Calibri"/>
                <a:sym typeface="Calibri"/>
              </a:defRPr>
            </a:lvl3pPr>
            <a:lvl4pPr marL="0" lvl="3" indent="0" algn="ctr">
              <a:spcBef>
                <a:spcPts val="0"/>
              </a:spcBef>
              <a:buNone/>
              <a:defRPr sz="700" b="0" i="0">
                <a:solidFill>
                  <a:srgbClr val="8AC03B"/>
                </a:solidFill>
                <a:latin typeface="Calibri"/>
                <a:ea typeface="Calibri"/>
                <a:cs typeface="Calibri"/>
                <a:sym typeface="Calibri"/>
              </a:defRPr>
            </a:lvl4pPr>
            <a:lvl5pPr marL="0" lvl="4" indent="0" algn="ctr">
              <a:spcBef>
                <a:spcPts val="0"/>
              </a:spcBef>
              <a:buNone/>
              <a:defRPr sz="700" b="0" i="0">
                <a:solidFill>
                  <a:srgbClr val="8AC03B"/>
                </a:solidFill>
                <a:latin typeface="Calibri"/>
                <a:ea typeface="Calibri"/>
                <a:cs typeface="Calibri"/>
                <a:sym typeface="Calibri"/>
              </a:defRPr>
            </a:lvl5pPr>
            <a:lvl6pPr marL="0" lvl="5" indent="0" algn="ctr">
              <a:spcBef>
                <a:spcPts val="0"/>
              </a:spcBef>
              <a:buNone/>
              <a:defRPr sz="700" b="0" i="0">
                <a:solidFill>
                  <a:srgbClr val="8AC03B"/>
                </a:solidFill>
                <a:latin typeface="Calibri"/>
                <a:ea typeface="Calibri"/>
                <a:cs typeface="Calibri"/>
                <a:sym typeface="Calibri"/>
              </a:defRPr>
            </a:lvl6pPr>
            <a:lvl7pPr marL="0" lvl="6" indent="0" algn="ctr">
              <a:spcBef>
                <a:spcPts val="0"/>
              </a:spcBef>
              <a:buNone/>
              <a:defRPr sz="700" b="0" i="0">
                <a:solidFill>
                  <a:srgbClr val="8AC03B"/>
                </a:solidFill>
                <a:latin typeface="Calibri"/>
                <a:ea typeface="Calibri"/>
                <a:cs typeface="Calibri"/>
                <a:sym typeface="Calibri"/>
              </a:defRPr>
            </a:lvl7pPr>
            <a:lvl8pPr marL="0" lvl="7" indent="0" algn="ctr">
              <a:spcBef>
                <a:spcPts val="0"/>
              </a:spcBef>
              <a:buNone/>
              <a:defRPr sz="700" b="0" i="0">
                <a:solidFill>
                  <a:srgbClr val="8AC03B"/>
                </a:solidFill>
                <a:latin typeface="Calibri"/>
                <a:ea typeface="Calibri"/>
                <a:cs typeface="Calibri"/>
                <a:sym typeface="Calibri"/>
              </a:defRPr>
            </a:lvl8pPr>
            <a:lvl9pPr marL="0" lvl="8" indent="0" algn="ctr">
              <a:spcBef>
                <a:spcPts val="0"/>
              </a:spcBef>
              <a:buNone/>
              <a:defRPr sz="700" b="0" i="0">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59" name="Google Shape;59;p43"/>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sp>
        <p:nvSpPr>
          <p:cNvPr id="60" name="Google Shape;60;p43"/>
          <p:cNvSpPr txBox="1">
            <a:spLocks noGrp="1"/>
          </p:cNvSpPr>
          <p:nvPr>
            <p:ph type="body" idx="1"/>
          </p:nvPr>
        </p:nvSpPr>
        <p:spPr>
          <a:xfrm>
            <a:off x="801602" y="147531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61" name="Google Shape;61;p43"/>
          <p:cNvSpPr txBox="1">
            <a:spLocks noGrp="1"/>
          </p:cNvSpPr>
          <p:nvPr>
            <p:ph type="body" idx="2"/>
          </p:nvPr>
        </p:nvSpPr>
        <p:spPr>
          <a:xfrm>
            <a:off x="801602" y="80760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62" name="Google Shape;62;p43"/>
          <p:cNvSpPr txBox="1">
            <a:spLocks noGrp="1"/>
          </p:cNvSpPr>
          <p:nvPr>
            <p:ph type="body" idx="3"/>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63" name="Google Shape;63;p43"/>
          <p:cNvCxnSpPr/>
          <p:nvPr/>
        </p:nvCxnSpPr>
        <p:spPr>
          <a:xfrm>
            <a:off x="0" y="1462432"/>
            <a:ext cx="3779838" cy="0"/>
          </a:xfrm>
          <a:prstGeom prst="straightConnector1">
            <a:avLst/>
          </a:prstGeom>
          <a:noFill/>
          <a:ln w="28575" cap="flat" cmpd="sng">
            <a:solidFill>
              <a:srgbClr val="69ADAD"/>
            </a:solidFill>
            <a:prstDash val="solid"/>
            <a:miter lim="800000"/>
            <a:headEnd type="none" w="sm" len="sm"/>
            <a:tailEnd type="none" w="sm" len="sm"/>
          </a:ln>
        </p:spPr>
      </p:cxnSp>
      <p:sp>
        <p:nvSpPr>
          <p:cNvPr id="64" name="Google Shape;64;p43"/>
          <p:cNvSpPr txBox="1"/>
          <p:nvPr/>
        </p:nvSpPr>
        <p:spPr>
          <a:xfrm>
            <a:off x="2098261" y="10046574"/>
            <a:ext cx="5181300" cy="6309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Clr>
                <a:srgbClr val="6D6E71"/>
              </a:buClr>
              <a:buSzPts val="700"/>
              <a:buFont typeface="Roboto"/>
              <a:buNone/>
            </a:pPr>
            <a:r>
              <a:rPr lang="sv-SE" sz="700" b="0" i="0">
                <a:solidFill>
                  <a:srgbClr val="6D6E7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sv-SE" sz="700" b="1" i="0">
                <a:solidFill>
                  <a:srgbClr val="6D6E71"/>
                </a:solidFill>
                <a:latin typeface="Roboto"/>
                <a:ea typeface="Roboto"/>
                <a:cs typeface="Roboto"/>
                <a:sym typeface="Roboto"/>
              </a:rPr>
              <a:t>2021-2-BE04-KA220-YOU-000050778</a:t>
            </a:r>
            <a:br>
              <a:rPr lang="sv-SE" sz="700">
                <a:solidFill>
                  <a:srgbClr val="6D6E71"/>
                </a:solidFill>
                <a:latin typeface="Roboto"/>
                <a:ea typeface="Roboto"/>
                <a:cs typeface="Roboto"/>
                <a:sym typeface="Roboto"/>
              </a:rPr>
            </a:br>
            <a:endParaRPr sz="700">
              <a:solidFill>
                <a:srgbClr val="6D6E71"/>
              </a:solidFill>
              <a:latin typeface="Roboto"/>
              <a:ea typeface="Roboto"/>
              <a:cs typeface="Roboto"/>
              <a:sym typeface="Roboto"/>
            </a:endParaRPr>
          </a:p>
        </p:txBody>
      </p:sp>
      <p:sp>
        <p:nvSpPr>
          <p:cNvPr id="65" name="Google Shape;65;p43"/>
          <p:cNvSpPr/>
          <p:nvPr/>
        </p:nvSpPr>
        <p:spPr>
          <a:xfrm>
            <a:off x="1589709" y="9743061"/>
            <a:ext cx="12552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sv-SE" sz="800" b="1" i="0">
                <a:solidFill>
                  <a:schemeClr val="dk1"/>
                </a:solidFill>
                <a:latin typeface="Calibri"/>
                <a:ea typeface="Calibri"/>
                <a:cs typeface="Calibri"/>
                <a:sym typeface="Calibri"/>
              </a:rPr>
              <a:t>This resource is licensed under CC BY 4.0</a:t>
            </a:r>
            <a:endParaRPr sz="1283">
              <a:solidFill>
                <a:schemeClr val="dk1"/>
              </a:solidFill>
              <a:latin typeface="Century Schoolbook"/>
              <a:ea typeface="Century Schoolbook"/>
              <a:cs typeface="Century Schoolbook"/>
              <a:sym typeface="Century Schoolbook"/>
            </a:endParaRPr>
          </a:p>
          <a:p>
            <a:pPr marL="0" marR="0" lvl="0" indent="0" algn="l" rtl="0">
              <a:lnSpc>
                <a:spcPct val="100000"/>
              </a:lnSpc>
              <a:spcBef>
                <a:spcPts val="0"/>
              </a:spcBef>
              <a:spcAft>
                <a:spcPts val="0"/>
              </a:spcAft>
              <a:buClr>
                <a:schemeClr val="dk1"/>
              </a:buClr>
              <a:buSzPts val="800"/>
              <a:buFont typeface="Century Schoolbook"/>
              <a:buNone/>
            </a:pPr>
            <a:endParaRPr sz="800" b="1" i="0">
              <a:solidFill>
                <a:schemeClr val="dk1"/>
              </a:solidFill>
              <a:latin typeface="Calibri"/>
              <a:ea typeface="Calibri"/>
              <a:cs typeface="Calibri"/>
              <a:sym typeface="Calibri"/>
            </a:endParaRPr>
          </a:p>
        </p:txBody>
      </p:sp>
      <p:pic>
        <p:nvPicPr>
          <p:cNvPr id="66" name="Google Shape;66;p43"/>
          <p:cNvPicPr preferRelativeResize="0"/>
          <p:nvPr/>
        </p:nvPicPr>
        <p:blipFill rotWithShape="1">
          <a:blip r:embed="rId2">
            <a:alphaModFix/>
          </a:blip>
          <a:srcRect/>
          <a:stretch/>
        </p:blipFill>
        <p:spPr>
          <a:xfrm>
            <a:off x="324486" y="9660852"/>
            <a:ext cx="1244049" cy="433251"/>
          </a:xfrm>
          <a:prstGeom prst="rect">
            <a:avLst/>
          </a:prstGeom>
          <a:noFill/>
          <a:ln>
            <a:noFill/>
          </a:ln>
        </p:spPr>
      </p:pic>
      <p:pic>
        <p:nvPicPr>
          <p:cNvPr id="67" name="Google Shape;67;p43" descr="Co-funded by the European Union logo in png for web usage"/>
          <p:cNvPicPr preferRelativeResize="0"/>
          <p:nvPr/>
        </p:nvPicPr>
        <p:blipFill rotWithShape="1">
          <a:blip r:embed="rId3">
            <a:alphaModFix/>
          </a:blip>
          <a:srcRect/>
          <a:stretch/>
        </p:blipFill>
        <p:spPr>
          <a:xfrm>
            <a:off x="314577" y="10122987"/>
            <a:ext cx="1783683" cy="43325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IVIDER 1">
  <p:cSld name="DIVIDER 1">
    <p:spTree>
      <p:nvGrpSpPr>
        <p:cNvPr id="1" name="Shape 68"/>
        <p:cNvGrpSpPr/>
        <p:nvPr/>
      </p:nvGrpSpPr>
      <p:grpSpPr>
        <a:xfrm>
          <a:off x="0" y="0"/>
          <a:ext cx="0" cy="0"/>
          <a:chOff x="0" y="0"/>
          <a:chExt cx="0" cy="0"/>
        </a:xfrm>
      </p:grpSpPr>
      <p:sp>
        <p:nvSpPr>
          <p:cNvPr id="69" name="Google Shape;69;p44"/>
          <p:cNvSpPr/>
          <p:nvPr/>
        </p:nvSpPr>
        <p:spPr>
          <a:xfrm>
            <a:off x="0" y="657726"/>
            <a:ext cx="7559675" cy="9366807"/>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grpSp>
        <p:nvGrpSpPr>
          <p:cNvPr id="70" name="Google Shape;70;p44"/>
          <p:cNvGrpSpPr/>
          <p:nvPr/>
        </p:nvGrpSpPr>
        <p:grpSpPr>
          <a:xfrm>
            <a:off x="-1092535" y="5135055"/>
            <a:ext cx="6117329" cy="6119130"/>
            <a:chOff x="110688" y="1674538"/>
            <a:chExt cx="7339635" cy="7341798"/>
          </a:xfrm>
        </p:grpSpPr>
        <p:sp>
          <p:nvSpPr>
            <p:cNvPr id="71" name="Google Shape;71;p44"/>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72" name="Google Shape;72;p44"/>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grpSp>
      <p:sp>
        <p:nvSpPr>
          <p:cNvPr id="73" name="Google Shape;73;p4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a:solidFill>
                  <a:srgbClr val="8AC03B"/>
                </a:solidFill>
                <a:latin typeface="Calibri"/>
                <a:ea typeface="Calibri"/>
                <a:cs typeface="Calibri"/>
                <a:sym typeface="Calibri"/>
              </a:defRPr>
            </a:lvl1pPr>
            <a:lvl2pPr marL="0" lvl="1" indent="0" algn="ctr">
              <a:spcBef>
                <a:spcPts val="0"/>
              </a:spcBef>
              <a:buNone/>
              <a:defRPr sz="700" b="0" i="0">
                <a:solidFill>
                  <a:srgbClr val="8AC03B"/>
                </a:solidFill>
                <a:latin typeface="Calibri"/>
                <a:ea typeface="Calibri"/>
                <a:cs typeface="Calibri"/>
                <a:sym typeface="Calibri"/>
              </a:defRPr>
            </a:lvl2pPr>
            <a:lvl3pPr marL="0" lvl="2" indent="0" algn="ctr">
              <a:spcBef>
                <a:spcPts val="0"/>
              </a:spcBef>
              <a:buNone/>
              <a:defRPr sz="700" b="0" i="0">
                <a:solidFill>
                  <a:srgbClr val="8AC03B"/>
                </a:solidFill>
                <a:latin typeface="Calibri"/>
                <a:ea typeface="Calibri"/>
                <a:cs typeface="Calibri"/>
                <a:sym typeface="Calibri"/>
              </a:defRPr>
            </a:lvl3pPr>
            <a:lvl4pPr marL="0" lvl="3" indent="0" algn="ctr">
              <a:spcBef>
                <a:spcPts val="0"/>
              </a:spcBef>
              <a:buNone/>
              <a:defRPr sz="700" b="0" i="0">
                <a:solidFill>
                  <a:srgbClr val="8AC03B"/>
                </a:solidFill>
                <a:latin typeface="Calibri"/>
                <a:ea typeface="Calibri"/>
                <a:cs typeface="Calibri"/>
                <a:sym typeface="Calibri"/>
              </a:defRPr>
            </a:lvl4pPr>
            <a:lvl5pPr marL="0" lvl="4" indent="0" algn="ctr">
              <a:spcBef>
                <a:spcPts val="0"/>
              </a:spcBef>
              <a:buNone/>
              <a:defRPr sz="700" b="0" i="0">
                <a:solidFill>
                  <a:srgbClr val="8AC03B"/>
                </a:solidFill>
                <a:latin typeface="Calibri"/>
                <a:ea typeface="Calibri"/>
                <a:cs typeface="Calibri"/>
                <a:sym typeface="Calibri"/>
              </a:defRPr>
            </a:lvl5pPr>
            <a:lvl6pPr marL="0" lvl="5" indent="0" algn="ctr">
              <a:spcBef>
                <a:spcPts val="0"/>
              </a:spcBef>
              <a:buNone/>
              <a:defRPr sz="700" b="0" i="0">
                <a:solidFill>
                  <a:srgbClr val="8AC03B"/>
                </a:solidFill>
                <a:latin typeface="Calibri"/>
                <a:ea typeface="Calibri"/>
                <a:cs typeface="Calibri"/>
                <a:sym typeface="Calibri"/>
              </a:defRPr>
            </a:lvl6pPr>
            <a:lvl7pPr marL="0" lvl="6" indent="0" algn="ctr">
              <a:spcBef>
                <a:spcPts val="0"/>
              </a:spcBef>
              <a:buNone/>
              <a:defRPr sz="700" b="0" i="0">
                <a:solidFill>
                  <a:srgbClr val="8AC03B"/>
                </a:solidFill>
                <a:latin typeface="Calibri"/>
                <a:ea typeface="Calibri"/>
                <a:cs typeface="Calibri"/>
                <a:sym typeface="Calibri"/>
              </a:defRPr>
            </a:lvl7pPr>
            <a:lvl8pPr marL="0" lvl="7" indent="0" algn="ctr">
              <a:spcBef>
                <a:spcPts val="0"/>
              </a:spcBef>
              <a:buNone/>
              <a:defRPr sz="700" b="0" i="0">
                <a:solidFill>
                  <a:srgbClr val="8AC03B"/>
                </a:solidFill>
                <a:latin typeface="Calibri"/>
                <a:ea typeface="Calibri"/>
                <a:cs typeface="Calibri"/>
                <a:sym typeface="Calibri"/>
              </a:defRPr>
            </a:lvl8pPr>
            <a:lvl9pPr marL="0" lvl="8" indent="0" algn="ctr">
              <a:spcBef>
                <a:spcPts val="0"/>
              </a:spcBef>
              <a:buNone/>
              <a:defRPr sz="700" b="0" i="0">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74" name="Google Shape;74;p44"/>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cxnSp>
        <p:nvCxnSpPr>
          <p:cNvPr id="75" name="Google Shape;75;p44"/>
          <p:cNvCxnSpPr/>
          <p:nvPr/>
        </p:nvCxnSpPr>
        <p:spPr>
          <a:xfrm>
            <a:off x="3779837" y="2296621"/>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76" name="Google Shape;76;p44"/>
          <p:cNvSpPr/>
          <p:nvPr/>
        </p:nvSpPr>
        <p:spPr>
          <a:xfrm>
            <a:off x="-1642533" y="0"/>
            <a:ext cx="1642533" cy="1069181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77" name="Google Shape;77;p44"/>
          <p:cNvSpPr/>
          <p:nvPr/>
        </p:nvSpPr>
        <p:spPr>
          <a:xfrm rot="-5400000">
            <a:off x="2958571" y="7749116"/>
            <a:ext cx="1642533" cy="7559675"/>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78" name="Google Shape;78;p44"/>
          <p:cNvSpPr txBox="1">
            <a:spLocks noGrp="1"/>
          </p:cNvSpPr>
          <p:nvPr>
            <p:ph type="body" idx="1"/>
          </p:nvPr>
        </p:nvSpPr>
        <p:spPr>
          <a:xfrm>
            <a:off x="3779837" y="833157"/>
            <a:ext cx="1955741" cy="20029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267"/>
              </a:spcBef>
              <a:spcAft>
                <a:spcPts val="0"/>
              </a:spcAft>
              <a:buClr>
                <a:schemeClr val="lt1"/>
              </a:buClr>
              <a:buSzPts val="8000"/>
              <a:buNone/>
              <a:defRPr sz="8000" b="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79" name="Google Shape;79;p44"/>
          <p:cNvSpPr txBox="1">
            <a:spLocks noGrp="1"/>
          </p:cNvSpPr>
          <p:nvPr>
            <p:ph type="body" idx="2"/>
          </p:nvPr>
        </p:nvSpPr>
        <p:spPr>
          <a:xfrm>
            <a:off x="3779837" y="2592720"/>
            <a:ext cx="2830273" cy="20029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267"/>
              </a:spcBef>
              <a:spcAft>
                <a:spcPts val="0"/>
              </a:spcAft>
              <a:buClr>
                <a:schemeClr val="lt1"/>
              </a:buClr>
              <a:buSzPts val="2800"/>
              <a:buNone/>
              <a:defRPr sz="2800" b="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Quote Slide with photo">
  <p:cSld name="Quote Slide with photo">
    <p:spTree>
      <p:nvGrpSpPr>
        <p:cNvPr id="1" name="Shape 80"/>
        <p:cNvGrpSpPr/>
        <p:nvPr/>
      </p:nvGrpSpPr>
      <p:grpSpPr>
        <a:xfrm>
          <a:off x="0" y="0"/>
          <a:ext cx="0" cy="0"/>
          <a:chOff x="0" y="0"/>
          <a:chExt cx="0" cy="0"/>
        </a:xfrm>
      </p:grpSpPr>
      <p:pic>
        <p:nvPicPr>
          <p:cNvPr id="81" name="Google Shape;81;p45"/>
          <p:cNvPicPr preferRelativeResize="0"/>
          <p:nvPr/>
        </p:nvPicPr>
        <p:blipFill rotWithShape="1">
          <a:blip r:embed="rId2">
            <a:alphaModFix/>
          </a:blip>
          <a:srcRect/>
          <a:stretch/>
        </p:blipFill>
        <p:spPr>
          <a:xfrm>
            <a:off x="-3100039" y="4333668"/>
            <a:ext cx="8519936" cy="8889058"/>
          </a:xfrm>
          <a:custGeom>
            <a:avLst/>
            <a:gdLst/>
            <a:ahLst/>
            <a:cxnLst/>
            <a:rect l="l" t="t" r="r" b="b"/>
            <a:pathLst>
              <a:path w="8519936" h="8889058" extrusionOk="0">
                <a:moveTo>
                  <a:pt x="0" y="0"/>
                </a:moveTo>
                <a:lnTo>
                  <a:pt x="8519936" y="0"/>
                </a:lnTo>
                <a:lnTo>
                  <a:pt x="8519936" y="6358146"/>
                </a:lnTo>
                <a:lnTo>
                  <a:pt x="3100039" y="6358146"/>
                </a:lnTo>
                <a:lnTo>
                  <a:pt x="3100039" y="103861"/>
                </a:lnTo>
                <a:lnTo>
                  <a:pt x="1351921" y="103861"/>
                </a:lnTo>
                <a:lnTo>
                  <a:pt x="1351921" y="447803"/>
                </a:lnTo>
                <a:lnTo>
                  <a:pt x="179125" y="447803"/>
                </a:lnTo>
                <a:lnTo>
                  <a:pt x="179125" y="7881482"/>
                </a:lnTo>
                <a:lnTo>
                  <a:pt x="1351921" y="7881482"/>
                </a:lnTo>
                <a:lnTo>
                  <a:pt x="1351921" y="7930050"/>
                </a:lnTo>
                <a:lnTo>
                  <a:pt x="1701684" y="7930050"/>
                </a:lnTo>
                <a:lnTo>
                  <a:pt x="1701684" y="8329294"/>
                </a:lnTo>
                <a:lnTo>
                  <a:pt x="6985860" y="8329294"/>
                </a:lnTo>
                <a:lnTo>
                  <a:pt x="6985860" y="8106264"/>
                </a:lnTo>
                <a:lnTo>
                  <a:pt x="8519936" y="8106264"/>
                </a:lnTo>
                <a:lnTo>
                  <a:pt x="8519936" y="8889058"/>
                </a:lnTo>
                <a:lnTo>
                  <a:pt x="0" y="8889058"/>
                </a:lnTo>
                <a:close/>
              </a:path>
            </a:pathLst>
          </a:custGeom>
          <a:noFill/>
          <a:ln>
            <a:noFill/>
          </a:ln>
        </p:spPr>
      </p:pic>
      <p:sp>
        <p:nvSpPr>
          <p:cNvPr id="82" name="Google Shape;82;p45"/>
          <p:cNvSpPr/>
          <p:nvPr/>
        </p:nvSpPr>
        <p:spPr>
          <a:xfrm>
            <a:off x="0" y="0"/>
            <a:ext cx="7559675" cy="4097053"/>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83" name="Google Shape;83;p45"/>
          <p:cNvSpPr txBox="1">
            <a:spLocks noGrp="1"/>
          </p:cNvSpPr>
          <p:nvPr>
            <p:ph type="body" idx="1"/>
          </p:nvPr>
        </p:nvSpPr>
        <p:spPr>
          <a:xfrm>
            <a:off x="3128102" y="2738011"/>
            <a:ext cx="785328" cy="1056986"/>
          </a:xfrm>
          <a:prstGeom prst="rect">
            <a:avLst/>
          </a:prstGeom>
          <a:noFill/>
          <a:ln>
            <a:noFill/>
          </a:ln>
        </p:spPr>
        <p:txBody>
          <a:bodyPr spcFirstLastPara="1" wrap="square" lIns="91425" tIns="45700" rIns="91425" bIns="45700" anchor="t" anchorCtr="0">
            <a:normAutofit/>
          </a:bodyPr>
          <a:lstStyle>
            <a:lvl1pPr marL="457200" lvl="0" indent="-228600" algn="r">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84" name="Google Shape;84;p45"/>
          <p:cNvSpPr txBox="1">
            <a:spLocks noGrp="1"/>
          </p:cNvSpPr>
          <p:nvPr>
            <p:ph type="body" idx="2"/>
          </p:nvPr>
        </p:nvSpPr>
        <p:spPr>
          <a:xfrm>
            <a:off x="615910" y="805650"/>
            <a:ext cx="2003444" cy="93660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2267"/>
              </a:spcBef>
              <a:spcAft>
                <a:spcPts val="0"/>
              </a:spcAft>
              <a:buClr>
                <a:schemeClr val="lt1"/>
              </a:buClr>
              <a:buSzPts val="9600"/>
              <a:buNone/>
              <a:defRPr sz="9600" b="1" i="0">
                <a:solidFill>
                  <a:schemeClr val="lt1"/>
                </a:solidFill>
                <a:latin typeface="Times"/>
                <a:ea typeface="Times"/>
                <a:cs typeface="Times"/>
                <a:sym typeface="Times"/>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85" name="Google Shape;85;p45"/>
          <p:cNvSpPr txBox="1">
            <a:spLocks noGrp="1"/>
          </p:cNvSpPr>
          <p:nvPr>
            <p:ph type="body" idx="3"/>
          </p:nvPr>
        </p:nvSpPr>
        <p:spPr>
          <a:xfrm>
            <a:off x="615910" y="803767"/>
            <a:ext cx="3288612" cy="2623117"/>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0"/>
              </a:spcBef>
              <a:spcAft>
                <a:spcPts val="0"/>
              </a:spcAft>
              <a:buClr>
                <a:schemeClr val="lt1"/>
              </a:buClr>
              <a:buSzPts val="1400"/>
              <a:buNone/>
              <a:defRPr sz="1400" b="0" i="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86" name="Google Shape;86;p4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a:solidFill>
                  <a:srgbClr val="8AC03B"/>
                </a:solidFill>
                <a:latin typeface="Calibri"/>
                <a:ea typeface="Calibri"/>
                <a:cs typeface="Calibri"/>
                <a:sym typeface="Calibri"/>
              </a:defRPr>
            </a:lvl1pPr>
            <a:lvl2pPr marL="0" lvl="1" indent="0" algn="ctr">
              <a:spcBef>
                <a:spcPts val="0"/>
              </a:spcBef>
              <a:buNone/>
              <a:defRPr sz="700" b="0" i="0">
                <a:solidFill>
                  <a:srgbClr val="8AC03B"/>
                </a:solidFill>
                <a:latin typeface="Calibri"/>
                <a:ea typeface="Calibri"/>
                <a:cs typeface="Calibri"/>
                <a:sym typeface="Calibri"/>
              </a:defRPr>
            </a:lvl2pPr>
            <a:lvl3pPr marL="0" lvl="2" indent="0" algn="ctr">
              <a:spcBef>
                <a:spcPts val="0"/>
              </a:spcBef>
              <a:buNone/>
              <a:defRPr sz="700" b="0" i="0">
                <a:solidFill>
                  <a:srgbClr val="8AC03B"/>
                </a:solidFill>
                <a:latin typeface="Calibri"/>
                <a:ea typeface="Calibri"/>
                <a:cs typeface="Calibri"/>
                <a:sym typeface="Calibri"/>
              </a:defRPr>
            </a:lvl3pPr>
            <a:lvl4pPr marL="0" lvl="3" indent="0" algn="ctr">
              <a:spcBef>
                <a:spcPts val="0"/>
              </a:spcBef>
              <a:buNone/>
              <a:defRPr sz="700" b="0" i="0">
                <a:solidFill>
                  <a:srgbClr val="8AC03B"/>
                </a:solidFill>
                <a:latin typeface="Calibri"/>
                <a:ea typeface="Calibri"/>
                <a:cs typeface="Calibri"/>
                <a:sym typeface="Calibri"/>
              </a:defRPr>
            </a:lvl4pPr>
            <a:lvl5pPr marL="0" lvl="4" indent="0" algn="ctr">
              <a:spcBef>
                <a:spcPts val="0"/>
              </a:spcBef>
              <a:buNone/>
              <a:defRPr sz="700" b="0" i="0">
                <a:solidFill>
                  <a:srgbClr val="8AC03B"/>
                </a:solidFill>
                <a:latin typeface="Calibri"/>
                <a:ea typeface="Calibri"/>
                <a:cs typeface="Calibri"/>
                <a:sym typeface="Calibri"/>
              </a:defRPr>
            </a:lvl5pPr>
            <a:lvl6pPr marL="0" lvl="5" indent="0" algn="ctr">
              <a:spcBef>
                <a:spcPts val="0"/>
              </a:spcBef>
              <a:buNone/>
              <a:defRPr sz="700" b="0" i="0">
                <a:solidFill>
                  <a:srgbClr val="8AC03B"/>
                </a:solidFill>
                <a:latin typeface="Calibri"/>
                <a:ea typeface="Calibri"/>
                <a:cs typeface="Calibri"/>
                <a:sym typeface="Calibri"/>
              </a:defRPr>
            </a:lvl6pPr>
            <a:lvl7pPr marL="0" lvl="6" indent="0" algn="ctr">
              <a:spcBef>
                <a:spcPts val="0"/>
              </a:spcBef>
              <a:buNone/>
              <a:defRPr sz="700" b="0" i="0">
                <a:solidFill>
                  <a:srgbClr val="8AC03B"/>
                </a:solidFill>
                <a:latin typeface="Calibri"/>
                <a:ea typeface="Calibri"/>
                <a:cs typeface="Calibri"/>
                <a:sym typeface="Calibri"/>
              </a:defRPr>
            </a:lvl7pPr>
            <a:lvl8pPr marL="0" lvl="7" indent="0" algn="ctr">
              <a:spcBef>
                <a:spcPts val="0"/>
              </a:spcBef>
              <a:buNone/>
              <a:defRPr sz="700" b="0" i="0">
                <a:solidFill>
                  <a:srgbClr val="8AC03B"/>
                </a:solidFill>
                <a:latin typeface="Calibri"/>
                <a:ea typeface="Calibri"/>
                <a:cs typeface="Calibri"/>
                <a:sym typeface="Calibri"/>
              </a:defRPr>
            </a:lvl8pPr>
            <a:lvl9pPr marL="0" lvl="8" indent="0" algn="ctr">
              <a:spcBef>
                <a:spcPts val="0"/>
              </a:spcBef>
              <a:buNone/>
              <a:defRPr sz="700" b="0" i="0">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87" name="Google Shape;87;p45"/>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grpSp>
        <p:nvGrpSpPr>
          <p:cNvPr id="88" name="Google Shape;88;p45"/>
          <p:cNvGrpSpPr/>
          <p:nvPr/>
        </p:nvGrpSpPr>
        <p:grpSpPr>
          <a:xfrm>
            <a:off x="5203685" y="-757463"/>
            <a:ext cx="3314240" cy="3315216"/>
            <a:chOff x="110688" y="1674538"/>
            <a:chExt cx="7339635" cy="7341798"/>
          </a:xfrm>
        </p:grpSpPr>
        <p:sp>
          <p:nvSpPr>
            <p:cNvPr id="89" name="Google Shape;89;p45"/>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90" name="Google Shape;90;p45"/>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grpSp>
      <p:sp>
        <p:nvSpPr>
          <p:cNvPr id="91" name="Google Shape;91;p45"/>
          <p:cNvSpPr/>
          <p:nvPr/>
        </p:nvSpPr>
        <p:spPr>
          <a:xfrm>
            <a:off x="0" y="-1014153"/>
            <a:ext cx="7559675" cy="10141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92" name="Google Shape;92;p45"/>
          <p:cNvSpPr/>
          <p:nvPr/>
        </p:nvSpPr>
        <p:spPr>
          <a:xfrm>
            <a:off x="7559675" y="-1014153"/>
            <a:ext cx="1351569" cy="1170596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93" name="Google Shape;93;p45"/>
          <p:cNvSpPr>
            <a:spLocks noGrp="1"/>
          </p:cNvSpPr>
          <p:nvPr>
            <p:ph type="pic" idx="4"/>
          </p:nvPr>
        </p:nvSpPr>
        <p:spPr>
          <a:xfrm>
            <a:off x="1" y="6188950"/>
            <a:ext cx="3739789" cy="4502865"/>
          </a:xfrm>
          <a:prstGeom prst="rect">
            <a:avLst/>
          </a:prstGeom>
          <a:noFill/>
          <a:ln>
            <a:no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ext Slide 2">
  <p:cSld name="Text Slide 2">
    <p:spTree>
      <p:nvGrpSpPr>
        <p:cNvPr id="1" name="Shape 94"/>
        <p:cNvGrpSpPr/>
        <p:nvPr/>
      </p:nvGrpSpPr>
      <p:grpSpPr>
        <a:xfrm>
          <a:off x="0" y="0"/>
          <a:ext cx="0" cy="0"/>
          <a:chOff x="0" y="0"/>
          <a:chExt cx="0" cy="0"/>
        </a:xfrm>
      </p:grpSpPr>
      <p:sp>
        <p:nvSpPr>
          <p:cNvPr id="95" name="Google Shape;95;p4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a:solidFill>
                  <a:srgbClr val="8AC03B"/>
                </a:solidFill>
                <a:latin typeface="Calibri"/>
                <a:ea typeface="Calibri"/>
                <a:cs typeface="Calibri"/>
                <a:sym typeface="Calibri"/>
              </a:defRPr>
            </a:lvl1pPr>
            <a:lvl2pPr marL="0" lvl="1" indent="0" algn="ctr">
              <a:spcBef>
                <a:spcPts val="0"/>
              </a:spcBef>
              <a:buNone/>
              <a:defRPr sz="700" b="0" i="0">
                <a:solidFill>
                  <a:srgbClr val="8AC03B"/>
                </a:solidFill>
                <a:latin typeface="Calibri"/>
                <a:ea typeface="Calibri"/>
                <a:cs typeface="Calibri"/>
                <a:sym typeface="Calibri"/>
              </a:defRPr>
            </a:lvl2pPr>
            <a:lvl3pPr marL="0" lvl="2" indent="0" algn="ctr">
              <a:spcBef>
                <a:spcPts val="0"/>
              </a:spcBef>
              <a:buNone/>
              <a:defRPr sz="700" b="0" i="0">
                <a:solidFill>
                  <a:srgbClr val="8AC03B"/>
                </a:solidFill>
                <a:latin typeface="Calibri"/>
                <a:ea typeface="Calibri"/>
                <a:cs typeface="Calibri"/>
                <a:sym typeface="Calibri"/>
              </a:defRPr>
            </a:lvl3pPr>
            <a:lvl4pPr marL="0" lvl="3" indent="0" algn="ctr">
              <a:spcBef>
                <a:spcPts val="0"/>
              </a:spcBef>
              <a:buNone/>
              <a:defRPr sz="700" b="0" i="0">
                <a:solidFill>
                  <a:srgbClr val="8AC03B"/>
                </a:solidFill>
                <a:latin typeface="Calibri"/>
                <a:ea typeface="Calibri"/>
                <a:cs typeface="Calibri"/>
                <a:sym typeface="Calibri"/>
              </a:defRPr>
            </a:lvl4pPr>
            <a:lvl5pPr marL="0" lvl="4" indent="0" algn="ctr">
              <a:spcBef>
                <a:spcPts val="0"/>
              </a:spcBef>
              <a:buNone/>
              <a:defRPr sz="700" b="0" i="0">
                <a:solidFill>
                  <a:srgbClr val="8AC03B"/>
                </a:solidFill>
                <a:latin typeface="Calibri"/>
                <a:ea typeface="Calibri"/>
                <a:cs typeface="Calibri"/>
                <a:sym typeface="Calibri"/>
              </a:defRPr>
            </a:lvl5pPr>
            <a:lvl6pPr marL="0" lvl="5" indent="0" algn="ctr">
              <a:spcBef>
                <a:spcPts val="0"/>
              </a:spcBef>
              <a:buNone/>
              <a:defRPr sz="700" b="0" i="0">
                <a:solidFill>
                  <a:srgbClr val="8AC03B"/>
                </a:solidFill>
                <a:latin typeface="Calibri"/>
                <a:ea typeface="Calibri"/>
                <a:cs typeface="Calibri"/>
                <a:sym typeface="Calibri"/>
              </a:defRPr>
            </a:lvl6pPr>
            <a:lvl7pPr marL="0" lvl="6" indent="0" algn="ctr">
              <a:spcBef>
                <a:spcPts val="0"/>
              </a:spcBef>
              <a:buNone/>
              <a:defRPr sz="700" b="0" i="0">
                <a:solidFill>
                  <a:srgbClr val="8AC03B"/>
                </a:solidFill>
                <a:latin typeface="Calibri"/>
                <a:ea typeface="Calibri"/>
                <a:cs typeface="Calibri"/>
                <a:sym typeface="Calibri"/>
              </a:defRPr>
            </a:lvl7pPr>
            <a:lvl8pPr marL="0" lvl="7" indent="0" algn="ctr">
              <a:spcBef>
                <a:spcPts val="0"/>
              </a:spcBef>
              <a:buNone/>
              <a:defRPr sz="700" b="0" i="0">
                <a:solidFill>
                  <a:srgbClr val="8AC03B"/>
                </a:solidFill>
                <a:latin typeface="Calibri"/>
                <a:ea typeface="Calibri"/>
                <a:cs typeface="Calibri"/>
                <a:sym typeface="Calibri"/>
              </a:defRPr>
            </a:lvl8pPr>
            <a:lvl9pPr marL="0" lvl="8" indent="0" algn="ctr">
              <a:spcBef>
                <a:spcPts val="0"/>
              </a:spcBef>
              <a:buNone/>
              <a:defRPr sz="700" b="0" i="0">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96" name="Google Shape;96;p46"/>
          <p:cNvSpPr txBox="1"/>
          <p:nvPr/>
        </p:nvSpPr>
        <p:spPr>
          <a:xfrm rot="-5400000">
            <a:off x="5099908" y="8023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sp>
        <p:nvSpPr>
          <p:cNvPr id="97" name="Google Shape;97;p46"/>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98" name="Google Shape;98;p46"/>
          <p:cNvCxnSpPr/>
          <p:nvPr/>
        </p:nvCxnSpPr>
        <p:spPr>
          <a:xfrm>
            <a:off x="0" y="1462432"/>
            <a:ext cx="3779838" cy="0"/>
          </a:xfrm>
          <a:prstGeom prst="straightConnector1">
            <a:avLst/>
          </a:prstGeom>
          <a:noFill/>
          <a:ln w="28575" cap="flat" cmpd="sng">
            <a:solidFill>
              <a:srgbClr val="69ADAD"/>
            </a:solidFill>
            <a:prstDash val="solid"/>
            <a:miter lim="800000"/>
            <a:headEnd type="none" w="sm" len="sm"/>
            <a:tailEnd type="none" w="sm" len="sm"/>
          </a:ln>
        </p:spPr>
      </p:cxnSp>
      <p:pic>
        <p:nvPicPr>
          <p:cNvPr id="99" name="Google Shape;99;p46"/>
          <p:cNvPicPr preferRelativeResize="0"/>
          <p:nvPr/>
        </p:nvPicPr>
        <p:blipFill rotWithShape="1">
          <a:blip r:embed="rId2">
            <a:alphaModFix/>
          </a:blip>
          <a:srcRect l="22302" b="22949"/>
          <a:stretch/>
        </p:blipFill>
        <p:spPr>
          <a:xfrm>
            <a:off x="0" y="8408071"/>
            <a:ext cx="2302933" cy="2283742"/>
          </a:xfrm>
          <a:custGeom>
            <a:avLst/>
            <a:gdLst/>
            <a:ahLst/>
            <a:cxnLst/>
            <a:rect l="l" t="t" r="r" b="b"/>
            <a:pathLst>
              <a:path w="3429000" h="3400425" extrusionOk="0">
                <a:moveTo>
                  <a:pt x="0" y="0"/>
                </a:moveTo>
                <a:lnTo>
                  <a:pt x="3429000" y="0"/>
                </a:lnTo>
                <a:lnTo>
                  <a:pt x="3429000" y="3400425"/>
                </a:lnTo>
                <a:lnTo>
                  <a:pt x="0" y="3400425"/>
                </a:lnTo>
                <a:close/>
              </a:path>
            </a:pathLst>
          </a:custGeom>
          <a:noFill/>
          <a:ln>
            <a:noFill/>
          </a:ln>
        </p:spPr>
      </p:pic>
      <p:sp>
        <p:nvSpPr>
          <p:cNvPr id="100" name="Google Shape;100;p46"/>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01" name="Google Shape;101;p46"/>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IVIDER 2">
  <p:cSld name="DIVIDER 2">
    <p:spTree>
      <p:nvGrpSpPr>
        <p:cNvPr id="1" name="Shape 102"/>
        <p:cNvGrpSpPr/>
        <p:nvPr/>
      </p:nvGrpSpPr>
      <p:grpSpPr>
        <a:xfrm>
          <a:off x="0" y="0"/>
          <a:ext cx="0" cy="0"/>
          <a:chOff x="0" y="0"/>
          <a:chExt cx="0" cy="0"/>
        </a:xfrm>
      </p:grpSpPr>
      <p:sp>
        <p:nvSpPr>
          <p:cNvPr id="103" name="Google Shape;103;p47"/>
          <p:cNvSpPr/>
          <p:nvPr/>
        </p:nvSpPr>
        <p:spPr>
          <a:xfrm>
            <a:off x="0" y="657726"/>
            <a:ext cx="7559675" cy="9366807"/>
          </a:xfrm>
          <a:prstGeom prst="rect">
            <a:avLst/>
          </a:prstGeom>
          <a:solidFill>
            <a:srgbClr val="69AD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grpSp>
        <p:nvGrpSpPr>
          <p:cNvPr id="104" name="Google Shape;104;p47"/>
          <p:cNvGrpSpPr/>
          <p:nvPr/>
        </p:nvGrpSpPr>
        <p:grpSpPr>
          <a:xfrm>
            <a:off x="-1092535" y="5135055"/>
            <a:ext cx="6117329" cy="6119130"/>
            <a:chOff x="110688" y="1674538"/>
            <a:chExt cx="7339635" cy="7341798"/>
          </a:xfrm>
        </p:grpSpPr>
        <p:sp>
          <p:nvSpPr>
            <p:cNvPr id="105" name="Google Shape;105;p47"/>
            <p:cNvSpPr/>
            <p:nvPr/>
          </p:nvSpPr>
          <p:spPr>
            <a:xfrm>
              <a:off x="804025" y="2368014"/>
              <a:ext cx="5952959" cy="5954848"/>
            </a:xfrm>
            <a:custGeom>
              <a:avLst/>
              <a:gdLst/>
              <a:ahLst/>
              <a:cxnLst/>
              <a:rect l="l" t="t" r="r" b="b"/>
              <a:pathLst>
                <a:path w="5952959" h="5954848" extrusionOk="0">
                  <a:moveTo>
                    <a:pt x="588933" y="2320789"/>
                  </a:moveTo>
                  <a:cubicBezTo>
                    <a:pt x="459329" y="2624803"/>
                    <a:pt x="341355" y="2938110"/>
                    <a:pt x="233608" y="3246938"/>
                  </a:cubicBezTo>
                  <a:cubicBezTo>
                    <a:pt x="180269" y="3308316"/>
                    <a:pt x="128000" y="3376514"/>
                    <a:pt x="75530" y="3443441"/>
                  </a:cubicBezTo>
                  <a:cubicBezTo>
                    <a:pt x="77602" y="3344956"/>
                    <a:pt x="86826" y="3247874"/>
                    <a:pt x="85690" y="3149523"/>
                  </a:cubicBezTo>
                  <a:cubicBezTo>
                    <a:pt x="65103" y="3213909"/>
                    <a:pt x="43847" y="3278095"/>
                    <a:pt x="23060" y="3342415"/>
                  </a:cubicBezTo>
                  <a:cubicBezTo>
                    <a:pt x="8422" y="3222735"/>
                    <a:pt x="0" y="3101049"/>
                    <a:pt x="0" y="2977424"/>
                  </a:cubicBezTo>
                  <a:cubicBezTo>
                    <a:pt x="0" y="1631191"/>
                    <a:pt x="893459" y="494165"/>
                    <a:pt x="2119383" y="125965"/>
                  </a:cubicBezTo>
                  <a:cubicBezTo>
                    <a:pt x="1981691" y="216494"/>
                    <a:pt x="1843064" y="331627"/>
                    <a:pt x="1704035" y="476313"/>
                  </a:cubicBezTo>
                  <a:cubicBezTo>
                    <a:pt x="1493019" y="695882"/>
                    <a:pt x="1291227" y="971080"/>
                    <a:pt x="1098325" y="1297358"/>
                  </a:cubicBezTo>
                  <a:cubicBezTo>
                    <a:pt x="914647" y="1607857"/>
                    <a:pt x="745340" y="1953926"/>
                    <a:pt x="588933" y="2320789"/>
                  </a:cubicBezTo>
                  <a:close/>
                  <a:moveTo>
                    <a:pt x="4668083" y="5426786"/>
                  </a:moveTo>
                  <a:cubicBezTo>
                    <a:pt x="4831040" y="5313926"/>
                    <a:pt x="4982033" y="5185220"/>
                    <a:pt x="5119123" y="5042874"/>
                  </a:cubicBezTo>
                  <a:cubicBezTo>
                    <a:pt x="4846881" y="5102513"/>
                    <a:pt x="4561071" y="5168371"/>
                    <a:pt x="4268911" y="5243187"/>
                  </a:cubicBezTo>
                  <a:cubicBezTo>
                    <a:pt x="4418433" y="5294603"/>
                    <a:pt x="4550644" y="5358321"/>
                    <a:pt x="4668083" y="5426786"/>
                  </a:cubicBezTo>
                  <a:close/>
                  <a:moveTo>
                    <a:pt x="719472" y="4217884"/>
                  </a:moveTo>
                  <a:cubicBezTo>
                    <a:pt x="679368" y="4257867"/>
                    <a:pt x="639397" y="4298919"/>
                    <a:pt x="599494" y="4340840"/>
                  </a:cubicBezTo>
                  <a:cubicBezTo>
                    <a:pt x="496158" y="4449622"/>
                    <a:pt x="487001" y="4616372"/>
                    <a:pt x="576033" y="4737121"/>
                  </a:cubicBezTo>
                  <a:cubicBezTo>
                    <a:pt x="590002" y="4756043"/>
                    <a:pt x="604106" y="4774831"/>
                    <a:pt x="618476" y="4793418"/>
                  </a:cubicBezTo>
                  <a:cubicBezTo>
                    <a:pt x="644344" y="4754572"/>
                    <a:pt x="670411" y="4715526"/>
                    <a:pt x="696747" y="4676346"/>
                  </a:cubicBezTo>
                  <a:cubicBezTo>
                    <a:pt x="921866" y="4341576"/>
                    <a:pt x="1180138" y="3973576"/>
                    <a:pt x="1462272" y="3608252"/>
                  </a:cubicBezTo>
                  <a:cubicBezTo>
                    <a:pt x="1219641" y="3762097"/>
                    <a:pt x="971863" y="3966356"/>
                    <a:pt x="719472" y="4217884"/>
                  </a:cubicBezTo>
                  <a:close/>
                  <a:moveTo>
                    <a:pt x="1450308" y="3521266"/>
                  </a:moveTo>
                  <a:cubicBezTo>
                    <a:pt x="1495091" y="3497196"/>
                    <a:pt x="1539139" y="3475467"/>
                    <a:pt x="1582719" y="3454807"/>
                  </a:cubicBezTo>
                  <a:cubicBezTo>
                    <a:pt x="1745276" y="3250014"/>
                    <a:pt x="1914516" y="3047427"/>
                    <a:pt x="2090507" y="2853867"/>
                  </a:cubicBezTo>
                  <a:cubicBezTo>
                    <a:pt x="2350985" y="2567370"/>
                    <a:pt x="2619417" y="2305745"/>
                    <a:pt x="2895068" y="2080359"/>
                  </a:cubicBezTo>
                  <a:cubicBezTo>
                    <a:pt x="3184555" y="1843540"/>
                    <a:pt x="3471702" y="1655194"/>
                    <a:pt x="3756644" y="1517529"/>
                  </a:cubicBezTo>
                  <a:cubicBezTo>
                    <a:pt x="4076877" y="1362814"/>
                    <a:pt x="4377794" y="1280175"/>
                    <a:pt x="4660597" y="1252963"/>
                  </a:cubicBezTo>
                  <a:cubicBezTo>
                    <a:pt x="4963051" y="1223878"/>
                    <a:pt x="5226536" y="1260451"/>
                    <a:pt x="5449249" y="1319823"/>
                  </a:cubicBezTo>
                  <a:cubicBezTo>
                    <a:pt x="4914992" y="523918"/>
                    <a:pt x="4006962" y="0"/>
                    <a:pt x="2976547" y="0"/>
                  </a:cubicBezTo>
                  <a:cubicBezTo>
                    <a:pt x="2933969" y="0"/>
                    <a:pt x="2891593" y="936"/>
                    <a:pt x="2849483" y="2674"/>
                  </a:cubicBezTo>
                  <a:cubicBezTo>
                    <a:pt x="2432732" y="20392"/>
                    <a:pt x="2038505" y="207534"/>
                    <a:pt x="1767333" y="524586"/>
                  </a:cubicBezTo>
                  <a:cubicBezTo>
                    <a:pt x="1765729" y="526458"/>
                    <a:pt x="1764058" y="528397"/>
                    <a:pt x="1762454" y="530269"/>
                  </a:cubicBezTo>
                  <a:cubicBezTo>
                    <a:pt x="1570220" y="756190"/>
                    <a:pt x="1389349" y="1036201"/>
                    <a:pt x="1218973" y="1365622"/>
                  </a:cubicBezTo>
                  <a:cubicBezTo>
                    <a:pt x="1056817" y="1679264"/>
                    <a:pt x="909367" y="2027473"/>
                    <a:pt x="775151" y="2395940"/>
                  </a:cubicBezTo>
                  <a:cubicBezTo>
                    <a:pt x="718804" y="2550588"/>
                    <a:pt x="666000" y="2707576"/>
                    <a:pt x="615201" y="2864832"/>
                  </a:cubicBezTo>
                  <a:cubicBezTo>
                    <a:pt x="888512" y="2629884"/>
                    <a:pt x="1158549" y="2479382"/>
                    <a:pt x="1423171" y="2400553"/>
                  </a:cubicBezTo>
                  <a:cubicBezTo>
                    <a:pt x="1591943" y="2350274"/>
                    <a:pt x="1753430" y="2330283"/>
                    <a:pt x="1906696" y="2331888"/>
                  </a:cubicBezTo>
                  <a:cubicBezTo>
                    <a:pt x="1944528" y="2332289"/>
                    <a:pt x="1975074" y="2343455"/>
                    <a:pt x="2011435" y="2346330"/>
                  </a:cubicBezTo>
                  <a:cubicBezTo>
                    <a:pt x="1976477" y="2344591"/>
                    <a:pt x="1942857" y="2340179"/>
                    <a:pt x="1906763" y="2340981"/>
                  </a:cubicBezTo>
                  <a:cubicBezTo>
                    <a:pt x="1754299" y="2344190"/>
                    <a:pt x="1595352" y="2370600"/>
                    <a:pt x="1431726" y="2427632"/>
                  </a:cubicBezTo>
                  <a:cubicBezTo>
                    <a:pt x="1143042" y="2528190"/>
                    <a:pt x="853956" y="2719009"/>
                    <a:pt x="567477" y="3016270"/>
                  </a:cubicBezTo>
                  <a:cubicBezTo>
                    <a:pt x="567076" y="3016939"/>
                    <a:pt x="566675" y="3017607"/>
                    <a:pt x="566274" y="3018276"/>
                  </a:cubicBezTo>
                  <a:cubicBezTo>
                    <a:pt x="442284" y="3416363"/>
                    <a:pt x="335874" y="3812176"/>
                    <a:pt x="244703" y="4180309"/>
                  </a:cubicBezTo>
                  <a:cubicBezTo>
                    <a:pt x="251388" y="4184989"/>
                    <a:pt x="251989" y="4185457"/>
                    <a:pt x="258606" y="4190137"/>
                  </a:cubicBezTo>
                  <a:cubicBezTo>
                    <a:pt x="607113" y="3983338"/>
                    <a:pt x="892456" y="3813713"/>
                    <a:pt x="1143108" y="3652781"/>
                  </a:cubicBezTo>
                  <a:cubicBezTo>
                    <a:pt x="968721" y="3764772"/>
                    <a:pt x="622687" y="3991896"/>
                    <a:pt x="274514" y="4225907"/>
                  </a:cubicBezTo>
                  <a:cubicBezTo>
                    <a:pt x="297975" y="4276654"/>
                    <a:pt x="322573" y="4326800"/>
                    <a:pt x="348841" y="4376009"/>
                  </a:cubicBezTo>
                  <a:cubicBezTo>
                    <a:pt x="440680" y="4285079"/>
                    <a:pt x="532920" y="4197692"/>
                    <a:pt x="625561" y="4115320"/>
                  </a:cubicBezTo>
                  <a:cubicBezTo>
                    <a:pt x="907696" y="3864527"/>
                    <a:pt x="1182945" y="3664949"/>
                    <a:pt x="1450308" y="3521266"/>
                  </a:cubicBezTo>
                  <a:close/>
                  <a:moveTo>
                    <a:pt x="5449851" y="1320960"/>
                  </a:moveTo>
                  <a:cubicBezTo>
                    <a:pt x="5226135" y="1264529"/>
                    <a:pt x="4961781" y="1237852"/>
                    <a:pt x="4663805" y="1281178"/>
                  </a:cubicBezTo>
                  <a:cubicBezTo>
                    <a:pt x="4386283" y="1321495"/>
                    <a:pt x="4095860" y="1419779"/>
                    <a:pt x="3792671" y="1588802"/>
                  </a:cubicBezTo>
                  <a:cubicBezTo>
                    <a:pt x="3522836" y="1739171"/>
                    <a:pt x="3253735" y="1939485"/>
                    <a:pt x="2984902" y="2186600"/>
                  </a:cubicBezTo>
                  <a:cubicBezTo>
                    <a:pt x="2914452" y="2251388"/>
                    <a:pt x="2844737" y="2319385"/>
                    <a:pt x="2775491" y="2389254"/>
                  </a:cubicBezTo>
                  <a:cubicBezTo>
                    <a:pt x="2876219" y="2318850"/>
                    <a:pt x="2977149" y="2249783"/>
                    <a:pt x="3078880" y="2193754"/>
                  </a:cubicBezTo>
                  <a:cubicBezTo>
                    <a:pt x="3348983" y="2045124"/>
                    <a:pt x="3611800" y="1955932"/>
                    <a:pt x="3866062" y="1929455"/>
                  </a:cubicBezTo>
                  <a:cubicBezTo>
                    <a:pt x="3917061" y="1924173"/>
                    <a:pt x="3967326" y="1921365"/>
                    <a:pt x="4016921" y="1921098"/>
                  </a:cubicBezTo>
                  <a:cubicBezTo>
                    <a:pt x="4099536" y="1920630"/>
                    <a:pt x="4180146" y="1927115"/>
                    <a:pt x="4258818" y="1940019"/>
                  </a:cubicBezTo>
                  <a:cubicBezTo>
                    <a:pt x="4395239" y="1962418"/>
                    <a:pt x="4523774" y="2003938"/>
                    <a:pt x="4645157" y="2060702"/>
                  </a:cubicBezTo>
                  <a:cubicBezTo>
                    <a:pt x="4953024" y="2204786"/>
                    <a:pt x="5201872" y="2441472"/>
                    <a:pt x="5397916" y="2672876"/>
                  </a:cubicBezTo>
                  <a:cubicBezTo>
                    <a:pt x="5201137" y="2440536"/>
                    <a:pt x="4945070" y="2212609"/>
                    <a:pt x="4634061" y="2086778"/>
                  </a:cubicBezTo>
                  <a:cubicBezTo>
                    <a:pt x="4512077" y="2037435"/>
                    <a:pt x="4384745" y="2005008"/>
                    <a:pt x="4252201" y="1992304"/>
                  </a:cubicBezTo>
                  <a:cubicBezTo>
                    <a:pt x="4130016" y="1980604"/>
                    <a:pt x="4004957" y="1985819"/>
                    <a:pt x="3876957" y="2008752"/>
                  </a:cubicBezTo>
                  <a:cubicBezTo>
                    <a:pt x="3638336" y="2051476"/>
                    <a:pt x="3395638" y="2154708"/>
                    <a:pt x="3149196" y="2314237"/>
                  </a:cubicBezTo>
                  <a:cubicBezTo>
                    <a:pt x="2914318" y="2466210"/>
                    <a:pt x="2682716" y="2664919"/>
                    <a:pt x="2456594" y="2896925"/>
                  </a:cubicBezTo>
                  <a:cubicBezTo>
                    <a:pt x="2338553" y="3018009"/>
                    <a:pt x="2223788" y="3146849"/>
                    <a:pt x="2112365" y="3280034"/>
                  </a:cubicBezTo>
                  <a:cubicBezTo>
                    <a:pt x="2167575" y="3270005"/>
                    <a:pt x="2222050" y="3261982"/>
                    <a:pt x="2275055" y="3257837"/>
                  </a:cubicBezTo>
                  <a:cubicBezTo>
                    <a:pt x="2420834" y="3246403"/>
                    <a:pt x="2554315" y="3256633"/>
                    <a:pt x="2676433" y="3281438"/>
                  </a:cubicBezTo>
                  <a:cubicBezTo>
                    <a:pt x="2770076" y="3300493"/>
                    <a:pt x="2853293" y="3329310"/>
                    <a:pt x="2931630" y="3361270"/>
                  </a:cubicBezTo>
                  <a:cubicBezTo>
                    <a:pt x="2853226" y="3330982"/>
                    <a:pt x="2768138" y="3305642"/>
                    <a:pt x="2674828" y="3290398"/>
                  </a:cubicBezTo>
                  <a:cubicBezTo>
                    <a:pt x="2552577" y="3270406"/>
                    <a:pt x="2420299" y="3266996"/>
                    <a:pt x="2277929" y="3286052"/>
                  </a:cubicBezTo>
                  <a:cubicBezTo>
                    <a:pt x="2211155" y="3295011"/>
                    <a:pt x="2142443" y="3310924"/>
                    <a:pt x="2072795" y="3330046"/>
                  </a:cubicBezTo>
                  <a:cubicBezTo>
                    <a:pt x="1762320" y="3707071"/>
                    <a:pt x="1479651" y="4115253"/>
                    <a:pt x="1241698" y="4488401"/>
                  </a:cubicBezTo>
                  <a:cubicBezTo>
                    <a:pt x="1106547" y="4700281"/>
                    <a:pt x="982891" y="4904607"/>
                    <a:pt x="875412" y="5086199"/>
                  </a:cubicBezTo>
                  <a:cubicBezTo>
                    <a:pt x="876347" y="5087135"/>
                    <a:pt x="877283" y="5088071"/>
                    <a:pt x="878219" y="5089007"/>
                  </a:cubicBezTo>
                  <a:cubicBezTo>
                    <a:pt x="1036364" y="5246196"/>
                    <a:pt x="1279664" y="5278089"/>
                    <a:pt x="1477846" y="5175926"/>
                  </a:cubicBezTo>
                  <a:cubicBezTo>
                    <a:pt x="1697418" y="5062731"/>
                    <a:pt x="1928753" y="4962575"/>
                    <a:pt x="2171853" y="4876325"/>
                  </a:cubicBezTo>
                  <a:cubicBezTo>
                    <a:pt x="2374447" y="4804450"/>
                    <a:pt x="2577776" y="4745479"/>
                    <a:pt x="2780303" y="4695668"/>
                  </a:cubicBezTo>
                  <a:cubicBezTo>
                    <a:pt x="2813522" y="4673738"/>
                    <a:pt x="2846609" y="4652744"/>
                    <a:pt x="2879695" y="4632619"/>
                  </a:cubicBezTo>
                  <a:cubicBezTo>
                    <a:pt x="3171454" y="4455239"/>
                    <a:pt x="3440822" y="4358625"/>
                    <a:pt x="3689603" y="4325730"/>
                  </a:cubicBezTo>
                  <a:cubicBezTo>
                    <a:pt x="3762058" y="4316169"/>
                    <a:pt x="3831773" y="4312157"/>
                    <a:pt x="3898747" y="4312759"/>
                  </a:cubicBezTo>
                  <a:cubicBezTo>
                    <a:pt x="3965721" y="4313428"/>
                    <a:pt x="4030022" y="4318776"/>
                    <a:pt x="4091649" y="4327869"/>
                  </a:cubicBezTo>
                  <a:cubicBezTo>
                    <a:pt x="4186295" y="4341910"/>
                    <a:pt x="4270983" y="4366381"/>
                    <a:pt x="4350924" y="4394128"/>
                  </a:cubicBezTo>
                  <a:cubicBezTo>
                    <a:pt x="4270983" y="4367985"/>
                    <a:pt x="4184624" y="4347192"/>
                    <a:pt x="4090513" y="4336896"/>
                  </a:cubicBezTo>
                  <a:cubicBezTo>
                    <a:pt x="3967392" y="4323457"/>
                    <a:pt x="3835115" y="4327067"/>
                    <a:pt x="3693947" y="4353745"/>
                  </a:cubicBezTo>
                  <a:cubicBezTo>
                    <a:pt x="3477317" y="4394596"/>
                    <a:pt x="3248454" y="4488535"/>
                    <a:pt x="3006893" y="4643918"/>
                  </a:cubicBezTo>
                  <a:cubicBezTo>
                    <a:pt x="3341229" y="4573581"/>
                    <a:pt x="3671288" y="4528450"/>
                    <a:pt x="3988447" y="4502776"/>
                  </a:cubicBezTo>
                  <a:cubicBezTo>
                    <a:pt x="4559066" y="4456575"/>
                    <a:pt x="5056895" y="4472823"/>
                    <a:pt x="5387154" y="4485593"/>
                  </a:cubicBezTo>
                  <a:cubicBezTo>
                    <a:pt x="5056026" y="4472756"/>
                    <a:pt x="4558665" y="4482049"/>
                    <a:pt x="3995465" y="4565758"/>
                  </a:cubicBezTo>
                  <a:cubicBezTo>
                    <a:pt x="3562539" y="4630078"/>
                    <a:pt x="3113637" y="4734782"/>
                    <a:pt x="2671219" y="4893708"/>
                  </a:cubicBezTo>
                  <a:cubicBezTo>
                    <a:pt x="2502914" y="5035452"/>
                    <a:pt x="2333473" y="5202068"/>
                    <a:pt x="2162963" y="5393021"/>
                  </a:cubicBezTo>
                  <a:cubicBezTo>
                    <a:pt x="2163097" y="5393289"/>
                    <a:pt x="2162963" y="5393021"/>
                    <a:pt x="2163097" y="5393222"/>
                  </a:cubicBezTo>
                  <a:cubicBezTo>
                    <a:pt x="2487006" y="5271001"/>
                    <a:pt x="2796144" y="5188362"/>
                    <a:pt x="3089842" y="5148179"/>
                  </a:cubicBezTo>
                  <a:cubicBezTo>
                    <a:pt x="3419032" y="5103115"/>
                    <a:pt x="3712596" y="5113412"/>
                    <a:pt x="3976416" y="5165429"/>
                  </a:cubicBezTo>
                  <a:cubicBezTo>
                    <a:pt x="4400386" y="5082990"/>
                    <a:pt x="4815466" y="5017534"/>
                    <a:pt x="5196258" y="4960368"/>
                  </a:cubicBezTo>
                  <a:cubicBezTo>
                    <a:pt x="5666682" y="4433843"/>
                    <a:pt x="5952960" y="3739231"/>
                    <a:pt x="5952960" y="2977491"/>
                  </a:cubicBezTo>
                  <a:cubicBezTo>
                    <a:pt x="5952960" y="2364315"/>
                    <a:pt x="5767477" y="1794598"/>
                    <a:pt x="5449851" y="1320960"/>
                  </a:cubicBezTo>
                  <a:close/>
                  <a:moveTo>
                    <a:pt x="3879630" y="5184751"/>
                  </a:moveTo>
                  <a:cubicBezTo>
                    <a:pt x="3785519" y="5175057"/>
                    <a:pt x="3688466" y="5170510"/>
                    <a:pt x="3587671" y="5172717"/>
                  </a:cubicBezTo>
                  <a:cubicBezTo>
                    <a:pt x="3434071" y="5176060"/>
                    <a:pt x="3272584" y="5193711"/>
                    <a:pt x="3102742" y="5227275"/>
                  </a:cubicBezTo>
                  <a:cubicBezTo>
                    <a:pt x="2800355" y="5286914"/>
                    <a:pt x="2483597" y="5394358"/>
                    <a:pt x="2152937" y="5546399"/>
                  </a:cubicBezTo>
                  <a:cubicBezTo>
                    <a:pt x="2084893" y="5577690"/>
                    <a:pt x="2016649" y="5610986"/>
                    <a:pt x="1948338" y="5645553"/>
                  </a:cubicBezTo>
                  <a:cubicBezTo>
                    <a:pt x="1922604" y="5677178"/>
                    <a:pt x="1897004" y="5709605"/>
                    <a:pt x="1871404" y="5741899"/>
                  </a:cubicBezTo>
                  <a:cubicBezTo>
                    <a:pt x="1882232" y="5746244"/>
                    <a:pt x="1893060" y="5750524"/>
                    <a:pt x="1903955" y="5754736"/>
                  </a:cubicBezTo>
                  <a:cubicBezTo>
                    <a:pt x="2337885" y="5578157"/>
                    <a:pt x="2795476" y="5435144"/>
                    <a:pt x="3283479" y="5316065"/>
                  </a:cubicBezTo>
                  <a:cubicBezTo>
                    <a:pt x="3481929" y="5267592"/>
                    <a:pt x="3681448" y="5224467"/>
                    <a:pt x="3879630" y="5184751"/>
                  </a:cubicBezTo>
                  <a:close/>
                  <a:moveTo>
                    <a:pt x="2364354" y="5013255"/>
                  </a:moveTo>
                  <a:cubicBezTo>
                    <a:pt x="2324650" y="5030037"/>
                    <a:pt x="2284947" y="5047153"/>
                    <a:pt x="2245444" y="5064871"/>
                  </a:cubicBezTo>
                  <a:cubicBezTo>
                    <a:pt x="1948939" y="5197722"/>
                    <a:pt x="1676697" y="5350298"/>
                    <a:pt x="1426446" y="5519521"/>
                  </a:cubicBezTo>
                  <a:cubicBezTo>
                    <a:pt x="1489744" y="5558233"/>
                    <a:pt x="1554914" y="5594004"/>
                    <a:pt x="1621219" y="5627968"/>
                  </a:cubicBezTo>
                  <a:cubicBezTo>
                    <a:pt x="1694945" y="5592131"/>
                    <a:pt x="1768603" y="5557364"/>
                    <a:pt x="1842061" y="5524803"/>
                  </a:cubicBezTo>
                  <a:cubicBezTo>
                    <a:pt x="1923072" y="5436347"/>
                    <a:pt x="2004617" y="5350966"/>
                    <a:pt x="2086764" y="5269865"/>
                  </a:cubicBezTo>
                  <a:cubicBezTo>
                    <a:pt x="2179874" y="5177932"/>
                    <a:pt x="2272381" y="5092618"/>
                    <a:pt x="2364354" y="5013255"/>
                  </a:cubicBezTo>
                  <a:close/>
                  <a:moveTo>
                    <a:pt x="3337486" y="5511164"/>
                  </a:moveTo>
                  <a:cubicBezTo>
                    <a:pt x="2990183" y="5624091"/>
                    <a:pt x="2670283" y="5753198"/>
                    <a:pt x="2360945" y="5890730"/>
                  </a:cubicBezTo>
                  <a:cubicBezTo>
                    <a:pt x="2559595" y="5932518"/>
                    <a:pt x="2765398" y="5954849"/>
                    <a:pt x="2976480" y="5954849"/>
                  </a:cubicBezTo>
                  <a:cubicBezTo>
                    <a:pt x="3603779" y="5954849"/>
                    <a:pt x="4185426" y="5760285"/>
                    <a:pt x="4665343" y="5428792"/>
                  </a:cubicBezTo>
                  <a:cubicBezTo>
                    <a:pt x="4539481" y="5359257"/>
                    <a:pt x="4396710" y="5297545"/>
                    <a:pt x="4235490" y="5252080"/>
                  </a:cubicBezTo>
                  <a:cubicBezTo>
                    <a:pt x="3938317" y="5328702"/>
                    <a:pt x="3635997" y="5414082"/>
                    <a:pt x="3337486" y="551116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sp>
          <p:nvSpPr>
            <p:cNvPr id="106" name="Google Shape;106;p47"/>
            <p:cNvSpPr/>
            <p:nvPr/>
          </p:nvSpPr>
          <p:spPr>
            <a:xfrm>
              <a:off x="110688" y="1674538"/>
              <a:ext cx="7339635" cy="7341798"/>
            </a:xfrm>
            <a:custGeom>
              <a:avLst/>
              <a:gdLst/>
              <a:ahLst/>
              <a:cxnLst/>
              <a:rect l="l" t="t" r="r" b="b"/>
              <a:pathLst>
                <a:path w="7339635" h="7341798" extrusionOk="0">
                  <a:moveTo>
                    <a:pt x="3669818" y="236752"/>
                  </a:moveTo>
                  <a:cubicBezTo>
                    <a:pt x="5562811" y="236752"/>
                    <a:pt x="7102953" y="1777281"/>
                    <a:pt x="7102953" y="3670900"/>
                  </a:cubicBezTo>
                  <a:cubicBezTo>
                    <a:pt x="7102953" y="5564518"/>
                    <a:pt x="5562878" y="7105047"/>
                    <a:pt x="3669818" y="7105047"/>
                  </a:cubicBezTo>
                  <a:cubicBezTo>
                    <a:pt x="1776758" y="7105047"/>
                    <a:pt x="236683" y="5564518"/>
                    <a:pt x="236683" y="3670900"/>
                  </a:cubicBezTo>
                  <a:cubicBezTo>
                    <a:pt x="236683" y="1777281"/>
                    <a:pt x="1776758" y="236752"/>
                    <a:pt x="3669818" y="236752"/>
                  </a:cubicBezTo>
                  <a:moveTo>
                    <a:pt x="3669818" y="0"/>
                  </a:moveTo>
                  <a:cubicBezTo>
                    <a:pt x="1643010" y="0"/>
                    <a:pt x="0" y="1643494"/>
                    <a:pt x="0" y="3670900"/>
                  </a:cubicBezTo>
                  <a:cubicBezTo>
                    <a:pt x="0" y="5698305"/>
                    <a:pt x="1643010" y="7341799"/>
                    <a:pt x="3669818" y="7341799"/>
                  </a:cubicBezTo>
                  <a:cubicBezTo>
                    <a:pt x="5696627" y="7341799"/>
                    <a:pt x="7339636" y="5698305"/>
                    <a:pt x="7339636" y="3670900"/>
                  </a:cubicBezTo>
                  <a:cubicBezTo>
                    <a:pt x="7339636" y="1643494"/>
                    <a:pt x="5696560" y="0"/>
                    <a:pt x="3669818" y="0"/>
                  </a:cubicBezTo>
                  <a:lnTo>
                    <a:pt x="366981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83">
                <a:solidFill>
                  <a:schemeClr val="dk1"/>
                </a:solidFill>
                <a:latin typeface="Century Schoolbook"/>
                <a:ea typeface="Century Schoolbook"/>
                <a:cs typeface="Century Schoolbook"/>
                <a:sym typeface="Century Schoolbook"/>
              </a:endParaRPr>
            </a:p>
          </p:txBody>
        </p:sp>
      </p:grpSp>
      <p:sp>
        <p:nvSpPr>
          <p:cNvPr id="107" name="Google Shape;107;p4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a:solidFill>
                  <a:srgbClr val="8AC03B"/>
                </a:solidFill>
                <a:latin typeface="Calibri"/>
                <a:ea typeface="Calibri"/>
                <a:cs typeface="Calibri"/>
                <a:sym typeface="Calibri"/>
              </a:defRPr>
            </a:lvl1pPr>
            <a:lvl2pPr marL="0" lvl="1" indent="0" algn="ctr">
              <a:spcBef>
                <a:spcPts val="0"/>
              </a:spcBef>
              <a:buNone/>
              <a:defRPr sz="700" b="0" i="0">
                <a:solidFill>
                  <a:srgbClr val="8AC03B"/>
                </a:solidFill>
                <a:latin typeface="Calibri"/>
                <a:ea typeface="Calibri"/>
                <a:cs typeface="Calibri"/>
                <a:sym typeface="Calibri"/>
              </a:defRPr>
            </a:lvl2pPr>
            <a:lvl3pPr marL="0" lvl="2" indent="0" algn="ctr">
              <a:spcBef>
                <a:spcPts val="0"/>
              </a:spcBef>
              <a:buNone/>
              <a:defRPr sz="700" b="0" i="0">
                <a:solidFill>
                  <a:srgbClr val="8AC03B"/>
                </a:solidFill>
                <a:latin typeface="Calibri"/>
                <a:ea typeface="Calibri"/>
                <a:cs typeface="Calibri"/>
                <a:sym typeface="Calibri"/>
              </a:defRPr>
            </a:lvl3pPr>
            <a:lvl4pPr marL="0" lvl="3" indent="0" algn="ctr">
              <a:spcBef>
                <a:spcPts val="0"/>
              </a:spcBef>
              <a:buNone/>
              <a:defRPr sz="700" b="0" i="0">
                <a:solidFill>
                  <a:srgbClr val="8AC03B"/>
                </a:solidFill>
                <a:latin typeface="Calibri"/>
                <a:ea typeface="Calibri"/>
                <a:cs typeface="Calibri"/>
                <a:sym typeface="Calibri"/>
              </a:defRPr>
            </a:lvl4pPr>
            <a:lvl5pPr marL="0" lvl="4" indent="0" algn="ctr">
              <a:spcBef>
                <a:spcPts val="0"/>
              </a:spcBef>
              <a:buNone/>
              <a:defRPr sz="700" b="0" i="0">
                <a:solidFill>
                  <a:srgbClr val="8AC03B"/>
                </a:solidFill>
                <a:latin typeface="Calibri"/>
                <a:ea typeface="Calibri"/>
                <a:cs typeface="Calibri"/>
                <a:sym typeface="Calibri"/>
              </a:defRPr>
            </a:lvl5pPr>
            <a:lvl6pPr marL="0" lvl="5" indent="0" algn="ctr">
              <a:spcBef>
                <a:spcPts val="0"/>
              </a:spcBef>
              <a:buNone/>
              <a:defRPr sz="700" b="0" i="0">
                <a:solidFill>
                  <a:srgbClr val="8AC03B"/>
                </a:solidFill>
                <a:latin typeface="Calibri"/>
                <a:ea typeface="Calibri"/>
                <a:cs typeface="Calibri"/>
                <a:sym typeface="Calibri"/>
              </a:defRPr>
            </a:lvl6pPr>
            <a:lvl7pPr marL="0" lvl="6" indent="0" algn="ctr">
              <a:spcBef>
                <a:spcPts val="0"/>
              </a:spcBef>
              <a:buNone/>
              <a:defRPr sz="700" b="0" i="0">
                <a:solidFill>
                  <a:srgbClr val="8AC03B"/>
                </a:solidFill>
                <a:latin typeface="Calibri"/>
                <a:ea typeface="Calibri"/>
                <a:cs typeface="Calibri"/>
                <a:sym typeface="Calibri"/>
              </a:defRPr>
            </a:lvl7pPr>
            <a:lvl8pPr marL="0" lvl="7" indent="0" algn="ctr">
              <a:spcBef>
                <a:spcPts val="0"/>
              </a:spcBef>
              <a:buNone/>
              <a:defRPr sz="700" b="0" i="0">
                <a:solidFill>
                  <a:srgbClr val="8AC03B"/>
                </a:solidFill>
                <a:latin typeface="Calibri"/>
                <a:ea typeface="Calibri"/>
                <a:cs typeface="Calibri"/>
                <a:sym typeface="Calibri"/>
              </a:defRPr>
            </a:lvl8pPr>
            <a:lvl9pPr marL="0" lvl="8" indent="0" algn="ctr">
              <a:spcBef>
                <a:spcPts val="0"/>
              </a:spcBef>
              <a:buNone/>
              <a:defRPr sz="700" b="0" i="0">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108" name="Google Shape;108;p47"/>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cxnSp>
        <p:nvCxnSpPr>
          <p:cNvPr id="109" name="Google Shape;109;p47"/>
          <p:cNvCxnSpPr/>
          <p:nvPr/>
        </p:nvCxnSpPr>
        <p:spPr>
          <a:xfrm>
            <a:off x="3779837" y="2296621"/>
            <a:ext cx="3779838" cy="0"/>
          </a:xfrm>
          <a:prstGeom prst="straightConnector1">
            <a:avLst/>
          </a:prstGeom>
          <a:noFill/>
          <a:ln w="28575" cap="flat" cmpd="sng">
            <a:solidFill>
              <a:schemeClr val="lt1"/>
            </a:solidFill>
            <a:prstDash val="solid"/>
            <a:miter lim="800000"/>
            <a:headEnd type="none" w="sm" len="sm"/>
            <a:tailEnd type="none" w="sm" len="sm"/>
          </a:ln>
        </p:spPr>
      </p:cxnSp>
      <p:sp>
        <p:nvSpPr>
          <p:cNvPr id="110" name="Google Shape;110;p47"/>
          <p:cNvSpPr/>
          <p:nvPr/>
        </p:nvSpPr>
        <p:spPr>
          <a:xfrm>
            <a:off x="-1642533" y="0"/>
            <a:ext cx="1642533" cy="1069181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111" name="Google Shape;111;p47"/>
          <p:cNvSpPr/>
          <p:nvPr/>
        </p:nvSpPr>
        <p:spPr>
          <a:xfrm rot="-5400000">
            <a:off x="2958571" y="7749116"/>
            <a:ext cx="1642533" cy="7559675"/>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112" name="Google Shape;112;p47"/>
          <p:cNvSpPr txBox="1">
            <a:spLocks noGrp="1"/>
          </p:cNvSpPr>
          <p:nvPr>
            <p:ph type="body" idx="1"/>
          </p:nvPr>
        </p:nvSpPr>
        <p:spPr>
          <a:xfrm>
            <a:off x="3779837" y="833157"/>
            <a:ext cx="1955741" cy="20029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267"/>
              </a:spcBef>
              <a:spcAft>
                <a:spcPts val="0"/>
              </a:spcAft>
              <a:buClr>
                <a:schemeClr val="lt1"/>
              </a:buClr>
              <a:buSzPts val="8000"/>
              <a:buNone/>
              <a:defRPr sz="8000" b="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13" name="Google Shape;113;p47"/>
          <p:cNvSpPr txBox="1">
            <a:spLocks noGrp="1"/>
          </p:cNvSpPr>
          <p:nvPr>
            <p:ph type="body" idx="2"/>
          </p:nvPr>
        </p:nvSpPr>
        <p:spPr>
          <a:xfrm>
            <a:off x="3779837" y="2592720"/>
            <a:ext cx="2830273" cy="20029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267"/>
              </a:spcBef>
              <a:spcAft>
                <a:spcPts val="0"/>
              </a:spcAft>
              <a:buClr>
                <a:schemeClr val="lt1"/>
              </a:buClr>
              <a:buSzPts val="2800"/>
              <a:buNone/>
              <a:defRPr sz="2800" b="1">
                <a:solidFill>
                  <a:schemeClr val="lt1"/>
                </a:solidFill>
                <a:latin typeface="Verdana"/>
                <a:ea typeface="Verdana"/>
                <a:cs typeface="Verdana"/>
                <a:sym typeface="Verdana"/>
              </a:defRPr>
            </a:lvl1pPr>
            <a:lvl2pPr marL="914400" lvl="1" indent="-342900" algn="l">
              <a:lnSpc>
                <a:spcPct val="100000"/>
              </a:lnSpc>
              <a:spcBef>
                <a:spcPts val="1133"/>
              </a:spcBef>
              <a:spcAft>
                <a:spcPts val="0"/>
              </a:spcAft>
              <a:buClr>
                <a:srgbClr val="011E3B"/>
              </a:buClr>
              <a:buSzPts val="1800"/>
              <a:buChar char="•"/>
              <a:defRPr/>
            </a:lvl2pPr>
            <a:lvl3pPr marL="1371600" lvl="2" indent="-342900" algn="l">
              <a:lnSpc>
                <a:spcPct val="100000"/>
              </a:lnSpc>
              <a:spcBef>
                <a:spcPts val="1133"/>
              </a:spcBef>
              <a:spcAft>
                <a:spcPts val="0"/>
              </a:spcAft>
              <a:buClr>
                <a:srgbClr val="011E3B"/>
              </a:buClr>
              <a:buSzPts val="1800"/>
              <a:buChar char="•"/>
              <a:defRPr/>
            </a:lvl3pPr>
            <a:lvl4pPr marL="1828800" lvl="3" indent="-342900" algn="l">
              <a:lnSpc>
                <a:spcPct val="100000"/>
              </a:lnSpc>
              <a:spcBef>
                <a:spcPts val="1133"/>
              </a:spcBef>
              <a:spcAft>
                <a:spcPts val="0"/>
              </a:spcAft>
              <a:buClr>
                <a:srgbClr val="011E3B"/>
              </a:buClr>
              <a:buSzPts val="1800"/>
              <a:buChar char="•"/>
              <a:defRPr/>
            </a:lvl4pPr>
            <a:lvl5pPr marL="2286000" lvl="4" indent="-342900" algn="l">
              <a:lnSpc>
                <a:spcPct val="100000"/>
              </a:lnSpc>
              <a:spcBef>
                <a:spcPts val="1133"/>
              </a:spcBef>
              <a:spcAft>
                <a:spcPts val="0"/>
              </a:spcAft>
              <a:buClr>
                <a:srgbClr val="011E3B"/>
              </a:buClr>
              <a:buSzPts val="1800"/>
              <a:buChar char="•"/>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artners">
  <p:cSld name="Partners">
    <p:spTree>
      <p:nvGrpSpPr>
        <p:cNvPr id="1" name="Shape 114"/>
        <p:cNvGrpSpPr/>
        <p:nvPr/>
      </p:nvGrpSpPr>
      <p:grpSpPr>
        <a:xfrm>
          <a:off x="0" y="0"/>
          <a:ext cx="0" cy="0"/>
          <a:chOff x="0" y="0"/>
          <a:chExt cx="0" cy="0"/>
        </a:xfrm>
      </p:grpSpPr>
      <p:sp>
        <p:nvSpPr>
          <p:cNvPr id="115" name="Google Shape;115;p48"/>
          <p:cNvSpPr/>
          <p:nvPr/>
        </p:nvSpPr>
        <p:spPr>
          <a:xfrm>
            <a:off x="0" y="2431361"/>
            <a:ext cx="6758072" cy="7720613"/>
          </a:xfrm>
          <a:custGeom>
            <a:avLst/>
            <a:gdLst/>
            <a:ahLst/>
            <a:cxnLst/>
            <a:rect l="l" t="t" r="r" b="b"/>
            <a:pathLst>
              <a:path w="5317284" h="6074616" extrusionOk="0">
                <a:moveTo>
                  <a:pt x="2260494" y="0"/>
                </a:moveTo>
                <a:cubicBezTo>
                  <a:pt x="3948713" y="0"/>
                  <a:pt x="5317284" y="1359849"/>
                  <a:pt x="5317284" y="3037308"/>
                </a:cubicBezTo>
                <a:cubicBezTo>
                  <a:pt x="5317284" y="4714767"/>
                  <a:pt x="3948713" y="6074616"/>
                  <a:pt x="2260494" y="6074616"/>
                </a:cubicBezTo>
                <a:cubicBezTo>
                  <a:pt x="1416385" y="6074616"/>
                  <a:pt x="652187" y="5734654"/>
                  <a:pt x="99017" y="5185009"/>
                </a:cubicBezTo>
                <a:lnTo>
                  <a:pt x="0" y="5076758"/>
                </a:lnTo>
                <a:lnTo>
                  <a:pt x="0" y="997859"/>
                </a:lnTo>
                <a:lnTo>
                  <a:pt x="99017" y="889607"/>
                </a:lnTo>
                <a:cubicBezTo>
                  <a:pt x="652187" y="339962"/>
                  <a:pt x="1416385" y="0"/>
                  <a:pt x="2260494" y="0"/>
                </a:cubicBezTo>
                <a:close/>
              </a:path>
            </a:pathLst>
          </a:cu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116" name="Google Shape;116;p48"/>
          <p:cNvSpPr txBox="1">
            <a:spLocks noGrp="1"/>
          </p:cNvSpPr>
          <p:nvPr>
            <p:ph type="body" idx="1"/>
          </p:nvPr>
        </p:nvSpPr>
        <p:spPr>
          <a:xfrm>
            <a:off x="801602" y="3461943"/>
            <a:ext cx="2864232" cy="451257"/>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chemeClr val="lt1"/>
              </a:buClr>
              <a:buSzPts val="1800"/>
              <a:buNone/>
              <a:defRPr sz="18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17" name="Google Shape;117;p48"/>
          <p:cNvSpPr/>
          <p:nvPr/>
        </p:nvSpPr>
        <p:spPr>
          <a:xfrm>
            <a:off x="794294" y="4163970"/>
            <a:ext cx="2133447" cy="110698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118" name="Google Shape;118;p48"/>
          <p:cNvSpPr txBox="1">
            <a:spLocks noGrp="1"/>
          </p:cNvSpPr>
          <p:nvPr>
            <p:ph type="body" idx="2"/>
          </p:nvPr>
        </p:nvSpPr>
        <p:spPr>
          <a:xfrm>
            <a:off x="794294" y="5326517"/>
            <a:ext cx="2133447" cy="27887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000"/>
              <a:buNone/>
              <a:defRPr sz="10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19" name="Google Shape;119;p48"/>
          <p:cNvSpPr/>
          <p:nvPr/>
        </p:nvSpPr>
        <p:spPr>
          <a:xfrm>
            <a:off x="794294" y="5656461"/>
            <a:ext cx="2133447" cy="110698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120" name="Google Shape;120;p48"/>
          <p:cNvSpPr txBox="1">
            <a:spLocks noGrp="1"/>
          </p:cNvSpPr>
          <p:nvPr>
            <p:ph type="body" idx="3"/>
          </p:nvPr>
        </p:nvSpPr>
        <p:spPr>
          <a:xfrm>
            <a:off x="794294" y="6819008"/>
            <a:ext cx="2133447" cy="27887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000"/>
              <a:buNone/>
              <a:defRPr sz="10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21" name="Google Shape;121;p4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700" b="0" i="0">
                <a:solidFill>
                  <a:srgbClr val="8AC03B"/>
                </a:solidFill>
                <a:latin typeface="Calibri"/>
                <a:ea typeface="Calibri"/>
                <a:cs typeface="Calibri"/>
                <a:sym typeface="Calibri"/>
              </a:defRPr>
            </a:lvl1pPr>
            <a:lvl2pPr marL="0" lvl="1" indent="0" algn="ctr">
              <a:spcBef>
                <a:spcPts val="0"/>
              </a:spcBef>
              <a:buNone/>
              <a:defRPr sz="700" b="0" i="0">
                <a:solidFill>
                  <a:srgbClr val="8AC03B"/>
                </a:solidFill>
                <a:latin typeface="Calibri"/>
                <a:ea typeface="Calibri"/>
                <a:cs typeface="Calibri"/>
                <a:sym typeface="Calibri"/>
              </a:defRPr>
            </a:lvl2pPr>
            <a:lvl3pPr marL="0" lvl="2" indent="0" algn="ctr">
              <a:spcBef>
                <a:spcPts val="0"/>
              </a:spcBef>
              <a:buNone/>
              <a:defRPr sz="700" b="0" i="0">
                <a:solidFill>
                  <a:srgbClr val="8AC03B"/>
                </a:solidFill>
                <a:latin typeface="Calibri"/>
                <a:ea typeface="Calibri"/>
                <a:cs typeface="Calibri"/>
                <a:sym typeface="Calibri"/>
              </a:defRPr>
            </a:lvl3pPr>
            <a:lvl4pPr marL="0" lvl="3" indent="0" algn="ctr">
              <a:spcBef>
                <a:spcPts val="0"/>
              </a:spcBef>
              <a:buNone/>
              <a:defRPr sz="700" b="0" i="0">
                <a:solidFill>
                  <a:srgbClr val="8AC03B"/>
                </a:solidFill>
                <a:latin typeface="Calibri"/>
                <a:ea typeface="Calibri"/>
                <a:cs typeface="Calibri"/>
                <a:sym typeface="Calibri"/>
              </a:defRPr>
            </a:lvl4pPr>
            <a:lvl5pPr marL="0" lvl="4" indent="0" algn="ctr">
              <a:spcBef>
                <a:spcPts val="0"/>
              </a:spcBef>
              <a:buNone/>
              <a:defRPr sz="700" b="0" i="0">
                <a:solidFill>
                  <a:srgbClr val="8AC03B"/>
                </a:solidFill>
                <a:latin typeface="Calibri"/>
                <a:ea typeface="Calibri"/>
                <a:cs typeface="Calibri"/>
                <a:sym typeface="Calibri"/>
              </a:defRPr>
            </a:lvl5pPr>
            <a:lvl6pPr marL="0" lvl="5" indent="0" algn="ctr">
              <a:spcBef>
                <a:spcPts val="0"/>
              </a:spcBef>
              <a:buNone/>
              <a:defRPr sz="700" b="0" i="0">
                <a:solidFill>
                  <a:srgbClr val="8AC03B"/>
                </a:solidFill>
                <a:latin typeface="Calibri"/>
                <a:ea typeface="Calibri"/>
                <a:cs typeface="Calibri"/>
                <a:sym typeface="Calibri"/>
              </a:defRPr>
            </a:lvl6pPr>
            <a:lvl7pPr marL="0" lvl="6" indent="0" algn="ctr">
              <a:spcBef>
                <a:spcPts val="0"/>
              </a:spcBef>
              <a:buNone/>
              <a:defRPr sz="700" b="0" i="0">
                <a:solidFill>
                  <a:srgbClr val="8AC03B"/>
                </a:solidFill>
                <a:latin typeface="Calibri"/>
                <a:ea typeface="Calibri"/>
                <a:cs typeface="Calibri"/>
                <a:sym typeface="Calibri"/>
              </a:defRPr>
            </a:lvl7pPr>
            <a:lvl8pPr marL="0" lvl="7" indent="0" algn="ctr">
              <a:spcBef>
                <a:spcPts val="0"/>
              </a:spcBef>
              <a:buNone/>
              <a:defRPr sz="700" b="0" i="0">
                <a:solidFill>
                  <a:srgbClr val="8AC03B"/>
                </a:solidFill>
                <a:latin typeface="Calibri"/>
                <a:ea typeface="Calibri"/>
                <a:cs typeface="Calibri"/>
                <a:sym typeface="Calibri"/>
              </a:defRPr>
            </a:lvl8pPr>
            <a:lvl9pPr marL="0" lvl="8" indent="0" algn="ctr">
              <a:spcBef>
                <a:spcPts val="0"/>
              </a:spcBef>
              <a:buNone/>
              <a:defRPr sz="700" b="0" i="0">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sv-SE"/>
              <a:t>‹#›</a:t>
            </a:fld>
            <a:endParaRPr/>
          </a:p>
        </p:txBody>
      </p:sp>
      <p:sp>
        <p:nvSpPr>
          <p:cNvPr id="122" name="Google Shape;122;p48"/>
          <p:cNvSpPr txBox="1"/>
          <p:nvPr/>
        </p:nvSpPr>
        <p:spPr>
          <a:xfrm>
            <a:off x="3624944" y="10204367"/>
            <a:ext cx="3896178" cy="37438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sv-SE" sz="500" b="1" i="0">
                <a:solidFill>
                  <a:srgbClr val="6D6E71"/>
                </a:solidFill>
                <a:latin typeface="Avenir"/>
                <a:ea typeface="Avenir"/>
                <a:cs typeface="Avenir"/>
                <a:sym typeface="Avenir"/>
              </a:rPr>
              <a:t>GRASSROOTS</a:t>
            </a:r>
            <a:r>
              <a:rPr lang="sv-SE" sz="500">
                <a:solidFill>
                  <a:srgbClr val="6D6E71"/>
                </a:solidFill>
                <a:latin typeface="Avenir"/>
                <a:ea typeface="Avenir"/>
                <a:cs typeface="Avenir"/>
                <a:sym typeface="Avenir"/>
              </a:rPr>
              <a:t> YOUNG ENTREPRENEURS IN ECO-HEALTH TOURISM</a:t>
            </a:r>
            <a:endParaRPr sz="500">
              <a:solidFill>
                <a:srgbClr val="6D6E71"/>
              </a:solidFill>
              <a:latin typeface="Avenir"/>
              <a:ea typeface="Avenir"/>
              <a:cs typeface="Avenir"/>
              <a:sym typeface="Avenir"/>
            </a:endParaRPr>
          </a:p>
        </p:txBody>
      </p:sp>
      <p:sp>
        <p:nvSpPr>
          <p:cNvPr id="123" name="Google Shape;123;p48"/>
          <p:cNvSpPr txBox="1">
            <a:spLocks noGrp="1"/>
          </p:cNvSpPr>
          <p:nvPr>
            <p:ph type="body" idx="4"/>
          </p:nvPr>
        </p:nvSpPr>
        <p:spPr>
          <a:xfrm>
            <a:off x="801602" y="887817"/>
            <a:ext cx="5956470"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124" name="Google Shape;124;p48"/>
          <p:cNvCxnSpPr/>
          <p:nvPr/>
        </p:nvCxnSpPr>
        <p:spPr>
          <a:xfrm>
            <a:off x="0" y="1462432"/>
            <a:ext cx="3779838" cy="0"/>
          </a:xfrm>
          <a:prstGeom prst="straightConnector1">
            <a:avLst/>
          </a:prstGeom>
          <a:noFill/>
          <a:ln w="28575" cap="flat" cmpd="sng">
            <a:solidFill>
              <a:srgbClr val="69ADAD"/>
            </a:solidFill>
            <a:prstDash val="solid"/>
            <a:miter lim="800000"/>
            <a:headEnd type="none" w="sm" len="sm"/>
            <a:tailEnd type="none" w="sm" len="sm"/>
          </a:ln>
        </p:spPr>
      </p:cxnSp>
      <p:sp>
        <p:nvSpPr>
          <p:cNvPr id="125" name="Google Shape;125;p48"/>
          <p:cNvSpPr/>
          <p:nvPr/>
        </p:nvSpPr>
        <p:spPr>
          <a:xfrm>
            <a:off x="794294" y="7125497"/>
            <a:ext cx="2133447" cy="110698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126" name="Google Shape;126;p48"/>
          <p:cNvSpPr txBox="1">
            <a:spLocks noGrp="1"/>
          </p:cNvSpPr>
          <p:nvPr>
            <p:ph type="body" idx="5"/>
          </p:nvPr>
        </p:nvSpPr>
        <p:spPr>
          <a:xfrm>
            <a:off x="794294" y="8288044"/>
            <a:ext cx="2133447" cy="27887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000"/>
              <a:buNone/>
              <a:defRPr sz="10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27" name="Google Shape;127;p48"/>
          <p:cNvSpPr/>
          <p:nvPr/>
        </p:nvSpPr>
        <p:spPr>
          <a:xfrm>
            <a:off x="3132759" y="4148979"/>
            <a:ext cx="2133447" cy="110698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128" name="Google Shape;128;p48"/>
          <p:cNvSpPr txBox="1">
            <a:spLocks noGrp="1"/>
          </p:cNvSpPr>
          <p:nvPr>
            <p:ph type="body" idx="6"/>
          </p:nvPr>
        </p:nvSpPr>
        <p:spPr>
          <a:xfrm>
            <a:off x="3132759" y="5311526"/>
            <a:ext cx="2133447" cy="27887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000"/>
              <a:buNone/>
              <a:defRPr sz="10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29" name="Google Shape;129;p48"/>
          <p:cNvSpPr/>
          <p:nvPr/>
        </p:nvSpPr>
        <p:spPr>
          <a:xfrm>
            <a:off x="3132759" y="5641470"/>
            <a:ext cx="2133447" cy="110698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130" name="Google Shape;130;p48"/>
          <p:cNvSpPr txBox="1">
            <a:spLocks noGrp="1"/>
          </p:cNvSpPr>
          <p:nvPr>
            <p:ph type="body" idx="7"/>
          </p:nvPr>
        </p:nvSpPr>
        <p:spPr>
          <a:xfrm>
            <a:off x="3132759" y="6804017"/>
            <a:ext cx="2133447" cy="27887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000"/>
              <a:buNone/>
              <a:defRPr sz="10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31" name="Google Shape;131;p48"/>
          <p:cNvSpPr/>
          <p:nvPr/>
        </p:nvSpPr>
        <p:spPr>
          <a:xfrm>
            <a:off x="3132759" y="7110506"/>
            <a:ext cx="2133447" cy="110698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132" name="Google Shape;132;p48"/>
          <p:cNvSpPr txBox="1">
            <a:spLocks noGrp="1"/>
          </p:cNvSpPr>
          <p:nvPr>
            <p:ph type="body" idx="8"/>
          </p:nvPr>
        </p:nvSpPr>
        <p:spPr>
          <a:xfrm>
            <a:off x="3132759" y="8273053"/>
            <a:ext cx="2133447" cy="278871"/>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1000"/>
              <a:buNone/>
              <a:defRPr sz="1000" b="0"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33" name="Google Shape;133;p48"/>
          <p:cNvSpPr/>
          <p:nvPr/>
        </p:nvSpPr>
        <p:spPr>
          <a:xfrm>
            <a:off x="3268133" y="9004089"/>
            <a:ext cx="4291542" cy="446488"/>
          </a:xfrm>
          <a:prstGeom prst="rect">
            <a:avLst/>
          </a:prstGeom>
          <a:solidFill>
            <a:srgbClr val="69AD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134" name="Google Shape;134;p48"/>
          <p:cNvSpPr txBox="1">
            <a:spLocks noGrp="1"/>
          </p:cNvSpPr>
          <p:nvPr>
            <p:ph type="body" idx="9"/>
          </p:nvPr>
        </p:nvSpPr>
        <p:spPr>
          <a:xfrm>
            <a:off x="3268133" y="9000978"/>
            <a:ext cx="4291542" cy="44648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2000"/>
              <a:buNone/>
              <a:defRPr sz="20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35" name="Google Shape;135;p48"/>
          <p:cNvSpPr txBox="1">
            <a:spLocks noGrp="1"/>
          </p:cNvSpPr>
          <p:nvPr>
            <p:ph type="body" idx="13"/>
          </p:nvPr>
        </p:nvSpPr>
        <p:spPr>
          <a:xfrm>
            <a:off x="801602" y="1475311"/>
            <a:ext cx="5956470"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End Slide">
  <p:cSld name="End Slide">
    <p:spTree>
      <p:nvGrpSpPr>
        <p:cNvPr id="1" name="Shape 136"/>
        <p:cNvGrpSpPr/>
        <p:nvPr/>
      </p:nvGrpSpPr>
      <p:grpSpPr>
        <a:xfrm>
          <a:off x="0" y="0"/>
          <a:ext cx="0" cy="0"/>
          <a:chOff x="0" y="0"/>
          <a:chExt cx="0" cy="0"/>
        </a:xfrm>
      </p:grpSpPr>
      <p:pic>
        <p:nvPicPr>
          <p:cNvPr id="137" name="Google Shape;137;p49"/>
          <p:cNvPicPr preferRelativeResize="0"/>
          <p:nvPr/>
        </p:nvPicPr>
        <p:blipFill rotWithShape="1">
          <a:blip r:embed="rId2">
            <a:alphaModFix/>
          </a:blip>
          <a:srcRect/>
          <a:stretch/>
        </p:blipFill>
        <p:spPr>
          <a:xfrm>
            <a:off x="2089928" y="-1753300"/>
            <a:ext cx="6835648" cy="7131799"/>
          </a:xfrm>
          <a:custGeom>
            <a:avLst/>
            <a:gdLst/>
            <a:ahLst/>
            <a:cxnLst/>
            <a:rect l="l" t="t" r="r" b="b"/>
            <a:pathLst>
              <a:path w="6835648" h="7131799" extrusionOk="0">
                <a:moveTo>
                  <a:pt x="6691001" y="0"/>
                </a:moveTo>
                <a:lnTo>
                  <a:pt x="6835648" y="0"/>
                </a:lnTo>
                <a:lnTo>
                  <a:pt x="6835648" y="1378753"/>
                </a:lnTo>
                <a:lnTo>
                  <a:pt x="6691001" y="1378753"/>
                </a:lnTo>
                <a:close/>
                <a:moveTo>
                  <a:pt x="0" y="0"/>
                </a:moveTo>
                <a:lnTo>
                  <a:pt x="170016" y="0"/>
                </a:lnTo>
                <a:lnTo>
                  <a:pt x="170016" y="1753300"/>
                </a:lnTo>
                <a:lnTo>
                  <a:pt x="5469748" y="1753300"/>
                </a:lnTo>
                <a:lnTo>
                  <a:pt x="5469748" y="7131799"/>
                </a:lnTo>
                <a:lnTo>
                  <a:pt x="0" y="7131799"/>
                </a:lnTo>
                <a:close/>
              </a:path>
            </a:pathLst>
          </a:custGeom>
          <a:noFill/>
          <a:ln>
            <a:noFill/>
          </a:ln>
        </p:spPr>
      </p:pic>
      <p:sp>
        <p:nvSpPr>
          <p:cNvPr id="138" name="Google Shape;138;p49"/>
          <p:cNvSpPr/>
          <p:nvPr/>
        </p:nvSpPr>
        <p:spPr>
          <a:xfrm>
            <a:off x="-25603" y="1530175"/>
            <a:ext cx="4326669" cy="446488"/>
          </a:xfrm>
          <a:prstGeom prst="rect">
            <a:avLst/>
          </a:prstGeom>
          <a:solidFill>
            <a:srgbClr val="69AD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139" name="Google Shape;139;p49"/>
          <p:cNvSpPr>
            <a:spLocks noGrp="1"/>
          </p:cNvSpPr>
          <p:nvPr>
            <p:ph type="pic" idx="2"/>
          </p:nvPr>
        </p:nvSpPr>
        <p:spPr>
          <a:xfrm>
            <a:off x="2783121" y="0"/>
            <a:ext cx="4789072" cy="4566547"/>
          </a:xfrm>
          <a:prstGeom prst="rect">
            <a:avLst/>
          </a:prstGeom>
          <a:noFill/>
          <a:ln>
            <a:noFill/>
          </a:ln>
        </p:spPr>
      </p:sp>
      <p:sp>
        <p:nvSpPr>
          <p:cNvPr id="140" name="Google Shape;140;p49"/>
          <p:cNvSpPr txBox="1">
            <a:spLocks noGrp="1"/>
          </p:cNvSpPr>
          <p:nvPr>
            <p:ph type="body" idx="1"/>
          </p:nvPr>
        </p:nvSpPr>
        <p:spPr>
          <a:xfrm>
            <a:off x="0" y="1538257"/>
            <a:ext cx="4301066" cy="44648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0"/>
              </a:spcBef>
              <a:spcAft>
                <a:spcPts val="0"/>
              </a:spcAft>
              <a:buClr>
                <a:schemeClr val="lt1"/>
              </a:buClr>
              <a:buSzPts val="2000"/>
              <a:buNone/>
              <a:defRPr sz="2000" b="1" i="0">
                <a:solidFill>
                  <a:schemeClr val="lt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1" name="Google Shape;141;p49"/>
          <p:cNvSpPr txBox="1">
            <a:spLocks noGrp="1"/>
          </p:cNvSpPr>
          <p:nvPr>
            <p:ph type="body" idx="3"/>
          </p:nvPr>
        </p:nvSpPr>
        <p:spPr>
          <a:xfrm>
            <a:off x="2277980" y="6148998"/>
            <a:ext cx="4925962" cy="782354"/>
          </a:xfrm>
          <a:prstGeom prst="rect">
            <a:avLst/>
          </a:prstGeom>
          <a:noFill/>
          <a:ln>
            <a:noFill/>
          </a:ln>
        </p:spPr>
        <p:txBody>
          <a:bodyPr spcFirstLastPara="1" wrap="square" lIns="91425" tIns="45700" rIns="91425" bIns="45700" anchor="t" anchorCtr="0">
            <a:noAutofit/>
          </a:bodyPr>
          <a:lstStyle>
            <a:lvl1pPr marL="457200" marR="0" lvl="0" indent="-228600" algn="just">
              <a:lnSpc>
                <a:spcPct val="100000"/>
              </a:lnSpc>
              <a:spcBef>
                <a:spcPts val="0"/>
              </a:spcBef>
              <a:spcAft>
                <a:spcPts val="0"/>
              </a:spcAft>
              <a:buClr>
                <a:srgbClr val="6D6E71"/>
              </a:buClr>
              <a:buSzPts val="1800"/>
              <a:buFont typeface="Arial"/>
              <a:buNone/>
              <a:defRPr sz="18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2" name="Google Shape;142;p49"/>
          <p:cNvSpPr txBox="1">
            <a:spLocks noGrp="1"/>
          </p:cNvSpPr>
          <p:nvPr>
            <p:ph type="body" idx="4"/>
          </p:nvPr>
        </p:nvSpPr>
        <p:spPr>
          <a:xfrm>
            <a:off x="2259944" y="5481294"/>
            <a:ext cx="4925962" cy="66514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0"/>
              </a:spcBef>
              <a:spcAft>
                <a:spcPts val="0"/>
              </a:spcAft>
              <a:buClr>
                <a:srgbClr val="8AC03B"/>
              </a:buClr>
              <a:buSzPts val="2800"/>
              <a:buNone/>
              <a:defRPr sz="2800" b="1" i="0">
                <a:solidFill>
                  <a:srgbClr val="8AC03B"/>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sp>
        <p:nvSpPr>
          <p:cNvPr id="143" name="Google Shape;143;p49"/>
          <p:cNvSpPr txBox="1">
            <a:spLocks noGrp="1"/>
          </p:cNvSpPr>
          <p:nvPr>
            <p:ph type="body" idx="5"/>
          </p:nvPr>
        </p:nvSpPr>
        <p:spPr>
          <a:xfrm>
            <a:off x="2277980" y="6996841"/>
            <a:ext cx="4925962" cy="2349433"/>
          </a:xfrm>
          <a:prstGeom prst="rect">
            <a:avLst/>
          </a:prstGeom>
          <a:noFill/>
          <a:ln>
            <a:noFill/>
          </a:ln>
        </p:spPr>
        <p:txBody>
          <a:bodyPr spcFirstLastPara="1" wrap="square" lIns="91425" tIns="45700" rIns="91425" bIns="45700" anchor="t" anchorCtr="0">
            <a:noAutofit/>
          </a:bodyPr>
          <a:lstStyle>
            <a:lvl1pPr marL="457200" lvl="0" indent="-228600" algn="just">
              <a:lnSpc>
                <a:spcPct val="100000"/>
              </a:lnSpc>
              <a:spcBef>
                <a:spcPts val="0"/>
              </a:spcBef>
              <a:spcAft>
                <a:spcPts val="0"/>
              </a:spcAft>
              <a:buClr>
                <a:srgbClr val="6D6E71"/>
              </a:buClr>
              <a:buSzPts val="1400"/>
              <a:buNone/>
              <a:defRPr sz="1400" b="0" i="0">
                <a:solidFill>
                  <a:srgbClr val="6D6E71"/>
                </a:solidFill>
                <a:latin typeface="Verdana"/>
                <a:ea typeface="Verdana"/>
                <a:cs typeface="Verdana"/>
                <a:sym typeface="Verdana"/>
              </a:defRPr>
            </a:lvl1pPr>
            <a:lvl2pPr marL="914400" lvl="1"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2pPr>
            <a:lvl3pPr marL="1371600" lvl="2"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3pPr>
            <a:lvl4pPr marL="1828800" lvl="3"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4pPr>
            <a:lvl5pPr marL="2286000" lvl="4" indent="-228600" algn="l">
              <a:lnSpc>
                <a:spcPct val="100000"/>
              </a:lnSpc>
              <a:spcBef>
                <a:spcPts val="1133"/>
              </a:spcBef>
              <a:spcAft>
                <a:spcPts val="0"/>
              </a:spcAft>
              <a:buClr>
                <a:srgbClr val="011E3B"/>
              </a:buClr>
              <a:buSzPts val="3200"/>
              <a:buNone/>
              <a:defRPr sz="3200">
                <a:solidFill>
                  <a:srgbClr val="011E3B"/>
                </a:solidFill>
                <a:latin typeface="Montserrat"/>
                <a:ea typeface="Montserrat"/>
                <a:cs typeface="Montserrat"/>
                <a:sym typeface="Montserrat"/>
              </a:defRPr>
            </a:lvl5pPr>
            <a:lvl6pPr marL="2743200" lvl="5" indent="-342900" algn="l">
              <a:lnSpc>
                <a:spcPct val="90000"/>
              </a:lnSpc>
              <a:spcBef>
                <a:spcPts val="1133"/>
              </a:spcBef>
              <a:spcAft>
                <a:spcPts val="0"/>
              </a:spcAft>
              <a:buClr>
                <a:schemeClr val="dk1"/>
              </a:buClr>
              <a:buSzPts val="1800"/>
              <a:buChar char="•"/>
              <a:defRPr/>
            </a:lvl6pPr>
            <a:lvl7pPr marL="3200400" lvl="6" indent="-342900" algn="l">
              <a:lnSpc>
                <a:spcPct val="90000"/>
              </a:lnSpc>
              <a:spcBef>
                <a:spcPts val="1133"/>
              </a:spcBef>
              <a:spcAft>
                <a:spcPts val="0"/>
              </a:spcAft>
              <a:buClr>
                <a:schemeClr val="dk1"/>
              </a:buClr>
              <a:buSzPts val="1800"/>
              <a:buChar char="•"/>
              <a:defRPr/>
            </a:lvl7pPr>
            <a:lvl8pPr marL="3657600" lvl="7" indent="-342900" algn="l">
              <a:lnSpc>
                <a:spcPct val="90000"/>
              </a:lnSpc>
              <a:spcBef>
                <a:spcPts val="1133"/>
              </a:spcBef>
              <a:spcAft>
                <a:spcPts val="0"/>
              </a:spcAft>
              <a:buClr>
                <a:schemeClr val="dk1"/>
              </a:buClr>
              <a:buSzPts val="1800"/>
              <a:buChar char="•"/>
              <a:defRPr/>
            </a:lvl8pPr>
            <a:lvl9pPr marL="4114800" lvl="8" indent="-342900" algn="l">
              <a:lnSpc>
                <a:spcPct val="90000"/>
              </a:lnSpc>
              <a:spcBef>
                <a:spcPts val="1133"/>
              </a:spcBef>
              <a:spcAft>
                <a:spcPts val="0"/>
              </a:spcAft>
              <a:buClr>
                <a:schemeClr val="dk1"/>
              </a:buClr>
              <a:buSzPts val="1800"/>
              <a:buChar char="•"/>
              <a:defRPr/>
            </a:lvl9pPr>
          </a:lstStyle>
          <a:p>
            <a:endParaRPr/>
          </a:p>
        </p:txBody>
      </p:sp>
      <p:cxnSp>
        <p:nvCxnSpPr>
          <p:cNvPr id="144" name="Google Shape;144;p49"/>
          <p:cNvCxnSpPr/>
          <p:nvPr/>
        </p:nvCxnSpPr>
        <p:spPr>
          <a:xfrm rot="10800000" flipH="1">
            <a:off x="2277980" y="6057133"/>
            <a:ext cx="5294213" cy="26376"/>
          </a:xfrm>
          <a:prstGeom prst="straightConnector1">
            <a:avLst/>
          </a:prstGeom>
          <a:noFill/>
          <a:ln w="28575" cap="flat" cmpd="sng">
            <a:solidFill>
              <a:srgbClr val="69ADAD"/>
            </a:solidFill>
            <a:prstDash val="solid"/>
            <a:miter lim="800000"/>
            <a:headEnd type="none" w="sm" len="sm"/>
            <a:tailEnd type="none" w="sm" len="sm"/>
          </a:ln>
        </p:spPr>
      </p:cxnSp>
      <p:sp>
        <p:nvSpPr>
          <p:cNvPr id="145" name="Google Shape;145;p49"/>
          <p:cNvSpPr txBox="1"/>
          <p:nvPr/>
        </p:nvSpPr>
        <p:spPr>
          <a:xfrm>
            <a:off x="6713756" y="10028654"/>
            <a:ext cx="374400" cy="4659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rgbClr val="8AC03B"/>
              </a:buClr>
              <a:buSzPts val="700"/>
              <a:buFont typeface="Calibri"/>
              <a:buNone/>
            </a:pPr>
            <a:fld id="{00000000-1234-1234-1234-123412341234}" type="slidenum">
              <a:rPr lang="sv-SE" sz="700" b="0" i="0">
                <a:solidFill>
                  <a:srgbClr val="8AC03B"/>
                </a:solidFill>
                <a:latin typeface="Calibri"/>
                <a:ea typeface="Calibri"/>
                <a:cs typeface="Calibri"/>
                <a:sym typeface="Calibri"/>
              </a:rPr>
              <a:t>‹#›</a:t>
            </a:fld>
            <a:endParaRPr sz="700" b="0" i="0">
              <a:solidFill>
                <a:srgbClr val="8AC03B"/>
              </a:solidFill>
              <a:latin typeface="Calibri"/>
              <a:ea typeface="Calibri"/>
              <a:cs typeface="Calibri"/>
              <a:sym typeface="Calibri"/>
            </a:endParaRPr>
          </a:p>
        </p:txBody>
      </p:sp>
      <p:sp>
        <p:nvSpPr>
          <p:cNvPr id="146" name="Google Shape;146;p49"/>
          <p:cNvSpPr txBox="1"/>
          <p:nvPr/>
        </p:nvSpPr>
        <p:spPr>
          <a:xfrm>
            <a:off x="1948383" y="9779577"/>
            <a:ext cx="5181300" cy="6309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Clr>
                <a:srgbClr val="6D6E71"/>
              </a:buClr>
              <a:buSzPts val="700"/>
              <a:buFont typeface="Roboto"/>
              <a:buNone/>
            </a:pPr>
            <a:r>
              <a:rPr lang="sv-SE" sz="700" b="0" i="0">
                <a:solidFill>
                  <a:srgbClr val="6D6E7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sv-SE" sz="700" b="1" i="0">
                <a:solidFill>
                  <a:srgbClr val="6D6E71"/>
                </a:solidFill>
                <a:latin typeface="Roboto"/>
                <a:ea typeface="Roboto"/>
                <a:cs typeface="Roboto"/>
                <a:sym typeface="Roboto"/>
              </a:rPr>
              <a:t>2021-2-BE04-KA220-YOU-000050778</a:t>
            </a:r>
            <a:br>
              <a:rPr lang="sv-SE" sz="700">
                <a:solidFill>
                  <a:srgbClr val="6D6E71"/>
                </a:solidFill>
                <a:latin typeface="Roboto"/>
                <a:ea typeface="Roboto"/>
                <a:cs typeface="Roboto"/>
                <a:sym typeface="Roboto"/>
              </a:rPr>
            </a:br>
            <a:endParaRPr sz="700">
              <a:solidFill>
                <a:srgbClr val="6D6E71"/>
              </a:solidFill>
              <a:latin typeface="Roboto"/>
              <a:ea typeface="Roboto"/>
              <a:cs typeface="Roboto"/>
              <a:sym typeface="Roboto"/>
            </a:endParaRPr>
          </a:p>
        </p:txBody>
      </p:sp>
      <p:sp>
        <p:nvSpPr>
          <p:cNvPr id="147" name="Google Shape;147;p49"/>
          <p:cNvSpPr/>
          <p:nvPr/>
        </p:nvSpPr>
        <p:spPr>
          <a:xfrm>
            <a:off x="1589709" y="9427611"/>
            <a:ext cx="12552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sv-SE" sz="800" b="1" i="0">
                <a:solidFill>
                  <a:schemeClr val="dk1"/>
                </a:solidFill>
                <a:latin typeface="Calibri"/>
                <a:ea typeface="Calibri"/>
                <a:cs typeface="Calibri"/>
                <a:sym typeface="Calibri"/>
              </a:rPr>
              <a:t>This resource is licensed under CC BY 4.0</a:t>
            </a:r>
            <a:endParaRPr sz="1283">
              <a:solidFill>
                <a:schemeClr val="dk1"/>
              </a:solidFill>
              <a:latin typeface="Century Schoolbook"/>
              <a:ea typeface="Century Schoolbook"/>
              <a:cs typeface="Century Schoolbook"/>
              <a:sym typeface="Century Schoolbook"/>
            </a:endParaRPr>
          </a:p>
          <a:p>
            <a:pPr marL="0" marR="0" lvl="0" indent="0" algn="l" rtl="0">
              <a:lnSpc>
                <a:spcPct val="100000"/>
              </a:lnSpc>
              <a:spcBef>
                <a:spcPts val="0"/>
              </a:spcBef>
              <a:spcAft>
                <a:spcPts val="0"/>
              </a:spcAft>
              <a:buClr>
                <a:schemeClr val="dk1"/>
              </a:buClr>
              <a:buSzPts val="800"/>
              <a:buFont typeface="Century Schoolbook"/>
              <a:buNone/>
            </a:pPr>
            <a:endParaRPr sz="800" b="1" i="0">
              <a:solidFill>
                <a:schemeClr val="dk1"/>
              </a:solidFill>
              <a:latin typeface="Calibri"/>
              <a:ea typeface="Calibri"/>
              <a:cs typeface="Calibri"/>
              <a:sym typeface="Calibri"/>
            </a:endParaRPr>
          </a:p>
        </p:txBody>
      </p:sp>
      <p:pic>
        <p:nvPicPr>
          <p:cNvPr id="148" name="Google Shape;148;p49"/>
          <p:cNvPicPr preferRelativeResize="0"/>
          <p:nvPr/>
        </p:nvPicPr>
        <p:blipFill rotWithShape="1">
          <a:blip r:embed="rId3">
            <a:alphaModFix/>
          </a:blip>
          <a:srcRect/>
          <a:stretch/>
        </p:blipFill>
        <p:spPr>
          <a:xfrm>
            <a:off x="324486" y="9345402"/>
            <a:ext cx="1244049" cy="433251"/>
          </a:xfrm>
          <a:prstGeom prst="rect">
            <a:avLst/>
          </a:prstGeom>
          <a:noFill/>
          <a:ln>
            <a:noFill/>
          </a:ln>
        </p:spPr>
      </p:pic>
      <p:pic>
        <p:nvPicPr>
          <p:cNvPr id="149" name="Google Shape;149;p49" descr="Co-funded by the European Union logo in png for web usage"/>
          <p:cNvPicPr preferRelativeResize="0"/>
          <p:nvPr/>
        </p:nvPicPr>
        <p:blipFill rotWithShape="1">
          <a:blip r:embed="rId4">
            <a:alphaModFix/>
          </a:blip>
          <a:srcRect/>
          <a:stretch/>
        </p:blipFill>
        <p:spPr>
          <a:xfrm>
            <a:off x="314578" y="9857496"/>
            <a:ext cx="1724688" cy="43325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0"/>
          <p:cNvSpPr txBox="1">
            <a:spLocks noGrp="1"/>
          </p:cNvSpPr>
          <p:nvPr>
            <p:ph type="title"/>
          </p:nvPr>
        </p:nvSpPr>
        <p:spPr>
          <a:xfrm>
            <a:off x="519728" y="569245"/>
            <a:ext cx="6520220" cy="206658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11E3B"/>
              </a:buClr>
              <a:buSzPts val="9975"/>
              <a:buFont typeface="Poppins"/>
              <a:buNone/>
              <a:defRPr sz="9975" b="0" i="0" u="none" strike="noStrike" cap="none">
                <a:solidFill>
                  <a:srgbClr val="011E3B"/>
                </a:solidFill>
                <a:latin typeface="Poppins"/>
                <a:ea typeface="Poppins"/>
                <a:cs typeface="Poppins"/>
                <a:sym typeface="Poppi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40"/>
          <p:cNvSpPr txBox="1">
            <a:spLocks noGrp="1"/>
          </p:cNvSpPr>
          <p:nvPr>
            <p:ph type="body" idx="1"/>
          </p:nvPr>
        </p:nvSpPr>
        <p:spPr>
          <a:xfrm>
            <a:off x="519728" y="2846200"/>
            <a:ext cx="6520220" cy="6783857"/>
          </a:xfrm>
          <a:prstGeom prst="rect">
            <a:avLst/>
          </a:prstGeom>
          <a:noFill/>
          <a:ln>
            <a:noFill/>
          </a:ln>
        </p:spPr>
        <p:txBody>
          <a:bodyPr spcFirstLastPara="1" wrap="square" lIns="91425" tIns="45700" rIns="91425" bIns="45700" anchor="t" anchorCtr="0">
            <a:normAutofit/>
          </a:bodyPr>
          <a:lstStyle>
            <a:lvl1pPr marL="457200" marR="0" lvl="0" indent="-631761" algn="l" rtl="0">
              <a:lnSpc>
                <a:spcPct val="100000"/>
              </a:lnSpc>
              <a:spcBef>
                <a:spcPts val="2267"/>
              </a:spcBef>
              <a:spcAft>
                <a:spcPts val="0"/>
              </a:spcAft>
              <a:buClr>
                <a:srgbClr val="011E3B"/>
              </a:buClr>
              <a:buSzPts val="6349"/>
              <a:buFont typeface="Arial"/>
              <a:buChar char="•"/>
              <a:defRPr sz="6349" b="0" i="0" u="none" strike="noStrike" cap="none">
                <a:solidFill>
                  <a:srgbClr val="011E3B"/>
                </a:solidFill>
                <a:latin typeface="Poppins"/>
                <a:ea typeface="Poppins"/>
                <a:cs typeface="Poppins"/>
                <a:sym typeface="Poppins"/>
              </a:defRPr>
            </a:lvl1pPr>
            <a:lvl2pPr marL="914400" marR="0" lvl="1" indent="-574167" algn="l" rtl="0">
              <a:lnSpc>
                <a:spcPct val="100000"/>
              </a:lnSpc>
              <a:spcBef>
                <a:spcPts val="1133"/>
              </a:spcBef>
              <a:spcAft>
                <a:spcPts val="0"/>
              </a:spcAft>
              <a:buClr>
                <a:srgbClr val="011E3B"/>
              </a:buClr>
              <a:buSzPts val="5442"/>
              <a:buFont typeface="Arial"/>
              <a:buChar char="•"/>
              <a:defRPr sz="5442" b="0" i="0" u="none" strike="noStrike" cap="none">
                <a:solidFill>
                  <a:srgbClr val="011E3B"/>
                </a:solidFill>
                <a:latin typeface="Poppins"/>
                <a:ea typeface="Poppins"/>
                <a:cs typeface="Poppins"/>
                <a:sym typeface="Poppins"/>
              </a:defRPr>
            </a:lvl2pPr>
            <a:lvl3pPr marL="1371600" marR="0" lvl="2" indent="-516445" algn="l" rtl="0">
              <a:lnSpc>
                <a:spcPct val="100000"/>
              </a:lnSpc>
              <a:spcBef>
                <a:spcPts val="1133"/>
              </a:spcBef>
              <a:spcAft>
                <a:spcPts val="0"/>
              </a:spcAft>
              <a:buClr>
                <a:srgbClr val="011E3B"/>
              </a:buClr>
              <a:buSzPts val="4533"/>
              <a:buFont typeface="Arial"/>
              <a:buChar char="•"/>
              <a:defRPr sz="4533" b="0" i="0" u="none" strike="noStrike" cap="none">
                <a:solidFill>
                  <a:srgbClr val="011E3B"/>
                </a:solidFill>
                <a:latin typeface="Poppins"/>
                <a:ea typeface="Poppins"/>
                <a:cs typeface="Poppins"/>
                <a:sym typeface="Poppins"/>
              </a:defRPr>
            </a:lvl3pPr>
            <a:lvl4pPr marL="1828800" marR="0" lvl="3" indent="-487680"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4pPr>
            <a:lvl5pPr marL="2286000" marR="0" lvl="4" indent="-487679" algn="l" rtl="0">
              <a:lnSpc>
                <a:spcPct val="100000"/>
              </a:lnSpc>
              <a:spcBef>
                <a:spcPts val="1133"/>
              </a:spcBef>
              <a:spcAft>
                <a:spcPts val="0"/>
              </a:spcAft>
              <a:buClr>
                <a:srgbClr val="011E3B"/>
              </a:buClr>
              <a:buSzPts val="4080"/>
              <a:buFont typeface="Arial"/>
              <a:buChar char="•"/>
              <a:defRPr sz="4080" b="0" i="0" u="none" strike="noStrike" cap="none">
                <a:solidFill>
                  <a:srgbClr val="011E3B"/>
                </a:solidFill>
                <a:latin typeface="Poppins"/>
                <a:ea typeface="Poppins"/>
                <a:cs typeface="Poppins"/>
                <a:sym typeface="Poppins"/>
              </a:defRPr>
            </a:lvl5pPr>
            <a:lvl6pPr marL="2743200" marR="0" lvl="5"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6pPr>
            <a:lvl7pPr marL="3200400" marR="0" lvl="6"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7pPr>
            <a:lvl8pPr marL="3657600" marR="0" lvl="7"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8pPr>
            <a:lvl9pPr marL="4114800" marR="0" lvl="8" indent="-487679" algn="l" rtl="0">
              <a:lnSpc>
                <a:spcPct val="90000"/>
              </a:lnSpc>
              <a:spcBef>
                <a:spcPts val="1133"/>
              </a:spcBef>
              <a:spcAft>
                <a:spcPts val="0"/>
              </a:spcAft>
              <a:buClr>
                <a:schemeClr val="dk1"/>
              </a:buClr>
              <a:buSzPts val="4080"/>
              <a:buFont typeface="Arial"/>
              <a:buChar char="•"/>
              <a:defRPr sz="408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12" name="Google Shape;12;p40"/>
          <p:cNvSpPr txBox="1">
            <a:spLocks noGrp="1"/>
          </p:cNvSpPr>
          <p:nvPr>
            <p:ph type="sldNum" idx="12"/>
          </p:nvPr>
        </p:nvSpPr>
        <p:spPr>
          <a:xfrm>
            <a:off x="6231620" y="10122572"/>
            <a:ext cx="1047264" cy="465822"/>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011E3B"/>
                </a:solidFill>
                <a:latin typeface="Avenir"/>
                <a:ea typeface="Avenir"/>
                <a:cs typeface="Avenir"/>
                <a:sym typeface="Avenir"/>
              </a:defRPr>
            </a:lvl1pPr>
            <a:lvl2pPr marL="0" marR="0" lvl="1" indent="0" algn="r" rtl="0">
              <a:spcBef>
                <a:spcPts val="0"/>
              </a:spcBef>
              <a:buNone/>
              <a:defRPr sz="1200" b="0" i="0" u="none" strike="noStrike" cap="none">
                <a:solidFill>
                  <a:srgbClr val="011E3B"/>
                </a:solidFill>
                <a:latin typeface="Avenir"/>
                <a:ea typeface="Avenir"/>
                <a:cs typeface="Avenir"/>
                <a:sym typeface="Avenir"/>
              </a:defRPr>
            </a:lvl2pPr>
            <a:lvl3pPr marL="0" marR="0" lvl="2" indent="0" algn="r" rtl="0">
              <a:spcBef>
                <a:spcPts val="0"/>
              </a:spcBef>
              <a:buNone/>
              <a:defRPr sz="1200" b="0" i="0" u="none" strike="noStrike" cap="none">
                <a:solidFill>
                  <a:srgbClr val="011E3B"/>
                </a:solidFill>
                <a:latin typeface="Avenir"/>
                <a:ea typeface="Avenir"/>
                <a:cs typeface="Avenir"/>
                <a:sym typeface="Avenir"/>
              </a:defRPr>
            </a:lvl3pPr>
            <a:lvl4pPr marL="0" marR="0" lvl="3" indent="0" algn="r" rtl="0">
              <a:spcBef>
                <a:spcPts val="0"/>
              </a:spcBef>
              <a:buNone/>
              <a:defRPr sz="1200" b="0" i="0" u="none" strike="noStrike" cap="none">
                <a:solidFill>
                  <a:srgbClr val="011E3B"/>
                </a:solidFill>
                <a:latin typeface="Avenir"/>
                <a:ea typeface="Avenir"/>
                <a:cs typeface="Avenir"/>
                <a:sym typeface="Avenir"/>
              </a:defRPr>
            </a:lvl4pPr>
            <a:lvl5pPr marL="0" marR="0" lvl="4" indent="0" algn="r" rtl="0">
              <a:spcBef>
                <a:spcPts val="0"/>
              </a:spcBef>
              <a:buNone/>
              <a:defRPr sz="1200" b="0" i="0" u="none" strike="noStrike" cap="none">
                <a:solidFill>
                  <a:srgbClr val="011E3B"/>
                </a:solidFill>
                <a:latin typeface="Avenir"/>
                <a:ea typeface="Avenir"/>
                <a:cs typeface="Avenir"/>
                <a:sym typeface="Avenir"/>
              </a:defRPr>
            </a:lvl5pPr>
            <a:lvl6pPr marL="0" marR="0" lvl="5" indent="0" algn="r" rtl="0">
              <a:spcBef>
                <a:spcPts val="0"/>
              </a:spcBef>
              <a:buNone/>
              <a:defRPr sz="1200" b="0" i="0" u="none" strike="noStrike" cap="none">
                <a:solidFill>
                  <a:srgbClr val="011E3B"/>
                </a:solidFill>
                <a:latin typeface="Avenir"/>
                <a:ea typeface="Avenir"/>
                <a:cs typeface="Avenir"/>
                <a:sym typeface="Avenir"/>
              </a:defRPr>
            </a:lvl6pPr>
            <a:lvl7pPr marL="0" marR="0" lvl="6" indent="0" algn="r" rtl="0">
              <a:spcBef>
                <a:spcPts val="0"/>
              </a:spcBef>
              <a:buNone/>
              <a:defRPr sz="1200" b="0" i="0" u="none" strike="noStrike" cap="none">
                <a:solidFill>
                  <a:srgbClr val="011E3B"/>
                </a:solidFill>
                <a:latin typeface="Avenir"/>
                <a:ea typeface="Avenir"/>
                <a:cs typeface="Avenir"/>
                <a:sym typeface="Avenir"/>
              </a:defRPr>
            </a:lvl7pPr>
            <a:lvl8pPr marL="0" marR="0" lvl="7" indent="0" algn="r" rtl="0">
              <a:spcBef>
                <a:spcPts val="0"/>
              </a:spcBef>
              <a:buNone/>
              <a:defRPr sz="1200" b="0" i="0" u="none" strike="noStrike" cap="none">
                <a:solidFill>
                  <a:srgbClr val="011E3B"/>
                </a:solidFill>
                <a:latin typeface="Avenir"/>
                <a:ea typeface="Avenir"/>
                <a:cs typeface="Avenir"/>
                <a:sym typeface="Avenir"/>
              </a:defRPr>
            </a:lvl8pPr>
            <a:lvl9pPr marL="0" marR="0" lvl="8" indent="0" algn="r" rtl="0">
              <a:spcBef>
                <a:spcPts val="0"/>
              </a:spcBef>
              <a:buNone/>
              <a:defRPr sz="1200" b="0" i="0" u="none" strike="noStrike" cap="none">
                <a:solidFill>
                  <a:srgbClr val="011E3B"/>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sv-SE"/>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367">
          <p15:clr>
            <a:srgbClr val="F26B43"/>
          </p15:clr>
        </p15:guide>
        <p15:guide id="2" pos="238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hyperlink" Target="https://drive.google.com/file/d/1nM6eyTc_cr9_kLJAWYrkHTShlhgU9fXD/edit" TargetMode="External"/><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21.png"/><Relationship Id="rId4" Type="http://schemas.openxmlformats.org/officeDocument/2006/relationships/hyperlink" Target="https://innerdevelopmentgoals.org/framework/"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jpg"/><Relationship Id="rId7" Type="http://schemas.openxmlformats.org/officeDocument/2006/relationships/image" Target="../media/image28.jpg"/><Relationship Id="rId2" Type="http://schemas.openxmlformats.org/officeDocument/2006/relationships/notesSlide" Target="../notesSlides/notesSlide38.xml"/><Relationship Id="rId1" Type="http://schemas.openxmlformats.org/officeDocument/2006/relationships/slideLayout" Target="../slideLayouts/slideLayout8.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png"/><Relationship Id="rId9" Type="http://schemas.openxmlformats.org/officeDocument/2006/relationships/image" Target="../media/image30.png"/></Relationships>
</file>

<file path=ppt/slides/_rels/slide39.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9.xml"/><Relationship Id="rId6" Type="http://schemas.openxmlformats.org/officeDocument/2006/relationships/image" Target="../media/image33.jpg"/><Relationship Id="rId5" Type="http://schemas.openxmlformats.org/officeDocument/2006/relationships/image" Target="../media/image32.png"/><Relationship Id="rId4" Type="http://schemas.openxmlformats.org/officeDocument/2006/relationships/hyperlink" Target="http://www.ecohealthforyouth.com/"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pic>
        <p:nvPicPr>
          <p:cNvPr id="4" name="Platshållare för bild 8" descr="En bild som visar person, klädsel, Människoansikte, utomhus&#10;&#10;AI-genererat innehåll kan vara felaktigt.">
            <a:extLst>
              <a:ext uri="{FF2B5EF4-FFF2-40B4-BE49-F238E27FC236}">
                <a16:creationId xmlns:a16="http://schemas.microsoft.com/office/drawing/2014/main" id="{3CE42CE7-7140-01FD-F9FE-82D81D5C9765}"/>
              </a:ext>
            </a:extLst>
          </p:cNvPr>
          <p:cNvPicPr>
            <a:picLocks noChangeAspect="1"/>
          </p:cNvPicPr>
          <p:nvPr/>
        </p:nvPicPr>
        <p:blipFill>
          <a:blip r:embed="rId3"/>
          <a:srcRect l="20878" r="20878"/>
          <a:stretch>
            <a:fillRect/>
          </a:stretch>
        </p:blipFill>
        <p:spPr>
          <a:xfrm>
            <a:off x="0" y="3629826"/>
            <a:ext cx="4786172" cy="5479825"/>
          </a:xfrm>
          <a:custGeom>
            <a:avLst/>
            <a:gdLst>
              <a:gd name="connsiteX0" fmla="*/ 2046260 w 4786172"/>
              <a:gd name="connsiteY0" fmla="*/ 0 h 5479825"/>
              <a:gd name="connsiteX1" fmla="*/ 4786172 w 4786172"/>
              <a:gd name="connsiteY1" fmla="*/ 2739913 h 5479825"/>
              <a:gd name="connsiteX2" fmla="*/ 4730507 w 4786172"/>
              <a:gd name="connsiteY2" fmla="*/ 3292101 h 5479825"/>
              <a:gd name="connsiteX3" fmla="*/ 4715836 w 4786172"/>
              <a:gd name="connsiteY3" fmla="*/ 3349158 h 5479825"/>
              <a:gd name="connsiteX4" fmla="*/ 3137338 w 4786172"/>
              <a:gd name="connsiteY4" fmla="*/ 3349158 h 5479825"/>
              <a:gd name="connsiteX5" fmla="*/ 3137338 w 4786172"/>
              <a:gd name="connsiteY5" fmla="*/ 3795646 h 5479825"/>
              <a:gd name="connsiteX6" fmla="*/ 4574796 w 4786172"/>
              <a:gd name="connsiteY6" fmla="*/ 3795646 h 5479825"/>
              <a:gd name="connsiteX7" fmla="*/ 4570856 w 4786172"/>
              <a:gd name="connsiteY7" fmla="*/ 3806410 h 5479825"/>
              <a:gd name="connsiteX8" fmla="*/ 2046260 w 4786172"/>
              <a:gd name="connsiteY8" fmla="*/ 5479825 h 5479825"/>
              <a:gd name="connsiteX9" fmla="*/ 108849 w 4786172"/>
              <a:gd name="connsiteY9" fmla="*/ 4677323 h 5479825"/>
              <a:gd name="connsiteX10" fmla="*/ 0 w 4786172"/>
              <a:gd name="connsiteY10" fmla="*/ 4557559 h 5479825"/>
              <a:gd name="connsiteX11" fmla="*/ 0 w 4786172"/>
              <a:gd name="connsiteY11" fmla="*/ 922266 h 5479825"/>
              <a:gd name="connsiteX12" fmla="*/ 108849 w 4786172"/>
              <a:gd name="connsiteY12" fmla="*/ 802502 h 5479825"/>
              <a:gd name="connsiteX13" fmla="*/ 2046260 w 4786172"/>
              <a:gd name="connsiteY13" fmla="*/ 0 h 547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86172" h="5479825">
                <a:moveTo>
                  <a:pt x="2046260" y="0"/>
                </a:moveTo>
                <a:cubicBezTo>
                  <a:pt x="3559471" y="0"/>
                  <a:pt x="4786172" y="1226701"/>
                  <a:pt x="4786172" y="2739913"/>
                </a:cubicBezTo>
                <a:cubicBezTo>
                  <a:pt x="4786172" y="2929064"/>
                  <a:pt x="4767005" y="3113739"/>
                  <a:pt x="4730507" y="3292101"/>
                </a:cubicBezTo>
                <a:lnTo>
                  <a:pt x="4715836" y="3349158"/>
                </a:lnTo>
                <a:lnTo>
                  <a:pt x="3137338" y="3349158"/>
                </a:lnTo>
                <a:lnTo>
                  <a:pt x="3137338" y="3795646"/>
                </a:lnTo>
                <a:lnTo>
                  <a:pt x="4574796" y="3795646"/>
                </a:lnTo>
                <a:lnTo>
                  <a:pt x="4570856" y="3806410"/>
                </a:lnTo>
                <a:cubicBezTo>
                  <a:pt x="4154915" y="4789806"/>
                  <a:pt x="3181168" y="5479825"/>
                  <a:pt x="2046260" y="5479825"/>
                </a:cubicBezTo>
                <a:cubicBezTo>
                  <a:pt x="1289654" y="5479825"/>
                  <a:pt x="604676" y="5173150"/>
                  <a:pt x="108849" y="4677323"/>
                </a:cubicBezTo>
                <a:lnTo>
                  <a:pt x="0" y="4557559"/>
                </a:lnTo>
                <a:lnTo>
                  <a:pt x="0" y="922266"/>
                </a:lnTo>
                <a:lnTo>
                  <a:pt x="108849" y="802502"/>
                </a:lnTo>
                <a:cubicBezTo>
                  <a:pt x="604676" y="306675"/>
                  <a:pt x="1289654" y="0"/>
                  <a:pt x="2046260" y="0"/>
                </a:cubicBezTo>
                <a:close/>
              </a:path>
            </a:pathLst>
          </a:custGeom>
        </p:spPr>
      </p:pic>
      <p:sp>
        <p:nvSpPr>
          <p:cNvPr id="536" name="Google Shape;536;p1"/>
          <p:cNvSpPr txBox="1">
            <a:spLocks noGrp="1"/>
          </p:cNvSpPr>
          <p:nvPr>
            <p:ph type="body" idx="1"/>
          </p:nvPr>
        </p:nvSpPr>
        <p:spPr>
          <a:xfrm>
            <a:off x="3623733" y="2087466"/>
            <a:ext cx="3793067" cy="1248401"/>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8AC03B"/>
              </a:buClr>
              <a:buSzPts val="2400"/>
              <a:buNone/>
            </a:pPr>
            <a:r>
              <a:rPr lang="sv-SE" sz="2400"/>
              <a:t>Sostenibilità ed ecoturismo</a:t>
            </a:r>
            <a:endParaRPr/>
          </a:p>
          <a:p>
            <a:pPr marL="0" lvl="0" indent="0" algn="l" rtl="0">
              <a:lnSpc>
                <a:spcPct val="100000"/>
              </a:lnSpc>
              <a:spcBef>
                <a:spcPts val="0"/>
              </a:spcBef>
              <a:spcAft>
                <a:spcPts val="0"/>
              </a:spcAft>
              <a:buClr>
                <a:srgbClr val="8AC03B"/>
              </a:buClr>
              <a:buSzPts val="2400"/>
              <a:buNone/>
            </a:pPr>
            <a:endParaRPr sz="2400"/>
          </a:p>
          <a:p>
            <a:pPr marL="0" lvl="0" indent="0" algn="l" rtl="0">
              <a:lnSpc>
                <a:spcPct val="100000"/>
              </a:lnSpc>
              <a:spcBef>
                <a:spcPts val="0"/>
              </a:spcBef>
              <a:spcAft>
                <a:spcPts val="0"/>
              </a:spcAft>
              <a:buClr>
                <a:srgbClr val="89899B"/>
              </a:buClr>
              <a:buSzPts val="2400"/>
              <a:buNone/>
            </a:pPr>
            <a:r>
              <a:rPr lang="sv-SE" sz="2400">
                <a:solidFill>
                  <a:srgbClr val="89899B"/>
                </a:solidFill>
              </a:rPr>
              <a:t>Contesto teorico</a:t>
            </a:r>
            <a:endParaRPr/>
          </a:p>
        </p:txBody>
      </p:sp>
      <p:sp>
        <p:nvSpPr>
          <p:cNvPr id="537" name="Google Shape;537;p1"/>
          <p:cNvSpPr txBox="1">
            <a:spLocks noGrp="1"/>
          </p:cNvSpPr>
          <p:nvPr>
            <p:ph type="body" idx="4"/>
          </p:nvPr>
        </p:nvSpPr>
        <p:spPr>
          <a:xfrm>
            <a:off x="3137338" y="6982095"/>
            <a:ext cx="4422335" cy="44648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FFFFFF"/>
              </a:buClr>
              <a:buSzPts val="1800"/>
              <a:buNone/>
            </a:pPr>
            <a:r>
              <a:rPr lang="sv-SE" sz="1800" b="1">
                <a:solidFill>
                  <a:srgbClr val="FFFFFF"/>
                </a:solidFill>
                <a:latin typeface="Verdana"/>
                <a:ea typeface="Verdana"/>
                <a:cs typeface="Verdana"/>
                <a:sym typeface="Verdana"/>
              </a:rPr>
              <a:t>www.ecohealthforyouth.com</a:t>
            </a:r>
            <a:endParaRPr/>
          </a:p>
        </p:txBody>
      </p:sp>
      <p:pic>
        <p:nvPicPr>
          <p:cNvPr id="538" name="Google Shape;538;p1"/>
          <p:cNvPicPr preferRelativeResize="0"/>
          <p:nvPr/>
        </p:nvPicPr>
        <p:blipFill rotWithShape="1">
          <a:blip r:embed="rId4">
            <a:alphaModFix amt="70000"/>
          </a:blip>
          <a:srcRect/>
          <a:stretch/>
        </p:blipFill>
        <p:spPr>
          <a:xfrm>
            <a:off x="-722680" y="4312076"/>
            <a:ext cx="5424446" cy="542444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1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10</a:t>
            </a:fld>
            <a:endParaRPr/>
          </a:p>
        </p:txBody>
      </p:sp>
      <p:sp>
        <p:nvSpPr>
          <p:cNvPr id="621" name="Google Shape;621;p10"/>
          <p:cNvSpPr txBox="1">
            <a:spLocks noGrp="1"/>
          </p:cNvSpPr>
          <p:nvPr>
            <p:ph type="body" idx="1"/>
          </p:nvPr>
        </p:nvSpPr>
        <p:spPr>
          <a:xfrm>
            <a:off x="801602" y="2483574"/>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Ma Ikigai è più di un concetto: è una filosofia, uno stile di vita che ci incoraggia a esplorare i nostri desideri, talenti e aspirazioni più profondi. Ci invita ad abbracciare la nostra unicità, a coltivare un profondo senso di autoconsapevolezza e a vivere con intenzione e scopo.</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In questa guida ci addentreremo nelle profondità dell'Ikigai, scoprendo i suoi segreti e svelando i suoi misteri. Insieme, intraprenderemo un viaggio alla scoperta di noi stessi, attingendo al nucleo del nostro essere per portare alla luce il nostro vero Ikigai, il motivo per cui ci alziamo dal letto ogni mattina con un senso di scopo ed eccitazione.</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Quindi, sia che vi sentiate persi e in cerca di una direzione, sia che vogliate semplicemente infondere più significato alla vostra vita, unitevi a noi per esplorare il potere trasformativo dell'Ikigai. Intraprendiamo insieme questo viaggio e scopriamo la gioia profonda che deriva dal vivere una vita allineata con le nostre passioni e i nostri valori più profondi.</a:t>
            </a:r>
            <a:endParaRPr/>
          </a:p>
          <a:p>
            <a:pPr marL="0" lvl="0" indent="0" algn="just" rtl="0">
              <a:lnSpc>
                <a:spcPct val="100000"/>
              </a:lnSpc>
              <a:spcBef>
                <a:spcPts val="0"/>
              </a:spcBef>
              <a:spcAft>
                <a:spcPts val="0"/>
              </a:spcAft>
              <a:buClr>
                <a:srgbClr val="6D6E71"/>
              </a:buClr>
              <a:buSzPts val="1600"/>
              <a:buNone/>
            </a:pPr>
            <a:br>
              <a:rPr lang="sv-SE" sz="1600">
                <a:latin typeface="Calibri"/>
                <a:ea typeface="Calibri"/>
                <a:cs typeface="Calibri"/>
                <a:sym typeface="Calibri"/>
              </a:rPr>
            </a:br>
            <a:br>
              <a:rPr lang="sv-SE" sz="1600">
                <a:latin typeface="Calibri"/>
                <a:ea typeface="Calibri"/>
                <a:cs typeface="Calibri"/>
                <a:sym typeface="Calibri"/>
              </a:rPr>
            </a:br>
            <a:endParaRPr sz="1600">
              <a:latin typeface="Calibri"/>
              <a:ea typeface="Calibri"/>
              <a:cs typeface="Calibri"/>
              <a:sym typeface="Calibri"/>
            </a:endParaRPr>
          </a:p>
        </p:txBody>
      </p:sp>
      <p:sp>
        <p:nvSpPr>
          <p:cNvPr id="622" name="Google Shape;622;p10"/>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6D6E71"/>
              </a:buClr>
              <a:buSzPts val="1800"/>
              <a:buNone/>
            </a:pPr>
            <a:r>
              <a:rPr lang="sv-SE"/>
              <a:t>Introduzione all'Ikigai e alle sue applicazioni nello sviluppo della carriera</a:t>
            </a:r>
            <a:endParaRPr/>
          </a:p>
        </p:txBody>
      </p:sp>
      <p:sp>
        <p:nvSpPr>
          <p:cNvPr id="623" name="Google Shape;623;p10"/>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100000"/>
              </a:lnSpc>
              <a:spcBef>
                <a:spcPts val="0"/>
              </a:spcBef>
              <a:spcAft>
                <a:spcPts val="0"/>
              </a:spcAft>
              <a:buClr>
                <a:srgbClr val="8AC03B"/>
              </a:buClr>
              <a:buSzPct val="100000"/>
              <a:buNone/>
            </a:pPr>
            <a:r>
              <a:rPr lang="sv-SE"/>
              <a:t>2A </a:t>
            </a:r>
            <a:r>
              <a:rPr lang="sv-SE" sz="2800"/>
              <a:t>Ikigai e sviluppo della carriera</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27"/>
        <p:cNvGrpSpPr/>
        <p:nvPr/>
      </p:nvGrpSpPr>
      <p:grpSpPr>
        <a:xfrm>
          <a:off x="0" y="0"/>
          <a:ext cx="0" cy="0"/>
          <a:chOff x="0" y="0"/>
          <a:chExt cx="0" cy="0"/>
        </a:xfrm>
      </p:grpSpPr>
      <p:sp>
        <p:nvSpPr>
          <p:cNvPr id="628" name="Google Shape;628;p11"/>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11</a:t>
            </a:fld>
            <a:endParaRPr/>
          </a:p>
        </p:txBody>
      </p:sp>
      <p:sp>
        <p:nvSpPr>
          <p:cNvPr id="629" name="Google Shape;629;p11"/>
          <p:cNvSpPr txBox="1">
            <a:spLocks noGrp="1"/>
          </p:cNvSpPr>
          <p:nvPr>
            <p:ph type="body" idx="1"/>
          </p:nvPr>
        </p:nvSpPr>
        <p:spPr>
          <a:xfrm>
            <a:off x="801602" y="2483574"/>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Ma Ikigai è più di un concetto: è una filosofia, uno stile di vita che ci incoraggia a esplorare i nostri desideri, talenti e aspirazioni più profondi. Ci invita ad abbracciare la nostra unicità, a coltivare un profondo senso di autoconsapevolezza e a vivere con intenzione e scopo.</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In questa guida ci addentreremo nelle profondità dell'Ikigai, scoprendo i suoi segreti e svelando i suoi misteri. Insieme, intraprenderemo un viaggio alla scoperta di noi stessi, attingendo al nucleo del nostro essere per portare alla luce il nostro vero Ikigai, il motivo per cui ci alziamo dal letto ogni mattina con un senso di scopo ed eccitazione.</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Quindi, sia che vi sentiate persi e in cerca di una direzione, sia che vogliate semplicemente infondere più significato alla vostra vita, unitevi a noi per esplorare il potere trasformativo dell'Ikigai. Intraprendiamo insieme questo viaggio e scopriamo la gioia profonda che deriva dal vivere una vita allineata con le nostre passioni e i nostri valori più profondi.</a:t>
            </a:r>
            <a:endParaRPr/>
          </a:p>
          <a:p>
            <a:pPr marL="0" lvl="0" indent="0" algn="l" rtl="0">
              <a:lnSpc>
                <a:spcPct val="100000"/>
              </a:lnSpc>
              <a:spcBef>
                <a:spcPts val="0"/>
              </a:spcBef>
              <a:spcAft>
                <a:spcPts val="0"/>
              </a:spcAft>
              <a:buClr>
                <a:srgbClr val="6D6E71"/>
              </a:buClr>
              <a:buSzPts val="1600"/>
              <a:buNone/>
            </a:pPr>
            <a:endParaRPr sz="1600">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br>
              <a:rPr lang="sv-SE" sz="1600">
                <a:latin typeface="Calibri"/>
                <a:ea typeface="Calibri"/>
                <a:cs typeface="Calibri"/>
                <a:sym typeface="Calibri"/>
              </a:rPr>
            </a:br>
            <a:endParaRPr sz="1600">
              <a:latin typeface="Calibri"/>
              <a:ea typeface="Calibri"/>
              <a:cs typeface="Calibri"/>
              <a:sym typeface="Calibri"/>
            </a:endParaRPr>
          </a:p>
        </p:txBody>
      </p:sp>
      <p:sp>
        <p:nvSpPr>
          <p:cNvPr id="630" name="Google Shape;630;p11"/>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6D6E71"/>
              </a:buClr>
              <a:buSzPts val="1800"/>
              <a:buNone/>
            </a:pPr>
            <a:r>
              <a:rPr lang="sv-SE"/>
              <a:t>Introduzione all'Ikigai e alle sue applicazioni nello sviluppo della carriera</a:t>
            </a:r>
            <a:endParaRPr/>
          </a:p>
        </p:txBody>
      </p:sp>
      <p:sp>
        <p:nvSpPr>
          <p:cNvPr id="631" name="Google Shape;631;p11"/>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100000"/>
              </a:lnSpc>
              <a:spcBef>
                <a:spcPts val="0"/>
              </a:spcBef>
              <a:spcAft>
                <a:spcPts val="0"/>
              </a:spcAft>
              <a:buClr>
                <a:srgbClr val="8AC03B"/>
              </a:buClr>
              <a:buSzPct val="100000"/>
              <a:buNone/>
            </a:pPr>
            <a:r>
              <a:rPr lang="sv-SE"/>
              <a:t>2A </a:t>
            </a:r>
            <a:r>
              <a:rPr lang="sv-SE" sz="2800"/>
              <a:t>Ikigai e sviluppo della carriera</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sp>
        <p:nvSpPr>
          <p:cNvPr id="636" name="Google Shape;636;p1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12</a:t>
            </a:fld>
            <a:endParaRPr/>
          </a:p>
        </p:txBody>
      </p:sp>
      <p:sp>
        <p:nvSpPr>
          <p:cNvPr id="637" name="Google Shape;637;p12"/>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Ikigai si traduce approssimativamente in "una ragione di essere" o "</a:t>
            </a:r>
            <a:r>
              <a:rPr lang="sv-SE" sz="1600" b="1" i="0" u="none" strike="noStrike">
                <a:latin typeface="Calibri"/>
                <a:ea typeface="Calibri"/>
                <a:cs typeface="Calibri"/>
                <a:sym typeface="Calibri"/>
              </a:rPr>
              <a:t>una ragione per svegliarsi al mattino</a:t>
            </a:r>
            <a:r>
              <a:rPr lang="sv-SE" sz="1600" b="0" i="0" u="none" strike="noStrike">
                <a:latin typeface="Calibri"/>
                <a:ea typeface="Calibri"/>
                <a:cs typeface="Calibri"/>
                <a:sym typeface="Calibri"/>
              </a:rPr>
              <a:t>". Viene spesso descritto come l'intersezione di quattro elementi:</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i="0" u="none" strike="noStrike">
                <a:latin typeface="Calibri"/>
                <a:ea typeface="Calibri"/>
                <a:cs typeface="Calibri"/>
                <a:sym typeface="Calibri"/>
              </a:rPr>
              <a:t>1. Ciò che amate (la vostra passione)</a:t>
            </a:r>
            <a:endParaRPr/>
          </a:p>
          <a:p>
            <a:pPr marL="0" lvl="0" indent="0" algn="l" rtl="0">
              <a:lnSpc>
                <a:spcPct val="100000"/>
              </a:lnSpc>
              <a:spcBef>
                <a:spcPts val="0"/>
              </a:spcBef>
              <a:spcAft>
                <a:spcPts val="0"/>
              </a:spcAft>
              <a:buClr>
                <a:srgbClr val="6D6E71"/>
              </a:buClr>
              <a:buSzPts val="1600"/>
              <a:buNone/>
            </a:pPr>
            <a:r>
              <a:rPr lang="sv-SE" sz="1600" i="0" u="none" strike="noStrike">
                <a:latin typeface="Calibri"/>
                <a:ea typeface="Calibri"/>
                <a:cs typeface="Calibri"/>
                <a:sym typeface="Calibri"/>
              </a:rPr>
              <a:t>2. Cosa siete bravi a fare (la vostra vocazione)</a:t>
            </a:r>
            <a:endParaRPr/>
          </a:p>
          <a:p>
            <a:pPr marL="0" lvl="0" indent="0" algn="l" rtl="0">
              <a:lnSpc>
                <a:spcPct val="100000"/>
              </a:lnSpc>
              <a:spcBef>
                <a:spcPts val="0"/>
              </a:spcBef>
              <a:spcAft>
                <a:spcPts val="0"/>
              </a:spcAft>
              <a:buClr>
                <a:srgbClr val="6D6E71"/>
              </a:buClr>
              <a:buSzPts val="1600"/>
              <a:buNone/>
            </a:pPr>
            <a:r>
              <a:rPr lang="sv-SE" sz="1600" i="0" u="none" strike="noStrike">
                <a:latin typeface="Calibri"/>
                <a:ea typeface="Calibri"/>
                <a:cs typeface="Calibri"/>
                <a:sym typeface="Calibri"/>
              </a:rPr>
              <a:t>3. Di cosa ha bisogno il mondo (la vostra missione)</a:t>
            </a:r>
            <a:endParaRPr/>
          </a:p>
          <a:p>
            <a:pPr marL="0" lvl="0" indent="0" algn="l" rtl="0">
              <a:lnSpc>
                <a:spcPct val="100000"/>
              </a:lnSpc>
              <a:spcBef>
                <a:spcPts val="0"/>
              </a:spcBef>
              <a:spcAft>
                <a:spcPts val="0"/>
              </a:spcAft>
              <a:buClr>
                <a:srgbClr val="6D6E71"/>
              </a:buClr>
              <a:buSzPts val="1600"/>
              <a:buNone/>
            </a:pPr>
            <a:r>
              <a:rPr lang="sv-SE" sz="1600" i="0" u="none" strike="noStrike">
                <a:latin typeface="Calibri"/>
                <a:ea typeface="Calibri"/>
                <a:cs typeface="Calibri"/>
                <a:sym typeface="Calibri"/>
              </a:rPr>
              <a:t>4. Per cosa si può essere ricompensati (la propria professione)</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1" i="0" u="none" strike="noStrike">
                <a:latin typeface="Calibri"/>
                <a:ea typeface="Calibri"/>
                <a:cs typeface="Calibri"/>
                <a:sym typeface="Calibri"/>
              </a:rPr>
              <a:t>L'idea è che, trovando la sovrapposizione tra questi quattro aspetti, si possa scoprire un senso di scopo e di realizzazione nella propria vita</a:t>
            </a:r>
            <a:r>
              <a:rPr lang="sv-SE" sz="1600" b="0" i="0" u="none" strike="noStrike">
                <a:latin typeface="Calibri"/>
                <a:ea typeface="Calibri"/>
                <a:cs typeface="Calibri"/>
                <a:sym typeface="Calibri"/>
              </a:rPr>
              <a:t>. </a:t>
            </a:r>
            <a:endParaRPr/>
          </a:p>
          <a:p>
            <a:pPr marL="0" lvl="0" indent="0" algn="l"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Si tratta di trovare un equilibrio tra ciò che vi piace, ciò che siete bravi a fare, ciò che è significativo per voi e per gli altri e ciò che può sostenervi finanziariamente.</a:t>
            </a:r>
            <a:br>
              <a:rPr lang="sv-SE" sz="1600">
                <a:latin typeface="Calibri"/>
                <a:ea typeface="Calibri"/>
                <a:cs typeface="Calibri"/>
                <a:sym typeface="Calibri"/>
              </a:rPr>
            </a:br>
            <a:br>
              <a:rPr lang="sv-SE" sz="1600">
                <a:latin typeface="Calibri"/>
                <a:ea typeface="Calibri"/>
                <a:cs typeface="Calibri"/>
                <a:sym typeface="Calibri"/>
              </a:rPr>
            </a:br>
            <a:endParaRPr sz="1600">
              <a:latin typeface="Calibri"/>
              <a:ea typeface="Calibri"/>
              <a:cs typeface="Calibri"/>
              <a:sym typeface="Calibri"/>
            </a:endParaRPr>
          </a:p>
        </p:txBody>
      </p:sp>
      <p:sp>
        <p:nvSpPr>
          <p:cNvPr id="638" name="Google Shape;638;p12"/>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Definizione di Ikigai</a:t>
            </a:r>
            <a:endParaRPr/>
          </a:p>
        </p:txBody>
      </p:sp>
      <p:sp>
        <p:nvSpPr>
          <p:cNvPr id="639" name="Google Shape;639;p12"/>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100000"/>
              </a:lnSpc>
              <a:spcBef>
                <a:spcPts val="0"/>
              </a:spcBef>
              <a:spcAft>
                <a:spcPts val="0"/>
              </a:spcAft>
              <a:buClr>
                <a:srgbClr val="8AC03B"/>
              </a:buClr>
              <a:buSzPct val="100000"/>
              <a:buNone/>
            </a:pPr>
            <a:r>
              <a:rPr lang="sv-SE"/>
              <a:t>2A </a:t>
            </a:r>
            <a:r>
              <a:rPr lang="sv-SE" sz="2800"/>
              <a:t>Ikigai e sviluppo della carriera</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43"/>
        <p:cNvGrpSpPr/>
        <p:nvPr/>
      </p:nvGrpSpPr>
      <p:grpSpPr>
        <a:xfrm>
          <a:off x="0" y="0"/>
          <a:ext cx="0" cy="0"/>
          <a:chOff x="0" y="0"/>
          <a:chExt cx="0" cy="0"/>
        </a:xfrm>
      </p:grpSpPr>
      <p:sp>
        <p:nvSpPr>
          <p:cNvPr id="644" name="Google Shape;644;p1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13</a:t>
            </a:fld>
            <a:endParaRPr/>
          </a:p>
        </p:txBody>
      </p:sp>
      <p:sp>
        <p:nvSpPr>
          <p:cNvPr id="645" name="Google Shape;645;p13"/>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Il concetto di Ikigai funziona aiutando gli individui a identificare e perseguire una vita appagante e piena di scopi. Ecco come funziona di solito:</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1. </a:t>
            </a:r>
            <a:r>
              <a:rPr lang="sv-SE" sz="1600" b="1" i="0" u="none" strike="noStrike">
                <a:latin typeface="Calibri"/>
                <a:ea typeface="Calibri"/>
                <a:cs typeface="Calibri"/>
                <a:sym typeface="Calibri"/>
              </a:rPr>
              <a:t>Identificate le vostre passioni: </a:t>
            </a:r>
            <a:r>
              <a:rPr lang="sv-SE" sz="1600" b="0" i="0" u="none" strike="noStrike">
                <a:latin typeface="Calibri"/>
                <a:ea typeface="Calibri"/>
                <a:cs typeface="Calibri"/>
                <a:sym typeface="Calibri"/>
              </a:rPr>
              <a:t>Riflettete su quali sono le attività o gli impegni che vi danno gioia, appagamento e senso di soddisfazione. Possono essere hobby, interessi o qualsiasi cosa che vi appassioni.</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2. </a:t>
            </a:r>
            <a:r>
              <a:rPr lang="sv-SE" sz="1600" b="1" i="0" u="none" strike="noStrike">
                <a:latin typeface="Calibri"/>
                <a:ea typeface="Calibri"/>
                <a:cs typeface="Calibri"/>
                <a:sym typeface="Calibri"/>
              </a:rPr>
              <a:t>Riconoscere i propri talenti e punti di forza: </a:t>
            </a:r>
            <a:r>
              <a:rPr lang="sv-SE" sz="1600" b="0" i="0" u="none" strike="noStrike">
                <a:latin typeface="Calibri"/>
                <a:ea typeface="Calibri"/>
                <a:cs typeface="Calibri"/>
                <a:sym typeface="Calibri"/>
              </a:rPr>
              <a:t>fare un bilancio delle proprie competenze, abilità e talenti naturali. Considerate ciò in cui eccellete e ciò che vi viene facile.</a:t>
            </a:r>
            <a:endParaRPr/>
          </a:p>
          <a:p>
            <a:pPr marL="0" lvl="0" indent="0" algn="l"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3. </a:t>
            </a:r>
            <a:r>
              <a:rPr lang="sv-SE" sz="1600" b="1" i="0" u="none" strike="noStrike">
                <a:latin typeface="Calibri"/>
                <a:ea typeface="Calibri"/>
                <a:cs typeface="Calibri"/>
                <a:sym typeface="Calibri"/>
              </a:rPr>
              <a:t>Comprendere le esigenze del mondo: </a:t>
            </a:r>
            <a:r>
              <a:rPr lang="sv-SE" sz="1600" b="0" i="0" u="none" strike="noStrike">
                <a:latin typeface="Calibri"/>
                <a:ea typeface="Calibri"/>
                <a:cs typeface="Calibri"/>
                <a:sym typeface="Calibri"/>
              </a:rPr>
              <a:t>Esplorate i problemi, le sfide o le esigenze della vostra comunità o della società che vi colpiscono. Pensate a come potete contribuire positivamente ad affrontare questi bisogni.</a:t>
            </a:r>
            <a:endParaRPr sz="160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4. </a:t>
            </a:r>
            <a:r>
              <a:rPr lang="sv-SE" sz="1600" b="1" i="0" u="none" strike="noStrike">
                <a:latin typeface="Calibri"/>
                <a:ea typeface="Calibri"/>
                <a:cs typeface="Calibri"/>
                <a:sym typeface="Calibri"/>
              </a:rPr>
              <a:t>Considerate per cosa potete essere ricompensati: </a:t>
            </a:r>
            <a:r>
              <a:rPr lang="sv-SE" sz="1600" b="0" i="0" u="none" strike="noStrike">
                <a:latin typeface="Calibri"/>
                <a:ea typeface="Calibri"/>
                <a:cs typeface="Calibri"/>
                <a:sym typeface="Calibri"/>
              </a:rPr>
              <a:t>Valutate le opportunità disponibili in termini di guadagno. Ciò comporta la comprensione della domanda di mercato per determinate competenze o servizi e l'identificazione di potenziali percorsi di carriera o professioni.</a:t>
            </a:r>
            <a:endParaRPr/>
          </a:p>
          <a:p>
            <a:pPr marL="0" lvl="0" indent="0" algn="l" rtl="0">
              <a:lnSpc>
                <a:spcPct val="100000"/>
              </a:lnSpc>
              <a:spcBef>
                <a:spcPts val="0"/>
              </a:spcBef>
              <a:spcAft>
                <a:spcPts val="0"/>
              </a:spcAft>
              <a:buClr>
                <a:srgbClr val="6D6E71"/>
              </a:buClr>
              <a:buSzPts val="1600"/>
              <a:buNone/>
            </a:pPr>
            <a:endParaRPr sz="1600" b="0" i="0" u="none" strike="noStrike">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endParaRPr sz="1600" b="0" i="0" u="none" strike="noStrike">
              <a:solidFill>
                <a:srgbClr val="000000"/>
              </a:solidFill>
              <a:latin typeface="Calibri"/>
              <a:ea typeface="Calibri"/>
              <a:cs typeface="Calibri"/>
              <a:sym typeface="Calibri"/>
            </a:endParaRPr>
          </a:p>
        </p:txBody>
      </p:sp>
      <p:sp>
        <p:nvSpPr>
          <p:cNvPr id="646" name="Google Shape;646;p13"/>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Come funziona?</a:t>
            </a:r>
            <a:endParaRPr/>
          </a:p>
        </p:txBody>
      </p:sp>
      <p:sp>
        <p:nvSpPr>
          <p:cNvPr id="647" name="Google Shape;647;p13"/>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100000"/>
              </a:lnSpc>
              <a:spcBef>
                <a:spcPts val="0"/>
              </a:spcBef>
              <a:spcAft>
                <a:spcPts val="0"/>
              </a:spcAft>
              <a:buClr>
                <a:srgbClr val="8AC03B"/>
              </a:buClr>
              <a:buSzPct val="100000"/>
              <a:buNone/>
            </a:pPr>
            <a:r>
              <a:rPr lang="sv-SE"/>
              <a:t>2A </a:t>
            </a:r>
            <a:r>
              <a:rPr lang="sv-SE" sz="2800"/>
              <a:t>Ikigai e sviluppo della carriera</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51"/>
        <p:cNvGrpSpPr/>
        <p:nvPr/>
      </p:nvGrpSpPr>
      <p:grpSpPr>
        <a:xfrm>
          <a:off x="0" y="0"/>
          <a:ext cx="0" cy="0"/>
          <a:chOff x="0" y="0"/>
          <a:chExt cx="0" cy="0"/>
        </a:xfrm>
      </p:grpSpPr>
      <p:sp>
        <p:nvSpPr>
          <p:cNvPr id="652" name="Google Shape;652;p1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14</a:t>
            </a:fld>
            <a:endParaRPr/>
          </a:p>
        </p:txBody>
      </p:sp>
      <p:sp>
        <p:nvSpPr>
          <p:cNvPr id="653" name="Google Shape;653;p14"/>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5. </a:t>
            </a:r>
            <a:r>
              <a:rPr lang="sv-SE" sz="1600" b="1" i="0" u="none" strike="noStrike">
                <a:latin typeface="Calibri"/>
                <a:ea typeface="Calibri"/>
                <a:cs typeface="Calibri"/>
                <a:sym typeface="Calibri"/>
              </a:rPr>
              <a:t>Trovare l'intersezione: </a:t>
            </a:r>
            <a:r>
              <a:rPr lang="sv-SE" sz="1600" b="0" i="0" u="none" strike="noStrike">
                <a:latin typeface="Calibri"/>
                <a:ea typeface="Calibri"/>
                <a:cs typeface="Calibri"/>
                <a:sym typeface="Calibri"/>
              </a:rPr>
              <a:t>Cercate la sovrapposizione tra ciò che amate, ciò che siete bravi a fare, ciò di cui il mondo ha bisogno e ciò per cui potete essere ricompensati. Questa intersezione rappresenta il vostro Ikigai, il punto di convergenza tra passione, vocazione, missione e professione.</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6. </a:t>
            </a:r>
            <a:r>
              <a:rPr lang="sv-SE" sz="1600" b="1" i="0" u="none" strike="noStrike">
                <a:latin typeface="Calibri"/>
                <a:ea typeface="Calibri"/>
                <a:cs typeface="Calibri"/>
                <a:sym typeface="Calibri"/>
              </a:rPr>
              <a:t>Agire: </a:t>
            </a:r>
            <a:r>
              <a:rPr lang="sv-SE" sz="1600" b="0" i="0" u="none" strike="noStrike">
                <a:latin typeface="Calibri"/>
                <a:ea typeface="Calibri"/>
                <a:cs typeface="Calibri"/>
                <a:sym typeface="Calibri"/>
              </a:rPr>
              <a:t>Una volta identificato il vostro Ikigai, prendete provvedimenti deliberati per integrarlo nella vostra vita. Ciò può comportare la ricerca di una carriera in linea con le vostre passioni e i vostri punti di forza, l'impegno in attività significative o il contributo a cause che vi stanno a cuore.</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7. </a:t>
            </a:r>
            <a:r>
              <a:rPr lang="sv-SE" sz="1600" b="1" i="0" u="none" strike="noStrike">
                <a:latin typeface="Calibri"/>
                <a:ea typeface="Calibri"/>
                <a:cs typeface="Calibri"/>
                <a:sym typeface="Calibri"/>
              </a:rPr>
              <a:t>Evolvere continuamente: </a:t>
            </a:r>
            <a:r>
              <a:rPr lang="sv-SE" sz="1600" b="0" i="0" u="none" strike="noStrike">
                <a:latin typeface="Calibri"/>
                <a:ea typeface="Calibri"/>
                <a:cs typeface="Calibri"/>
                <a:sym typeface="Calibri"/>
              </a:rPr>
              <a:t>Continuate a rivalutare il vostro Ikigai nel tempo, man mano che cambiano i vostri interessi, le vostre capacità e le circostanze. Rimanete aperti a nuove opportunità ed esperienze che si allineino con il vostro senso di scopo e di realizzazione in evoluzione.</a:t>
            </a:r>
            <a:endParaRPr sz="1600">
              <a:latin typeface="Calibri"/>
              <a:ea typeface="Calibri"/>
              <a:cs typeface="Calibri"/>
              <a:sym typeface="Calibri"/>
            </a:endParaRPr>
          </a:p>
        </p:txBody>
      </p:sp>
      <p:sp>
        <p:nvSpPr>
          <p:cNvPr id="654" name="Google Shape;654;p14"/>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Come funziona?</a:t>
            </a:r>
            <a:endParaRPr/>
          </a:p>
        </p:txBody>
      </p:sp>
      <p:sp>
        <p:nvSpPr>
          <p:cNvPr id="655" name="Google Shape;655;p14"/>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100000"/>
              </a:lnSpc>
              <a:spcBef>
                <a:spcPts val="0"/>
              </a:spcBef>
              <a:spcAft>
                <a:spcPts val="0"/>
              </a:spcAft>
              <a:buClr>
                <a:srgbClr val="8AC03B"/>
              </a:buClr>
              <a:buSzPct val="100000"/>
              <a:buNone/>
            </a:pPr>
            <a:r>
              <a:rPr lang="sv-SE"/>
              <a:t>2A </a:t>
            </a:r>
            <a:r>
              <a:rPr lang="sv-SE" sz="2800"/>
              <a:t>Ikigai e sviluppo della carriera</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sp>
        <p:nvSpPr>
          <p:cNvPr id="660" name="Google Shape;660;p1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15</a:t>
            </a:fld>
            <a:endParaRPr/>
          </a:p>
        </p:txBody>
      </p:sp>
      <p:sp>
        <p:nvSpPr>
          <p:cNvPr id="661" name="Google Shape;661;p15"/>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Il concetto di Ikigai. </a:t>
            </a:r>
            <a:endParaRPr/>
          </a:p>
        </p:txBody>
      </p:sp>
      <p:sp>
        <p:nvSpPr>
          <p:cNvPr id="662" name="Google Shape;662;p15"/>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100000"/>
              </a:lnSpc>
              <a:spcBef>
                <a:spcPts val="0"/>
              </a:spcBef>
              <a:spcAft>
                <a:spcPts val="0"/>
              </a:spcAft>
              <a:buClr>
                <a:srgbClr val="8AC03B"/>
              </a:buClr>
              <a:buSzPct val="100000"/>
              <a:buNone/>
            </a:pPr>
            <a:r>
              <a:rPr lang="sv-SE"/>
              <a:t>2A </a:t>
            </a:r>
            <a:r>
              <a:rPr lang="sv-SE" sz="2800"/>
              <a:t>Ikigai e sviluppo della carriera</a:t>
            </a:r>
            <a:endParaRPr/>
          </a:p>
        </p:txBody>
      </p:sp>
      <p:pic>
        <p:nvPicPr>
          <p:cNvPr id="663" name="Google Shape;663;p15" descr="En bild som visar text, diagram, cirkel, skärmbild&#10;&#10;AI-genererat innehåll kan vara felaktigt."/>
          <p:cNvPicPr preferRelativeResize="0"/>
          <p:nvPr/>
        </p:nvPicPr>
        <p:blipFill rotWithShape="1">
          <a:blip r:embed="rId3">
            <a:alphaModFix/>
          </a:blip>
          <a:srcRect/>
          <a:stretch/>
        </p:blipFill>
        <p:spPr>
          <a:xfrm>
            <a:off x="801602" y="2257665"/>
            <a:ext cx="5716992" cy="571699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67"/>
        <p:cNvGrpSpPr/>
        <p:nvPr/>
      </p:nvGrpSpPr>
      <p:grpSpPr>
        <a:xfrm>
          <a:off x="0" y="0"/>
          <a:ext cx="0" cy="0"/>
          <a:chOff x="0" y="0"/>
          <a:chExt cx="0" cy="0"/>
        </a:xfrm>
      </p:grpSpPr>
      <p:sp>
        <p:nvSpPr>
          <p:cNvPr id="668" name="Google Shape;668;p1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16</a:t>
            </a:fld>
            <a:endParaRPr/>
          </a:p>
        </p:txBody>
      </p:sp>
      <p:sp>
        <p:nvSpPr>
          <p:cNvPr id="669" name="Google Shape;669;p16"/>
          <p:cNvSpPr txBox="1">
            <a:spLocks noGrp="1"/>
          </p:cNvSpPr>
          <p:nvPr>
            <p:ph type="body" idx="1"/>
          </p:nvPr>
        </p:nvSpPr>
        <p:spPr>
          <a:xfrm>
            <a:off x="801602" y="1866488"/>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1" i="0" u="none" strike="noStrike" dirty="0">
                <a:latin typeface="Calibri"/>
                <a:ea typeface="Calibri"/>
                <a:cs typeface="Calibri"/>
                <a:sym typeface="Calibri"/>
              </a:rPr>
              <a:t>Ecco </a:t>
            </a:r>
            <a:r>
              <a:rPr lang="sv-SE" sz="1600" b="1" i="0" u="none" strike="noStrike" dirty="0" err="1">
                <a:latin typeface="Calibri"/>
                <a:ea typeface="Calibri"/>
                <a:cs typeface="Calibri"/>
                <a:sym typeface="Calibri"/>
              </a:rPr>
              <a:t>alcune</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raccomandazioni</a:t>
            </a:r>
            <a:r>
              <a:rPr lang="sv-SE" sz="1600" b="1" i="0" u="none" strike="noStrike" dirty="0">
                <a:latin typeface="Calibri"/>
                <a:ea typeface="Calibri"/>
                <a:cs typeface="Calibri"/>
                <a:sym typeface="Calibri"/>
              </a:rPr>
              <a:t> per </a:t>
            </a:r>
            <a:r>
              <a:rPr lang="sv-SE" sz="1600" b="1" i="0" u="none" strike="noStrike" dirty="0" err="1">
                <a:latin typeface="Calibri"/>
                <a:ea typeface="Calibri"/>
                <a:cs typeface="Calibri"/>
                <a:sym typeface="Calibri"/>
              </a:rPr>
              <a:t>l'esercizio</a:t>
            </a:r>
            <a:r>
              <a:rPr lang="sv-SE" sz="1600" b="1" i="0" u="none" strike="noStrike" dirty="0">
                <a:latin typeface="Calibri"/>
                <a:ea typeface="Calibri"/>
                <a:cs typeface="Calibri"/>
                <a:sym typeface="Calibri"/>
              </a:rPr>
              <a:t> in </a:t>
            </a:r>
            <a:r>
              <a:rPr lang="sv-SE" sz="1600" b="1" i="0" u="none" strike="noStrike" dirty="0" err="1">
                <a:latin typeface="Calibri"/>
                <a:ea typeface="Calibri"/>
                <a:cs typeface="Calibri"/>
                <a:sym typeface="Calibri"/>
              </a:rPr>
              <a:t>termini</a:t>
            </a:r>
            <a:r>
              <a:rPr lang="sv-SE" sz="1600" b="1" i="0" u="none" strike="noStrike" dirty="0">
                <a:latin typeface="Calibri"/>
                <a:ea typeface="Calibri"/>
                <a:cs typeface="Calibri"/>
                <a:sym typeface="Calibri"/>
              </a:rPr>
              <a:t> di </a:t>
            </a:r>
            <a:r>
              <a:rPr lang="sv-SE" sz="1600" b="1" i="0" u="none" strike="noStrike" dirty="0" err="1">
                <a:latin typeface="Calibri"/>
                <a:ea typeface="Calibri"/>
                <a:cs typeface="Calibri"/>
                <a:sym typeface="Calibri"/>
              </a:rPr>
              <a:t>ricerca</a:t>
            </a:r>
            <a:r>
              <a:rPr lang="sv-SE" sz="1600" b="1" i="0" u="none" strike="noStrike" dirty="0">
                <a:latin typeface="Calibri"/>
                <a:ea typeface="Calibri"/>
                <a:cs typeface="Calibri"/>
                <a:sym typeface="Calibri"/>
              </a:rPr>
              <a:t> del </a:t>
            </a:r>
            <a:r>
              <a:rPr lang="sv-SE" sz="1600" b="1" i="0" u="none" strike="noStrike" dirty="0" err="1">
                <a:latin typeface="Calibri"/>
                <a:ea typeface="Calibri"/>
                <a:cs typeface="Calibri"/>
                <a:sym typeface="Calibri"/>
              </a:rPr>
              <a:t>giusto</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ambiente</a:t>
            </a:r>
            <a:r>
              <a:rPr lang="sv-SE" sz="1600" b="1" i="0" u="none" strike="noStrike" dirty="0">
                <a:latin typeface="Calibri"/>
                <a:ea typeface="Calibri"/>
                <a:cs typeface="Calibri"/>
                <a:sym typeface="Calibri"/>
              </a:rPr>
              <a:t> e </a:t>
            </a:r>
            <a:r>
              <a:rPr lang="sv-SE" sz="1600" b="1" i="0" u="none" strike="noStrike" dirty="0" err="1">
                <a:latin typeface="Calibri"/>
                <a:ea typeface="Calibri"/>
                <a:cs typeface="Calibri"/>
                <a:sym typeface="Calibri"/>
              </a:rPr>
              <a:t>approccio</a:t>
            </a:r>
            <a:r>
              <a:rPr lang="sv-SE" sz="1600" b="1" i="0" u="none" strike="noStrike" dirty="0">
                <a:latin typeface="Calibri"/>
                <a:ea typeface="Calibri"/>
                <a:cs typeface="Calibri"/>
                <a:sym typeface="Calibri"/>
              </a:rPr>
              <a:t>:</a:t>
            </a:r>
            <a:endParaRPr dirty="0"/>
          </a:p>
          <a:p>
            <a:pPr marL="0" lvl="0" indent="0" algn="l"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r>
              <a:rPr lang="sv-SE" sz="1600" b="1" i="0" u="none" strike="noStrike" dirty="0" err="1">
                <a:latin typeface="Calibri"/>
                <a:ea typeface="Calibri"/>
                <a:cs typeface="Calibri"/>
                <a:sym typeface="Calibri"/>
              </a:rPr>
              <a:t>Creare</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uno</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spazio</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personale</a:t>
            </a:r>
            <a:r>
              <a:rPr lang="sv-SE" sz="1600" b="1"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Trovate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spazio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tranquillo</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confortevole</a:t>
            </a:r>
            <a:r>
              <a:rPr lang="sv-SE" sz="1600" b="0" i="0" u="none" strike="noStrike" dirty="0">
                <a:latin typeface="Calibri"/>
                <a:ea typeface="Calibri"/>
                <a:cs typeface="Calibri"/>
                <a:sym typeface="Calibri"/>
              </a:rPr>
              <a:t> dove </a:t>
            </a:r>
            <a:r>
              <a:rPr lang="sv-SE" sz="1600" b="0" i="0" u="none" strike="noStrike" dirty="0" err="1">
                <a:latin typeface="Calibri"/>
                <a:ea typeface="Calibri"/>
                <a:cs typeface="Calibri"/>
                <a:sym typeface="Calibri"/>
              </a:rPr>
              <a:t>potete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dedicarvi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all'auto-riflessione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senza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distrazioni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Può</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trattarsi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angolo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accogliente</a:t>
            </a:r>
            <a:r>
              <a:rPr lang="sv-SE" sz="1600" b="0" i="0" u="none" strike="noStrike" dirty="0">
                <a:latin typeface="Calibri"/>
                <a:ea typeface="Calibri"/>
                <a:cs typeface="Calibri"/>
                <a:sym typeface="Calibri"/>
              </a:rPr>
              <a:t> della </a:t>
            </a:r>
            <a:r>
              <a:rPr lang="sv-SE" sz="1600" b="0" i="0" u="none" strike="noStrike" dirty="0" err="1">
                <a:latin typeface="Calibri"/>
                <a:ea typeface="Calibri"/>
                <a:cs typeface="Calibri"/>
                <a:sym typeface="Calibri"/>
              </a:rPr>
              <a:t>vostra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casa</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luogo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tranquillo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nella</a:t>
            </a:r>
            <a:r>
              <a:rPr lang="sv-SE" sz="1600" b="0" i="0" u="none" strike="noStrike" dirty="0">
                <a:latin typeface="Calibri"/>
                <a:ea typeface="Calibri"/>
                <a:cs typeface="Calibri"/>
                <a:sym typeface="Calibri"/>
              </a:rPr>
              <a:t> natura o di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caffè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silenzioso</a:t>
            </a:r>
            <a:r>
              <a:rPr lang="sv-SE" sz="1600" b="0" i="0" u="none" strike="noStrike" dirty="0">
                <a:latin typeface="Calibri"/>
                <a:ea typeface="Calibri"/>
                <a:cs typeface="Calibri"/>
                <a:sym typeface="Calibri"/>
              </a:rPr>
              <a:t> dove vi </a:t>
            </a:r>
            <a:r>
              <a:rPr lang="sv-SE" sz="1600" b="0" i="0" u="none" strike="noStrike" dirty="0" err="1">
                <a:latin typeface="Calibri"/>
                <a:ea typeface="Calibri"/>
                <a:cs typeface="Calibri"/>
                <a:sym typeface="Calibri"/>
              </a:rPr>
              <a:t>sentite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rilassati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ispirati</a:t>
            </a:r>
            <a:r>
              <a:rPr lang="sv-SE" sz="1600" b="0" i="0" u="none" strike="noStrike" dirty="0">
                <a:latin typeface="Calibri"/>
                <a:ea typeface="Calibri"/>
                <a:cs typeface="Calibri"/>
                <a:sym typeface="Calibri"/>
              </a:rPr>
              <a:t>.</a:t>
            </a:r>
            <a:endParaRPr dirty="0"/>
          </a:p>
          <a:p>
            <a:pPr marL="0" lvl="0" indent="0" algn="l"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r>
              <a:rPr lang="sv-SE" sz="1600" b="1" i="0" u="none" strike="noStrike" dirty="0" err="1">
                <a:latin typeface="Calibri"/>
                <a:ea typeface="Calibri"/>
                <a:cs typeface="Calibri"/>
                <a:sym typeface="Calibri"/>
              </a:rPr>
              <a:t>Dedicatevi</a:t>
            </a:r>
            <a:r>
              <a:rPr lang="sv-SE" sz="1600" b="1" i="0" u="none" strike="noStrike" dirty="0">
                <a:latin typeface="Calibri"/>
                <a:ea typeface="Calibri"/>
                <a:cs typeface="Calibri"/>
                <a:sym typeface="Calibri"/>
              </a:rPr>
              <a:t> del tempo</a:t>
            </a:r>
            <a:r>
              <a:rPr lang="sv-SE" sz="1600" b="0" i="0" u="none" strike="noStrike" dirty="0">
                <a:latin typeface="Calibri"/>
                <a:ea typeface="Calibri"/>
                <a:cs typeface="Calibri"/>
                <a:sym typeface="Calibri"/>
              </a:rPr>
              <a:t>: programmate </a:t>
            </a:r>
            <a:r>
              <a:rPr lang="sv-SE" sz="1600" b="0" i="0" u="none" strike="noStrike" dirty="0" err="1">
                <a:latin typeface="Calibri"/>
                <a:ea typeface="Calibri"/>
                <a:cs typeface="Calibri"/>
                <a:sym typeface="Calibri"/>
              </a:rPr>
              <a:t>sessioni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regolari</a:t>
            </a:r>
            <a:r>
              <a:rPr lang="sv-SE" sz="1600" b="0" i="0" u="none" strike="noStrike" dirty="0">
                <a:latin typeface="Calibri"/>
                <a:ea typeface="Calibri"/>
                <a:cs typeface="Calibri"/>
                <a:sym typeface="Calibri"/>
              </a:rPr>
              <a:t> di auto-</a:t>
            </a:r>
            <a:r>
              <a:rPr lang="sv-SE" sz="1600" b="0" i="0" u="none" strike="noStrike" dirty="0" err="1">
                <a:latin typeface="Calibri"/>
                <a:ea typeface="Calibri"/>
                <a:cs typeface="Calibri"/>
                <a:sym typeface="Calibri"/>
              </a:rPr>
              <a:t>riflessione</a:t>
            </a:r>
            <a:r>
              <a:rPr lang="sv-SE" sz="1600" b="0" i="0" u="none" strike="noStrike" dirty="0">
                <a:latin typeface="Calibri"/>
                <a:ea typeface="Calibri"/>
                <a:cs typeface="Calibri"/>
                <a:sym typeface="Calibri"/>
              </a:rPr>
              <a:t> e di </a:t>
            </a:r>
            <a:r>
              <a:rPr lang="sv-SE" sz="1600" b="0" i="0" u="none" strike="noStrike" dirty="0" err="1">
                <a:latin typeface="Calibri"/>
                <a:ea typeface="Calibri"/>
                <a:cs typeface="Calibri"/>
                <a:sym typeface="Calibri"/>
              </a:rPr>
              <a:t>esplorazione</a:t>
            </a:r>
            <a:r>
              <a:rPr lang="sv-SE" sz="1600" b="0" i="0" u="none" strike="noStrike" dirty="0">
                <a:latin typeface="Calibri"/>
                <a:ea typeface="Calibri"/>
                <a:cs typeface="Calibri"/>
                <a:sym typeface="Calibri"/>
              </a:rPr>
              <a:t> del </a:t>
            </a:r>
            <a:r>
              <a:rPr lang="sv-SE" sz="1600" b="0" i="0" u="none" strike="noStrike" dirty="0" err="1">
                <a:latin typeface="Calibri"/>
                <a:ea typeface="Calibri"/>
                <a:cs typeface="Calibri"/>
                <a:sym typeface="Calibri"/>
              </a:rPr>
              <a:t>vostro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Ikigai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Riservate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vostro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calendario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blocchi</a:t>
            </a:r>
            <a:r>
              <a:rPr lang="sv-SE" sz="1600" b="0" i="0" u="none" strike="noStrike" dirty="0">
                <a:latin typeface="Calibri"/>
                <a:ea typeface="Calibri"/>
                <a:cs typeface="Calibri"/>
                <a:sym typeface="Calibri"/>
              </a:rPr>
              <a:t> di tempo </a:t>
            </a:r>
            <a:r>
              <a:rPr lang="sv-SE" sz="1600" b="0" i="0" u="none" strike="noStrike" dirty="0" err="1">
                <a:latin typeface="Calibri"/>
                <a:ea typeface="Calibri"/>
                <a:cs typeface="Calibri"/>
                <a:sym typeface="Calibri"/>
              </a:rPr>
              <a:t>specifici</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cui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potete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concentrarvi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esclusivamente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questo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esercizio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senza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interruzioni</a:t>
            </a:r>
            <a:r>
              <a:rPr lang="sv-SE" sz="1600" b="0" i="0" u="none" strike="noStrike" dirty="0">
                <a:latin typeface="Calibri"/>
                <a:ea typeface="Calibri"/>
                <a:cs typeface="Calibri"/>
                <a:sym typeface="Calibri"/>
              </a:rPr>
              <a:t>.</a:t>
            </a:r>
            <a:endParaRPr dirty="0"/>
          </a:p>
          <a:p>
            <a:pPr marL="0" lvl="0" indent="0" algn="l"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r>
              <a:rPr lang="sv-SE" sz="1600" b="1" i="0" u="none" strike="noStrike" dirty="0" err="1">
                <a:latin typeface="Calibri"/>
                <a:ea typeface="Calibri"/>
                <a:cs typeface="Calibri"/>
                <a:sym typeface="Calibri"/>
              </a:rPr>
              <a:t>Tenere</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un</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diario</a:t>
            </a:r>
            <a:r>
              <a:rPr lang="sv-SE" sz="1600" b="1"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Prendete</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considerazione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l'idea</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tenere</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portata</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mano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diario</a:t>
            </a:r>
            <a:r>
              <a:rPr lang="sv-SE" sz="1600" b="0" i="0" u="none" strike="noStrike" dirty="0">
                <a:latin typeface="Calibri"/>
                <a:ea typeface="Calibri"/>
                <a:cs typeface="Calibri"/>
                <a:sym typeface="Calibri"/>
              </a:rPr>
              <a:t> o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quaderno</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annotare</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vostri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pensieri</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vostre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riflessioni</a:t>
            </a:r>
            <a:r>
              <a:rPr lang="sv-SE" sz="1600" b="0" i="0" u="none" strike="noStrike" dirty="0">
                <a:latin typeface="Calibri"/>
                <a:ea typeface="Calibri"/>
                <a:cs typeface="Calibri"/>
                <a:sym typeface="Calibri"/>
              </a:rPr>
              <a:t> e le </a:t>
            </a:r>
            <a:r>
              <a:rPr lang="sv-SE" sz="1600" b="0" i="0" u="none" strike="noStrike" dirty="0" err="1">
                <a:latin typeface="Calibri"/>
                <a:ea typeface="Calibri"/>
                <a:cs typeface="Calibri"/>
                <a:sym typeface="Calibri"/>
              </a:rPr>
              <a:t>vostre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intuizioni</a:t>
            </a:r>
            <a:r>
              <a:rPr lang="sv-SE" sz="1600" b="0" i="0" u="none" strike="noStrike" dirty="0">
                <a:latin typeface="Calibri"/>
                <a:ea typeface="Calibri"/>
                <a:cs typeface="Calibri"/>
                <a:sym typeface="Calibri"/>
              </a:rPr>
              <a:t> non </a:t>
            </a:r>
            <a:r>
              <a:rPr lang="sv-SE" sz="1600" b="0" i="0" u="none" strike="noStrike" dirty="0" err="1">
                <a:latin typeface="Calibri"/>
                <a:ea typeface="Calibri"/>
                <a:cs typeface="Calibri"/>
                <a:sym typeface="Calibri"/>
              </a:rPr>
              <a:t>appena</a:t>
            </a:r>
            <a:r>
              <a:rPr lang="sv-SE" sz="1600" b="0" i="0" u="none" strike="noStrike" dirty="0">
                <a:latin typeface="Calibri"/>
                <a:ea typeface="Calibri"/>
                <a:cs typeface="Calibri"/>
                <a:sym typeface="Calibri"/>
              </a:rPr>
              <a:t> si </a:t>
            </a:r>
            <a:r>
              <a:rPr lang="sv-SE" sz="1600" b="0" i="0" u="none" strike="noStrike" dirty="0" err="1">
                <a:latin typeface="Calibri"/>
                <a:ea typeface="Calibri"/>
                <a:cs typeface="Calibri"/>
                <a:sym typeface="Calibri"/>
              </a:rPr>
              <a:t>presentano</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questo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modo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potrete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catturare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idee</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ispirazioni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sul</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momento</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rivederle</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secondo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momento</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un'ulteriore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esplorazione</a:t>
            </a:r>
            <a:r>
              <a:rPr lang="sv-SE" sz="1600" b="0" i="0" u="none" strike="noStrike" dirty="0">
                <a:latin typeface="Calibri"/>
                <a:ea typeface="Calibri"/>
                <a:cs typeface="Calibri"/>
                <a:sym typeface="Calibri"/>
              </a:rPr>
              <a:t>.</a:t>
            </a:r>
            <a:endParaRPr dirty="0"/>
          </a:p>
          <a:p>
            <a:pPr marL="0" lvl="0" indent="0" algn="l"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r>
              <a:rPr lang="sv-SE" sz="1600" b="1" i="0" u="none" strike="noStrike" dirty="0" err="1">
                <a:latin typeface="Calibri"/>
                <a:ea typeface="Calibri"/>
                <a:cs typeface="Calibri"/>
                <a:sym typeface="Calibri"/>
              </a:rPr>
              <a:t>Impegnarsi</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con</a:t>
            </a:r>
            <a:r>
              <a:rPr lang="sv-SE" sz="1600" b="1" i="0" u="none" strike="noStrike" dirty="0">
                <a:latin typeface="Calibri"/>
                <a:ea typeface="Calibri"/>
                <a:cs typeface="Calibri"/>
                <a:sym typeface="Calibri"/>
              </a:rPr>
              <a:t> i </a:t>
            </a:r>
            <a:r>
              <a:rPr lang="sv-SE" sz="1600" b="1" i="0" u="none" strike="noStrike" dirty="0" err="1">
                <a:latin typeface="Calibri"/>
                <a:ea typeface="Calibri"/>
                <a:cs typeface="Calibri"/>
                <a:sym typeface="Calibri"/>
              </a:rPr>
              <a:t>contatti</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più</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stretti</a:t>
            </a:r>
            <a:r>
              <a:rPr lang="sv-SE" sz="1600" b="1"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Rivolgetevi</a:t>
            </a:r>
            <a:r>
              <a:rPr lang="sv-SE" sz="1600" b="0" i="0" u="none" strike="noStrike" dirty="0">
                <a:latin typeface="Calibri"/>
                <a:ea typeface="Calibri"/>
                <a:cs typeface="Calibri"/>
                <a:sym typeface="Calibri"/>
              </a:rPr>
              <a:t> ad </a:t>
            </a:r>
            <a:r>
              <a:rPr lang="sv-SE" sz="1600" b="0" i="0" u="none" strike="noStrike" dirty="0" err="1">
                <a:latin typeface="Calibri"/>
                <a:ea typeface="Calibri"/>
                <a:cs typeface="Calibri"/>
                <a:sym typeface="Calibri"/>
              </a:rPr>
              <a:t>amici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familiari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mentori</a:t>
            </a:r>
            <a:r>
              <a:rPr lang="sv-SE" sz="1600" b="0" i="0" u="none" strike="noStrike" dirty="0">
                <a:latin typeface="Calibri"/>
                <a:ea typeface="Calibri"/>
                <a:cs typeface="Calibri"/>
                <a:sym typeface="Calibri"/>
              </a:rPr>
              <a:t> o </a:t>
            </a:r>
            <a:r>
              <a:rPr lang="sv-SE" sz="1600" b="0" i="0" u="none" strike="noStrike" dirty="0" err="1">
                <a:latin typeface="Calibri"/>
                <a:ea typeface="Calibri"/>
                <a:cs typeface="Calibri"/>
                <a:sym typeface="Calibri"/>
              </a:rPr>
              <a:t>colleghi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vi </a:t>
            </a:r>
            <a:r>
              <a:rPr lang="sv-SE" sz="1600" b="0" i="0" u="none" strike="noStrike" dirty="0" err="1">
                <a:latin typeface="Calibri"/>
                <a:ea typeface="Calibri"/>
                <a:cs typeface="Calibri"/>
                <a:sym typeface="Calibri"/>
              </a:rPr>
              <a:t>conoscono</a:t>
            </a:r>
            <a:r>
              <a:rPr lang="sv-SE" sz="1600" b="0" i="0" u="none" strike="noStrike" dirty="0">
                <a:latin typeface="Calibri"/>
                <a:ea typeface="Calibri"/>
                <a:cs typeface="Calibri"/>
                <a:sym typeface="Calibri"/>
              </a:rPr>
              <a:t> bene e </a:t>
            </a:r>
            <a:r>
              <a:rPr lang="sv-SE" sz="1600" b="0" i="0" u="none" strike="noStrike" dirty="0" err="1">
                <a:latin typeface="Calibri"/>
                <a:ea typeface="Calibri"/>
                <a:cs typeface="Calibri"/>
                <a:sym typeface="Calibri"/>
              </a:rPr>
              <a:t>chiedete</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loro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parere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Condividete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vostre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riflessioni</a:t>
            </a:r>
            <a:r>
              <a:rPr lang="sv-SE" sz="1600" b="0" i="0" u="none" strike="noStrike" dirty="0">
                <a:latin typeface="Calibri"/>
                <a:ea typeface="Calibri"/>
                <a:cs typeface="Calibri"/>
                <a:sym typeface="Calibri"/>
              </a:rPr>
              <a:t> e i </a:t>
            </a:r>
            <a:r>
              <a:rPr lang="sv-SE" sz="1600" b="0" i="0" u="none" strike="noStrike" dirty="0" err="1">
                <a:latin typeface="Calibri"/>
                <a:ea typeface="Calibri"/>
                <a:cs typeface="Calibri"/>
                <a:sym typeface="Calibri"/>
              </a:rPr>
              <a:t>vostri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pensieri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su</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passioni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punti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forza</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aspirazioni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invitateli</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fornire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loro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prospettive</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volte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punto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vista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esterno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può</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offrire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spunti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preziosi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nuove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prospettive</a:t>
            </a:r>
            <a:r>
              <a:rPr lang="sv-SE" sz="1600" b="0" i="0" u="none" strike="noStrike" dirty="0">
                <a:latin typeface="Calibri"/>
                <a:ea typeface="Calibri"/>
                <a:cs typeface="Calibri"/>
                <a:sym typeface="Calibri"/>
              </a:rPr>
              <a:t>.</a:t>
            </a:r>
            <a:endParaRPr dirty="0"/>
          </a:p>
          <a:p>
            <a:pPr marL="0" lvl="0" indent="0" algn="l" rtl="0">
              <a:lnSpc>
                <a:spcPct val="100000"/>
              </a:lnSpc>
              <a:spcBef>
                <a:spcPts val="0"/>
              </a:spcBef>
              <a:spcAft>
                <a:spcPts val="0"/>
              </a:spcAft>
              <a:buClr>
                <a:srgbClr val="6D6E71"/>
              </a:buClr>
              <a:buSzPts val="1600"/>
              <a:buNone/>
            </a:pPr>
            <a:br>
              <a:rPr lang="sv-SE" sz="1600" b="0" i="0" u="none" strike="noStrike" dirty="0">
                <a:latin typeface="Calibri"/>
                <a:ea typeface="Calibri"/>
                <a:cs typeface="Calibri"/>
                <a:sym typeface="Calibri"/>
              </a:rPr>
            </a:b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br>
              <a:rPr lang="sv-SE" sz="1600" dirty="0">
                <a:latin typeface="Calibri"/>
                <a:ea typeface="Calibri"/>
                <a:cs typeface="Calibri"/>
                <a:sym typeface="Calibri"/>
              </a:rPr>
            </a:br>
            <a:br>
              <a:rPr lang="sv-SE" sz="1600" dirty="0">
                <a:latin typeface="Calibri"/>
                <a:ea typeface="Calibri"/>
                <a:cs typeface="Calibri"/>
                <a:sym typeface="Calibri"/>
              </a:rPr>
            </a:br>
            <a:endParaRPr sz="1600" dirty="0">
              <a:latin typeface="Calibri"/>
              <a:ea typeface="Calibri"/>
              <a:cs typeface="Calibri"/>
              <a:sym typeface="Calibri"/>
            </a:endParaRPr>
          </a:p>
        </p:txBody>
      </p:sp>
      <p:sp>
        <p:nvSpPr>
          <p:cNvPr id="670" name="Google Shape;670;p16"/>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Trovare il proprio approccio</a:t>
            </a:r>
            <a:endParaRPr/>
          </a:p>
        </p:txBody>
      </p:sp>
      <p:sp>
        <p:nvSpPr>
          <p:cNvPr id="671" name="Google Shape;671;p16"/>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100000"/>
              </a:lnSpc>
              <a:spcBef>
                <a:spcPts val="0"/>
              </a:spcBef>
              <a:spcAft>
                <a:spcPts val="0"/>
              </a:spcAft>
              <a:buClr>
                <a:srgbClr val="8AC03B"/>
              </a:buClr>
              <a:buSzPct val="100000"/>
              <a:buNone/>
            </a:pPr>
            <a:r>
              <a:rPr lang="sv-SE"/>
              <a:t>2A </a:t>
            </a:r>
            <a:r>
              <a:rPr lang="sv-SE" sz="2800"/>
              <a:t>Ikigai e sviluppo della carriera</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75"/>
        <p:cNvGrpSpPr/>
        <p:nvPr/>
      </p:nvGrpSpPr>
      <p:grpSpPr>
        <a:xfrm>
          <a:off x="0" y="0"/>
          <a:ext cx="0" cy="0"/>
          <a:chOff x="0" y="0"/>
          <a:chExt cx="0" cy="0"/>
        </a:xfrm>
      </p:grpSpPr>
      <p:sp>
        <p:nvSpPr>
          <p:cNvPr id="676" name="Google Shape;676;p1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17</a:t>
            </a:fld>
            <a:endParaRPr/>
          </a:p>
        </p:txBody>
      </p:sp>
      <p:sp>
        <p:nvSpPr>
          <p:cNvPr id="677" name="Google Shape;677;p17"/>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Essere aperti al feedback: </a:t>
            </a:r>
            <a:r>
              <a:rPr lang="sv-SE" sz="1600" b="0" i="0" u="none" strike="noStrike">
                <a:latin typeface="Calibri"/>
                <a:ea typeface="Calibri"/>
                <a:cs typeface="Calibri"/>
                <a:sym typeface="Calibri"/>
              </a:rPr>
              <a:t>Accogliere i feedback con mente aperta e con la volontà di imparare e crescere. Ascoltate con attenzione le prospettive e le intuizioni condivise dagli altri e considerate come le loro osservazioni si allineino con le vostre percezioni personali.</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1" i="0" u="none" strike="noStrike">
                <a:latin typeface="Calibri"/>
                <a:ea typeface="Calibri"/>
                <a:cs typeface="Calibri"/>
                <a:sym typeface="Calibri"/>
              </a:rPr>
              <a:t>Rimanere flessibili e aperti: </a:t>
            </a:r>
            <a:r>
              <a:rPr lang="sv-SE" sz="1600" b="0" i="0" u="none" strike="noStrike">
                <a:latin typeface="Calibri"/>
                <a:ea typeface="Calibri"/>
                <a:cs typeface="Calibri"/>
                <a:sym typeface="Calibri"/>
              </a:rPr>
              <a:t>Ricordate che la scoperta del vostro Ikigai è un viaggio e può evolvere nel tempo. Siate aperti a esplorare nuovi interessi, passioni e opportunità che possono presentarsi lungo il cammino. Non esitate a modificare la vostra direzione e i vostri obiettivi, se necessario, per rimanere allineati con il vostro senso di scopo in evoluzione.</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1" i="0" u="none" strike="noStrike">
                <a:latin typeface="Calibri"/>
                <a:ea typeface="Calibri"/>
                <a:cs typeface="Calibri"/>
                <a:sym typeface="Calibri"/>
              </a:rPr>
              <a:t>Tenete il vostro Ikigai vicino: </a:t>
            </a:r>
            <a:r>
              <a:rPr lang="sv-SE" sz="1600" b="0" i="0" u="none" strike="noStrike">
                <a:latin typeface="Calibri"/>
                <a:ea typeface="Calibri"/>
                <a:cs typeface="Calibri"/>
                <a:sym typeface="Calibri"/>
              </a:rPr>
              <a:t>Una volta individuato il vostro Ikigai, tenetelo vicino a voi come fonte di ispirazione e motivazione. Create promemoria o spunti visivi che rappresentino il vostro Ikigai e collocateli in luoghi ben visibili, dove li vedrete regolarmente. Questo vi aiuterà a mantenere il senso del vostro scopo in primo piano nella vostra vita quotidiana.</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Seguendo questi consigli e creando il giusto ambiente per l'auto-riflessione e l'esplorazione, sarete ben equipaggiati per scoprire il vostro Ikigai e vivere una vita allineata con le vostre passioni e i vostri valori più profondi.</a:t>
            </a:r>
            <a:endParaRPr/>
          </a:p>
          <a:p>
            <a:pPr marL="0" lvl="0" indent="0" algn="just" rtl="0">
              <a:lnSpc>
                <a:spcPct val="100000"/>
              </a:lnSpc>
              <a:spcBef>
                <a:spcPts val="0"/>
              </a:spcBef>
              <a:spcAft>
                <a:spcPts val="0"/>
              </a:spcAft>
              <a:buClr>
                <a:srgbClr val="6D6E71"/>
              </a:buClr>
              <a:buSzPts val="1600"/>
              <a:buNone/>
            </a:pPr>
            <a:br>
              <a:rPr lang="sv-SE" sz="1600">
                <a:latin typeface="Calibri"/>
                <a:ea typeface="Calibri"/>
                <a:cs typeface="Calibri"/>
                <a:sym typeface="Calibri"/>
              </a:rPr>
            </a:br>
            <a:br>
              <a:rPr lang="sv-SE" sz="1600">
                <a:latin typeface="Calibri"/>
                <a:ea typeface="Calibri"/>
                <a:cs typeface="Calibri"/>
                <a:sym typeface="Calibri"/>
              </a:rPr>
            </a:br>
            <a:endParaRPr sz="1600">
              <a:latin typeface="Calibri"/>
              <a:ea typeface="Calibri"/>
              <a:cs typeface="Calibri"/>
              <a:sym typeface="Calibri"/>
            </a:endParaRPr>
          </a:p>
        </p:txBody>
      </p:sp>
      <p:sp>
        <p:nvSpPr>
          <p:cNvPr id="678" name="Google Shape;678;p17"/>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Trovare il proprio approccio</a:t>
            </a:r>
            <a:endParaRPr/>
          </a:p>
        </p:txBody>
      </p:sp>
      <p:sp>
        <p:nvSpPr>
          <p:cNvPr id="679" name="Google Shape;679;p17"/>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100000"/>
              </a:lnSpc>
              <a:spcBef>
                <a:spcPts val="0"/>
              </a:spcBef>
              <a:spcAft>
                <a:spcPts val="0"/>
              </a:spcAft>
              <a:buClr>
                <a:srgbClr val="8AC03B"/>
              </a:buClr>
              <a:buSzPct val="100000"/>
              <a:buNone/>
            </a:pPr>
            <a:r>
              <a:rPr lang="sv-SE"/>
              <a:t>2A </a:t>
            </a:r>
            <a:r>
              <a:rPr lang="sv-SE" sz="2800"/>
              <a:t>Ikigai e sviluppo della carriera</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83"/>
        <p:cNvGrpSpPr/>
        <p:nvPr/>
      </p:nvGrpSpPr>
      <p:grpSpPr>
        <a:xfrm>
          <a:off x="0" y="0"/>
          <a:ext cx="0" cy="0"/>
          <a:chOff x="0" y="0"/>
          <a:chExt cx="0" cy="0"/>
        </a:xfrm>
      </p:grpSpPr>
      <p:sp>
        <p:nvSpPr>
          <p:cNvPr id="684" name="Google Shape;684;p1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18</a:t>
            </a:fld>
            <a:endParaRPr/>
          </a:p>
        </p:txBody>
      </p:sp>
      <p:sp>
        <p:nvSpPr>
          <p:cNvPr id="685" name="Google Shape;685;p18"/>
          <p:cNvSpPr txBox="1">
            <a:spLocks noGrp="1"/>
          </p:cNvSpPr>
          <p:nvPr>
            <p:ph type="body" idx="1"/>
          </p:nvPr>
        </p:nvSpPr>
        <p:spPr>
          <a:xfrm>
            <a:off x="3779837" y="833157"/>
            <a:ext cx="1955741"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8000"/>
              <a:buNone/>
            </a:pPr>
            <a:r>
              <a:rPr lang="sv-SE"/>
              <a:t>2B</a:t>
            </a:r>
            <a:endParaRPr/>
          </a:p>
        </p:txBody>
      </p:sp>
      <p:sp>
        <p:nvSpPr>
          <p:cNvPr id="686" name="Google Shape;686;p18"/>
          <p:cNvSpPr txBox="1">
            <a:spLocks noGrp="1"/>
          </p:cNvSpPr>
          <p:nvPr>
            <p:ph type="body" idx="2"/>
          </p:nvPr>
        </p:nvSpPr>
        <p:spPr>
          <a:xfrm>
            <a:off x="3779837" y="2592720"/>
            <a:ext cx="2830273"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2800"/>
              <a:buNone/>
            </a:pPr>
            <a:r>
              <a:rPr lang="sv-SE"/>
              <a:t>Obiettivi di sviluppo interiore</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90"/>
        <p:cNvGrpSpPr/>
        <p:nvPr/>
      </p:nvGrpSpPr>
      <p:grpSpPr>
        <a:xfrm>
          <a:off x="0" y="0"/>
          <a:ext cx="0" cy="0"/>
          <a:chOff x="0" y="0"/>
          <a:chExt cx="0" cy="0"/>
        </a:xfrm>
      </p:grpSpPr>
      <p:sp>
        <p:nvSpPr>
          <p:cNvPr id="691" name="Google Shape;691;p19"/>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19</a:t>
            </a:fld>
            <a:endParaRPr/>
          </a:p>
        </p:txBody>
      </p:sp>
      <p:sp>
        <p:nvSpPr>
          <p:cNvPr id="692" name="Google Shape;692;p19"/>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L'Iniziativa IDG mira a colmare una lacuna percepita negli sforzi verso la sostenibilità globale. Nonostante le conoscenze significative su questioni come il cambiamento climatico e la povertà delineate negli SDG delle Nazioni Unite, i progressi sono stati lenti. Riconoscendo la necessità di capacità interne accanto a soluzioni tecniche, nel 2021 si è tenuta una serie di incontri con le parti interessate. Attraverso l'analisi di 800 risposte, sono state identificate 23 competenze e qualità chiave, organizzate in cinque dimensioni per un approccio più strutturato.</a:t>
            </a:r>
            <a:endParaRPr/>
          </a:p>
          <a:p>
            <a:pPr marL="0" lvl="0" indent="0" algn="just" rtl="0">
              <a:lnSpc>
                <a:spcPct val="100000"/>
              </a:lnSpc>
              <a:spcBef>
                <a:spcPts val="0"/>
              </a:spcBef>
              <a:spcAft>
                <a:spcPts val="0"/>
              </a:spcAft>
              <a:buClr>
                <a:srgbClr val="6D6E71"/>
              </a:buClr>
              <a:buSzPts val="1800"/>
              <a:buNone/>
            </a:pPr>
            <a:endParaRPr sz="1800">
              <a:solidFill>
                <a:srgbClr val="000000"/>
              </a:solidFill>
              <a:latin typeface="Arial"/>
              <a:ea typeface="Arial"/>
              <a:cs typeface="Arial"/>
              <a:sym typeface="Arial"/>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p:txBody>
      </p:sp>
      <p:sp>
        <p:nvSpPr>
          <p:cNvPr id="693" name="Google Shape;693;p19"/>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Introduzione</a:t>
            </a:r>
            <a:endParaRPr/>
          </a:p>
        </p:txBody>
      </p:sp>
      <p:sp>
        <p:nvSpPr>
          <p:cNvPr id="694" name="Google Shape;694;p19"/>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400"/>
              <a:buNone/>
            </a:pPr>
            <a:r>
              <a:rPr lang="sv-SE" sz="2400"/>
              <a:t>2B Obiettivi di sviluppo interiore</a:t>
            </a:r>
            <a:endParaRPr/>
          </a:p>
        </p:txBody>
      </p:sp>
      <p:pic>
        <p:nvPicPr>
          <p:cNvPr id="695" name="Google Shape;695;p19"/>
          <p:cNvPicPr preferRelativeResize="0"/>
          <p:nvPr/>
        </p:nvPicPr>
        <p:blipFill rotWithShape="1">
          <a:blip r:embed="rId3">
            <a:alphaModFix/>
          </a:blip>
          <a:srcRect/>
          <a:stretch/>
        </p:blipFill>
        <p:spPr>
          <a:xfrm>
            <a:off x="801602" y="4758921"/>
            <a:ext cx="5956471" cy="3436041"/>
          </a:xfrm>
          <a:prstGeom prst="rect">
            <a:avLst/>
          </a:prstGeom>
          <a:noFill/>
          <a:ln>
            <a:noFill/>
          </a:ln>
        </p:spPr>
      </p:pic>
      <p:sp>
        <p:nvSpPr>
          <p:cNvPr id="696" name="Google Shape;696;p19"/>
          <p:cNvSpPr txBox="1"/>
          <p:nvPr/>
        </p:nvSpPr>
        <p:spPr>
          <a:xfrm>
            <a:off x="889672" y="8105212"/>
            <a:ext cx="6426540" cy="179500"/>
          </a:xfrm>
          <a:prstGeom prst="rect">
            <a:avLst/>
          </a:prstGeom>
          <a:noFill/>
          <a:ln>
            <a:noFill/>
          </a:ln>
        </p:spPr>
        <p:txBody>
          <a:bodyPr spcFirstLastPara="1" wrap="square" lIns="0" tIns="10100" rIns="0" bIns="0" anchor="t" anchorCtr="0">
            <a:spAutoFit/>
          </a:bodyPr>
          <a:lstStyle/>
          <a:p>
            <a:pPr marL="0" marR="0" lvl="0" indent="0" algn="l" rtl="0">
              <a:spcBef>
                <a:spcPts val="0"/>
              </a:spcBef>
              <a:spcAft>
                <a:spcPts val="0"/>
              </a:spcAft>
              <a:buNone/>
            </a:pPr>
            <a:r>
              <a:rPr lang="sv-SE" sz="1100" b="0" i="0" u="none" strike="noStrike">
                <a:solidFill>
                  <a:srgbClr val="222228"/>
                </a:solidFill>
                <a:latin typeface="Calibri"/>
                <a:ea typeface="Calibri"/>
                <a:cs typeface="Calibri"/>
                <a:sym typeface="Calibri"/>
              </a:rPr>
              <a:t>Fonte: https://innerdevelopmentgoals.org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p2"/>
          <p:cNvSpPr txBox="1">
            <a:spLocks noGrp="1"/>
          </p:cNvSpPr>
          <p:nvPr>
            <p:ph type="body" idx="1"/>
          </p:nvPr>
        </p:nvSpPr>
        <p:spPr>
          <a:xfrm>
            <a:off x="247144" y="2950024"/>
            <a:ext cx="857618" cy="393211"/>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8AC03B"/>
              </a:buClr>
              <a:buSzPts val="2800"/>
              <a:buNone/>
            </a:pPr>
            <a:r>
              <a:rPr lang="sv-SE"/>
              <a:t>2a</a:t>
            </a:r>
            <a:endParaRPr/>
          </a:p>
        </p:txBody>
      </p:sp>
      <p:sp>
        <p:nvSpPr>
          <p:cNvPr id="544" name="Google Shape;544;p2"/>
          <p:cNvSpPr txBox="1">
            <a:spLocks noGrp="1"/>
          </p:cNvSpPr>
          <p:nvPr>
            <p:ph type="body" idx="2"/>
          </p:nvPr>
        </p:nvSpPr>
        <p:spPr>
          <a:xfrm>
            <a:off x="1172600" y="2950024"/>
            <a:ext cx="4185207" cy="348401"/>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6D6E71"/>
              </a:buClr>
              <a:buSzPts val="1800"/>
              <a:buNone/>
            </a:pPr>
            <a:r>
              <a:rPr lang="sv-SE"/>
              <a:t>Ikigai e sviluppo della carriera</a:t>
            </a:r>
            <a:endParaRPr/>
          </a:p>
        </p:txBody>
      </p:sp>
      <p:sp>
        <p:nvSpPr>
          <p:cNvPr id="545" name="Google Shape;545;p2"/>
          <p:cNvSpPr txBox="1">
            <a:spLocks noGrp="1"/>
          </p:cNvSpPr>
          <p:nvPr>
            <p:ph type="body" idx="3"/>
          </p:nvPr>
        </p:nvSpPr>
        <p:spPr>
          <a:xfrm>
            <a:off x="247144" y="3444006"/>
            <a:ext cx="857618" cy="393211"/>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8AC03B"/>
              </a:buClr>
              <a:buSzPts val="2800"/>
              <a:buNone/>
            </a:pPr>
            <a:r>
              <a:rPr lang="sv-SE"/>
              <a:t>2b</a:t>
            </a:r>
            <a:endParaRPr/>
          </a:p>
        </p:txBody>
      </p:sp>
      <p:sp>
        <p:nvSpPr>
          <p:cNvPr id="546" name="Google Shape;546;p2"/>
          <p:cNvSpPr txBox="1">
            <a:spLocks noGrp="1"/>
          </p:cNvSpPr>
          <p:nvPr>
            <p:ph type="body" idx="4"/>
          </p:nvPr>
        </p:nvSpPr>
        <p:spPr>
          <a:xfrm>
            <a:off x="1172601" y="3425267"/>
            <a:ext cx="3822732" cy="348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6D6E71"/>
              </a:buClr>
              <a:buSzPts val="1800"/>
              <a:buNone/>
            </a:pPr>
            <a:r>
              <a:rPr lang="sv-SE" dirty="0" err="1"/>
              <a:t>Obiettivi</a:t>
            </a:r>
            <a:r>
              <a:rPr lang="sv-SE" dirty="0"/>
              <a:t> di </a:t>
            </a:r>
            <a:r>
              <a:rPr lang="sv-SE" dirty="0" err="1"/>
              <a:t>sviluppo</a:t>
            </a:r>
            <a:r>
              <a:rPr lang="sv-SE" dirty="0"/>
              <a:t> </a:t>
            </a:r>
            <a:r>
              <a:rPr lang="sv-SE" dirty="0" err="1"/>
              <a:t>interiore</a:t>
            </a:r>
            <a:endParaRPr dirty="0"/>
          </a:p>
        </p:txBody>
      </p:sp>
      <p:sp>
        <p:nvSpPr>
          <p:cNvPr id="547" name="Google Shape;547;p2"/>
          <p:cNvSpPr txBox="1">
            <a:spLocks noGrp="1"/>
          </p:cNvSpPr>
          <p:nvPr>
            <p:ph type="body" idx="5"/>
          </p:nvPr>
        </p:nvSpPr>
        <p:spPr>
          <a:xfrm>
            <a:off x="247144" y="3937988"/>
            <a:ext cx="857618" cy="393211"/>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8AC03B"/>
              </a:buClr>
              <a:buSzPts val="2800"/>
              <a:buNone/>
            </a:pPr>
            <a:r>
              <a:rPr lang="sv-SE"/>
              <a:t>2c</a:t>
            </a:r>
            <a:endParaRPr/>
          </a:p>
        </p:txBody>
      </p:sp>
      <p:sp>
        <p:nvSpPr>
          <p:cNvPr id="548" name="Google Shape;548;p2"/>
          <p:cNvSpPr txBox="1">
            <a:spLocks noGrp="1"/>
          </p:cNvSpPr>
          <p:nvPr>
            <p:ph type="body" idx="6"/>
          </p:nvPr>
        </p:nvSpPr>
        <p:spPr>
          <a:xfrm>
            <a:off x="1172600" y="3941391"/>
            <a:ext cx="3842307" cy="348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6D6E71"/>
              </a:buClr>
              <a:buSzPts val="1800"/>
              <a:buNone/>
            </a:pPr>
            <a:r>
              <a:rPr lang="sv-SE"/>
              <a:t>Competenze nell'ecoturismo</a:t>
            </a:r>
            <a:endParaRPr/>
          </a:p>
        </p:txBody>
      </p:sp>
      <p:sp>
        <p:nvSpPr>
          <p:cNvPr id="549" name="Google Shape;549;p2"/>
          <p:cNvSpPr txBox="1">
            <a:spLocks noGrp="1"/>
          </p:cNvSpPr>
          <p:nvPr>
            <p:ph type="body" idx="9"/>
          </p:nvPr>
        </p:nvSpPr>
        <p:spPr>
          <a:xfrm>
            <a:off x="561474" y="4925952"/>
            <a:ext cx="857618" cy="393211"/>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8AC03B"/>
              </a:buClr>
              <a:buSzPts val="2800"/>
              <a:buNone/>
            </a:pPr>
            <a:r>
              <a:rPr lang="sv-SE"/>
              <a:t>05</a:t>
            </a:r>
            <a:endParaRPr/>
          </a:p>
        </p:txBody>
      </p:sp>
      <p:sp>
        <p:nvSpPr>
          <p:cNvPr id="550" name="Google Shape;550;p2"/>
          <p:cNvSpPr txBox="1">
            <a:spLocks noGrp="1"/>
          </p:cNvSpPr>
          <p:nvPr>
            <p:ph type="body" idx="13"/>
          </p:nvPr>
        </p:nvSpPr>
        <p:spPr>
          <a:xfrm>
            <a:off x="1486931" y="4966621"/>
            <a:ext cx="3228474" cy="348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6D6E71"/>
              </a:buClr>
              <a:buSzPts val="1800"/>
              <a:buNone/>
            </a:pPr>
            <a:r>
              <a:rPr lang="sv-SE"/>
              <a:t>Titolo</a:t>
            </a:r>
            <a:endParaRPr/>
          </a:p>
        </p:txBody>
      </p:sp>
      <p:sp>
        <p:nvSpPr>
          <p:cNvPr id="551" name="Google Shape;551;p2"/>
          <p:cNvSpPr txBox="1">
            <a:spLocks noGrp="1"/>
          </p:cNvSpPr>
          <p:nvPr>
            <p:ph type="body" idx="14"/>
          </p:nvPr>
        </p:nvSpPr>
        <p:spPr>
          <a:xfrm>
            <a:off x="561474" y="5419934"/>
            <a:ext cx="857618" cy="393211"/>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8AC03B"/>
              </a:buClr>
              <a:buSzPts val="2800"/>
              <a:buNone/>
            </a:pPr>
            <a:r>
              <a:rPr lang="sv-SE"/>
              <a:t>06</a:t>
            </a:r>
            <a:endParaRPr/>
          </a:p>
        </p:txBody>
      </p:sp>
      <p:sp>
        <p:nvSpPr>
          <p:cNvPr id="552" name="Google Shape;552;p2"/>
          <p:cNvSpPr txBox="1">
            <a:spLocks noGrp="1"/>
          </p:cNvSpPr>
          <p:nvPr>
            <p:ph type="body" idx="15"/>
          </p:nvPr>
        </p:nvSpPr>
        <p:spPr>
          <a:xfrm>
            <a:off x="1486931" y="5463308"/>
            <a:ext cx="3228474" cy="348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6D6E71"/>
              </a:buClr>
              <a:buSzPts val="1800"/>
              <a:buNone/>
            </a:pPr>
            <a:r>
              <a:rPr lang="sv-SE"/>
              <a:t>Titolo</a:t>
            </a:r>
            <a:endParaRPr/>
          </a:p>
        </p:txBody>
      </p:sp>
      <p:sp>
        <p:nvSpPr>
          <p:cNvPr id="553" name="Google Shape;553;p2"/>
          <p:cNvSpPr txBox="1">
            <a:spLocks noGrp="1"/>
          </p:cNvSpPr>
          <p:nvPr>
            <p:ph type="body" idx="16"/>
          </p:nvPr>
        </p:nvSpPr>
        <p:spPr>
          <a:xfrm>
            <a:off x="561474" y="5913916"/>
            <a:ext cx="857618" cy="393211"/>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8AC03B"/>
              </a:buClr>
              <a:buSzPts val="2800"/>
              <a:buNone/>
            </a:pPr>
            <a:r>
              <a:rPr lang="sv-SE"/>
              <a:t>07</a:t>
            </a:r>
            <a:endParaRPr/>
          </a:p>
        </p:txBody>
      </p:sp>
      <p:sp>
        <p:nvSpPr>
          <p:cNvPr id="554" name="Google Shape;554;p2"/>
          <p:cNvSpPr txBox="1">
            <a:spLocks noGrp="1"/>
          </p:cNvSpPr>
          <p:nvPr>
            <p:ph type="body" idx="17"/>
          </p:nvPr>
        </p:nvSpPr>
        <p:spPr>
          <a:xfrm>
            <a:off x="1486931" y="5959339"/>
            <a:ext cx="3228474" cy="348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6D6E71"/>
              </a:buClr>
              <a:buSzPts val="1800"/>
              <a:buNone/>
            </a:pPr>
            <a:r>
              <a:rPr lang="sv-SE"/>
              <a:t>Titolo</a:t>
            </a:r>
            <a:endParaRPr/>
          </a:p>
        </p:txBody>
      </p:sp>
      <p:sp>
        <p:nvSpPr>
          <p:cNvPr id="555" name="Google Shape;555;p2"/>
          <p:cNvSpPr txBox="1">
            <a:spLocks noGrp="1"/>
          </p:cNvSpPr>
          <p:nvPr>
            <p:ph type="body" idx="18"/>
          </p:nvPr>
        </p:nvSpPr>
        <p:spPr>
          <a:xfrm>
            <a:off x="561474" y="6407899"/>
            <a:ext cx="857618" cy="393211"/>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8AC03B"/>
              </a:buClr>
              <a:buSzPts val="2800"/>
              <a:buNone/>
            </a:pPr>
            <a:r>
              <a:rPr lang="sv-SE"/>
              <a:t>08</a:t>
            </a:r>
            <a:endParaRPr/>
          </a:p>
        </p:txBody>
      </p:sp>
      <p:sp>
        <p:nvSpPr>
          <p:cNvPr id="556" name="Google Shape;556;p2"/>
          <p:cNvSpPr txBox="1">
            <a:spLocks noGrp="1"/>
          </p:cNvSpPr>
          <p:nvPr>
            <p:ph type="body" idx="19"/>
          </p:nvPr>
        </p:nvSpPr>
        <p:spPr>
          <a:xfrm>
            <a:off x="1486931" y="6456026"/>
            <a:ext cx="3228474" cy="3484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6D6E71"/>
              </a:buClr>
              <a:buSzPts val="1800"/>
              <a:buNone/>
            </a:pPr>
            <a:r>
              <a:rPr lang="sv-SE"/>
              <a:t>Titolo</a:t>
            </a:r>
            <a:endParaRPr/>
          </a:p>
        </p:txBody>
      </p:sp>
      <p:sp>
        <p:nvSpPr>
          <p:cNvPr id="557" name="Google Shape;557;p2"/>
          <p:cNvSpPr txBox="1">
            <a:spLocks noGrp="1"/>
          </p:cNvSpPr>
          <p:nvPr>
            <p:ph type="body" idx="20"/>
          </p:nvPr>
        </p:nvSpPr>
        <p:spPr>
          <a:xfrm>
            <a:off x="791224" y="729325"/>
            <a:ext cx="5639400" cy="13020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6000"/>
              <a:buNone/>
            </a:pPr>
            <a:r>
              <a:rPr lang="sv-SE"/>
              <a:t>CONTENUTI</a:t>
            </a:r>
            <a:endParaRPr/>
          </a:p>
        </p:txBody>
      </p:sp>
      <p:sp>
        <p:nvSpPr>
          <p:cNvPr id="558" name="Google Shape;558;p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2</a:t>
            </a:fld>
            <a:endParaRPr/>
          </a:p>
        </p:txBody>
      </p:sp>
      <p:sp>
        <p:nvSpPr>
          <p:cNvPr id="559" name="Google Shape;559;p2"/>
          <p:cNvSpPr/>
          <p:nvPr/>
        </p:nvSpPr>
        <p:spPr>
          <a:xfrm>
            <a:off x="0" y="4600575"/>
            <a:ext cx="4995333" cy="231757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sp>
        <p:nvSpPr>
          <p:cNvPr id="701" name="Google Shape;701;p2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20</a:t>
            </a:fld>
            <a:endParaRPr/>
          </a:p>
        </p:txBody>
      </p:sp>
      <p:sp>
        <p:nvSpPr>
          <p:cNvPr id="702" name="Google Shape;702;p20"/>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Il quadro degli Obiettivi di Sviluppo Interiore (IDG) delinea le competenze e le qualità essenziali di cui individui e organizzazioni hanno bisogno per affrontare efficacemente le complesse questioni sociali, in particolare quelle delineate nell'Agenda 2030 delle Nazioni Unite e negli Obiettivi di Sviluppo Sostenibile. Serve come base per esplorare lo sviluppo individuale e collettivo, con particolare attenzione a come le organizzazioni possono facilitare questa crescita per uno sviluppo sostenibile. Attualmente in fase di sviluppo, l'iniziativa IDGs prevede la raccolta di input da parte di ricercatori e professionisti attraverso sondaggi e discussioni per identificare le competenze e le qualità chiave necessarie per il successo.</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Come funziona?</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p:txBody>
      </p:sp>
      <p:sp>
        <p:nvSpPr>
          <p:cNvPr id="703" name="Google Shape;703;p20"/>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Introduzione</a:t>
            </a:r>
            <a:endParaRPr/>
          </a:p>
        </p:txBody>
      </p:sp>
      <p:sp>
        <p:nvSpPr>
          <p:cNvPr id="704" name="Google Shape;704;p20"/>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8AC03B"/>
              </a:buClr>
              <a:buSzPts val="2400"/>
              <a:buNone/>
            </a:pPr>
            <a:r>
              <a:rPr lang="sv-SE" sz="2400"/>
              <a:t>2B Obiettivi di sviluppo interiore</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08"/>
        <p:cNvGrpSpPr/>
        <p:nvPr/>
      </p:nvGrpSpPr>
      <p:grpSpPr>
        <a:xfrm>
          <a:off x="0" y="0"/>
          <a:ext cx="0" cy="0"/>
          <a:chOff x="0" y="0"/>
          <a:chExt cx="0" cy="0"/>
        </a:xfrm>
      </p:grpSpPr>
      <p:sp>
        <p:nvSpPr>
          <p:cNvPr id="709" name="Google Shape;709;p21"/>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21</a:t>
            </a:fld>
            <a:endParaRPr/>
          </a:p>
        </p:txBody>
      </p:sp>
      <p:sp>
        <p:nvSpPr>
          <p:cNvPr id="710" name="Google Shape;710;p21"/>
          <p:cNvSpPr txBox="1">
            <a:spLocks noGrp="1"/>
          </p:cNvSpPr>
          <p:nvPr>
            <p:ph type="body" idx="1"/>
          </p:nvPr>
        </p:nvSpPr>
        <p:spPr>
          <a:xfrm>
            <a:off x="801601" y="2157892"/>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Il quadro IDG rappresenta 23 competenze e qualità in 5 dimensioni sviluppate attraverso due indagini. Gli IDG sono un work-in-progress e possono continuare a cambiare con lo sviluppo del progetto e con l'arrivo di nuove informazioni e input. </a:t>
            </a:r>
            <a:endParaRPr sz="160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endParaRPr sz="1600" b="0" i="0" u="none" strike="noStrike">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endParaRPr sz="1600">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endParaRPr sz="1600" b="0" i="0" u="none" strike="noStrike">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endParaRPr sz="1600">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endParaRPr sz="1600" b="0" i="0" u="none" strike="noStrike">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endParaRPr sz="1600">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endParaRPr sz="1600" b="0" i="0" u="none" strike="noStrike">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endParaRPr sz="1600">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endParaRPr sz="1600" b="0" i="0" u="none" strike="noStrike">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endParaRPr sz="1600">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endParaRPr sz="1600" b="0" i="0" u="none" strike="noStrike">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endParaRPr sz="1600">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endParaRPr sz="1600" b="0" i="0" u="none" strike="noStrike">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endParaRPr sz="1600" b="0" i="0" u="none" strike="noStrike">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endParaRPr sz="1600">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Link alle Linee guida del processo nella sua interezza </a:t>
            </a:r>
            <a:r>
              <a:rPr lang="sv-SE" sz="1600" b="0" i="0" u="sng" strike="noStrike">
                <a:solidFill>
                  <a:srgbClr val="1155C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https://drive.google.com/file/d/1nM6eyTc_cr9_kLJAWYrkHTShlhgU9fXD/edit</a:t>
            </a:r>
            <a:endParaRPr sz="1600" b="0" i="0" u="none" strike="noStrike">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endParaRPr sz="1600">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Esplora il processo (in breve) qui:</a:t>
            </a:r>
            <a:endParaRPr/>
          </a:p>
          <a:p>
            <a:pPr marL="0" lvl="0" indent="0" algn="l" rtl="0">
              <a:lnSpc>
                <a:spcPct val="100000"/>
              </a:lnSpc>
              <a:spcBef>
                <a:spcPts val="0"/>
              </a:spcBef>
              <a:spcAft>
                <a:spcPts val="0"/>
              </a:spcAft>
              <a:buClr>
                <a:srgbClr val="1155CC"/>
              </a:buClr>
              <a:buSzPts val="1600"/>
              <a:buNone/>
            </a:pPr>
            <a:r>
              <a:rPr lang="sv-SE" sz="1600" b="0" i="0" u="sng" strike="noStrike">
                <a:solidFill>
                  <a:srgbClr val="1155CC"/>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https://innerdevelopmentgoals.org/framework/</a:t>
            </a:r>
            <a:endParaRPr sz="1600" b="0" i="0" u="none" strike="noStrike">
              <a:solidFill>
                <a:srgbClr val="000000"/>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2000"/>
              <a:buNone/>
            </a:pPr>
            <a:br>
              <a:rPr lang="sv-SE" sz="2000" b="0" i="0" u="none" strike="noStrike">
                <a:solidFill>
                  <a:srgbClr val="000000"/>
                </a:solidFill>
              </a:rPr>
            </a:br>
            <a:br>
              <a:rPr lang="sv-SE" sz="2000"/>
            </a:br>
            <a:br>
              <a:rPr lang="sv-SE" sz="2000"/>
            </a:br>
            <a:endParaRPr sz="1600" b="0" i="0" u="none" strike="noStrike">
              <a:solidFill>
                <a:srgbClr val="000000"/>
              </a:solidFill>
              <a:latin typeface="Calibri"/>
              <a:ea typeface="Calibri"/>
              <a:cs typeface="Calibri"/>
              <a:sym typeface="Calibri"/>
            </a:endParaRPr>
          </a:p>
          <a:p>
            <a:pPr marL="0" lvl="0" indent="0" algn="just" rtl="0">
              <a:lnSpc>
                <a:spcPct val="100000"/>
              </a:lnSpc>
              <a:spcBef>
                <a:spcPts val="0"/>
              </a:spcBef>
              <a:spcAft>
                <a:spcPts val="0"/>
              </a:spcAft>
              <a:buClr>
                <a:srgbClr val="6D6E71"/>
              </a:buClr>
              <a:buSzPts val="2000"/>
              <a:buNone/>
            </a:pPr>
            <a:br>
              <a:rPr lang="sv-SE" sz="2000"/>
            </a:br>
            <a:br>
              <a:rPr lang="sv-SE" sz="2000"/>
            </a:b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p:txBody>
      </p:sp>
      <p:sp>
        <p:nvSpPr>
          <p:cNvPr id="711" name="Google Shape;711;p21"/>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Introduzione</a:t>
            </a:r>
            <a:endParaRPr/>
          </a:p>
        </p:txBody>
      </p:sp>
      <p:sp>
        <p:nvSpPr>
          <p:cNvPr id="712" name="Google Shape;712;p21"/>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400"/>
              <a:buNone/>
            </a:pPr>
            <a:r>
              <a:rPr lang="sv-SE" sz="2400"/>
              <a:t>2B Obiettivi di sviluppo interiore</a:t>
            </a:r>
            <a:endParaRPr/>
          </a:p>
        </p:txBody>
      </p:sp>
      <p:pic>
        <p:nvPicPr>
          <p:cNvPr id="713" name="Google Shape;713;p21"/>
          <p:cNvPicPr preferRelativeResize="0"/>
          <p:nvPr/>
        </p:nvPicPr>
        <p:blipFill rotWithShape="1">
          <a:blip r:embed="rId5">
            <a:alphaModFix/>
          </a:blip>
          <a:srcRect/>
          <a:stretch/>
        </p:blipFill>
        <p:spPr>
          <a:xfrm>
            <a:off x="801602" y="3275288"/>
            <a:ext cx="5903900" cy="3425552"/>
          </a:xfrm>
          <a:prstGeom prst="rect">
            <a:avLst/>
          </a:prstGeom>
          <a:noFill/>
          <a:ln>
            <a:noFill/>
          </a:ln>
        </p:spPr>
      </p:pic>
      <p:sp>
        <p:nvSpPr>
          <p:cNvPr id="714" name="Google Shape;714;p21"/>
          <p:cNvSpPr txBox="1"/>
          <p:nvPr/>
        </p:nvSpPr>
        <p:spPr>
          <a:xfrm>
            <a:off x="877323" y="6552118"/>
            <a:ext cx="6426540" cy="179500"/>
          </a:xfrm>
          <a:prstGeom prst="rect">
            <a:avLst/>
          </a:prstGeom>
          <a:noFill/>
          <a:ln>
            <a:noFill/>
          </a:ln>
        </p:spPr>
        <p:txBody>
          <a:bodyPr spcFirstLastPara="1" wrap="square" lIns="0" tIns="10100" rIns="0" bIns="0" anchor="t" anchorCtr="0">
            <a:spAutoFit/>
          </a:bodyPr>
          <a:lstStyle/>
          <a:p>
            <a:pPr marL="0" marR="0" lvl="0" indent="0" algn="l" rtl="0">
              <a:spcBef>
                <a:spcPts val="0"/>
              </a:spcBef>
              <a:spcAft>
                <a:spcPts val="0"/>
              </a:spcAft>
              <a:buNone/>
            </a:pPr>
            <a:r>
              <a:rPr lang="sv-SE" sz="1100" b="0" i="0" u="none" strike="noStrike">
                <a:solidFill>
                  <a:srgbClr val="222228"/>
                </a:solidFill>
                <a:latin typeface="Calibri"/>
                <a:ea typeface="Calibri"/>
                <a:cs typeface="Calibri"/>
                <a:sym typeface="Calibri"/>
              </a:rPr>
              <a:t>Fonte: https://innerdevelopmentgoals.org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18"/>
        <p:cNvGrpSpPr/>
        <p:nvPr/>
      </p:nvGrpSpPr>
      <p:grpSpPr>
        <a:xfrm>
          <a:off x="0" y="0"/>
          <a:ext cx="0" cy="0"/>
          <a:chOff x="0" y="0"/>
          <a:chExt cx="0" cy="0"/>
        </a:xfrm>
      </p:grpSpPr>
      <p:sp>
        <p:nvSpPr>
          <p:cNvPr id="719" name="Google Shape;719;p2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22</a:t>
            </a:fld>
            <a:endParaRPr/>
          </a:p>
        </p:txBody>
      </p:sp>
      <p:sp>
        <p:nvSpPr>
          <p:cNvPr id="720" name="Google Shape;720;p22"/>
          <p:cNvSpPr txBox="1">
            <a:spLocks noGrp="1"/>
          </p:cNvSpPr>
          <p:nvPr>
            <p:ph type="body" idx="1"/>
          </p:nvPr>
        </p:nvSpPr>
        <p:spPr>
          <a:xfrm>
            <a:off x="3779837" y="833157"/>
            <a:ext cx="1955741"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8000"/>
              <a:buNone/>
            </a:pPr>
            <a:r>
              <a:rPr lang="sv-SE"/>
              <a:t>2c</a:t>
            </a:r>
            <a:endParaRPr/>
          </a:p>
        </p:txBody>
      </p:sp>
      <p:sp>
        <p:nvSpPr>
          <p:cNvPr id="721" name="Google Shape;721;p22"/>
          <p:cNvSpPr txBox="1">
            <a:spLocks noGrp="1"/>
          </p:cNvSpPr>
          <p:nvPr>
            <p:ph type="body" idx="2"/>
          </p:nvPr>
        </p:nvSpPr>
        <p:spPr>
          <a:xfrm>
            <a:off x="3779837" y="2592720"/>
            <a:ext cx="3455352"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2800"/>
              <a:buNone/>
            </a:pPr>
            <a:r>
              <a:rPr lang="sv-SE" dirty="0" err="1"/>
              <a:t>Competenze</a:t>
            </a:r>
            <a:r>
              <a:rPr lang="sv-SE" dirty="0"/>
              <a:t> </a:t>
            </a:r>
            <a:r>
              <a:rPr lang="sv-SE" dirty="0" err="1"/>
              <a:t>nell'ecoturismo</a:t>
            </a:r>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25"/>
        <p:cNvGrpSpPr/>
        <p:nvPr/>
      </p:nvGrpSpPr>
      <p:grpSpPr>
        <a:xfrm>
          <a:off x="0" y="0"/>
          <a:ext cx="0" cy="0"/>
          <a:chOff x="0" y="0"/>
          <a:chExt cx="0" cy="0"/>
        </a:xfrm>
      </p:grpSpPr>
      <p:sp>
        <p:nvSpPr>
          <p:cNvPr id="726" name="Google Shape;726;p2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23</a:t>
            </a:fld>
            <a:endParaRPr/>
          </a:p>
        </p:txBody>
      </p:sp>
      <p:sp>
        <p:nvSpPr>
          <p:cNvPr id="727" name="Google Shape;727;p23"/>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Una carriera di successo nell'ecoturismo richiede competenze chiave come la </a:t>
            </a:r>
            <a:r>
              <a:rPr lang="sv-SE" sz="1600" b="1" i="0" u="none" strike="noStrike">
                <a:latin typeface="Calibri"/>
                <a:ea typeface="Calibri"/>
                <a:cs typeface="Calibri"/>
                <a:sym typeface="Calibri"/>
              </a:rPr>
              <a:t>consapevolezza ambientale</a:t>
            </a:r>
            <a:r>
              <a:rPr lang="sv-SE" sz="1600" b="0" i="0" u="none" strike="noStrike">
                <a:latin typeface="Calibri"/>
                <a:ea typeface="Calibri"/>
                <a:cs typeface="Calibri"/>
                <a:sym typeface="Calibri"/>
              </a:rPr>
              <a:t>, la </a:t>
            </a:r>
            <a:r>
              <a:rPr lang="sv-SE" sz="1600" b="1" i="0" u="none" strike="noStrike">
                <a:latin typeface="Calibri"/>
                <a:ea typeface="Calibri"/>
                <a:cs typeface="Calibri"/>
                <a:sym typeface="Calibri"/>
              </a:rPr>
              <a:t>sensibilità culturale </a:t>
            </a:r>
            <a:r>
              <a:rPr lang="sv-SE" sz="1600" b="0" i="0" u="none" strike="noStrike">
                <a:latin typeface="Calibri"/>
                <a:ea typeface="Calibri"/>
                <a:cs typeface="Calibri"/>
                <a:sym typeface="Calibri"/>
              </a:rPr>
              <a:t>e una </a:t>
            </a:r>
            <a:r>
              <a:rPr lang="sv-SE" sz="1600" b="1" i="0" u="none" strike="noStrike">
                <a:latin typeface="Calibri"/>
                <a:ea typeface="Calibri"/>
                <a:cs typeface="Calibri"/>
                <a:sym typeface="Calibri"/>
              </a:rPr>
              <a:t>forte capacità di comunicazione </a:t>
            </a:r>
            <a:r>
              <a:rPr lang="sv-SE" sz="1600" b="0" i="0" u="none" strike="noStrike">
                <a:latin typeface="Calibri"/>
                <a:ea typeface="Calibri"/>
                <a:cs typeface="Calibri"/>
                <a:sym typeface="Calibri"/>
              </a:rPr>
              <a:t>per coinvolgere i visitatori e promuovere la sostenibilità. Anche l</a:t>
            </a:r>
            <a:r>
              <a:rPr lang="sv-SE" sz="1600" b="1" i="0" u="none" strike="noStrike">
                <a:latin typeface="Calibri"/>
                <a:ea typeface="Calibri"/>
                <a:cs typeface="Calibri"/>
                <a:sym typeface="Calibri"/>
              </a:rPr>
              <a:t>'adattabilità </a:t>
            </a:r>
            <a:r>
              <a:rPr lang="sv-SE" sz="1600" b="0" i="0" u="none" strike="noStrike">
                <a:latin typeface="Calibri"/>
                <a:ea typeface="Calibri"/>
                <a:cs typeface="Calibri"/>
                <a:sym typeface="Calibri"/>
              </a:rPr>
              <a:t>e la capacità </a:t>
            </a:r>
            <a:r>
              <a:rPr lang="sv-SE" sz="1600" b="1" i="0" u="none" strike="noStrike">
                <a:latin typeface="Calibri"/>
                <a:ea typeface="Calibri"/>
                <a:cs typeface="Calibri"/>
                <a:sym typeface="Calibri"/>
              </a:rPr>
              <a:t>di risolvere i problemi </a:t>
            </a:r>
            <a:r>
              <a:rPr lang="sv-SE" sz="1600" b="0" i="0" u="none" strike="noStrike">
                <a:latin typeface="Calibri"/>
                <a:ea typeface="Calibri"/>
                <a:cs typeface="Calibri"/>
                <a:sym typeface="Calibri"/>
              </a:rPr>
              <a:t>sono essenziali per affrontare le sfide e garantire pratiche turistiche responsabili. Queste qualità gettano le basi per prosperare nel settore: diamo un'occhiata più da vicino all'elenco completo delle competenze essenziali e a come contribuiscono al successo nell'ecoturismo.</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Consapevolezza ambientale: </a:t>
            </a:r>
            <a:r>
              <a:rPr lang="sv-SE" sz="1600" b="0" i="0" u="none" strike="noStrike">
                <a:latin typeface="Calibri"/>
                <a:ea typeface="Calibri"/>
                <a:cs typeface="Calibri"/>
                <a:sym typeface="Calibri"/>
              </a:rPr>
              <a:t>Una profonda conoscenza delle questioni ambientali e una vera passione per gli sforzi di conservazione sono fondamentali nell'ecoturismo. Ciò include la conoscenza degli ecosistemi, della biodiversità e dell'impatto delle attività umane sugli ambienti naturali.</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Sensibilità culturale</a:t>
            </a:r>
            <a:r>
              <a:rPr lang="sv-SE" sz="1600" b="0" i="0" u="none" strike="noStrike">
                <a:latin typeface="Calibri"/>
                <a:ea typeface="Calibri"/>
                <a:cs typeface="Calibri"/>
                <a:sym typeface="Calibri"/>
              </a:rPr>
              <a:t>: Il rispetto per le diverse culture, tradizioni e usanze locali è essenziale nell'ecoturismo, in quanto spesso comporta l'interazione con le comunità indigene e la visita a siti culturalmente significativi. La sensibilità culturale aiuta a promuovere relazioni positive con le comunità locali e a promuovere pratiche di turismo responsabile.</a:t>
            </a:r>
            <a:endParaRPr/>
          </a:p>
          <a:p>
            <a:pPr marL="0" lvl="0" indent="0" algn="just" rtl="0">
              <a:lnSpc>
                <a:spcPct val="100000"/>
              </a:lnSpc>
              <a:spcBef>
                <a:spcPts val="0"/>
              </a:spcBef>
              <a:spcAft>
                <a:spcPts val="0"/>
              </a:spcAft>
              <a:buClr>
                <a:srgbClr val="6D6E71"/>
              </a:buClr>
              <a:buSzPts val="1600"/>
              <a:buNone/>
            </a:pPr>
            <a:endParaRPr sz="1600" b="0" i="0" u="none" strike="noStrike">
              <a:solidFill>
                <a:srgbClr val="000000"/>
              </a:solidFill>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p:txBody>
      </p:sp>
      <p:sp>
        <p:nvSpPr>
          <p:cNvPr id="728" name="Google Shape;728;p23"/>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Introduzione e competenze chiave</a:t>
            </a:r>
            <a:endParaRPr/>
          </a:p>
        </p:txBody>
      </p:sp>
      <p:sp>
        <p:nvSpPr>
          <p:cNvPr id="729" name="Google Shape;729;p23"/>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400"/>
              <a:buNone/>
            </a:pPr>
            <a:r>
              <a:rPr lang="sv-SE" sz="2400"/>
              <a:t>Competenze 2C nell'ecoturismo</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sp>
        <p:nvSpPr>
          <p:cNvPr id="734" name="Google Shape;734;p2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24</a:t>
            </a:fld>
            <a:endParaRPr/>
          </a:p>
        </p:txBody>
      </p:sp>
      <p:sp>
        <p:nvSpPr>
          <p:cNvPr id="735" name="Google Shape;735;p24"/>
          <p:cNvSpPr txBox="1">
            <a:spLocks noGrp="1"/>
          </p:cNvSpPr>
          <p:nvPr>
            <p:ph type="body" idx="1"/>
          </p:nvPr>
        </p:nvSpPr>
        <p:spPr>
          <a:xfrm>
            <a:off x="801602" y="2043600"/>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1" i="0" u="none" strike="noStrike" dirty="0" err="1">
                <a:latin typeface="Calibri"/>
                <a:ea typeface="Calibri"/>
                <a:cs typeface="Calibri"/>
                <a:sym typeface="Calibri"/>
              </a:rPr>
              <a:t>Abilità</a:t>
            </a:r>
            <a:r>
              <a:rPr lang="sv-SE" sz="1600" b="1" i="0" u="none" strike="noStrike" dirty="0">
                <a:latin typeface="Calibri"/>
                <a:ea typeface="Calibri"/>
                <a:cs typeface="Calibri"/>
                <a:sym typeface="Calibri"/>
              </a:rPr>
              <a:t> </a:t>
            </a:r>
            <a:r>
              <a:rPr lang="sv-SE" sz="1600" b="1" i="0" u="none" strike="noStrike" dirty="0" err="1">
                <a:latin typeface="Calibri"/>
                <a:ea typeface="Calibri"/>
                <a:cs typeface="Calibri"/>
                <a:sym typeface="Calibri"/>
              </a:rPr>
              <a:t>comunicative</a:t>
            </a:r>
            <a:r>
              <a:rPr lang="sv-SE" sz="1600" b="0" i="0" u="none" strike="noStrike" dirty="0">
                <a:latin typeface="Calibri"/>
                <a:ea typeface="Calibri"/>
                <a:cs typeface="Calibri"/>
                <a:sym typeface="Calibri"/>
              </a:rPr>
              <a:t>: Una </a:t>
            </a:r>
            <a:r>
              <a:rPr lang="sv-SE" sz="1600" b="0" i="0" u="none" strike="noStrike" dirty="0" err="1">
                <a:latin typeface="Calibri"/>
                <a:ea typeface="Calibri"/>
                <a:cs typeface="Calibri"/>
                <a:sym typeface="Calibri"/>
              </a:rPr>
              <a:t>comunicazione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efficace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fondamentale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nell'ecoturismo</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coinvolgere</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visitatori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collaborare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comunità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locali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trasmettere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importanti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messaggi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conservazione</a:t>
            </a:r>
            <a:r>
              <a:rPr lang="sv-SE" sz="1600" b="0" i="0" u="none" strike="noStrike" dirty="0">
                <a:latin typeface="Calibri"/>
                <a:ea typeface="Calibri"/>
                <a:cs typeface="Calibri"/>
                <a:sym typeface="Calibri"/>
              </a:rPr>
              <a:t>. Una forte </a:t>
            </a:r>
            <a:r>
              <a:rPr lang="sv-SE" sz="1600" b="0" i="0" u="none" strike="noStrike" dirty="0" err="1">
                <a:latin typeface="Calibri"/>
                <a:ea typeface="Calibri"/>
                <a:cs typeface="Calibri"/>
                <a:sym typeface="Calibri"/>
              </a:rPr>
              <a:t>capacità</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comunicazione</a:t>
            </a:r>
            <a:r>
              <a:rPr lang="sv-SE" sz="1600" b="0" i="0" u="none" strike="noStrike" dirty="0">
                <a:latin typeface="Calibri"/>
                <a:ea typeface="Calibri"/>
                <a:cs typeface="Calibri"/>
                <a:sym typeface="Calibri"/>
              </a:rPr>
              <a:t> verbale e </a:t>
            </a:r>
            <a:r>
              <a:rPr lang="sv-SE" sz="1600" b="0" i="0" u="none" strike="noStrike" dirty="0" err="1">
                <a:latin typeface="Calibri"/>
                <a:ea typeface="Calibri"/>
                <a:cs typeface="Calibri"/>
                <a:sym typeface="Calibri"/>
              </a:rPr>
              <a:t>scritta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preziosa</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guidare</a:t>
            </a:r>
            <a:r>
              <a:rPr lang="sv-SE" sz="1600" b="0" i="0" u="none" strike="noStrike" dirty="0">
                <a:latin typeface="Calibri"/>
                <a:ea typeface="Calibri"/>
                <a:cs typeface="Calibri"/>
                <a:sym typeface="Calibri"/>
              </a:rPr>
              <a:t> i tour, </a:t>
            </a:r>
            <a:r>
              <a:rPr lang="sv-SE" sz="1600" b="0" i="0" u="none" strike="noStrike" dirty="0" err="1">
                <a:latin typeface="Calibri"/>
                <a:ea typeface="Calibri"/>
                <a:cs typeface="Calibri"/>
                <a:sym typeface="Calibri"/>
              </a:rPr>
              <a:t>condurre</a:t>
            </a:r>
            <a:r>
              <a:rPr lang="sv-SE" sz="1600" b="0" i="0" u="none" strike="noStrike" dirty="0">
                <a:latin typeface="Calibri"/>
                <a:ea typeface="Calibri"/>
                <a:cs typeface="Calibri"/>
                <a:sym typeface="Calibri"/>
              </a:rPr>
              <a:t> workshop </a:t>
            </a:r>
            <a:r>
              <a:rPr lang="sv-SE" sz="1600" b="0" i="0" u="none" strike="noStrike" dirty="0" err="1">
                <a:latin typeface="Calibri"/>
                <a:ea typeface="Calibri"/>
                <a:cs typeface="Calibri"/>
                <a:sym typeface="Calibri"/>
              </a:rPr>
              <a:t>educativi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sostenere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pratiche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sostenibili</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i="0" u="none" strike="noStrike" dirty="0" err="1">
                <a:latin typeface="Calibri"/>
                <a:ea typeface="Calibri"/>
                <a:cs typeface="Calibri"/>
                <a:sym typeface="Calibri"/>
              </a:rPr>
              <a:t>Leadership</a:t>
            </a:r>
            <a:r>
              <a:rPr lang="sv-SE" sz="1600" b="1" i="0" u="none" strike="noStrike" dirty="0">
                <a:latin typeface="Calibri"/>
                <a:ea typeface="Calibri"/>
                <a:cs typeface="Calibri"/>
                <a:sym typeface="Calibri"/>
              </a:rPr>
              <a:t> e </a:t>
            </a:r>
            <a:r>
              <a:rPr lang="sv-SE" sz="1600" b="1" i="0" u="none" strike="noStrike" dirty="0" err="1">
                <a:latin typeface="Calibri"/>
                <a:ea typeface="Calibri"/>
                <a:cs typeface="Calibri"/>
                <a:sym typeface="Calibri"/>
              </a:rPr>
              <a:t>lavoro</a:t>
            </a:r>
            <a:r>
              <a:rPr lang="sv-SE" sz="1600" b="1" i="0" u="none" strike="noStrike" dirty="0">
                <a:latin typeface="Calibri"/>
                <a:ea typeface="Calibri"/>
                <a:cs typeface="Calibri"/>
                <a:sym typeface="Calibri"/>
              </a:rPr>
              <a:t> di </a:t>
            </a:r>
            <a:r>
              <a:rPr lang="sv-SE" sz="1600" b="1" i="0" u="none" strike="noStrike" dirty="0" err="1">
                <a:latin typeface="Calibri"/>
                <a:ea typeface="Calibri"/>
                <a:cs typeface="Calibri"/>
                <a:sym typeface="Calibri"/>
              </a:rPr>
              <a:t>squadra</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capacità</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leadership</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utili</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guidare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iniziative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ecologiche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gestire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progetti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conservazione</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ispirare</a:t>
            </a:r>
            <a:r>
              <a:rPr lang="sv-SE" sz="1600" b="0" i="0" u="none" strike="noStrike" dirty="0">
                <a:latin typeface="Calibri"/>
                <a:ea typeface="Calibri"/>
                <a:cs typeface="Calibri"/>
                <a:sym typeface="Calibri"/>
              </a:rPr>
              <a:t> gli </a:t>
            </a:r>
            <a:r>
              <a:rPr lang="sv-SE" sz="1600" b="0" i="0" u="none" strike="noStrike" dirty="0" err="1">
                <a:latin typeface="Calibri"/>
                <a:ea typeface="Calibri"/>
                <a:cs typeface="Calibri"/>
                <a:sym typeface="Calibri"/>
              </a:rPr>
              <a:t>altri</a:t>
            </a:r>
            <a:r>
              <a:rPr lang="sv-SE" sz="1600" b="0" i="0" u="none" strike="noStrike" dirty="0">
                <a:latin typeface="Calibri"/>
                <a:ea typeface="Calibri"/>
                <a:cs typeface="Calibri"/>
                <a:sym typeface="Calibri"/>
              </a:rPr>
              <a:t> ad </a:t>
            </a:r>
            <a:r>
              <a:rPr lang="sv-SE" sz="1600" b="0" i="0" u="none" strike="noStrike" dirty="0" err="1">
                <a:latin typeface="Calibri"/>
                <a:ea typeface="Calibri"/>
                <a:cs typeface="Calibri"/>
                <a:sym typeface="Calibri"/>
              </a:rPr>
              <a:t>adottare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comportamenti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sostenibili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Inoltre</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capacità</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lavorare</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gruppo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essenziale</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coordinare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attività</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ecoturismo</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raggiungere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obiettivi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comuni</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i="0" u="none" strike="noStrike" dirty="0" err="1">
                <a:latin typeface="Calibri"/>
                <a:ea typeface="Calibri"/>
                <a:cs typeface="Calibri"/>
                <a:sym typeface="Calibri"/>
              </a:rPr>
              <a:t>Adattabilità</a:t>
            </a:r>
            <a:r>
              <a:rPr lang="sv-SE" sz="1600" b="1" i="0" u="none" strike="noStrike" dirty="0">
                <a:latin typeface="Calibri"/>
                <a:ea typeface="Calibri"/>
                <a:cs typeface="Calibri"/>
                <a:sym typeface="Calibri"/>
              </a:rPr>
              <a:t> e </a:t>
            </a:r>
            <a:r>
              <a:rPr lang="sv-SE" sz="1600" b="1" i="0" u="none" strike="noStrike" dirty="0" err="1">
                <a:latin typeface="Calibri"/>
                <a:ea typeface="Calibri"/>
                <a:cs typeface="Calibri"/>
                <a:sym typeface="Calibri"/>
              </a:rPr>
              <a:t>resilienza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L'ecoturismo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spesso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implica</a:t>
            </a:r>
            <a:r>
              <a:rPr lang="sv-SE" sz="1600" b="0" i="0" u="none" strike="noStrike" dirty="0">
                <a:latin typeface="Calibri"/>
                <a:ea typeface="Calibri"/>
                <a:cs typeface="Calibri"/>
                <a:sym typeface="Calibri"/>
              </a:rPr>
              <a:t> il </a:t>
            </a:r>
            <a:r>
              <a:rPr lang="sv-SE" sz="1600" b="0" i="0" u="none" strike="noStrike" dirty="0" err="1">
                <a:latin typeface="Calibri"/>
                <a:ea typeface="Calibri"/>
                <a:cs typeface="Calibri"/>
                <a:sym typeface="Calibri"/>
              </a:rPr>
              <a:t>lavoro</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ambienti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diversi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l'affrontare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sfide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inaspettate</a:t>
            </a:r>
            <a:r>
              <a:rPr lang="sv-SE" sz="1600" b="0" i="0" u="none" strike="noStrike" dirty="0">
                <a:latin typeface="Calibri"/>
                <a:ea typeface="Calibri"/>
                <a:cs typeface="Calibri"/>
                <a:sym typeface="Calibri"/>
              </a:rPr>
              <a:t>, come i </a:t>
            </a:r>
            <a:r>
              <a:rPr lang="sv-SE" sz="1600" b="0" i="0" u="none" strike="noStrike" dirty="0" err="1">
                <a:latin typeface="Calibri"/>
                <a:ea typeface="Calibri"/>
                <a:cs typeface="Calibri"/>
                <a:sym typeface="Calibri"/>
              </a:rPr>
              <a:t>cambiamenti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condizioni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meteorologiche</a:t>
            </a:r>
            <a:r>
              <a:rPr lang="sv-SE" sz="1600" b="0" i="0" u="none" strike="noStrike" dirty="0">
                <a:latin typeface="Calibri"/>
                <a:ea typeface="Calibri"/>
                <a:cs typeface="Calibri"/>
                <a:sym typeface="Calibri"/>
              </a:rPr>
              <a:t> o gli </a:t>
            </a:r>
            <a:r>
              <a:rPr lang="sv-SE" sz="1600" b="0" i="0" u="none" strike="noStrike" dirty="0" err="1">
                <a:latin typeface="Calibri"/>
                <a:ea typeface="Calibri"/>
                <a:cs typeface="Calibri"/>
                <a:sym typeface="Calibri"/>
              </a:rPr>
              <a:t>ostacoli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logistici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L'adattabilità</a:t>
            </a:r>
            <a:r>
              <a:rPr lang="sv-SE" sz="1600" b="0" i="0" u="none" strike="noStrike" dirty="0">
                <a:latin typeface="Calibri"/>
                <a:ea typeface="Calibri"/>
                <a:cs typeface="Calibri"/>
                <a:sym typeface="Calibri"/>
              </a:rPr>
              <a:t> e la </a:t>
            </a:r>
            <a:r>
              <a:rPr lang="sv-SE" sz="1600" b="0" i="0" u="none" strike="noStrike" dirty="0" err="1">
                <a:latin typeface="Calibri"/>
                <a:ea typeface="Calibri"/>
                <a:cs typeface="Calibri"/>
                <a:sym typeface="Calibri"/>
              </a:rPr>
              <a:t>resilienza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consentono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persone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affrontare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incertezze</a:t>
            </a:r>
            <a:r>
              <a:rPr lang="sv-SE" sz="1600" b="0" i="0" u="none" strike="noStrike" dirty="0">
                <a:latin typeface="Calibri"/>
                <a:ea typeface="Calibri"/>
                <a:cs typeface="Calibri"/>
                <a:sym typeface="Calibri"/>
              </a:rPr>
              <a:t> e di </a:t>
            </a:r>
            <a:r>
              <a:rPr lang="sv-SE" sz="1600" b="0" i="0" u="none" strike="noStrike" dirty="0" err="1">
                <a:latin typeface="Calibri"/>
                <a:ea typeface="Calibri"/>
                <a:cs typeface="Calibri"/>
                <a:sym typeface="Calibri"/>
              </a:rPr>
              <a:t>rispondere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efficacemente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circostanze</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evoluzione</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i="0" u="none" strike="noStrike" dirty="0" err="1">
                <a:latin typeface="Calibri"/>
                <a:ea typeface="Calibri"/>
                <a:cs typeface="Calibri"/>
                <a:sym typeface="Calibri"/>
              </a:rPr>
              <a:t>Capacità</a:t>
            </a:r>
            <a:r>
              <a:rPr lang="sv-SE" sz="1600" b="1" i="0" u="none" strike="noStrike" dirty="0">
                <a:latin typeface="Calibri"/>
                <a:ea typeface="Calibri"/>
                <a:cs typeface="Calibri"/>
                <a:sym typeface="Calibri"/>
              </a:rPr>
              <a:t> di </a:t>
            </a:r>
            <a:r>
              <a:rPr lang="sv-SE" sz="1600" b="1" i="0" u="none" strike="noStrike" dirty="0" err="1">
                <a:latin typeface="Calibri"/>
                <a:ea typeface="Calibri"/>
                <a:cs typeface="Calibri"/>
                <a:sym typeface="Calibri"/>
              </a:rPr>
              <a:t>risolvere</a:t>
            </a:r>
            <a:r>
              <a:rPr lang="sv-SE" sz="1600" b="1" i="0" u="none" strike="noStrike" dirty="0">
                <a:latin typeface="Calibri"/>
                <a:ea typeface="Calibri"/>
                <a:cs typeface="Calibri"/>
                <a:sym typeface="Calibri"/>
              </a:rPr>
              <a:t> i </a:t>
            </a:r>
            <a:r>
              <a:rPr lang="sv-SE" sz="1600" b="1" i="0" u="none" strike="noStrike" dirty="0" err="1">
                <a:latin typeface="Calibri"/>
                <a:ea typeface="Calibri"/>
                <a:cs typeface="Calibri"/>
                <a:sym typeface="Calibri"/>
              </a:rPr>
              <a:t>problemi</a:t>
            </a:r>
            <a:r>
              <a:rPr lang="sv-SE" sz="1600" b="1" i="0" u="none" strike="noStrike" dirty="0">
                <a:latin typeface="Calibri"/>
                <a:ea typeface="Calibri"/>
                <a:cs typeface="Calibri"/>
                <a:sym typeface="Calibri"/>
              </a:rPr>
              <a:t>: </a:t>
            </a:r>
            <a:r>
              <a:rPr lang="sv-SE" sz="1600" b="0" i="0" u="none" strike="noStrike" dirty="0">
                <a:latin typeface="Calibri"/>
                <a:ea typeface="Calibri"/>
                <a:cs typeface="Calibri"/>
                <a:sym typeface="Calibri"/>
              </a:rPr>
              <a:t>Il </a:t>
            </a:r>
            <a:r>
              <a:rPr lang="sv-SE" sz="1600" b="0" i="0" u="none" strike="noStrike" dirty="0" err="1">
                <a:latin typeface="Calibri"/>
                <a:ea typeface="Calibri"/>
                <a:cs typeface="Calibri"/>
                <a:sym typeface="Calibri"/>
              </a:rPr>
              <a:t>pensiero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critico</a:t>
            </a:r>
            <a:r>
              <a:rPr lang="sv-SE" sz="1600" b="0" i="0" u="none" strike="noStrike" dirty="0">
                <a:latin typeface="Calibri"/>
                <a:ea typeface="Calibri"/>
                <a:cs typeface="Calibri"/>
                <a:sym typeface="Calibri"/>
              </a:rPr>
              <a:t> e la </a:t>
            </a:r>
            <a:r>
              <a:rPr lang="sv-SE" sz="1600" b="0" i="0" u="none" strike="noStrike" dirty="0" err="1">
                <a:latin typeface="Calibri"/>
                <a:ea typeface="Calibri"/>
                <a:cs typeface="Calibri"/>
                <a:sym typeface="Calibri"/>
              </a:rPr>
              <a:t>capacità</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risolvere</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problemi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preziosi</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affrontare</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problemi</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conservazione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implementare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pratiche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sostenibili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risolvere</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conflitti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possono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sorgere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durante</a:t>
            </a:r>
            <a:r>
              <a:rPr lang="sv-SE" sz="1600" b="0" i="0" u="none" strike="noStrike" dirty="0">
                <a:latin typeface="Calibri"/>
                <a:ea typeface="Calibri"/>
                <a:cs typeface="Calibri"/>
                <a:sym typeface="Calibri"/>
              </a:rPr>
              <a:t> le </a:t>
            </a:r>
            <a:r>
              <a:rPr lang="sv-SE" sz="1600" b="0" i="0" u="none" strike="noStrike" dirty="0" err="1">
                <a:latin typeface="Calibri"/>
                <a:ea typeface="Calibri"/>
                <a:cs typeface="Calibri"/>
                <a:sym typeface="Calibri"/>
              </a:rPr>
              <a:t>attività</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ecoturismo</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capacità</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trovare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soluzioni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creative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contribuisce</a:t>
            </a:r>
            <a:r>
              <a:rPr lang="sv-SE" sz="1600" b="0" i="0" u="none" strike="noStrike" dirty="0">
                <a:latin typeface="Calibri"/>
                <a:ea typeface="Calibri"/>
                <a:cs typeface="Calibri"/>
                <a:sym typeface="Calibri"/>
              </a:rPr>
              <a:t> al </a:t>
            </a:r>
            <a:r>
              <a:rPr lang="sv-SE" sz="1600" b="0" i="0" u="none" strike="noStrike" dirty="0" err="1">
                <a:latin typeface="Calibri"/>
                <a:ea typeface="Calibri"/>
                <a:cs typeface="Calibri"/>
                <a:sym typeface="Calibri"/>
              </a:rPr>
              <a:t>successo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iniziative</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ecoturismo</a:t>
            </a:r>
            <a:r>
              <a:rPr lang="sv-SE" sz="1600" b="0" i="0" u="none" strike="noStrike" dirty="0">
                <a:latin typeface="Calibri"/>
                <a:ea typeface="Calibri"/>
                <a:cs typeface="Calibri"/>
                <a:sym typeface="Calibri"/>
              </a:rPr>
              <a:t>.</a:t>
            </a:r>
            <a:endParaRPr dirty="0"/>
          </a:p>
          <a:p>
            <a:pPr marL="0" lvl="0" indent="0" algn="just"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dirty="0">
              <a:latin typeface="Calibri"/>
              <a:ea typeface="Calibri"/>
              <a:cs typeface="Calibri"/>
              <a:sym typeface="Calibri"/>
            </a:endParaRPr>
          </a:p>
        </p:txBody>
      </p:sp>
      <p:sp>
        <p:nvSpPr>
          <p:cNvPr id="736" name="Google Shape;736;p24"/>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Competenze chiave</a:t>
            </a:r>
            <a:endParaRPr/>
          </a:p>
        </p:txBody>
      </p:sp>
      <p:sp>
        <p:nvSpPr>
          <p:cNvPr id="737" name="Google Shape;737;p24"/>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0000"/>
              </a:lnSpc>
              <a:spcBef>
                <a:spcPts val="0"/>
              </a:spcBef>
              <a:spcAft>
                <a:spcPts val="0"/>
              </a:spcAft>
              <a:buClr>
                <a:srgbClr val="8AC03B"/>
              </a:buClr>
              <a:buSzPct val="100000"/>
              <a:buNone/>
            </a:pPr>
            <a:r>
              <a:rPr lang="sv-SE"/>
              <a:t>Competenze 2C nell'ecoturismo</a:t>
            </a:r>
            <a:endParaRPr sz="28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Google Shape;742;p2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25</a:t>
            </a:fld>
            <a:endParaRPr/>
          </a:p>
        </p:txBody>
      </p:sp>
      <p:sp>
        <p:nvSpPr>
          <p:cNvPr id="743" name="Google Shape;743;p25"/>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Orientamento al servizio clienti</a:t>
            </a:r>
            <a:r>
              <a:rPr lang="sv-SE" sz="1600" b="0" i="0" u="none" strike="noStrike">
                <a:latin typeface="Calibri"/>
                <a:ea typeface="Calibri"/>
                <a:cs typeface="Calibri"/>
                <a:sym typeface="Calibri"/>
              </a:rPr>
              <a:t>: Fornire un servizio clienti eccezionale è importante nell'ecoturismo per garantire ai visitatori esperienze piacevoli e significative nel rispetto delle risorse naturali e culturali. Essere attenti alle esigenze e alle preferenze dei visitatori aumenta la loro soddisfazione e li incoraggia a sostenere le pratiche di turismo sostenibile.</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Comportamento etico e responsabile</a:t>
            </a:r>
            <a:r>
              <a:rPr lang="sv-SE" sz="1600" b="0" i="0" u="none" strike="noStrike">
                <a:latin typeface="Calibri"/>
                <a:ea typeface="Calibri"/>
                <a:cs typeface="Calibri"/>
                <a:sym typeface="Calibri"/>
              </a:rPr>
              <a:t>: Il rispetto degli standard etici e la dimostrazione di un comportamento responsabile sono principi fondamentali dell'ecoturismo. Ciò include la pratica dei principi "Leave No Trace", il rispetto della fauna selvatica e degli habitat e la priorità del benessere delle comunità locali rispetto agli interessi commerciali.</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Mentalità imprenditoriale</a:t>
            </a:r>
            <a:r>
              <a:rPr lang="sv-SE" sz="1600" b="0" i="0" u="none" strike="noStrike">
                <a:latin typeface="Calibri"/>
                <a:ea typeface="Calibri"/>
                <a:cs typeface="Calibri"/>
                <a:sym typeface="Calibri"/>
              </a:rPr>
              <a:t>: Per coloro che sono interessati ad avviare una propria attività ecoturistica o a perseguire iniziative imprenditoriali all'interno del settore, una mentalità imprenditoriale è preziosa. Questo comporta creatività, innovazione, assunzione di rischi e senso degli affari per sviluppare iniziative ecoturistiche sostenibili e redditizie.</a:t>
            </a:r>
            <a:endParaRPr/>
          </a:p>
          <a:p>
            <a:pPr marL="0" lvl="0" indent="0" algn="just" rtl="0">
              <a:lnSpc>
                <a:spcPct val="100000"/>
              </a:lnSpc>
              <a:spcBef>
                <a:spcPts val="0"/>
              </a:spcBef>
              <a:spcAft>
                <a:spcPts val="0"/>
              </a:spcAft>
              <a:buClr>
                <a:srgbClr val="6D6E71"/>
              </a:buClr>
              <a:buSzPts val="1600"/>
              <a:buNone/>
            </a:pPr>
            <a:endParaRPr sz="1600" b="1"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p:txBody>
      </p:sp>
      <p:sp>
        <p:nvSpPr>
          <p:cNvPr id="744" name="Google Shape;744;p25"/>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Competenze chiave</a:t>
            </a:r>
            <a:endParaRPr/>
          </a:p>
        </p:txBody>
      </p:sp>
      <p:sp>
        <p:nvSpPr>
          <p:cNvPr id="745" name="Google Shape;745;p25"/>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0000"/>
              </a:lnSpc>
              <a:spcBef>
                <a:spcPts val="0"/>
              </a:spcBef>
              <a:spcAft>
                <a:spcPts val="0"/>
              </a:spcAft>
              <a:buClr>
                <a:srgbClr val="8AC03B"/>
              </a:buClr>
              <a:buSzPct val="100000"/>
              <a:buNone/>
            </a:pPr>
            <a:r>
              <a:rPr lang="sv-SE"/>
              <a:t>Competenze 2C nell'ecoturismo</a:t>
            </a:r>
            <a:endParaRPr sz="28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49"/>
        <p:cNvGrpSpPr/>
        <p:nvPr/>
      </p:nvGrpSpPr>
      <p:grpSpPr>
        <a:xfrm>
          <a:off x="0" y="0"/>
          <a:ext cx="0" cy="0"/>
          <a:chOff x="0" y="0"/>
          <a:chExt cx="0" cy="0"/>
        </a:xfrm>
      </p:grpSpPr>
      <p:sp>
        <p:nvSpPr>
          <p:cNvPr id="750" name="Google Shape;750;p2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26</a:t>
            </a:fld>
            <a:endParaRPr/>
          </a:p>
        </p:txBody>
      </p:sp>
      <p:sp>
        <p:nvSpPr>
          <p:cNvPr id="751" name="Google Shape;751;p26"/>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Apprendimento e miglioramento continui</a:t>
            </a:r>
            <a:r>
              <a:rPr lang="sv-SE" sz="1600" b="0" i="0" u="none" strike="noStrike">
                <a:latin typeface="Calibri"/>
                <a:ea typeface="Calibri"/>
                <a:cs typeface="Calibri"/>
                <a:sym typeface="Calibri"/>
              </a:rPr>
              <a:t>: L'ecoturismo è un settore dinamico che richiede di rimanere informati sulle tendenze emergenti, sulle migliori pratiche e sui progressi della scienza della conservazione. L'impegno nell'apprendimento continuo e nello sviluppo professionale consente agli individui di rimanere aggiornati e di dare un contributo significativo agli sforzi dell'ecoturismo.</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Coltivando queste competenze personali, gli individui possono intraprendere una carriera gratificante nell'ecoturismo, contribuendo al contempo alla conservazione dell'ambiente, alla salvaguardia della cultura e allo sviluppo sostenibile.</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p:txBody>
      </p:sp>
      <p:sp>
        <p:nvSpPr>
          <p:cNvPr id="752" name="Google Shape;752;p26"/>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Competenze chiave</a:t>
            </a:r>
            <a:endParaRPr/>
          </a:p>
        </p:txBody>
      </p:sp>
      <p:sp>
        <p:nvSpPr>
          <p:cNvPr id="753" name="Google Shape;753;p26"/>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0000"/>
              </a:lnSpc>
              <a:spcBef>
                <a:spcPts val="0"/>
              </a:spcBef>
              <a:spcAft>
                <a:spcPts val="0"/>
              </a:spcAft>
              <a:buClr>
                <a:srgbClr val="8AC03B"/>
              </a:buClr>
              <a:buSzPct val="100000"/>
              <a:buNone/>
            </a:pPr>
            <a:r>
              <a:rPr lang="sv-SE"/>
              <a:t>Competenze 2C nell'ecoturismo</a:t>
            </a:r>
            <a:endParaRPr sz="28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57"/>
        <p:cNvGrpSpPr/>
        <p:nvPr/>
      </p:nvGrpSpPr>
      <p:grpSpPr>
        <a:xfrm>
          <a:off x="0" y="0"/>
          <a:ext cx="0" cy="0"/>
          <a:chOff x="0" y="0"/>
          <a:chExt cx="0" cy="0"/>
        </a:xfrm>
      </p:grpSpPr>
      <p:sp>
        <p:nvSpPr>
          <p:cNvPr id="758" name="Google Shape;758;p2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27</a:t>
            </a:fld>
            <a:endParaRPr/>
          </a:p>
        </p:txBody>
      </p:sp>
      <p:sp>
        <p:nvSpPr>
          <p:cNvPr id="759" name="Google Shape;759;p27"/>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L'ecoturismo offre un'ampia gamma di opportunità di carriera per le persone appassionate di conservazione ambientale, viaggi sostenibili e sviluppo della comunità. Alcuni potenziali percorsi di carriera nell'ecoturismo includono:</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1" i="0" u="none" strike="noStrike">
                <a:latin typeface="Calibri"/>
                <a:ea typeface="Calibri"/>
                <a:cs typeface="Calibri"/>
                <a:sym typeface="Calibri"/>
              </a:rPr>
              <a:t>Guida ecoturistica</a:t>
            </a:r>
            <a:r>
              <a:rPr lang="sv-SE" sz="1600" b="0" i="0" u="none" strike="noStrike">
                <a:latin typeface="Calibri"/>
                <a:ea typeface="Calibri"/>
                <a:cs typeface="Calibri"/>
                <a:sym typeface="Calibri"/>
              </a:rPr>
              <a:t>: Le guide conducono i visitatori attraverso le aree naturali, fornendo informazioni sull'ambiente, la fauna selvatica e la cultura locale. Si assicurano che i visitatori rispettino i principi dell'ecoturismo e riducano al minimo il loro impatto sull'ambiente.</a:t>
            </a:r>
            <a:endParaRPr/>
          </a:p>
          <a:p>
            <a:pPr marL="0" lvl="0" indent="0" algn="l"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Biologo della fauna selvatica o ecologo</a:t>
            </a:r>
            <a:r>
              <a:rPr lang="sv-SE" sz="1600" b="0" i="0" u="none" strike="noStrike">
                <a:latin typeface="Calibri"/>
                <a:ea typeface="Calibri"/>
                <a:cs typeface="Calibri"/>
                <a:sym typeface="Calibri"/>
              </a:rPr>
              <a:t>: I professionisti di questo settore studiano la fauna selvatica e gli ecosistemi per comprenderne il comportamento, la distribuzione e le interazioni. Possono lavorare in organizzazioni di conservazione, istituti di ricerca o parchi nazionali per valutare l'impatto dell'ecoturismo e sviluppare strategie di conservazione.</a:t>
            </a:r>
            <a:endParaRPr/>
          </a:p>
          <a:p>
            <a:pPr marL="0" lvl="0" indent="0" algn="l"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Educatore ambientale</a:t>
            </a:r>
            <a:r>
              <a:rPr lang="sv-SE" sz="1600" b="0" i="0" u="none" strike="noStrike">
                <a:latin typeface="Calibri"/>
                <a:ea typeface="Calibri"/>
                <a:cs typeface="Calibri"/>
                <a:sym typeface="Calibri"/>
              </a:rPr>
              <a:t>: Gli educatori progettano e realizzano programmi di sensibilizzazione su questioni ambientali, pratiche di conservazione e vita sostenibile. Possono lavorare per eco-lodges, riserve naturali o istituzioni educative, fornendo tour interpretativi, workshop e presentazioni.</a:t>
            </a:r>
            <a:endParaRPr sz="1600">
              <a:latin typeface="Calibri"/>
              <a:ea typeface="Calibri"/>
              <a:cs typeface="Calibri"/>
              <a:sym typeface="Calibri"/>
            </a:endParaRPr>
          </a:p>
        </p:txBody>
      </p:sp>
      <p:sp>
        <p:nvSpPr>
          <p:cNvPr id="760" name="Google Shape;760;p27"/>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Opportunità di carriera</a:t>
            </a:r>
            <a:endParaRPr/>
          </a:p>
        </p:txBody>
      </p:sp>
      <p:sp>
        <p:nvSpPr>
          <p:cNvPr id="761" name="Google Shape;761;p27"/>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0000"/>
              </a:lnSpc>
              <a:spcBef>
                <a:spcPts val="0"/>
              </a:spcBef>
              <a:spcAft>
                <a:spcPts val="0"/>
              </a:spcAft>
              <a:buClr>
                <a:srgbClr val="8AC03B"/>
              </a:buClr>
              <a:buSzPct val="100000"/>
              <a:buNone/>
            </a:pPr>
            <a:r>
              <a:rPr lang="sv-SE"/>
              <a:t>Competenze 2C nell'ecoturismo</a:t>
            </a:r>
            <a:endParaRPr sz="28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65"/>
        <p:cNvGrpSpPr/>
        <p:nvPr/>
      </p:nvGrpSpPr>
      <p:grpSpPr>
        <a:xfrm>
          <a:off x="0" y="0"/>
          <a:ext cx="0" cy="0"/>
          <a:chOff x="0" y="0"/>
          <a:chExt cx="0" cy="0"/>
        </a:xfrm>
      </p:grpSpPr>
      <p:sp>
        <p:nvSpPr>
          <p:cNvPr id="766" name="Google Shape;766;p2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28</a:t>
            </a:fld>
            <a:endParaRPr/>
          </a:p>
        </p:txBody>
      </p:sp>
      <p:sp>
        <p:nvSpPr>
          <p:cNvPr id="767" name="Google Shape;767;p28"/>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Specialista dello sviluppo comunitario</a:t>
            </a:r>
            <a:r>
              <a:rPr lang="sv-SE" sz="1600" b="0" i="0" u="none" strike="noStrike">
                <a:latin typeface="Calibri"/>
                <a:ea typeface="Calibri"/>
                <a:cs typeface="Calibri"/>
                <a:sym typeface="Calibri"/>
              </a:rPr>
              <a:t>: Questi professionisti collaborano con le comunità locali per sviluppare iniziative turistiche sostenibili a beneficio sia dei residenti che dei visitatori. Facilitano il coinvolgimento della comunità in progetti di ecoturismo, promuovono la conservazione del patrimonio culturale e sostengono le opportunità economiche per le imprese locali.</a:t>
            </a:r>
            <a:endParaRPr/>
          </a:p>
          <a:p>
            <a:pPr marL="0" lvl="0" indent="0" algn="l"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Pianificatore o manager del turismo</a:t>
            </a:r>
            <a:r>
              <a:rPr lang="sv-SE" sz="1600" b="0" i="0" u="none" strike="noStrike">
                <a:latin typeface="Calibri"/>
                <a:ea typeface="Calibri"/>
                <a:cs typeface="Calibri"/>
                <a:sym typeface="Calibri"/>
              </a:rPr>
              <a:t>: I pianificatori e i manager sviluppano e supervisionano le destinazioni ecoturistiche, assicurando che aderiscano ai principi di sostenibilità e soddisfino le aspettative dei visitatori. Possono lavorare per agenzie governative, tour operator o società di ospitalità, progettando itinerari ecoturistici, gestendo strutture e commercializzando le destinazioni.</a:t>
            </a:r>
            <a:endParaRPr/>
          </a:p>
          <a:p>
            <a:pPr marL="0" lvl="0" indent="0" algn="l" rtl="0">
              <a:lnSpc>
                <a:spcPct val="100000"/>
              </a:lnSpc>
              <a:spcBef>
                <a:spcPts val="0"/>
              </a:spcBef>
              <a:spcAft>
                <a:spcPts val="0"/>
              </a:spcAft>
              <a:buClr>
                <a:srgbClr val="6D6E71"/>
              </a:buClr>
              <a:buSzPts val="1600"/>
              <a:buFont typeface="Arial"/>
              <a:buNone/>
            </a:pPr>
            <a:endParaRPr sz="1600" b="0" i="0" u="none" strike="noStrike">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Agente di conservazione</a:t>
            </a:r>
            <a:r>
              <a:rPr lang="sv-SE" sz="1600" b="0" i="0" u="none" strike="noStrike">
                <a:latin typeface="Calibri"/>
                <a:ea typeface="Calibri"/>
                <a:cs typeface="Calibri"/>
                <a:sym typeface="Calibri"/>
              </a:rPr>
              <a:t>: I funzionari addetti alla conservazione applicano le normative e le politiche volte a proteggere le risorse naturali e la fauna selvatica nelle destinazioni ecoturistiche. Monitorano le attività dei visitatori, conducono ricerche sugli impatti ambientali e collaborano con le parti interessate per attuare misure di conservazione.</a:t>
            </a:r>
            <a:endParaRPr/>
          </a:p>
          <a:p>
            <a:pPr marL="0" lvl="0" indent="0" algn="l"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p:txBody>
      </p:sp>
      <p:sp>
        <p:nvSpPr>
          <p:cNvPr id="768" name="Google Shape;768;p28"/>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Opportunità di carriera</a:t>
            </a:r>
            <a:endParaRPr/>
          </a:p>
        </p:txBody>
      </p:sp>
      <p:sp>
        <p:nvSpPr>
          <p:cNvPr id="769" name="Google Shape;769;p28"/>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0000"/>
              </a:lnSpc>
              <a:spcBef>
                <a:spcPts val="0"/>
              </a:spcBef>
              <a:spcAft>
                <a:spcPts val="0"/>
              </a:spcAft>
              <a:buClr>
                <a:srgbClr val="8AC03B"/>
              </a:buClr>
              <a:buSzPct val="100000"/>
              <a:buNone/>
            </a:pPr>
            <a:r>
              <a:rPr lang="sv-SE"/>
              <a:t>Competenze 2C nell'ecoturismo</a:t>
            </a:r>
            <a:endParaRPr sz="28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73"/>
        <p:cNvGrpSpPr/>
        <p:nvPr/>
      </p:nvGrpSpPr>
      <p:grpSpPr>
        <a:xfrm>
          <a:off x="0" y="0"/>
          <a:ext cx="0" cy="0"/>
          <a:chOff x="0" y="0"/>
          <a:chExt cx="0" cy="0"/>
        </a:xfrm>
      </p:grpSpPr>
      <p:sp>
        <p:nvSpPr>
          <p:cNvPr id="774" name="Google Shape;774;p29"/>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29</a:t>
            </a:fld>
            <a:endParaRPr/>
          </a:p>
        </p:txBody>
      </p:sp>
      <p:sp>
        <p:nvSpPr>
          <p:cNvPr id="775" name="Google Shape;775;p29"/>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Consulente per lo sviluppo sostenibile</a:t>
            </a:r>
            <a:r>
              <a:rPr lang="sv-SE" sz="1600" b="0" i="0" u="none" strike="noStrike">
                <a:latin typeface="Calibri"/>
                <a:ea typeface="Calibri"/>
                <a:cs typeface="Calibri"/>
                <a:sym typeface="Calibri"/>
              </a:rPr>
              <a:t>: i consulenti forniscono competenze sulle pratiche del turismo sostenibile, aiutando le aziende e le organizzazioni a integrare considerazioni ambientali, sociali ed economiche nelle loro attività. Possono offrire consulenza su programmi di certificazione, pratiche di bioedilizia e strategie di coinvolgimento della comunità.</a:t>
            </a:r>
            <a:endParaRPr/>
          </a:p>
          <a:p>
            <a:pPr marL="0" lvl="0" indent="0" algn="l"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Istruttore di turismo d'avventura</a:t>
            </a:r>
            <a:r>
              <a:rPr lang="sv-SE" sz="1600" b="0" i="0" u="none" strike="noStrike">
                <a:latin typeface="Calibri"/>
                <a:ea typeface="Calibri"/>
                <a:cs typeface="Calibri"/>
                <a:sym typeface="Calibri"/>
              </a:rPr>
              <a:t>: Gli istruttori conducono attività di avventura all'aperto come l'escursionismo, il kayak o l'arrampicata su roccia in contesti di ecoturismo. Danno priorità alla sicurezza, alla tutela dell'ambiente e alla sensibilità culturale, offrendo ai partecipanti esperienze memorabili.</a:t>
            </a:r>
            <a:endParaRPr sz="160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endParaRPr sz="1600">
              <a:latin typeface="Calibri"/>
              <a:ea typeface="Calibri"/>
              <a:cs typeface="Calibri"/>
              <a:sym typeface="Calibri"/>
            </a:endParaRPr>
          </a:p>
        </p:txBody>
      </p:sp>
      <p:sp>
        <p:nvSpPr>
          <p:cNvPr id="776" name="Google Shape;776;p29"/>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Opportunità di carriera</a:t>
            </a:r>
            <a:endParaRPr/>
          </a:p>
        </p:txBody>
      </p:sp>
      <p:sp>
        <p:nvSpPr>
          <p:cNvPr id="777" name="Google Shape;777;p29"/>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0000"/>
              </a:lnSpc>
              <a:spcBef>
                <a:spcPts val="0"/>
              </a:spcBef>
              <a:spcAft>
                <a:spcPts val="0"/>
              </a:spcAft>
              <a:buClr>
                <a:srgbClr val="8AC03B"/>
              </a:buClr>
              <a:buSzPct val="100000"/>
              <a:buNone/>
            </a:pPr>
            <a:r>
              <a:rPr lang="sv-SE"/>
              <a:t>Competenze 2C nell'ecoturismo</a:t>
            </a:r>
            <a:endParaRPr sz="2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63"/>
        <p:cNvGrpSpPr/>
        <p:nvPr/>
      </p:nvGrpSpPr>
      <p:grpSpPr>
        <a:xfrm>
          <a:off x="0" y="0"/>
          <a:ext cx="0" cy="0"/>
          <a:chOff x="0" y="0"/>
          <a:chExt cx="0" cy="0"/>
        </a:xfrm>
      </p:grpSpPr>
      <p:sp>
        <p:nvSpPr>
          <p:cNvPr id="564" name="Google Shape;564;p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3</a:t>
            </a:fld>
            <a:endParaRPr/>
          </a:p>
        </p:txBody>
      </p:sp>
      <p:sp>
        <p:nvSpPr>
          <p:cNvPr id="565" name="Google Shape;565;p3"/>
          <p:cNvSpPr txBox="1">
            <a:spLocks noGrp="1"/>
          </p:cNvSpPr>
          <p:nvPr>
            <p:ph type="body" idx="2"/>
          </p:nvPr>
        </p:nvSpPr>
        <p:spPr>
          <a:xfrm>
            <a:off x="801602" y="807607"/>
            <a:ext cx="5956470" cy="66514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8AC03B"/>
              </a:buClr>
              <a:buSzPts val="2800"/>
              <a:buNone/>
            </a:pPr>
            <a:r>
              <a:rPr lang="sv-SE"/>
              <a:t>Messaggio dell'editore</a:t>
            </a:r>
            <a:endParaRPr/>
          </a:p>
        </p:txBody>
      </p:sp>
      <p:sp>
        <p:nvSpPr>
          <p:cNvPr id="566" name="Google Shape;566;p3"/>
          <p:cNvSpPr txBox="1">
            <a:spLocks noGrp="1"/>
          </p:cNvSpPr>
          <p:nvPr>
            <p:ph type="body" idx="3"/>
          </p:nvPr>
        </p:nvSpPr>
        <p:spPr>
          <a:xfrm>
            <a:off x="801602" y="2248619"/>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Permettetemi di svelarvi un piccolo segreto: la fiducia in se stessi consiste nel credere in se stessi e nelle proprie capacità. E indovinate un po'? Avete le carte in regola per farlo!</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Intraprendere un percorso di carriera nell'ecoturismo apre un mondo di avventure emozionanti e di contributi significativi al nostro pianeta. Immaginatevi di esplorare lussureggianti foreste pluviali, fare snorkeling in acque cristalline o immergervi in culture vivaci, il tutto con un impatto positivo sull'ambiente e sulle comunità locali.</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Ma ecco il punto: per ritagliarvi un posto in questo campo dinamico, dovrete fissare obiettivi raggiungibili, prendervi cura di voi stessi e sfidare i dubbi che si insinuano nella vostra mente. Siate abbastanza coraggiosi da provare cose nuove, imparate dai vostri errori e circondatevi di persone che vi sostengano in ogni momento.</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Non sarà sempre facile, ma credetemi, ogni sforzo che farete nel vostro viaggio ne varrà la pena. Quindi andate avanti, sognate in grande, fatevi valere e non smettete mai di crescere. Il mondo vi sta aspettando per lasciare il segno nell'ecoturismo e non ho dubbi che risplenderete di luce propria quando vi imbarcherete in questa incredibile avventura.</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Credete in voi stessi. Ce la puoi fare!</a:t>
            </a:r>
            <a:endParaRPr/>
          </a:p>
          <a:p>
            <a:pPr marL="0" lvl="0" indent="0" algn="just" rtl="0">
              <a:lnSpc>
                <a:spcPct val="100000"/>
              </a:lnSpc>
              <a:spcBef>
                <a:spcPts val="0"/>
              </a:spcBef>
              <a:spcAft>
                <a:spcPts val="0"/>
              </a:spcAft>
              <a:buClr>
                <a:srgbClr val="6D6E71"/>
              </a:buClr>
              <a:buSzPts val="2000"/>
              <a:buNone/>
            </a:pPr>
            <a:br>
              <a:rPr lang="sv-SE" sz="2000"/>
            </a:br>
            <a:br>
              <a:rPr lang="sv-SE" sz="2000"/>
            </a:b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400"/>
              <a:buNone/>
            </a:pP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81"/>
        <p:cNvGrpSpPr/>
        <p:nvPr/>
      </p:nvGrpSpPr>
      <p:grpSpPr>
        <a:xfrm>
          <a:off x="0" y="0"/>
          <a:ext cx="0" cy="0"/>
          <a:chOff x="0" y="0"/>
          <a:chExt cx="0" cy="0"/>
        </a:xfrm>
      </p:grpSpPr>
      <p:sp>
        <p:nvSpPr>
          <p:cNvPr id="782" name="Google Shape;782;p30"/>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30</a:t>
            </a:fld>
            <a:endParaRPr/>
          </a:p>
        </p:txBody>
      </p:sp>
      <p:sp>
        <p:nvSpPr>
          <p:cNvPr id="783" name="Google Shape;783;p30"/>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Ricercatore</a:t>
            </a:r>
            <a:r>
              <a:rPr lang="sv-SE" sz="1600" b="0" i="0" u="none" strike="noStrike">
                <a:latin typeface="Calibri"/>
                <a:ea typeface="Calibri"/>
                <a:cs typeface="Calibri"/>
                <a:sym typeface="Calibri"/>
              </a:rPr>
              <a:t>: I ricercatori conducono studi su vari aspetti dell'ecoturismo, compresi gli impatti ambientali, sociali ed economici. Possono lavorare in ambito accademico, in agenzie governative o in organizzazioni no-profit, producendo preziose conoscenze per informare le politiche e le pratiche dell'ecoturismo.</a:t>
            </a:r>
            <a:endParaRPr/>
          </a:p>
          <a:p>
            <a:pPr marL="0" lvl="0" indent="0" algn="l" rtl="0">
              <a:lnSpc>
                <a:spcPct val="100000"/>
              </a:lnSpc>
              <a:spcBef>
                <a:spcPts val="0"/>
              </a:spcBef>
              <a:spcAft>
                <a:spcPts val="0"/>
              </a:spcAft>
              <a:buClr>
                <a:srgbClr val="6D6E71"/>
              </a:buClr>
              <a:buSzPts val="1600"/>
              <a:buFont typeface="Arial"/>
              <a:buNone/>
            </a:pPr>
            <a:endParaRPr sz="1600" b="0" i="0" u="none" strike="noStrike">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Imprenditore dell'ecoturismo: </a:t>
            </a:r>
            <a:r>
              <a:rPr lang="sv-SE" sz="1600" b="0" i="0" u="none" strike="noStrike">
                <a:latin typeface="Calibri"/>
                <a:ea typeface="Calibri"/>
                <a:cs typeface="Calibri"/>
                <a:sym typeface="Calibri"/>
              </a:rPr>
              <a:t>Gli imprenditori fondano e gestiscono le proprie attività di ecoturismo, come eco-lodge, compagnie turistiche o agenzie di viaggio sostenibili. Hanno l'opportunità di innovare nuovi prodotti e servizi ecoturistici, contribuire alle economie locali e promuovere la conservazione dell'ambiente.</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Questi sono solo alcuni esempi delle diverse opportunità di carriera disponibili nel campo dell'ecoturismo. Se gli individui sono interessati alla conservazione, all'educazione, all'ospitalità o allo sviluppo della comunità, ci sono numerosi percorsi per perseguire una carriera gratificante nell'ecoturismo che si allinei con i loro interessi e valori.</a:t>
            </a:r>
            <a:endParaRPr/>
          </a:p>
          <a:p>
            <a:pPr marL="0" lvl="0" indent="0" algn="just" rtl="0">
              <a:lnSpc>
                <a:spcPct val="100000"/>
              </a:lnSpc>
              <a:spcBef>
                <a:spcPts val="0"/>
              </a:spcBef>
              <a:spcAft>
                <a:spcPts val="0"/>
              </a:spcAft>
              <a:buClr>
                <a:srgbClr val="6D6E71"/>
              </a:buClr>
              <a:buSzPts val="2000"/>
              <a:buNone/>
            </a:pPr>
            <a:br>
              <a:rPr lang="sv-SE" sz="2000"/>
            </a:br>
            <a:br>
              <a:rPr lang="sv-SE" sz="2000"/>
            </a:br>
            <a:endParaRPr sz="1600">
              <a:latin typeface="Calibri"/>
              <a:ea typeface="Calibri"/>
              <a:cs typeface="Calibri"/>
              <a:sym typeface="Calibri"/>
            </a:endParaRPr>
          </a:p>
        </p:txBody>
      </p:sp>
      <p:sp>
        <p:nvSpPr>
          <p:cNvPr id="784" name="Google Shape;784;p30"/>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Opportunità di carriera</a:t>
            </a:r>
            <a:endParaRPr/>
          </a:p>
        </p:txBody>
      </p:sp>
      <p:sp>
        <p:nvSpPr>
          <p:cNvPr id="785" name="Google Shape;785;p30"/>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0000"/>
              </a:lnSpc>
              <a:spcBef>
                <a:spcPts val="0"/>
              </a:spcBef>
              <a:spcAft>
                <a:spcPts val="0"/>
              </a:spcAft>
              <a:buClr>
                <a:srgbClr val="8AC03B"/>
              </a:buClr>
              <a:buSzPct val="100000"/>
              <a:buNone/>
            </a:pPr>
            <a:r>
              <a:rPr lang="sv-SE"/>
              <a:t>Competenze 2C nell'ecoturismo</a:t>
            </a:r>
            <a:endParaRPr sz="28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89"/>
        <p:cNvGrpSpPr/>
        <p:nvPr/>
      </p:nvGrpSpPr>
      <p:grpSpPr>
        <a:xfrm>
          <a:off x="0" y="0"/>
          <a:ext cx="0" cy="0"/>
          <a:chOff x="0" y="0"/>
          <a:chExt cx="0" cy="0"/>
        </a:xfrm>
      </p:grpSpPr>
      <p:sp>
        <p:nvSpPr>
          <p:cNvPr id="790" name="Google Shape;790;p31"/>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31</a:t>
            </a:fld>
            <a:endParaRPr/>
          </a:p>
        </p:txBody>
      </p:sp>
      <p:sp>
        <p:nvSpPr>
          <p:cNvPr id="791" name="Google Shape;791;p31"/>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Benvenuti nel ciclo di sviluppo personale, un viaggio trasformativo di crescita, scoperta di sé e miglioramento continuo. Il ciclo di sviluppo personale consiste nel compiere passi intenzionali per migliorare i vari aspetti della vostra vita, sia professionale che personale o emotiva.</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Nel corso di questo ciclo, intraprenderete un viaggio di auto-riflessione, definizione degli obiettivi, azione e riflessione. Ogni fase del ciclo offre un'opportunità di crescita e sviluppo, consentendovi di diventare la versione migliore di voi stessi.</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In questa introduzione esploreremo lo scopo del ciclo di sviluppo personale e come può avere un impatto positivo sulla vostra vita. Dalla definizione di obiettivi significativi alla coltivazione di nuove competenze, il ciclo di sviluppo personale offre una tabella di marcia per realizzare le proprie aspirazioni e liberare il proprio potenziale.</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Allora, siete pronti a intraprendere questo viaggio potenziante alla scoperta di voi stessi e della vostra crescita? Immergiamoci ed esploriamo insieme lo scopo del ciclo di sviluppo personale.</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Ora che avete definito il vostro scopo nella vita, è il momento di sviluppare un piano di sviluppo personale per diversi motivi:</a:t>
            </a:r>
            <a:endParaRPr/>
          </a:p>
          <a:p>
            <a:pPr marL="0" lvl="0" indent="0" algn="just" rtl="0">
              <a:lnSpc>
                <a:spcPct val="100000"/>
              </a:lnSpc>
              <a:spcBef>
                <a:spcPts val="0"/>
              </a:spcBef>
              <a:spcAft>
                <a:spcPts val="0"/>
              </a:spcAft>
              <a:buClr>
                <a:srgbClr val="6D6E71"/>
              </a:buClr>
              <a:buSzPts val="2000"/>
              <a:buNone/>
            </a:pPr>
            <a:br>
              <a:rPr lang="sv-SE" sz="2000"/>
            </a:br>
            <a:br>
              <a:rPr lang="sv-SE" sz="2000"/>
            </a:br>
            <a:endParaRPr sz="1600">
              <a:latin typeface="Calibri"/>
              <a:ea typeface="Calibri"/>
              <a:cs typeface="Calibri"/>
              <a:sym typeface="Calibri"/>
            </a:endParaRPr>
          </a:p>
        </p:txBody>
      </p:sp>
      <p:sp>
        <p:nvSpPr>
          <p:cNvPr id="792" name="Google Shape;792;p31"/>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Sviluppare un ciclo di sviluppo personale</a:t>
            </a:r>
            <a:endParaRPr/>
          </a:p>
        </p:txBody>
      </p:sp>
      <p:sp>
        <p:nvSpPr>
          <p:cNvPr id="793" name="Google Shape;793;p31"/>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0000"/>
              </a:lnSpc>
              <a:spcBef>
                <a:spcPts val="0"/>
              </a:spcBef>
              <a:spcAft>
                <a:spcPts val="0"/>
              </a:spcAft>
              <a:buClr>
                <a:srgbClr val="8AC03B"/>
              </a:buClr>
              <a:buSzPct val="100000"/>
              <a:buNone/>
            </a:pPr>
            <a:r>
              <a:rPr lang="sv-SE"/>
              <a:t>Competenze 2C nell'ecoturismo</a:t>
            </a:r>
            <a:endParaRPr sz="28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797"/>
        <p:cNvGrpSpPr/>
        <p:nvPr/>
      </p:nvGrpSpPr>
      <p:grpSpPr>
        <a:xfrm>
          <a:off x="0" y="0"/>
          <a:ext cx="0" cy="0"/>
          <a:chOff x="0" y="0"/>
          <a:chExt cx="0" cy="0"/>
        </a:xfrm>
      </p:grpSpPr>
      <p:sp>
        <p:nvSpPr>
          <p:cNvPr id="798" name="Google Shape;798;p32"/>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32</a:t>
            </a:fld>
            <a:endParaRPr/>
          </a:p>
        </p:txBody>
      </p:sp>
      <p:sp>
        <p:nvSpPr>
          <p:cNvPr id="799" name="Google Shape;799;p32"/>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1. Chiarezza degli obiettivi: </a:t>
            </a:r>
            <a:r>
              <a:rPr lang="sv-SE" sz="1600" b="0" i="0" u="none" strike="noStrike">
                <a:latin typeface="Calibri"/>
                <a:ea typeface="Calibri"/>
                <a:cs typeface="Calibri"/>
                <a:sym typeface="Calibri"/>
              </a:rPr>
              <a:t>Un piano personale aiuta le persone a chiarire le proprie mete e i propri obiettivi in varie aree della vita, come la carriera, l'istruzione, le relazioni, la salute e lo sviluppo personale. Definendo chiaramente ciò che si vuole raggiungere, l'individuo può creare una tabella di marcia per guidare le proprie azioni e decisioni.</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1" i="0" u="none" strike="noStrike">
                <a:latin typeface="Calibri"/>
                <a:ea typeface="Calibri"/>
                <a:cs typeface="Calibri"/>
                <a:sym typeface="Calibri"/>
              </a:rPr>
              <a:t>2. Concentrazione e direzione: </a:t>
            </a:r>
            <a:r>
              <a:rPr lang="sv-SE" sz="1600" b="0" i="0" u="none" strike="noStrike">
                <a:latin typeface="Calibri"/>
                <a:ea typeface="Calibri"/>
                <a:cs typeface="Calibri"/>
                <a:sym typeface="Calibri"/>
              </a:rPr>
              <a:t>Avere un piano personale fornisce una concentrazione e una direzione, aiutando le persone a stabilire le priorità delle loro attività e ad allocare il loro tempo, le loro energie e le loro risorse in modo efficace. Permette di rimanere in carreggiata e di evitare distrazioni o attività non in linea con i propri obiettivi.</a:t>
            </a:r>
            <a:endParaRPr/>
          </a:p>
          <a:p>
            <a:pPr marL="0" lvl="0" indent="0" algn="just"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1" i="0" u="none" strike="noStrike">
                <a:latin typeface="Calibri"/>
                <a:ea typeface="Calibri"/>
                <a:cs typeface="Calibri"/>
                <a:sym typeface="Calibri"/>
              </a:rPr>
              <a:t>3. Motivazione e responsabilità: </a:t>
            </a:r>
            <a:r>
              <a:rPr lang="sv-SE" sz="1600" b="0" i="0" u="none" strike="noStrike">
                <a:latin typeface="Calibri"/>
                <a:ea typeface="Calibri"/>
                <a:cs typeface="Calibri"/>
                <a:sym typeface="Calibri"/>
              </a:rPr>
              <a:t>Un piano personale serve come fonte di motivazione, ricordando alle persone le loro aspirazioni e i passi necessari per raggiungerle. Rende le persone responsabili delle loro azioni e dei loro progressi, incoraggiandole a compiere passi coerenti verso i loro obiettivi.</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4. Flessibilità e adattabilità: </a:t>
            </a:r>
            <a:r>
              <a:rPr lang="sv-SE" sz="1600" b="0" i="0" u="none" strike="noStrike">
                <a:latin typeface="Calibri"/>
                <a:ea typeface="Calibri"/>
                <a:cs typeface="Calibri"/>
                <a:sym typeface="Calibri"/>
              </a:rPr>
              <a:t>Se da un lato un piano personale fornisce una struttura e una guida, dall'altro deve essere flessibile e adattabile a circostanze mutevoli o a nuove opportunità. Gli individui possono rivedere e rivedere i loro piani secondo le necessità, per adattarli a cambiamenti di priorità, interessi o fattori esterni.</a:t>
            </a:r>
            <a:endParaRPr/>
          </a:p>
        </p:txBody>
      </p:sp>
      <p:sp>
        <p:nvSpPr>
          <p:cNvPr id="800" name="Google Shape;800;p32"/>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Sviluppare un ciclo di sviluppo personale</a:t>
            </a:r>
            <a:endParaRPr/>
          </a:p>
          <a:p>
            <a:pPr marL="0" marR="0" lvl="0" indent="0" algn="just" rtl="0">
              <a:lnSpc>
                <a:spcPct val="100000"/>
              </a:lnSpc>
              <a:spcBef>
                <a:spcPts val="0"/>
              </a:spcBef>
              <a:spcAft>
                <a:spcPts val="0"/>
              </a:spcAft>
              <a:buClr>
                <a:srgbClr val="6D6E71"/>
              </a:buClr>
              <a:buSzPts val="1800"/>
              <a:buFont typeface="Arial"/>
              <a:buNone/>
            </a:pPr>
            <a:endParaRPr/>
          </a:p>
        </p:txBody>
      </p:sp>
      <p:sp>
        <p:nvSpPr>
          <p:cNvPr id="801" name="Google Shape;801;p32"/>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0000"/>
              </a:lnSpc>
              <a:spcBef>
                <a:spcPts val="0"/>
              </a:spcBef>
              <a:spcAft>
                <a:spcPts val="0"/>
              </a:spcAft>
              <a:buClr>
                <a:srgbClr val="8AC03B"/>
              </a:buClr>
              <a:buSzPct val="100000"/>
              <a:buNone/>
            </a:pPr>
            <a:r>
              <a:rPr lang="sv-SE"/>
              <a:t>Competenze 2C nell'ecoturismo</a:t>
            </a:r>
            <a:endParaRPr sz="28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805"/>
        <p:cNvGrpSpPr/>
        <p:nvPr/>
      </p:nvGrpSpPr>
      <p:grpSpPr>
        <a:xfrm>
          <a:off x="0" y="0"/>
          <a:ext cx="0" cy="0"/>
          <a:chOff x="0" y="0"/>
          <a:chExt cx="0" cy="0"/>
        </a:xfrm>
      </p:grpSpPr>
      <p:sp>
        <p:nvSpPr>
          <p:cNvPr id="806" name="Google Shape;806;p33"/>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33</a:t>
            </a:fld>
            <a:endParaRPr/>
          </a:p>
        </p:txBody>
      </p:sp>
      <p:sp>
        <p:nvSpPr>
          <p:cNvPr id="807" name="Google Shape;807;p33"/>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5. Fiducia e autoefficacia: </a:t>
            </a:r>
            <a:r>
              <a:rPr lang="sv-SE" sz="1600" b="0" i="0" u="none" strike="noStrike">
                <a:latin typeface="Calibri"/>
                <a:ea typeface="Calibri"/>
                <a:cs typeface="Calibri"/>
                <a:sym typeface="Calibri"/>
              </a:rPr>
              <a:t>Creare e seguire un piano personale può aumentare la fiducia e l'autoefficacia delle persone, dimostrando la loro capacità di fissare e raggiungere gli obiettivi. Man mano che fanno progressi e superano le sfide, sviluppano un senso di competenza e di fiducia nelle proprie capacità.</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1" i="0" u="none" strike="noStrike">
                <a:latin typeface="Calibri"/>
                <a:ea typeface="Calibri"/>
                <a:cs typeface="Calibri"/>
                <a:sym typeface="Calibri"/>
              </a:rPr>
              <a:t>6. Crescita e sviluppo personale: </a:t>
            </a:r>
            <a:r>
              <a:rPr lang="sv-SE" sz="1600" b="0" i="0" u="none" strike="noStrike">
                <a:latin typeface="Calibri"/>
                <a:ea typeface="Calibri"/>
                <a:cs typeface="Calibri"/>
                <a:sym typeface="Calibri"/>
              </a:rPr>
              <a:t>Un piano personale ben concepito prevede opportunità di apprendimento, crescita e miglioramento personale. Incoraggia le persone a fare nuove esperienze, ad acquisire nuove competenze e ad ampliare le proprie conoscenze, portando allo sviluppo personale e professionale.</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1" i="0" u="none" strike="noStrike">
                <a:latin typeface="Calibri"/>
                <a:ea typeface="Calibri"/>
                <a:cs typeface="Calibri"/>
                <a:sym typeface="Calibri"/>
              </a:rPr>
              <a:t>7. Soddisfazione e realizzazione della vita: </a:t>
            </a:r>
            <a:r>
              <a:rPr lang="sv-SE" sz="1600" b="0" i="0" u="none" strike="noStrike">
                <a:latin typeface="Calibri"/>
                <a:ea typeface="Calibri"/>
                <a:cs typeface="Calibri"/>
                <a:sym typeface="Calibri"/>
              </a:rPr>
              <a:t>In definitiva, un piano personale mira ad aiutare le persone a vivere una vita più soddisfacente e appagante, allineando le loro azioni ai loro valori, interessi e aspirazioni. Perseguendo obiettivi significativi e facendo progressi verso la loro realizzazione, le persone possono sperimentare un maggiore senso di appagamento e felicità.</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Lo sviluppo di un piano personale è importante perché fornisce chiarezza di obiettivi, orientamento e direzione, motivazione e responsabilità, flessibilità e adattabilità, fiducia e autoefficacia, opportunità di crescita e sviluppo e, infine, un percorso verso una maggiore soddisfazione e realizzazione nella vita.</a:t>
            </a:r>
            <a:endParaRPr/>
          </a:p>
          <a:p>
            <a:pPr marL="0" lvl="0" indent="0" algn="just" rtl="0">
              <a:lnSpc>
                <a:spcPct val="100000"/>
              </a:lnSpc>
              <a:spcBef>
                <a:spcPts val="0"/>
              </a:spcBef>
              <a:spcAft>
                <a:spcPts val="0"/>
              </a:spcAft>
              <a:buClr>
                <a:srgbClr val="6D6E71"/>
              </a:buClr>
              <a:buSzPts val="1600"/>
              <a:buNone/>
            </a:pPr>
            <a:br>
              <a:rPr lang="sv-SE" sz="1600">
                <a:latin typeface="Calibri"/>
                <a:ea typeface="Calibri"/>
                <a:cs typeface="Calibri"/>
                <a:sym typeface="Calibri"/>
              </a:rPr>
            </a:br>
            <a:br>
              <a:rPr lang="sv-SE" sz="1600">
                <a:latin typeface="Calibri"/>
                <a:ea typeface="Calibri"/>
                <a:cs typeface="Calibri"/>
                <a:sym typeface="Calibri"/>
              </a:rPr>
            </a:br>
            <a:endParaRPr sz="1600">
              <a:latin typeface="Calibri"/>
              <a:ea typeface="Calibri"/>
              <a:cs typeface="Calibri"/>
              <a:sym typeface="Calibri"/>
            </a:endParaRPr>
          </a:p>
        </p:txBody>
      </p:sp>
      <p:sp>
        <p:nvSpPr>
          <p:cNvPr id="808" name="Google Shape;808;p33"/>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Sviluppare un ciclo di sviluppo personale</a:t>
            </a:r>
            <a:endParaRPr/>
          </a:p>
        </p:txBody>
      </p:sp>
      <p:sp>
        <p:nvSpPr>
          <p:cNvPr id="809" name="Google Shape;809;p33"/>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0000"/>
              </a:lnSpc>
              <a:spcBef>
                <a:spcPts val="0"/>
              </a:spcBef>
              <a:spcAft>
                <a:spcPts val="0"/>
              </a:spcAft>
              <a:buClr>
                <a:srgbClr val="8AC03B"/>
              </a:buClr>
              <a:buSzPct val="100000"/>
              <a:buNone/>
            </a:pPr>
            <a:r>
              <a:rPr lang="sv-SE"/>
              <a:t>Competenze 2C nell'ecoturismo</a:t>
            </a:r>
            <a:endParaRPr sz="28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813"/>
        <p:cNvGrpSpPr/>
        <p:nvPr/>
      </p:nvGrpSpPr>
      <p:grpSpPr>
        <a:xfrm>
          <a:off x="0" y="0"/>
          <a:ext cx="0" cy="0"/>
          <a:chOff x="0" y="0"/>
          <a:chExt cx="0" cy="0"/>
        </a:xfrm>
      </p:grpSpPr>
      <p:sp>
        <p:nvSpPr>
          <p:cNvPr id="814" name="Google Shape;814;p3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34</a:t>
            </a:fld>
            <a:endParaRPr/>
          </a:p>
        </p:txBody>
      </p:sp>
      <p:sp>
        <p:nvSpPr>
          <p:cNvPr id="815" name="Google Shape;815;p34"/>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Sviluppare un ciclo di sviluppo personale</a:t>
            </a:r>
            <a:endParaRPr/>
          </a:p>
        </p:txBody>
      </p:sp>
      <p:sp>
        <p:nvSpPr>
          <p:cNvPr id="816" name="Google Shape;816;p34"/>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0000"/>
              </a:lnSpc>
              <a:spcBef>
                <a:spcPts val="0"/>
              </a:spcBef>
              <a:spcAft>
                <a:spcPts val="0"/>
              </a:spcAft>
              <a:buClr>
                <a:srgbClr val="8AC03B"/>
              </a:buClr>
              <a:buSzPct val="100000"/>
              <a:buNone/>
            </a:pPr>
            <a:r>
              <a:rPr lang="sv-SE"/>
              <a:t>Competenze 2C nell'ecoturismo</a:t>
            </a:r>
            <a:endParaRPr sz="2800"/>
          </a:p>
        </p:txBody>
      </p:sp>
      <p:pic>
        <p:nvPicPr>
          <p:cNvPr id="817" name="Google Shape;817;p34" descr="En bild som visar text, Teckensnitt, skärmbild&#10;&#10;AI-genererat innehåll kan vara felaktigt."/>
          <p:cNvPicPr preferRelativeResize="0"/>
          <p:nvPr/>
        </p:nvPicPr>
        <p:blipFill rotWithShape="1">
          <a:blip r:embed="rId3">
            <a:alphaModFix/>
          </a:blip>
          <a:srcRect/>
          <a:stretch/>
        </p:blipFill>
        <p:spPr>
          <a:xfrm>
            <a:off x="692420" y="2353199"/>
            <a:ext cx="5653947" cy="5653947"/>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821"/>
        <p:cNvGrpSpPr/>
        <p:nvPr/>
      </p:nvGrpSpPr>
      <p:grpSpPr>
        <a:xfrm>
          <a:off x="0" y="0"/>
          <a:ext cx="0" cy="0"/>
          <a:chOff x="0" y="0"/>
          <a:chExt cx="0" cy="0"/>
        </a:xfrm>
      </p:grpSpPr>
      <p:sp>
        <p:nvSpPr>
          <p:cNvPr id="822" name="Google Shape;822;p3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35</a:t>
            </a:fld>
            <a:endParaRPr/>
          </a:p>
        </p:txBody>
      </p:sp>
      <p:sp>
        <p:nvSpPr>
          <p:cNvPr id="823" name="Google Shape;823;p35"/>
          <p:cNvSpPr txBox="1">
            <a:spLocks noGrp="1"/>
          </p:cNvSpPr>
          <p:nvPr>
            <p:ph type="body" idx="1"/>
          </p:nvPr>
        </p:nvSpPr>
        <p:spPr>
          <a:xfrm>
            <a:off x="801602" y="1920599"/>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0" i="0" u="none" strike="noStrike" dirty="0">
                <a:latin typeface="Calibri"/>
                <a:ea typeface="Calibri"/>
                <a:cs typeface="Calibri"/>
                <a:sym typeface="Calibri"/>
              </a:rPr>
              <a:t>Gli </a:t>
            </a:r>
            <a:r>
              <a:rPr lang="sv-SE" sz="1600" b="0" i="0" u="none" strike="noStrike" dirty="0" err="1">
                <a:latin typeface="Calibri"/>
                <a:ea typeface="Calibri"/>
                <a:cs typeface="Calibri"/>
                <a:sym typeface="Calibri"/>
              </a:rPr>
              <a:t>obiettivi</a:t>
            </a:r>
            <a:r>
              <a:rPr lang="sv-SE" sz="1600" b="0" i="0" u="none" strike="noStrike" dirty="0">
                <a:latin typeface="Calibri"/>
                <a:ea typeface="Calibri"/>
                <a:cs typeface="Calibri"/>
                <a:sym typeface="Calibri"/>
              </a:rPr>
              <a:t> SMART </a:t>
            </a:r>
            <a:r>
              <a:rPr lang="sv-SE" sz="1600" b="0" i="0" u="none" strike="noStrike" dirty="0" err="1">
                <a:latin typeface="Calibri"/>
                <a:ea typeface="Calibri"/>
                <a:cs typeface="Calibri"/>
                <a:sym typeface="Calibri"/>
              </a:rPr>
              <a:t>sono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quadro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riferimento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utilizzato</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creare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obiettivi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specifici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misurabili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raggiungibili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pertinenti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limitati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nel</a:t>
            </a:r>
            <a:r>
              <a:rPr lang="sv-SE" sz="1600" b="0" i="0" u="none" strike="noStrike" dirty="0">
                <a:latin typeface="Calibri"/>
                <a:ea typeface="Calibri"/>
                <a:cs typeface="Calibri"/>
                <a:sym typeface="Calibri"/>
              </a:rPr>
              <a:t> tempo. </a:t>
            </a:r>
            <a:r>
              <a:rPr lang="sv-SE" sz="1600" b="0" i="0" u="none" strike="noStrike" dirty="0" err="1">
                <a:latin typeface="Calibri"/>
                <a:ea typeface="Calibri"/>
                <a:cs typeface="Calibri"/>
                <a:sym typeface="Calibri"/>
              </a:rPr>
              <a:t>Analizziamo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ogni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componente</a:t>
            </a:r>
            <a:r>
              <a:rPr lang="sv-SE" sz="1600" b="0" i="0" u="none" strike="noStrike" dirty="0">
                <a:latin typeface="Calibri"/>
                <a:ea typeface="Calibri"/>
                <a:cs typeface="Calibri"/>
                <a:sym typeface="Calibri"/>
              </a:rPr>
              <a:t>:</a:t>
            </a:r>
            <a:br>
              <a:rPr lang="sv-SE" sz="1600" b="0" i="0" u="none" strike="noStrike" dirty="0">
                <a:latin typeface="Calibri"/>
                <a:ea typeface="Calibri"/>
                <a:cs typeface="Calibri"/>
                <a:sym typeface="Calibri"/>
              </a:rPr>
            </a:br>
            <a:br>
              <a:rPr lang="sv-SE" sz="1600" b="0" i="0" u="none" strike="noStrike" dirty="0">
                <a:latin typeface="Calibri"/>
                <a:ea typeface="Calibri"/>
                <a:cs typeface="Calibri"/>
                <a:sym typeface="Calibri"/>
              </a:rPr>
            </a:br>
            <a:r>
              <a:rPr lang="sv-SE" sz="1600" b="1" i="0" u="none" strike="noStrike" dirty="0" err="1">
                <a:latin typeface="Calibri"/>
                <a:ea typeface="Calibri"/>
                <a:cs typeface="Calibri"/>
                <a:sym typeface="Calibri"/>
              </a:rPr>
              <a:t>Specifici</a:t>
            </a:r>
            <a:r>
              <a:rPr lang="sv-SE" sz="1600" b="1" i="0" u="none" strike="noStrike" dirty="0">
                <a:latin typeface="Calibri"/>
                <a:ea typeface="Calibri"/>
                <a:cs typeface="Calibri"/>
                <a:sym typeface="Calibri"/>
              </a:rPr>
              <a:t>: </a:t>
            </a:r>
            <a:r>
              <a:rPr lang="sv-SE" sz="1600" b="0" i="0" u="none" strike="noStrike" dirty="0">
                <a:latin typeface="Calibri"/>
                <a:ea typeface="Calibri"/>
                <a:cs typeface="Calibri"/>
                <a:sym typeface="Calibri"/>
              </a:rPr>
              <a:t>Gli </a:t>
            </a:r>
            <a:r>
              <a:rPr lang="sv-SE" sz="1600" b="0" i="0" u="none" strike="noStrike" dirty="0" err="1">
                <a:latin typeface="Calibri"/>
                <a:ea typeface="Calibri"/>
                <a:cs typeface="Calibri"/>
                <a:sym typeface="Calibri"/>
              </a:rPr>
              <a:t>obiettivi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devono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essere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chiari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specifici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rispondendo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domande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Cosa</a:t>
            </a:r>
            <a:r>
              <a:rPr lang="sv-SE" sz="1600" b="0" i="0" u="none" strike="noStrike" dirty="0">
                <a:latin typeface="Calibri"/>
                <a:ea typeface="Calibri"/>
                <a:cs typeface="Calibri"/>
                <a:sym typeface="Calibri"/>
              </a:rPr>
              <a:t> si </a:t>
            </a:r>
            <a:r>
              <a:rPr lang="sv-SE" sz="1600" b="0" i="0" u="none" strike="noStrike" dirty="0" err="1">
                <a:latin typeface="Calibri"/>
                <a:ea typeface="Calibri"/>
                <a:cs typeface="Calibri"/>
                <a:sym typeface="Calibri"/>
              </a:rPr>
              <a:t>vuole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ottenere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esattamente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Perché</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importante? Chi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coinvolto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risorse</a:t>
            </a:r>
            <a:r>
              <a:rPr lang="sv-SE" sz="1600" b="0" i="0" u="none" strike="noStrike" dirty="0">
                <a:latin typeface="Calibri"/>
                <a:ea typeface="Calibri"/>
                <a:cs typeface="Calibri"/>
                <a:sym typeface="Calibri"/>
              </a:rPr>
              <a:t> o </a:t>
            </a:r>
            <a:r>
              <a:rPr lang="sv-SE" sz="1600" b="0" i="0" u="none" strike="noStrike" dirty="0" err="1">
                <a:latin typeface="Calibri"/>
                <a:ea typeface="Calibri"/>
                <a:cs typeface="Calibri"/>
                <a:sym typeface="Calibri"/>
              </a:rPr>
              <a:t>vincoli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coinvolti</a:t>
            </a:r>
            <a:r>
              <a:rPr lang="sv-SE" sz="1600" b="0" i="0" u="none" strike="noStrike" dirty="0">
                <a:latin typeface="Calibri"/>
                <a:ea typeface="Calibri"/>
                <a:cs typeface="Calibri"/>
                <a:sym typeface="Calibri"/>
              </a:rPr>
              <a:t>?</a:t>
            </a:r>
            <a:endParaRPr dirty="0"/>
          </a:p>
          <a:p>
            <a:pPr marL="0" lvl="0" indent="0" algn="l"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1" i="0" u="none" strike="noStrike" dirty="0" err="1">
                <a:latin typeface="Calibri"/>
                <a:ea typeface="Calibri"/>
                <a:cs typeface="Calibri"/>
                <a:sym typeface="Calibri"/>
              </a:rPr>
              <a:t>Misurabili</a:t>
            </a:r>
            <a:r>
              <a:rPr lang="sv-SE" sz="1600" b="1" i="0" u="none" strike="noStrike" dirty="0">
                <a:latin typeface="Calibri"/>
                <a:ea typeface="Calibri"/>
                <a:cs typeface="Calibri"/>
                <a:sym typeface="Calibri"/>
              </a:rPr>
              <a:t>: </a:t>
            </a:r>
            <a:r>
              <a:rPr lang="sv-SE" sz="1600" b="0" i="0" u="none" strike="noStrike" dirty="0">
                <a:latin typeface="Calibri"/>
                <a:ea typeface="Calibri"/>
                <a:cs typeface="Calibri"/>
                <a:sym typeface="Calibri"/>
              </a:rPr>
              <a:t>Gli </a:t>
            </a:r>
            <a:r>
              <a:rPr lang="sv-SE" sz="1600" b="0" i="0" u="none" strike="noStrike" dirty="0" err="1">
                <a:latin typeface="Calibri"/>
                <a:ea typeface="Calibri"/>
                <a:cs typeface="Calibri"/>
                <a:sym typeface="Calibri"/>
              </a:rPr>
              <a:t>obiettivi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devono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essere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quantificabili</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modo</a:t>
            </a:r>
            <a:r>
              <a:rPr lang="sv-SE" sz="1600" b="0" i="0" u="none" strike="noStrike" dirty="0">
                <a:latin typeface="Calibri"/>
                <a:ea typeface="Calibri"/>
                <a:cs typeface="Calibri"/>
                <a:sym typeface="Calibri"/>
              </a:rPr>
              <a:t> da </a:t>
            </a:r>
            <a:r>
              <a:rPr lang="sv-SE" sz="1600" b="0" i="0" u="none" strike="noStrike" dirty="0" err="1">
                <a:latin typeface="Calibri"/>
                <a:ea typeface="Calibri"/>
                <a:cs typeface="Calibri"/>
                <a:sym typeface="Calibri"/>
              </a:rPr>
              <a:t>poter</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monitorare</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progressi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determinare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quando</a:t>
            </a:r>
            <a:r>
              <a:rPr lang="sv-SE" sz="1600" b="0" i="0" u="none" strike="noStrike" dirty="0">
                <a:latin typeface="Calibri"/>
                <a:ea typeface="Calibri"/>
                <a:cs typeface="Calibri"/>
                <a:sym typeface="Calibri"/>
              </a:rPr>
              <a:t> si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raggiunto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l'obiettivo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Ciò</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comporta</a:t>
            </a:r>
            <a:r>
              <a:rPr lang="sv-SE" sz="1600" b="0" i="0" u="none" strike="noStrike" dirty="0">
                <a:latin typeface="Calibri"/>
                <a:ea typeface="Calibri"/>
                <a:cs typeface="Calibri"/>
                <a:sym typeface="Calibri"/>
              </a:rPr>
              <a:t> la </a:t>
            </a:r>
            <a:r>
              <a:rPr lang="sv-SE" sz="1600" b="0" i="0" u="none" strike="noStrike" dirty="0" err="1">
                <a:latin typeface="Calibri"/>
                <a:ea typeface="Calibri"/>
                <a:cs typeface="Calibri"/>
                <a:sym typeface="Calibri"/>
              </a:rPr>
              <a:t>necessità</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porsi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domande</a:t>
            </a:r>
            <a:r>
              <a:rPr lang="sv-SE" sz="1600" b="0" i="0" u="none" strike="noStrike" dirty="0">
                <a:latin typeface="Calibri"/>
                <a:ea typeface="Calibri"/>
                <a:cs typeface="Calibri"/>
                <a:sym typeface="Calibri"/>
              </a:rPr>
              <a:t> come: </a:t>
            </a:r>
            <a:r>
              <a:rPr lang="sv-SE" sz="1600" b="0" i="0" u="none" strike="noStrike" dirty="0" err="1">
                <a:latin typeface="Calibri"/>
                <a:ea typeface="Calibri"/>
                <a:cs typeface="Calibri"/>
                <a:sym typeface="Calibri"/>
              </a:rPr>
              <a:t>Quanto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Quanti</a:t>
            </a:r>
            <a:r>
              <a:rPr lang="sv-SE" sz="1600" b="0" i="0" u="none" strike="noStrike" dirty="0">
                <a:latin typeface="Calibri"/>
                <a:ea typeface="Calibri"/>
                <a:cs typeface="Calibri"/>
                <a:sym typeface="Calibri"/>
              </a:rPr>
              <a:t>? Come </a:t>
            </a:r>
            <a:r>
              <a:rPr lang="sv-SE" sz="1600" b="0" i="0" u="none" strike="noStrike" dirty="0" err="1">
                <a:latin typeface="Calibri"/>
                <a:ea typeface="Calibri"/>
                <a:cs typeface="Calibri"/>
                <a:sym typeface="Calibri"/>
              </a:rPr>
              <a:t>faccio</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sapere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quando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stato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raggiunto</a:t>
            </a:r>
            <a:r>
              <a:rPr lang="sv-SE" sz="1600" b="0" i="0" u="none" strike="noStrike" dirty="0">
                <a:latin typeface="Calibri"/>
                <a:ea typeface="Calibri"/>
                <a:cs typeface="Calibri"/>
                <a:sym typeface="Calibri"/>
              </a:rPr>
              <a:t>?</a:t>
            </a:r>
            <a:endParaRPr dirty="0"/>
          </a:p>
          <a:p>
            <a:pPr marL="0" lvl="0" indent="0" algn="l"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1" i="0" u="none" strike="noStrike" dirty="0" err="1">
                <a:latin typeface="Calibri"/>
                <a:ea typeface="Calibri"/>
                <a:cs typeface="Calibri"/>
                <a:sym typeface="Calibri"/>
              </a:rPr>
              <a:t>Raggiungibili</a:t>
            </a:r>
            <a:r>
              <a:rPr lang="sv-SE" sz="1600" b="1" i="0" u="none" strike="noStrike" dirty="0">
                <a:latin typeface="Calibri"/>
                <a:ea typeface="Calibri"/>
                <a:cs typeface="Calibri"/>
                <a:sym typeface="Calibri"/>
              </a:rPr>
              <a:t>: </a:t>
            </a:r>
            <a:r>
              <a:rPr lang="sv-SE" sz="1600" b="0" i="0" u="none" strike="noStrike" dirty="0">
                <a:latin typeface="Calibri"/>
                <a:ea typeface="Calibri"/>
                <a:cs typeface="Calibri"/>
                <a:sym typeface="Calibri"/>
              </a:rPr>
              <a:t>Gli </a:t>
            </a:r>
            <a:r>
              <a:rPr lang="sv-SE" sz="1600" b="0" i="0" u="none" strike="noStrike" dirty="0" err="1">
                <a:latin typeface="Calibri"/>
                <a:ea typeface="Calibri"/>
                <a:cs typeface="Calibri"/>
                <a:sym typeface="Calibri"/>
              </a:rPr>
              <a:t>obiettivi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devono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essere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realistici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raggiungibili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tenendo</a:t>
            </a:r>
            <a:r>
              <a:rPr lang="sv-SE" sz="1600" b="0" i="0" u="none" strike="noStrike" dirty="0">
                <a:latin typeface="Calibri"/>
                <a:ea typeface="Calibri"/>
                <a:cs typeface="Calibri"/>
                <a:sym typeface="Calibri"/>
              </a:rPr>
              <a:t> conto </a:t>
            </a:r>
            <a:r>
              <a:rPr lang="sv-SE" sz="1600" b="0" i="0" u="none" strike="noStrike" dirty="0" err="1">
                <a:latin typeface="Calibri"/>
                <a:ea typeface="Calibri"/>
                <a:cs typeface="Calibri"/>
                <a:sym typeface="Calibri"/>
              </a:rPr>
              <a:t>delle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vostre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risorse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capacità</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vincoli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Dovete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chiedervi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Questo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obiettivo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alla </a:t>
            </a:r>
            <a:r>
              <a:rPr lang="sv-SE" sz="1600" b="0" i="0" u="none" strike="noStrike" dirty="0" err="1">
                <a:latin typeface="Calibri"/>
                <a:ea typeface="Calibri"/>
                <a:cs typeface="Calibri"/>
                <a:sym typeface="Calibri"/>
              </a:rPr>
              <a:t>mia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portata</a:t>
            </a:r>
            <a:r>
              <a:rPr lang="sv-SE" sz="1600" b="0" i="0" u="none" strike="noStrike" dirty="0">
                <a:latin typeface="Calibri"/>
                <a:ea typeface="Calibri"/>
                <a:cs typeface="Calibri"/>
                <a:sym typeface="Calibri"/>
              </a:rPr>
              <a:t>? Ho le </a:t>
            </a:r>
            <a:r>
              <a:rPr lang="sv-SE" sz="1600" b="0" i="0" u="none" strike="noStrike" dirty="0" err="1">
                <a:latin typeface="Calibri"/>
                <a:ea typeface="Calibri"/>
                <a:cs typeface="Calibri"/>
                <a:sym typeface="Calibri"/>
              </a:rPr>
              <a:t>risorse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necessarie</a:t>
            </a:r>
            <a:r>
              <a:rPr lang="sv-SE" sz="1600" b="0" i="0" u="none" strike="noStrike" dirty="0">
                <a:latin typeface="Calibri"/>
                <a:ea typeface="Calibri"/>
                <a:cs typeface="Calibri"/>
                <a:sym typeface="Calibri"/>
              </a:rPr>
              <a:t> per </a:t>
            </a:r>
            <a:r>
              <a:rPr lang="sv-SE" sz="1600" b="0" i="0" u="none" strike="noStrike" dirty="0" err="1">
                <a:latin typeface="Calibri"/>
                <a:ea typeface="Calibri"/>
                <a:cs typeface="Calibri"/>
                <a:sym typeface="Calibri"/>
              </a:rPr>
              <a:t>raggiungerlo</a:t>
            </a:r>
            <a:r>
              <a:rPr lang="sv-SE" sz="1600" b="0" i="0" u="none" strike="noStrike" dirty="0">
                <a:latin typeface="Calibri"/>
                <a:ea typeface="Calibri"/>
                <a:cs typeface="Calibri"/>
                <a:sym typeface="Calibri"/>
              </a:rPr>
              <a:t>? </a:t>
            </a:r>
            <a:endParaRPr dirty="0"/>
          </a:p>
          <a:p>
            <a:pPr marL="0" lvl="0" indent="0" algn="l"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1" i="0" u="none" strike="noStrike" dirty="0" err="1">
                <a:latin typeface="Calibri"/>
                <a:ea typeface="Calibri"/>
                <a:cs typeface="Calibri"/>
                <a:sym typeface="Calibri"/>
              </a:rPr>
              <a:t>Pertinenti</a:t>
            </a:r>
            <a:r>
              <a:rPr lang="sv-SE" sz="1600" b="1" i="0" u="none" strike="noStrike" dirty="0">
                <a:latin typeface="Calibri"/>
                <a:ea typeface="Calibri"/>
                <a:cs typeface="Calibri"/>
                <a:sym typeface="Calibri"/>
              </a:rPr>
              <a:t>: </a:t>
            </a:r>
            <a:r>
              <a:rPr lang="sv-SE" sz="1600" b="0" i="0" u="none" strike="noStrike" dirty="0">
                <a:latin typeface="Calibri"/>
                <a:ea typeface="Calibri"/>
                <a:cs typeface="Calibri"/>
                <a:sym typeface="Calibri"/>
              </a:rPr>
              <a:t>Gli </a:t>
            </a:r>
            <a:r>
              <a:rPr lang="sv-SE" sz="1600" b="0" i="0" u="none" strike="noStrike" dirty="0" err="1">
                <a:latin typeface="Calibri"/>
                <a:ea typeface="Calibri"/>
                <a:cs typeface="Calibri"/>
                <a:sym typeface="Calibri"/>
              </a:rPr>
              <a:t>obiettivi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devono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essere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pertinenti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allineati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vostri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obiettivi</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valori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generali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Valutate</a:t>
            </a:r>
            <a:r>
              <a:rPr lang="sv-SE" sz="1600" b="0" i="0" u="none" strike="noStrike" dirty="0">
                <a:latin typeface="Calibri"/>
                <a:ea typeface="Calibri"/>
                <a:cs typeface="Calibri"/>
                <a:sym typeface="Calibri"/>
              </a:rPr>
              <a:t> se </a:t>
            </a:r>
            <a:r>
              <a:rPr lang="sv-SE" sz="1600" b="0" i="0" u="none" strike="noStrike" dirty="0" err="1">
                <a:latin typeface="Calibri"/>
                <a:ea typeface="Calibri"/>
                <a:cs typeface="Calibri"/>
                <a:sym typeface="Calibri"/>
              </a:rPr>
              <a:t>l'obiettivo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è</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utile</a:t>
            </a:r>
            <a:r>
              <a:rPr lang="sv-SE" sz="1600" b="0" i="0" u="none" strike="noStrike" dirty="0">
                <a:latin typeface="Calibri"/>
                <a:ea typeface="Calibri"/>
                <a:cs typeface="Calibri"/>
                <a:sym typeface="Calibri"/>
              </a:rPr>
              <a:t> e se si </a:t>
            </a:r>
            <a:r>
              <a:rPr lang="sv-SE" sz="1600" b="0" i="0" u="none" strike="noStrike" dirty="0" err="1">
                <a:latin typeface="Calibri"/>
                <a:ea typeface="Calibri"/>
                <a:cs typeface="Calibri"/>
                <a:sym typeface="Calibri"/>
              </a:rPr>
              <a:t>allinea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con</a:t>
            </a:r>
            <a:r>
              <a:rPr lang="sv-SE" sz="1600" b="0" i="0" u="none" strike="noStrike" dirty="0">
                <a:latin typeface="Calibri"/>
                <a:ea typeface="Calibri"/>
                <a:cs typeface="Calibri"/>
                <a:sym typeface="Calibri"/>
              </a:rPr>
              <a:t> i </a:t>
            </a:r>
            <a:r>
              <a:rPr lang="sv-SE" sz="1600" b="0" i="0" u="none" strike="noStrike" dirty="0" err="1">
                <a:latin typeface="Calibri"/>
                <a:ea typeface="Calibri"/>
                <a:cs typeface="Calibri"/>
                <a:sym typeface="Calibri"/>
              </a:rPr>
              <a:t>vostri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piani</a:t>
            </a:r>
            <a:r>
              <a:rPr lang="sv-SE" sz="1600" b="0" i="0" u="none" strike="noStrike" dirty="0">
                <a:latin typeface="Calibri"/>
                <a:ea typeface="Calibri"/>
                <a:cs typeface="Calibri"/>
                <a:sym typeface="Calibri"/>
              </a:rPr>
              <a:t> a </a:t>
            </a:r>
            <a:r>
              <a:rPr lang="sv-SE" sz="1600" b="0" i="0" u="none" strike="noStrike" dirty="0" err="1">
                <a:latin typeface="Calibri"/>
                <a:ea typeface="Calibri"/>
                <a:cs typeface="Calibri"/>
                <a:sym typeface="Calibri"/>
              </a:rPr>
              <a:t>lungo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termine</a:t>
            </a:r>
            <a:r>
              <a:rPr lang="sv-SE" sz="1600" b="0" i="0" u="none" strike="noStrike" dirty="0">
                <a:latin typeface="Calibri"/>
                <a:ea typeface="Calibri"/>
                <a:cs typeface="Calibri"/>
                <a:sym typeface="Calibri"/>
              </a:rPr>
              <a:t>.</a:t>
            </a:r>
            <a:endParaRPr dirty="0"/>
          </a:p>
          <a:p>
            <a:pPr marL="0" lvl="0" indent="0" algn="l"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b="1" i="0" u="none" strike="noStrike" dirty="0" err="1">
                <a:latin typeface="Calibri"/>
                <a:ea typeface="Calibri"/>
                <a:cs typeface="Calibri"/>
                <a:sym typeface="Calibri"/>
              </a:rPr>
              <a:t>Specifici</a:t>
            </a:r>
            <a:r>
              <a:rPr lang="sv-SE" sz="1600" b="1" i="0" u="none" strike="noStrike" dirty="0">
                <a:latin typeface="Calibri"/>
                <a:ea typeface="Calibri"/>
                <a:cs typeface="Calibri"/>
                <a:sym typeface="Calibri"/>
              </a:rPr>
              <a:t> per il tempo: </a:t>
            </a:r>
            <a:r>
              <a:rPr lang="sv-SE" sz="1600" b="0" i="0" u="none" strike="noStrike" dirty="0">
                <a:latin typeface="Calibri"/>
                <a:ea typeface="Calibri"/>
                <a:cs typeface="Calibri"/>
                <a:sym typeface="Calibri"/>
              </a:rPr>
              <a:t>Gli </a:t>
            </a:r>
            <a:r>
              <a:rPr lang="sv-SE" sz="1600" b="0" i="0" u="none" strike="noStrike" dirty="0" err="1">
                <a:latin typeface="Calibri"/>
                <a:ea typeface="Calibri"/>
                <a:cs typeface="Calibri"/>
                <a:sym typeface="Calibri"/>
              </a:rPr>
              <a:t>obiettivi</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devono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avere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scadenza</a:t>
            </a:r>
            <a:r>
              <a:rPr lang="sv-SE" sz="1600" b="0" i="0" u="none" strike="noStrike" dirty="0">
                <a:latin typeface="Calibri"/>
                <a:ea typeface="Calibri"/>
                <a:cs typeface="Calibri"/>
                <a:sym typeface="Calibri"/>
              </a:rPr>
              <a:t> o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calendario</a:t>
            </a:r>
            <a:r>
              <a:rPr lang="sv-SE" sz="1600" b="0" i="0" u="none" strike="noStrike" dirty="0">
                <a:latin typeface="Calibri"/>
                <a:ea typeface="Calibri"/>
                <a:cs typeface="Calibri"/>
                <a:sym typeface="Calibri"/>
              </a:rPr>
              <a:t>, in </a:t>
            </a:r>
            <a:r>
              <a:rPr lang="sv-SE" sz="1600" b="0" i="0" u="none" strike="noStrike" dirty="0" err="1">
                <a:latin typeface="Calibri"/>
                <a:ea typeface="Calibri"/>
                <a:cs typeface="Calibri"/>
                <a:sym typeface="Calibri"/>
              </a:rPr>
              <a:t>modo</a:t>
            </a:r>
            <a:r>
              <a:rPr lang="sv-SE" sz="1600" b="0" i="0" u="none" strike="noStrike" dirty="0">
                <a:latin typeface="Calibri"/>
                <a:ea typeface="Calibri"/>
                <a:cs typeface="Calibri"/>
                <a:sym typeface="Calibri"/>
              </a:rPr>
              <a:t> da </a:t>
            </a:r>
            <a:r>
              <a:rPr lang="sv-SE" sz="1600" b="0" i="0" u="none" strike="noStrike" dirty="0" err="1">
                <a:latin typeface="Calibri"/>
                <a:ea typeface="Calibri"/>
                <a:cs typeface="Calibri"/>
                <a:sym typeface="Calibri"/>
              </a:rPr>
              <a:t>dare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senso</a:t>
            </a:r>
            <a:r>
              <a:rPr lang="sv-SE" sz="1600" b="0" i="0" u="none" strike="noStrike" dirty="0">
                <a:latin typeface="Calibri"/>
                <a:ea typeface="Calibri"/>
                <a:cs typeface="Calibri"/>
                <a:sym typeface="Calibri"/>
              </a:rPr>
              <a:t> di </a:t>
            </a:r>
            <a:r>
              <a:rPr lang="sv-SE" sz="1600" b="0" i="0" u="none" strike="noStrike" dirty="0" err="1">
                <a:latin typeface="Calibri"/>
                <a:ea typeface="Calibri"/>
                <a:cs typeface="Calibri"/>
                <a:sym typeface="Calibri"/>
              </a:rPr>
              <a:t>urgenza</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motivazione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Dovete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stabilire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quando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l'obiettivo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sarà</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raggiunto</a:t>
            </a:r>
            <a:r>
              <a:rPr lang="sv-SE" sz="1600" b="0" i="0" u="none" strike="noStrike" dirty="0">
                <a:latin typeface="Calibri"/>
                <a:ea typeface="Calibri"/>
                <a:cs typeface="Calibri"/>
                <a:sym typeface="Calibri"/>
              </a:rPr>
              <a:t> e </a:t>
            </a:r>
            <a:r>
              <a:rPr lang="sv-SE" sz="1600" b="0" i="0" u="none" strike="noStrike" dirty="0" err="1">
                <a:latin typeface="Calibri"/>
                <a:ea typeface="Calibri"/>
                <a:cs typeface="Calibri"/>
                <a:sym typeface="Calibri"/>
              </a:rPr>
              <a:t>creare</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un</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calendario</a:t>
            </a:r>
            <a:r>
              <a:rPr lang="sv-SE" sz="1600" b="0" i="0" u="none" strike="noStrike" dirty="0">
                <a:latin typeface="Calibri"/>
                <a:ea typeface="Calibri"/>
                <a:cs typeface="Calibri"/>
                <a:sym typeface="Calibri"/>
              </a:rPr>
              <a:t> per il </a:t>
            </a:r>
            <a:r>
              <a:rPr lang="sv-SE" sz="1600" b="0" i="0" u="none" strike="noStrike" dirty="0" err="1">
                <a:latin typeface="Calibri"/>
                <a:ea typeface="Calibri"/>
                <a:cs typeface="Calibri"/>
                <a:sym typeface="Calibri"/>
              </a:rPr>
              <a:t>suo</a:t>
            </a:r>
            <a:r>
              <a:rPr lang="sv-SE" sz="1600" b="0" i="0" u="none" strike="noStrike" dirty="0">
                <a:latin typeface="Calibri"/>
                <a:ea typeface="Calibri"/>
                <a:cs typeface="Calibri"/>
                <a:sym typeface="Calibri"/>
              </a:rPr>
              <a:t> </a:t>
            </a:r>
            <a:r>
              <a:rPr lang="sv-SE" sz="1600" b="0" i="0" u="none" strike="noStrike" dirty="0" err="1">
                <a:latin typeface="Calibri"/>
                <a:ea typeface="Calibri"/>
                <a:cs typeface="Calibri"/>
                <a:sym typeface="Calibri"/>
              </a:rPr>
              <a:t>completamento</a:t>
            </a:r>
            <a:r>
              <a:rPr lang="sv-SE" sz="1600" b="0" i="0" u="none" strike="noStrike" dirty="0">
                <a:latin typeface="Calibri"/>
                <a:ea typeface="Calibri"/>
                <a:cs typeface="Calibri"/>
                <a:sym typeface="Calibri"/>
              </a:rPr>
              <a:t>.</a:t>
            </a:r>
            <a:endParaRPr dirty="0"/>
          </a:p>
          <a:p>
            <a:pPr marL="0" lvl="0" indent="0" algn="l"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endParaRPr sz="1600" b="0" i="0" u="none" strike="noStrike" dirty="0">
              <a:latin typeface="Calibri"/>
              <a:ea typeface="Calibri"/>
              <a:cs typeface="Calibri"/>
              <a:sym typeface="Calibri"/>
            </a:endParaRPr>
          </a:p>
          <a:p>
            <a:pPr marL="0" lvl="0" indent="0" algn="just" rtl="0">
              <a:lnSpc>
                <a:spcPct val="100000"/>
              </a:lnSpc>
              <a:spcBef>
                <a:spcPts val="0"/>
              </a:spcBef>
              <a:spcAft>
                <a:spcPts val="0"/>
              </a:spcAft>
              <a:buClr>
                <a:srgbClr val="6D6E71"/>
              </a:buClr>
              <a:buSzPts val="2000"/>
              <a:buNone/>
            </a:pPr>
            <a:br>
              <a:rPr lang="sv-SE" sz="2000" dirty="0"/>
            </a:br>
            <a:br>
              <a:rPr lang="sv-SE" sz="2000" dirty="0"/>
            </a:br>
            <a:endParaRPr sz="1600" dirty="0">
              <a:latin typeface="Calibri"/>
              <a:ea typeface="Calibri"/>
              <a:cs typeface="Calibri"/>
              <a:sym typeface="Calibri"/>
            </a:endParaRPr>
          </a:p>
        </p:txBody>
      </p:sp>
      <p:sp>
        <p:nvSpPr>
          <p:cNvPr id="824" name="Google Shape;824;p35"/>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lvl="0" indent="0" algn="just" rtl="0">
              <a:lnSpc>
                <a:spcPct val="97777"/>
              </a:lnSpc>
              <a:spcBef>
                <a:spcPts val="0"/>
              </a:spcBef>
              <a:spcAft>
                <a:spcPts val="0"/>
              </a:spcAft>
              <a:buClr>
                <a:srgbClr val="6D6E71"/>
              </a:buClr>
              <a:buSzPts val="1800"/>
              <a:buNone/>
            </a:pPr>
            <a:r>
              <a:rPr lang="sv-SE" sz="1800"/>
              <a:t>Obiettivi SMART: cosa sono?</a:t>
            </a:r>
            <a:endParaRPr/>
          </a:p>
        </p:txBody>
      </p:sp>
      <p:sp>
        <p:nvSpPr>
          <p:cNvPr id="825" name="Google Shape;825;p35"/>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0000"/>
              </a:lnSpc>
              <a:spcBef>
                <a:spcPts val="0"/>
              </a:spcBef>
              <a:spcAft>
                <a:spcPts val="0"/>
              </a:spcAft>
              <a:buClr>
                <a:srgbClr val="8AC03B"/>
              </a:buClr>
              <a:buSzPct val="100000"/>
              <a:buNone/>
            </a:pPr>
            <a:r>
              <a:rPr lang="sv-SE"/>
              <a:t>Competenze 2C nell'ecoturismo</a:t>
            </a:r>
            <a:endParaRPr sz="28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829"/>
        <p:cNvGrpSpPr/>
        <p:nvPr/>
      </p:nvGrpSpPr>
      <p:grpSpPr>
        <a:xfrm>
          <a:off x="0" y="0"/>
          <a:ext cx="0" cy="0"/>
          <a:chOff x="0" y="0"/>
          <a:chExt cx="0" cy="0"/>
        </a:xfrm>
      </p:grpSpPr>
      <p:sp>
        <p:nvSpPr>
          <p:cNvPr id="830" name="Google Shape;830;p3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36</a:t>
            </a:fld>
            <a:endParaRPr/>
          </a:p>
        </p:txBody>
      </p:sp>
      <p:sp>
        <p:nvSpPr>
          <p:cNvPr id="831" name="Google Shape;831;p36"/>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Obiettivi SMART: cosa sono?</a:t>
            </a:r>
            <a:endParaRPr/>
          </a:p>
        </p:txBody>
      </p:sp>
      <p:sp>
        <p:nvSpPr>
          <p:cNvPr id="832" name="Google Shape;832;p36"/>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0000"/>
              </a:lnSpc>
              <a:spcBef>
                <a:spcPts val="0"/>
              </a:spcBef>
              <a:spcAft>
                <a:spcPts val="0"/>
              </a:spcAft>
              <a:buClr>
                <a:srgbClr val="8AC03B"/>
              </a:buClr>
              <a:buSzPct val="100000"/>
              <a:buNone/>
            </a:pPr>
            <a:r>
              <a:rPr lang="sv-SE"/>
              <a:t>Competenze 2C nell'ecoturismo</a:t>
            </a:r>
            <a:endParaRPr sz="2800"/>
          </a:p>
        </p:txBody>
      </p:sp>
      <p:pic>
        <p:nvPicPr>
          <p:cNvPr id="833" name="Google Shape;833;p36" descr="En bild som visar text, skärmbild, Teckensnitt, diagram&#10;&#10;AI-genererat innehåll kan vara felaktigt."/>
          <p:cNvPicPr preferRelativeResize="0"/>
          <p:nvPr/>
        </p:nvPicPr>
        <p:blipFill rotWithShape="1">
          <a:blip r:embed="rId3">
            <a:alphaModFix/>
          </a:blip>
          <a:srcRect/>
          <a:stretch/>
        </p:blipFill>
        <p:spPr>
          <a:xfrm>
            <a:off x="679562" y="2378371"/>
            <a:ext cx="6078510" cy="4295384"/>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37"/>
        <p:cNvGrpSpPr/>
        <p:nvPr/>
      </p:nvGrpSpPr>
      <p:grpSpPr>
        <a:xfrm>
          <a:off x="0" y="0"/>
          <a:ext cx="0" cy="0"/>
          <a:chOff x="0" y="0"/>
          <a:chExt cx="0" cy="0"/>
        </a:xfrm>
      </p:grpSpPr>
      <p:sp>
        <p:nvSpPr>
          <p:cNvPr id="838" name="Google Shape;838;p3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37</a:t>
            </a:fld>
            <a:endParaRPr/>
          </a:p>
        </p:txBody>
      </p:sp>
      <p:sp>
        <p:nvSpPr>
          <p:cNvPr id="839" name="Google Shape;839;p37"/>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In questo capitolo abbiamo cercato di evidenziare alcune delle competenze più importanti per avere successo nel settore dell'ecoturismo, quali ruoli si possono ricoprire e come tracciare il percorso da seguire. Per progredire nell'ecoturismo è necessario un continuo sviluppo personale: valutare le competenze, fissare obiettivi strutturati, ricercare conoscenze e affinare gli approcci attraverso l'esperienza. L'utilizzo del quadro SMART (Specific, Measurable, Achievable, Relevant, Time-bound) può aiutare a creare obiettivi chiari e perseguibili. Seguendo un ciclo di sviluppo personale e fissando obiettivi SMART, avrete maggiori possibilità di navigare efficacemente in questi percorsi di carriera, fino a trovare, si spera, la vostra nicchia.</a:t>
            </a:r>
            <a:endParaRPr/>
          </a:p>
          <a:p>
            <a:pPr marL="0" lvl="0" indent="0" algn="just" rtl="0">
              <a:lnSpc>
                <a:spcPct val="100000"/>
              </a:lnSpc>
              <a:spcBef>
                <a:spcPts val="0"/>
              </a:spcBef>
              <a:spcAft>
                <a:spcPts val="0"/>
              </a:spcAft>
              <a:buClr>
                <a:srgbClr val="6D6E71"/>
              </a:buClr>
              <a:buSzPts val="1600"/>
              <a:buNone/>
            </a:pP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a:latin typeface="Calibri"/>
                <a:ea typeface="Calibri"/>
                <a:cs typeface="Calibri"/>
                <a:sym typeface="Calibri"/>
              </a:rPr>
              <a:t>Nella fase successiva chiuderemo il cerchio, evidenziando come, una volta che vi sentite pronti, potete creare il vostro progetto per testare le vostre idee. Iniziamo!</a:t>
            </a:r>
            <a:endParaRPr sz="1600">
              <a:latin typeface="Calibri"/>
              <a:ea typeface="Calibri"/>
              <a:cs typeface="Calibri"/>
              <a:sym typeface="Calibri"/>
            </a:endParaRPr>
          </a:p>
        </p:txBody>
      </p:sp>
      <p:sp>
        <p:nvSpPr>
          <p:cNvPr id="840" name="Google Shape;840;p37"/>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Sintesi</a:t>
            </a:r>
            <a:endParaRPr/>
          </a:p>
        </p:txBody>
      </p:sp>
      <p:sp>
        <p:nvSpPr>
          <p:cNvPr id="841" name="Google Shape;841;p37"/>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0000"/>
              </a:lnSpc>
              <a:spcBef>
                <a:spcPts val="0"/>
              </a:spcBef>
              <a:spcAft>
                <a:spcPts val="0"/>
              </a:spcAft>
              <a:buClr>
                <a:srgbClr val="8AC03B"/>
              </a:buClr>
              <a:buSzPct val="100000"/>
              <a:buNone/>
            </a:pPr>
            <a:r>
              <a:rPr lang="sv-SE"/>
              <a:t>Competenze 2C nell'ecoturismo</a:t>
            </a:r>
            <a:endParaRPr sz="28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45"/>
        <p:cNvGrpSpPr/>
        <p:nvPr/>
      </p:nvGrpSpPr>
      <p:grpSpPr>
        <a:xfrm>
          <a:off x="0" y="0"/>
          <a:ext cx="0" cy="0"/>
          <a:chOff x="0" y="0"/>
          <a:chExt cx="0" cy="0"/>
        </a:xfrm>
      </p:grpSpPr>
      <p:sp>
        <p:nvSpPr>
          <p:cNvPr id="846" name="Google Shape;846;p38"/>
          <p:cNvSpPr txBox="1">
            <a:spLocks noGrp="1"/>
          </p:cNvSpPr>
          <p:nvPr>
            <p:ph type="body" idx="1"/>
          </p:nvPr>
        </p:nvSpPr>
        <p:spPr>
          <a:xfrm>
            <a:off x="801602" y="3461943"/>
            <a:ext cx="2864232" cy="451257"/>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1800"/>
              <a:buNone/>
            </a:pPr>
            <a:r>
              <a:rPr lang="sv-SE"/>
              <a:t>Il nostro team</a:t>
            </a:r>
            <a:endParaRPr/>
          </a:p>
        </p:txBody>
      </p:sp>
      <p:sp>
        <p:nvSpPr>
          <p:cNvPr id="847" name="Google Shape;847;p3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38</a:t>
            </a:fld>
            <a:endParaRPr/>
          </a:p>
        </p:txBody>
      </p:sp>
      <p:sp>
        <p:nvSpPr>
          <p:cNvPr id="848" name="Google Shape;848;p38"/>
          <p:cNvSpPr txBox="1">
            <a:spLocks noGrp="1"/>
          </p:cNvSpPr>
          <p:nvPr>
            <p:ph type="body" idx="4"/>
          </p:nvPr>
        </p:nvSpPr>
        <p:spPr>
          <a:xfrm>
            <a:off x="801602" y="887817"/>
            <a:ext cx="5956470" cy="66514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8AC03B"/>
              </a:buClr>
              <a:buSzPts val="2800"/>
              <a:buNone/>
            </a:pPr>
            <a:r>
              <a:rPr lang="sv-SE"/>
              <a:t>Partner</a:t>
            </a:r>
            <a:endParaRPr/>
          </a:p>
        </p:txBody>
      </p:sp>
      <p:sp>
        <p:nvSpPr>
          <p:cNvPr id="849" name="Google Shape;849;p38"/>
          <p:cNvSpPr txBox="1">
            <a:spLocks noGrp="1"/>
          </p:cNvSpPr>
          <p:nvPr>
            <p:ph type="body" idx="9"/>
          </p:nvPr>
        </p:nvSpPr>
        <p:spPr>
          <a:xfrm>
            <a:off x="3268133" y="9000978"/>
            <a:ext cx="4291542" cy="446489"/>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FFFFFF"/>
              </a:buClr>
              <a:buSzPts val="2000"/>
              <a:buNone/>
            </a:pPr>
            <a:r>
              <a:rPr lang="sv-SE" sz="2000" b="1">
                <a:solidFill>
                  <a:srgbClr val="FFFFFF"/>
                </a:solidFill>
                <a:latin typeface="Verdana"/>
                <a:ea typeface="Verdana"/>
                <a:cs typeface="Verdana"/>
                <a:sym typeface="Verdana"/>
              </a:rPr>
              <a:t>www.ecohealthforyouth.com</a:t>
            </a:r>
            <a:endParaRPr b="0"/>
          </a:p>
        </p:txBody>
      </p:sp>
      <p:sp>
        <p:nvSpPr>
          <p:cNvPr id="850" name="Google Shape;850;p38"/>
          <p:cNvSpPr txBox="1">
            <a:spLocks noGrp="1"/>
          </p:cNvSpPr>
          <p:nvPr>
            <p:ph type="body" idx="13"/>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Del progetto GRASSROOTS</a:t>
            </a:r>
            <a:endParaRPr/>
          </a:p>
        </p:txBody>
      </p:sp>
      <p:pic>
        <p:nvPicPr>
          <p:cNvPr id="851" name="Google Shape;851;p38" descr="En bild som visar text, Teckensnitt, Grafik, logotyp&#10;&#10;Automatiskt genererad beskrivning"/>
          <p:cNvPicPr preferRelativeResize="0"/>
          <p:nvPr/>
        </p:nvPicPr>
        <p:blipFill rotWithShape="1">
          <a:blip r:embed="rId3">
            <a:alphaModFix/>
          </a:blip>
          <a:srcRect/>
          <a:stretch/>
        </p:blipFill>
        <p:spPr>
          <a:xfrm>
            <a:off x="910723" y="4522510"/>
            <a:ext cx="1900583" cy="451930"/>
          </a:xfrm>
          <a:prstGeom prst="rect">
            <a:avLst/>
          </a:prstGeom>
          <a:noFill/>
          <a:ln>
            <a:noFill/>
          </a:ln>
        </p:spPr>
      </p:pic>
      <p:pic>
        <p:nvPicPr>
          <p:cNvPr id="852" name="Google Shape;852;p38" descr="En bild som visar Teckensnitt, handskrift, Grafik, kalligrafi&#10;&#10;Automatiskt genererad beskrivning"/>
          <p:cNvPicPr preferRelativeResize="0"/>
          <p:nvPr/>
        </p:nvPicPr>
        <p:blipFill rotWithShape="1">
          <a:blip r:embed="rId4">
            <a:alphaModFix/>
          </a:blip>
          <a:srcRect/>
          <a:stretch/>
        </p:blipFill>
        <p:spPr>
          <a:xfrm>
            <a:off x="3253616" y="6912476"/>
            <a:ext cx="1833460" cy="1471032"/>
          </a:xfrm>
          <a:prstGeom prst="rect">
            <a:avLst/>
          </a:prstGeom>
          <a:noFill/>
          <a:ln>
            <a:noFill/>
          </a:ln>
        </p:spPr>
      </p:pic>
      <p:pic>
        <p:nvPicPr>
          <p:cNvPr id="853" name="Google Shape;853;p38" descr="En bild som visar logotyp, Teckensnitt, symbol, Grafik&#10;&#10;Automatiskt genererad beskrivning"/>
          <p:cNvPicPr preferRelativeResize="0"/>
          <p:nvPr/>
        </p:nvPicPr>
        <p:blipFill rotWithShape="1">
          <a:blip r:embed="rId5">
            <a:alphaModFix/>
          </a:blip>
          <a:srcRect/>
          <a:stretch/>
        </p:blipFill>
        <p:spPr>
          <a:xfrm>
            <a:off x="1178809" y="5862056"/>
            <a:ext cx="1451678" cy="707693"/>
          </a:xfrm>
          <a:prstGeom prst="rect">
            <a:avLst/>
          </a:prstGeom>
          <a:noFill/>
          <a:ln>
            <a:noFill/>
          </a:ln>
        </p:spPr>
      </p:pic>
      <p:pic>
        <p:nvPicPr>
          <p:cNvPr id="854" name="Google Shape;854;p38" descr="En bild som visar Teckensnitt, cirkel, Grafik, design&#10;&#10;Automatiskt genererad beskrivning"/>
          <p:cNvPicPr preferRelativeResize="0"/>
          <p:nvPr/>
        </p:nvPicPr>
        <p:blipFill rotWithShape="1">
          <a:blip r:embed="rId6">
            <a:alphaModFix/>
          </a:blip>
          <a:srcRect/>
          <a:stretch/>
        </p:blipFill>
        <p:spPr>
          <a:xfrm>
            <a:off x="1362700" y="7347138"/>
            <a:ext cx="996627" cy="763042"/>
          </a:xfrm>
          <a:prstGeom prst="rect">
            <a:avLst/>
          </a:prstGeom>
          <a:noFill/>
          <a:ln>
            <a:noFill/>
          </a:ln>
        </p:spPr>
      </p:pic>
      <p:pic>
        <p:nvPicPr>
          <p:cNvPr id="855" name="Google Shape;855;p38" descr="En bild som visar typografi, Teckensnitt, text, design&#10;&#10;Automatiskt genererad beskrivning"/>
          <p:cNvPicPr preferRelativeResize="0"/>
          <p:nvPr/>
        </p:nvPicPr>
        <p:blipFill rotWithShape="1">
          <a:blip r:embed="rId7">
            <a:alphaModFix/>
          </a:blip>
          <a:srcRect/>
          <a:stretch/>
        </p:blipFill>
        <p:spPr>
          <a:xfrm>
            <a:off x="3665834" y="5745056"/>
            <a:ext cx="916305" cy="927758"/>
          </a:xfrm>
          <a:prstGeom prst="rect">
            <a:avLst/>
          </a:prstGeom>
          <a:noFill/>
          <a:ln>
            <a:noFill/>
          </a:ln>
        </p:spPr>
      </p:pic>
      <p:sp>
        <p:nvSpPr>
          <p:cNvPr id="856" name="Google Shape;856;p38"/>
          <p:cNvSpPr/>
          <p:nvPr/>
        </p:nvSpPr>
        <p:spPr>
          <a:xfrm>
            <a:off x="805059" y="3289855"/>
            <a:ext cx="2126139" cy="782354"/>
          </a:xfrm>
          <a:prstGeom prst="rect">
            <a:avLst/>
          </a:prstGeom>
          <a:solidFill>
            <a:srgbClr val="8AC0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sp>
        <p:nvSpPr>
          <p:cNvPr id="857" name="Google Shape;857;p38"/>
          <p:cNvSpPr/>
          <p:nvPr/>
        </p:nvSpPr>
        <p:spPr>
          <a:xfrm>
            <a:off x="1997847" y="2845707"/>
            <a:ext cx="2126139" cy="10953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pic>
        <p:nvPicPr>
          <p:cNvPr id="858" name="Google Shape;858;p38" descr="En bild som visar Teckensnitt, Grafik, text, grafisk design&#10;&#10;Automatiskt genererad beskrivning"/>
          <p:cNvPicPr preferRelativeResize="0"/>
          <p:nvPr/>
        </p:nvPicPr>
        <p:blipFill rotWithShape="1">
          <a:blip r:embed="rId8">
            <a:alphaModFix/>
          </a:blip>
          <a:srcRect/>
          <a:stretch/>
        </p:blipFill>
        <p:spPr>
          <a:xfrm>
            <a:off x="3268133" y="4430291"/>
            <a:ext cx="1804426" cy="578214"/>
          </a:xfrm>
          <a:prstGeom prst="rect">
            <a:avLst/>
          </a:prstGeom>
          <a:noFill/>
          <a:ln>
            <a:noFill/>
          </a:ln>
        </p:spPr>
      </p:pic>
      <p:pic>
        <p:nvPicPr>
          <p:cNvPr id="859" name="Google Shape;859;p38" descr="En bild som visar Teckensnitt, skärmbild, Grafik, Electric blue&#10;&#10;Automatiskt genererad beskrivning"/>
          <p:cNvPicPr preferRelativeResize="0"/>
          <p:nvPr/>
        </p:nvPicPr>
        <p:blipFill rotWithShape="1">
          <a:blip r:embed="rId9">
            <a:alphaModFix/>
          </a:blip>
          <a:srcRect/>
          <a:stretch/>
        </p:blipFill>
        <p:spPr>
          <a:xfrm>
            <a:off x="2427512" y="2943387"/>
            <a:ext cx="1233474" cy="838763"/>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63"/>
        <p:cNvGrpSpPr/>
        <p:nvPr/>
      </p:nvGrpSpPr>
      <p:grpSpPr>
        <a:xfrm>
          <a:off x="0" y="0"/>
          <a:ext cx="0" cy="0"/>
          <a:chOff x="0" y="0"/>
          <a:chExt cx="0" cy="0"/>
        </a:xfrm>
      </p:grpSpPr>
      <p:pic>
        <p:nvPicPr>
          <p:cNvPr id="4" name="Picture Placeholder 14">
            <a:extLst>
              <a:ext uri="{FF2B5EF4-FFF2-40B4-BE49-F238E27FC236}">
                <a16:creationId xmlns:a16="http://schemas.microsoft.com/office/drawing/2014/main" id="{58DC78C0-0940-5F91-8793-B699B881902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783121" y="0"/>
            <a:ext cx="4789072" cy="4566547"/>
          </a:xfrm>
          <a:custGeom>
            <a:avLst/>
            <a:gdLst>
              <a:gd name="connsiteX0" fmla="*/ 624662 w 4789072"/>
              <a:gd name="connsiteY0" fmla="*/ 0 h 4566547"/>
              <a:gd name="connsiteX1" fmla="*/ 4789072 w 4789072"/>
              <a:gd name="connsiteY1" fmla="*/ 0 h 4566547"/>
              <a:gd name="connsiteX2" fmla="*/ 4789072 w 4789072"/>
              <a:gd name="connsiteY2" fmla="*/ 3714815 h 4566547"/>
              <a:gd name="connsiteX3" fmla="*/ 4758608 w 4789072"/>
              <a:gd name="connsiteY3" fmla="*/ 3748335 h 4566547"/>
              <a:gd name="connsiteX4" fmla="*/ 2783268 w 4789072"/>
              <a:gd name="connsiteY4" fmla="*/ 4566547 h 4566547"/>
              <a:gd name="connsiteX5" fmla="*/ 4138 w 4789072"/>
              <a:gd name="connsiteY5" fmla="*/ 2058620 h 4566547"/>
              <a:gd name="connsiteX6" fmla="*/ 0 w 4789072"/>
              <a:gd name="connsiteY6" fmla="*/ 1976663 h 4566547"/>
              <a:gd name="connsiteX7" fmla="*/ 1517945 w 4789072"/>
              <a:gd name="connsiteY7" fmla="*/ 1976663 h 4566547"/>
              <a:gd name="connsiteX8" fmla="*/ 1517945 w 4789072"/>
              <a:gd name="connsiteY8" fmla="*/ 1530175 h 4566547"/>
              <a:gd name="connsiteX9" fmla="*/ 1046 w 4789072"/>
              <a:gd name="connsiteY9" fmla="*/ 1530175 h 4566547"/>
              <a:gd name="connsiteX10" fmla="*/ 21903 w 4789072"/>
              <a:gd name="connsiteY10" fmla="*/ 1347564 h 4566547"/>
              <a:gd name="connsiteX11" fmla="*/ 466810 w 4789072"/>
              <a:gd name="connsiteY11" fmla="*/ 211093 h 45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89072" h="4566547">
                <a:moveTo>
                  <a:pt x="624662" y="0"/>
                </a:moveTo>
                <a:lnTo>
                  <a:pt x="4789072" y="0"/>
                </a:lnTo>
                <a:lnTo>
                  <a:pt x="4789072" y="3714815"/>
                </a:lnTo>
                <a:lnTo>
                  <a:pt x="4758608" y="3748335"/>
                </a:lnTo>
                <a:cubicBezTo>
                  <a:pt x="4253074" y="4253868"/>
                  <a:pt x="3554686" y="4566547"/>
                  <a:pt x="2783268" y="4566547"/>
                </a:cubicBezTo>
                <a:cubicBezTo>
                  <a:pt x="1336858" y="4566547"/>
                  <a:pt x="147196" y="3467285"/>
                  <a:pt x="4138" y="2058620"/>
                </a:cubicBezTo>
                <a:lnTo>
                  <a:pt x="0" y="1976663"/>
                </a:lnTo>
                <a:lnTo>
                  <a:pt x="1517945" y="1976663"/>
                </a:lnTo>
                <a:lnTo>
                  <a:pt x="1517945" y="1530175"/>
                </a:lnTo>
                <a:lnTo>
                  <a:pt x="1046" y="1530175"/>
                </a:lnTo>
                <a:lnTo>
                  <a:pt x="21903" y="1347564"/>
                </a:lnTo>
                <a:cubicBezTo>
                  <a:pt x="85489" y="931416"/>
                  <a:pt x="240900" y="545484"/>
                  <a:pt x="466810" y="211093"/>
                </a:cubicBezTo>
                <a:close/>
              </a:path>
            </a:pathLst>
          </a:custGeom>
        </p:spPr>
      </p:pic>
      <p:sp>
        <p:nvSpPr>
          <p:cNvPr id="865" name="Google Shape;865;p39"/>
          <p:cNvSpPr txBox="1">
            <a:spLocks noGrp="1"/>
          </p:cNvSpPr>
          <p:nvPr>
            <p:ph type="body" idx="1"/>
          </p:nvPr>
        </p:nvSpPr>
        <p:spPr>
          <a:xfrm>
            <a:off x="0" y="1538257"/>
            <a:ext cx="4301066" cy="44648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FFFFFF"/>
              </a:buClr>
              <a:buSzPts val="2000"/>
              <a:buNone/>
            </a:pPr>
            <a:r>
              <a:rPr lang="sv-SE" sz="1600" b="1">
                <a:solidFill>
                  <a:srgbClr val="FFFFFF"/>
                </a:solidFill>
                <a:latin typeface="Verdana"/>
                <a:ea typeface="Verdana"/>
                <a:cs typeface="Verdana"/>
                <a:sym typeface="Verdana"/>
              </a:rPr>
              <a:t>ecohealthforyouth.com</a:t>
            </a:r>
            <a:endParaRPr sz="1600" b="0"/>
          </a:p>
        </p:txBody>
      </p:sp>
      <p:sp>
        <p:nvSpPr>
          <p:cNvPr id="866" name="Google Shape;866;p39"/>
          <p:cNvSpPr txBox="1">
            <a:spLocks noGrp="1"/>
          </p:cNvSpPr>
          <p:nvPr>
            <p:ph type="body" idx="3"/>
          </p:nvPr>
        </p:nvSpPr>
        <p:spPr>
          <a:xfrm>
            <a:off x="2231779" y="6152678"/>
            <a:ext cx="5281695" cy="78235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800"/>
              <a:buNone/>
            </a:pPr>
            <a:r>
              <a:rPr lang="sv-SE"/>
              <a:t>Giovani imprenditori nel turismo eco-sanitario</a:t>
            </a:r>
            <a:endParaRPr/>
          </a:p>
        </p:txBody>
      </p:sp>
      <p:sp>
        <p:nvSpPr>
          <p:cNvPr id="867" name="Google Shape;867;p39"/>
          <p:cNvSpPr txBox="1">
            <a:spLocks noGrp="1"/>
          </p:cNvSpPr>
          <p:nvPr>
            <p:ph type="body" idx="4"/>
          </p:nvPr>
        </p:nvSpPr>
        <p:spPr>
          <a:xfrm>
            <a:off x="2187175" y="5695350"/>
            <a:ext cx="5719696" cy="66514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8AC03B"/>
              </a:buClr>
              <a:buSzPts val="1900"/>
              <a:buNone/>
            </a:pPr>
            <a:r>
              <a:rPr lang="sv-SE" sz="1900"/>
              <a:t>GRASSROOTS Turismo eco-sanitario</a:t>
            </a:r>
            <a:endParaRPr/>
          </a:p>
        </p:txBody>
      </p:sp>
      <p:sp>
        <p:nvSpPr>
          <p:cNvPr id="868" name="Google Shape;868;p39"/>
          <p:cNvSpPr txBox="1">
            <a:spLocks noGrp="1"/>
          </p:cNvSpPr>
          <p:nvPr>
            <p:ph type="body" idx="5"/>
          </p:nvPr>
        </p:nvSpPr>
        <p:spPr>
          <a:xfrm>
            <a:off x="2233376" y="6582826"/>
            <a:ext cx="4848908" cy="2349433"/>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400"/>
              <a:buNone/>
            </a:pPr>
            <a:r>
              <a:rPr lang="sv-SE"/>
              <a:t>GRASSROOTS mira a introdurre nuovi modelli, competenze, apprendimento esperienziale, conversazioni collaborative, scambio di buone pratiche, educazione all'imprenditorialità formale e informale per i giovani nei settori dell'ecoturismo, dello sport, dello street food, dell'arte di strada e della digitalizzazione. Per saperne di più: </a:t>
            </a:r>
            <a:r>
              <a:rPr lang="sv-SE" u="sng">
                <a:solidFill>
                  <a:schemeClr val="hlink"/>
                </a:solidFill>
                <a:hlinkClick r:id="rId4"/>
              </a:rPr>
              <a:t>www.ecohealthforyouth.com</a:t>
            </a:r>
            <a:br>
              <a:rPr lang="sv-SE"/>
            </a:br>
            <a:endParaRPr/>
          </a:p>
        </p:txBody>
      </p:sp>
      <p:sp>
        <p:nvSpPr>
          <p:cNvPr id="869" name="Google Shape;869;p39"/>
          <p:cNvSpPr txBox="1"/>
          <p:nvPr/>
        </p:nvSpPr>
        <p:spPr>
          <a:xfrm>
            <a:off x="355733" y="8467122"/>
            <a:ext cx="3089252" cy="46513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69ADAD"/>
              </a:buClr>
              <a:buSzPts val="1600"/>
              <a:buFont typeface="Arial"/>
              <a:buNone/>
            </a:pPr>
            <a:r>
              <a:rPr lang="sv-SE" sz="1600" b="1" i="0">
                <a:solidFill>
                  <a:srgbClr val="69ADAD"/>
                </a:solidFill>
                <a:latin typeface="Calibri"/>
                <a:ea typeface="Calibri"/>
                <a:cs typeface="Calibri"/>
                <a:sym typeface="Calibri"/>
              </a:rPr>
              <a:t>Segui il nostro viaggio</a:t>
            </a:r>
            <a:endParaRPr sz="1600" b="1" i="0">
              <a:solidFill>
                <a:srgbClr val="69ADAD"/>
              </a:solidFill>
              <a:latin typeface="Calibri"/>
              <a:ea typeface="Calibri"/>
              <a:cs typeface="Calibri"/>
              <a:sym typeface="Calibri"/>
            </a:endParaRPr>
          </a:p>
        </p:txBody>
      </p:sp>
      <p:grpSp>
        <p:nvGrpSpPr>
          <p:cNvPr id="870" name="Google Shape;870;p39"/>
          <p:cNvGrpSpPr/>
          <p:nvPr/>
        </p:nvGrpSpPr>
        <p:grpSpPr>
          <a:xfrm>
            <a:off x="432787" y="8873722"/>
            <a:ext cx="888675" cy="208434"/>
            <a:chOff x="3244859" y="9797084"/>
            <a:chExt cx="1936438" cy="454180"/>
          </a:xfrm>
        </p:grpSpPr>
        <p:sp>
          <p:nvSpPr>
            <p:cNvPr id="871" name="Google Shape;871;p39"/>
            <p:cNvSpPr/>
            <p:nvPr/>
          </p:nvSpPr>
          <p:spPr>
            <a:xfrm>
              <a:off x="3244859" y="9797084"/>
              <a:ext cx="206694" cy="420436"/>
            </a:xfrm>
            <a:custGeom>
              <a:avLst/>
              <a:gdLst/>
              <a:ahLst/>
              <a:cxnLst/>
              <a:rect l="l" t="t" r="r" b="b"/>
              <a:pathLst>
                <a:path w="30" h="64" extrusionOk="0">
                  <a:moveTo>
                    <a:pt x="6" y="13"/>
                  </a:moveTo>
                  <a:cubicBezTo>
                    <a:pt x="6" y="14"/>
                    <a:pt x="6" y="21"/>
                    <a:pt x="6" y="21"/>
                  </a:cubicBezTo>
                  <a:cubicBezTo>
                    <a:pt x="0" y="21"/>
                    <a:pt x="0" y="21"/>
                    <a:pt x="0" y="21"/>
                  </a:cubicBezTo>
                  <a:cubicBezTo>
                    <a:pt x="0" y="32"/>
                    <a:pt x="0" y="32"/>
                    <a:pt x="0" y="32"/>
                  </a:cubicBezTo>
                  <a:cubicBezTo>
                    <a:pt x="6" y="32"/>
                    <a:pt x="6" y="32"/>
                    <a:pt x="6" y="32"/>
                  </a:cubicBezTo>
                  <a:cubicBezTo>
                    <a:pt x="6" y="64"/>
                    <a:pt x="6" y="64"/>
                    <a:pt x="6" y="64"/>
                  </a:cubicBezTo>
                  <a:cubicBezTo>
                    <a:pt x="20" y="64"/>
                    <a:pt x="20" y="64"/>
                    <a:pt x="20" y="64"/>
                  </a:cubicBezTo>
                  <a:cubicBezTo>
                    <a:pt x="20" y="32"/>
                    <a:pt x="20" y="32"/>
                    <a:pt x="20" y="32"/>
                  </a:cubicBezTo>
                  <a:cubicBezTo>
                    <a:pt x="29" y="32"/>
                    <a:pt x="29" y="32"/>
                    <a:pt x="29" y="32"/>
                  </a:cubicBezTo>
                  <a:cubicBezTo>
                    <a:pt x="29" y="32"/>
                    <a:pt x="29" y="27"/>
                    <a:pt x="30" y="21"/>
                  </a:cubicBezTo>
                  <a:cubicBezTo>
                    <a:pt x="29" y="21"/>
                    <a:pt x="20" y="21"/>
                    <a:pt x="20" y="21"/>
                  </a:cubicBezTo>
                  <a:cubicBezTo>
                    <a:pt x="20" y="21"/>
                    <a:pt x="20" y="15"/>
                    <a:pt x="20" y="14"/>
                  </a:cubicBezTo>
                  <a:cubicBezTo>
                    <a:pt x="20" y="13"/>
                    <a:pt x="21" y="11"/>
                    <a:pt x="23" y="11"/>
                  </a:cubicBezTo>
                  <a:cubicBezTo>
                    <a:pt x="24" y="11"/>
                    <a:pt x="27" y="11"/>
                    <a:pt x="30" y="11"/>
                  </a:cubicBezTo>
                  <a:cubicBezTo>
                    <a:pt x="30" y="10"/>
                    <a:pt x="30" y="5"/>
                    <a:pt x="30" y="0"/>
                  </a:cubicBezTo>
                  <a:cubicBezTo>
                    <a:pt x="26" y="0"/>
                    <a:pt x="22" y="0"/>
                    <a:pt x="20" y="0"/>
                  </a:cubicBezTo>
                  <a:cubicBezTo>
                    <a:pt x="6" y="0"/>
                    <a:pt x="6" y="11"/>
                    <a:pt x="6" y="13"/>
                  </a:cubicBezTo>
                  <a:close/>
                </a:path>
              </a:pathLst>
            </a:custGeom>
            <a:solidFill>
              <a:srgbClr val="8AC03B"/>
            </a:solidFill>
            <a:ln>
              <a:noFill/>
            </a:ln>
          </p:spPr>
          <p:txBody>
            <a:bodyPr spcFirstLastPara="1" wrap="square" lIns="145425" tIns="72700" rIns="145425" bIns="72700" anchor="t" anchorCtr="0">
              <a:noAutofit/>
            </a:bodyPr>
            <a:lstStyle/>
            <a:p>
              <a:pPr marL="0" marR="0" lvl="0" indent="0" algn="l" rtl="0">
                <a:spcBef>
                  <a:spcPts val="0"/>
                </a:spcBef>
                <a:spcAft>
                  <a:spcPts val="0"/>
                </a:spcAft>
                <a:buNone/>
              </a:pPr>
              <a:endParaRPr sz="4294">
                <a:solidFill>
                  <a:srgbClr val="F16924"/>
                </a:solidFill>
                <a:latin typeface="Century Schoolbook"/>
                <a:ea typeface="Century Schoolbook"/>
                <a:cs typeface="Century Schoolbook"/>
                <a:sym typeface="Century Schoolbook"/>
              </a:endParaRPr>
            </a:p>
          </p:txBody>
        </p:sp>
        <p:sp>
          <p:nvSpPr>
            <p:cNvPr id="872" name="Google Shape;872;p39"/>
            <p:cNvSpPr/>
            <p:nvPr/>
          </p:nvSpPr>
          <p:spPr>
            <a:xfrm>
              <a:off x="4763213" y="9806306"/>
              <a:ext cx="418084" cy="401645"/>
            </a:xfrm>
            <a:custGeom>
              <a:avLst/>
              <a:gdLst/>
              <a:ahLst/>
              <a:cxnLst/>
              <a:rect l="l" t="t" r="r" b="b"/>
              <a:pathLst>
                <a:path w="64" h="61" extrusionOk="0">
                  <a:moveTo>
                    <a:pt x="64" y="37"/>
                  </a:moveTo>
                  <a:cubicBezTo>
                    <a:pt x="64" y="61"/>
                    <a:pt x="64" y="61"/>
                    <a:pt x="64" y="61"/>
                  </a:cubicBezTo>
                  <a:cubicBezTo>
                    <a:pt x="50" y="61"/>
                    <a:pt x="50" y="61"/>
                    <a:pt x="50" y="61"/>
                  </a:cubicBezTo>
                  <a:cubicBezTo>
                    <a:pt x="50" y="39"/>
                    <a:pt x="50" y="39"/>
                    <a:pt x="50" y="39"/>
                  </a:cubicBezTo>
                  <a:cubicBezTo>
                    <a:pt x="50" y="34"/>
                    <a:pt x="48" y="30"/>
                    <a:pt x="43" y="30"/>
                  </a:cubicBezTo>
                  <a:cubicBezTo>
                    <a:pt x="40" y="30"/>
                    <a:pt x="37" y="32"/>
                    <a:pt x="36" y="35"/>
                  </a:cubicBezTo>
                  <a:cubicBezTo>
                    <a:pt x="36" y="36"/>
                    <a:pt x="36" y="37"/>
                    <a:pt x="36" y="38"/>
                  </a:cubicBezTo>
                  <a:cubicBezTo>
                    <a:pt x="36" y="61"/>
                    <a:pt x="36" y="61"/>
                    <a:pt x="36" y="61"/>
                  </a:cubicBezTo>
                  <a:cubicBezTo>
                    <a:pt x="22" y="61"/>
                    <a:pt x="22" y="61"/>
                    <a:pt x="22" y="61"/>
                  </a:cubicBezTo>
                  <a:cubicBezTo>
                    <a:pt x="22" y="61"/>
                    <a:pt x="22" y="24"/>
                    <a:pt x="22" y="20"/>
                  </a:cubicBezTo>
                  <a:cubicBezTo>
                    <a:pt x="36" y="20"/>
                    <a:pt x="36" y="20"/>
                    <a:pt x="36" y="20"/>
                  </a:cubicBezTo>
                  <a:cubicBezTo>
                    <a:pt x="36" y="26"/>
                    <a:pt x="36" y="26"/>
                    <a:pt x="36" y="26"/>
                  </a:cubicBezTo>
                  <a:cubicBezTo>
                    <a:pt x="36" y="26"/>
                    <a:pt x="36" y="26"/>
                    <a:pt x="36" y="26"/>
                  </a:cubicBezTo>
                  <a:cubicBezTo>
                    <a:pt x="36" y="26"/>
                    <a:pt x="36" y="26"/>
                    <a:pt x="36" y="26"/>
                  </a:cubicBezTo>
                  <a:cubicBezTo>
                    <a:pt x="36" y="26"/>
                    <a:pt x="36" y="26"/>
                    <a:pt x="36" y="26"/>
                  </a:cubicBezTo>
                  <a:cubicBezTo>
                    <a:pt x="38" y="23"/>
                    <a:pt x="41" y="19"/>
                    <a:pt x="48" y="19"/>
                  </a:cubicBezTo>
                  <a:cubicBezTo>
                    <a:pt x="57" y="19"/>
                    <a:pt x="64" y="25"/>
                    <a:pt x="64" y="37"/>
                  </a:cubicBezTo>
                  <a:close/>
                  <a:moveTo>
                    <a:pt x="8" y="0"/>
                  </a:moveTo>
                  <a:cubicBezTo>
                    <a:pt x="3" y="0"/>
                    <a:pt x="0" y="3"/>
                    <a:pt x="0" y="7"/>
                  </a:cubicBezTo>
                  <a:cubicBezTo>
                    <a:pt x="0" y="11"/>
                    <a:pt x="3" y="14"/>
                    <a:pt x="8" y="14"/>
                  </a:cubicBezTo>
                  <a:cubicBezTo>
                    <a:pt x="8" y="14"/>
                    <a:pt x="8" y="14"/>
                    <a:pt x="8" y="14"/>
                  </a:cubicBezTo>
                  <a:cubicBezTo>
                    <a:pt x="12" y="14"/>
                    <a:pt x="15" y="11"/>
                    <a:pt x="15" y="7"/>
                  </a:cubicBezTo>
                  <a:cubicBezTo>
                    <a:pt x="15" y="3"/>
                    <a:pt x="12" y="0"/>
                    <a:pt x="8" y="0"/>
                  </a:cubicBezTo>
                  <a:close/>
                  <a:moveTo>
                    <a:pt x="1" y="61"/>
                  </a:moveTo>
                  <a:cubicBezTo>
                    <a:pt x="15" y="61"/>
                    <a:pt x="15" y="61"/>
                    <a:pt x="15" y="61"/>
                  </a:cubicBezTo>
                  <a:cubicBezTo>
                    <a:pt x="15" y="20"/>
                    <a:pt x="15" y="20"/>
                    <a:pt x="15" y="20"/>
                  </a:cubicBezTo>
                  <a:cubicBezTo>
                    <a:pt x="1" y="20"/>
                    <a:pt x="1" y="20"/>
                    <a:pt x="1" y="20"/>
                  </a:cubicBezTo>
                  <a:lnTo>
                    <a:pt x="1" y="61"/>
                  </a:lnTo>
                  <a:close/>
                </a:path>
              </a:pathLst>
            </a:custGeom>
            <a:solidFill>
              <a:srgbClr val="8AC03B"/>
            </a:solidFill>
            <a:ln>
              <a:noFill/>
            </a:ln>
          </p:spPr>
          <p:txBody>
            <a:bodyPr spcFirstLastPara="1" wrap="square" lIns="145425" tIns="72700" rIns="145425" bIns="72700" anchor="t" anchorCtr="0">
              <a:noAutofit/>
            </a:bodyPr>
            <a:lstStyle/>
            <a:p>
              <a:pPr marL="0" marR="0" lvl="0" indent="0" algn="l" rtl="0">
                <a:spcBef>
                  <a:spcPts val="0"/>
                </a:spcBef>
                <a:spcAft>
                  <a:spcPts val="0"/>
                </a:spcAft>
                <a:buNone/>
              </a:pPr>
              <a:endParaRPr sz="4294">
                <a:solidFill>
                  <a:srgbClr val="F16924"/>
                </a:solidFill>
                <a:latin typeface="Century Schoolbook"/>
                <a:ea typeface="Century Schoolbook"/>
                <a:cs typeface="Century Schoolbook"/>
                <a:sym typeface="Century Schoolbook"/>
              </a:endParaRPr>
            </a:p>
          </p:txBody>
        </p:sp>
        <p:sp>
          <p:nvSpPr>
            <p:cNvPr id="873" name="Google Shape;873;p39"/>
            <p:cNvSpPr/>
            <p:nvPr/>
          </p:nvSpPr>
          <p:spPr>
            <a:xfrm>
              <a:off x="3844999" y="9812041"/>
              <a:ext cx="521431" cy="439223"/>
            </a:xfrm>
            <a:custGeom>
              <a:avLst/>
              <a:gdLst/>
              <a:ahLst/>
              <a:cxnLst/>
              <a:rect l="l" t="t" r="r" b="b"/>
              <a:pathLst>
                <a:path w="64" h="53" extrusionOk="0">
                  <a:moveTo>
                    <a:pt x="57" y="20"/>
                  </a:moveTo>
                  <a:cubicBezTo>
                    <a:pt x="60" y="19"/>
                    <a:pt x="63" y="18"/>
                    <a:pt x="64" y="16"/>
                  </a:cubicBezTo>
                  <a:cubicBezTo>
                    <a:pt x="62" y="16"/>
                    <a:pt x="58" y="17"/>
                    <a:pt x="56" y="16"/>
                  </a:cubicBezTo>
                  <a:cubicBezTo>
                    <a:pt x="56" y="16"/>
                    <a:pt x="56" y="15"/>
                    <a:pt x="56" y="15"/>
                  </a:cubicBezTo>
                  <a:cubicBezTo>
                    <a:pt x="54" y="9"/>
                    <a:pt x="48" y="4"/>
                    <a:pt x="42" y="4"/>
                  </a:cubicBezTo>
                  <a:cubicBezTo>
                    <a:pt x="43" y="4"/>
                    <a:pt x="43" y="4"/>
                    <a:pt x="44" y="4"/>
                  </a:cubicBezTo>
                  <a:cubicBezTo>
                    <a:pt x="44" y="3"/>
                    <a:pt x="48" y="3"/>
                    <a:pt x="48" y="1"/>
                  </a:cubicBezTo>
                  <a:cubicBezTo>
                    <a:pt x="47" y="0"/>
                    <a:pt x="42" y="2"/>
                    <a:pt x="42" y="3"/>
                  </a:cubicBezTo>
                  <a:cubicBezTo>
                    <a:pt x="43" y="2"/>
                    <a:pt x="45" y="1"/>
                    <a:pt x="45" y="0"/>
                  </a:cubicBezTo>
                  <a:cubicBezTo>
                    <a:pt x="43" y="0"/>
                    <a:pt x="41" y="1"/>
                    <a:pt x="40" y="2"/>
                  </a:cubicBezTo>
                  <a:cubicBezTo>
                    <a:pt x="40" y="2"/>
                    <a:pt x="41" y="1"/>
                    <a:pt x="41" y="1"/>
                  </a:cubicBezTo>
                  <a:cubicBezTo>
                    <a:pt x="36" y="4"/>
                    <a:pt x="33" y="10"/>
                    <a:pt x="31" y="16"/>
                  </a:cubicBezTo>
                  <a:cubicBezTo>
                    <a:pt x="29" y="14"/>
                    <a:pt x="27" y="13"/>
                    <a:pt x="26" y="12"/>
                  </a:cubicBezTo>
                  <a:cubicBezTo>
                    <a:pt x="22" y="10"/>
                    <a:pt x="17" y="8"/>
                    <a:pt x="10" y="5"/>
                  </a:cubicBezTo>
                  <a:cubicBezTo>
                    <a:pt x="9" y="7"/>
                    <a:pt x="11" y="11"/>
                    <a:pt x="15" y="13"/>
                  </a:cubicBezTo>
                  <a:cubicBezTo>
                    <a:pt x="14" y="13"/>
                    <a:pt x="12" y="13"/>
                    <a:pt x="11" y="13"/>
                  </a:cubicBezTo>
                  <a:cubicBezTo>
                    <a:pt x="12" y="16"/>
                    <a:pt x="13" y="19"/>
                    <a:pt x="18" y="20"/>
                  </a:cubicBezTo>
                  <a:cubicBezTo>
                    <a:pt x="16" y="20"/>
                    <a:pt x="15" y="20"/>
                    <a:pt x="14" y="21"/>
                  </a:cubicBezTo>
                  <a:cubicBezTo>
                    <a:pt x="15" y="23"/>
                    <a:pt x="17" y="26"/>
                    <a:pt x="22" y="25"/>
                  </a:cubicBezTo>
                  <a:cubicBezTo>
                    <a:pt x="17" y="27"/>
                    <a:pt x="20" y="31"/>
                    <a:pt x="24" y="31"/>
                  </a:cubicBezTo>
                  <a:cubicBezTo>
                    <a:pt x="17" y="38"/>
                    <a:pt x="6" y="37"/>
                    <a:pt x="0" y="31"/>
                  </a:cubicBezTo>
                  <a:cubicBezTo>
                    <a:pt x="16" y="53"/>
                    <a:pt x="51" y="44"/>
                    <a:pt x="56" y="23"/>
                  </a:cubicBezTo>
                  <a:cubicBezTo>
                    <a:pt x="60" y="23"/>
                    <a:pt x="63" y="22"/>
                    <a:pt x="64" y="20"/>
                  </a:cubicBezTo>
                  <a:cubicBezTo>
                    <a:pt x="62" y="21"/>
                    <a:pt x="58" y="20"/>
                    <a:pt x="57" y="20"/>
                  </a:cubicBezTo>
                  <a:close/>
                </a:path>
              </a:pathLst>
            </a:custGeom>
            <a:solidFill>
              <a:srgbClr val="8AC03B"/>
            </a:solidFill>
            <a:ln>
              <a:noFill/>
            </a:ln>
          </p:spPr>
          <p:txBody>
            <a:bodyPr spcFirstLastPara="1" wrap="square" lIns="145425" tIns="72700" rIns="145425" bIns="72700" anchor="t" anchorCtr="0">
              <a:noAutofit/>
            </a:bodyPr>
            <a:lstStyle/>
            <a:p>
              <a:pPr marL="0" marR="0" lvl="0" indent="0" algn="l" rtl="0">
                <a:spcBef>
                  <a:spcPts val="0"/>
                </a:spcBef>
                <a:spcAft>
                  <a:spcPts val="0"/>
                </a:spcAft>
                <a:buNone/>
              </a:pPr>
              <a:endParaRPr sz="4294">
                <a:solidFill>
                  <a:srgbClr val="F16924"/>
                </a:solidFill>
                <a:latin typeface="Century Schoolbook"/>
                <a:ea typeface="Century Schoolbook"/>
                <a:cs typeface="Century Schoolbook"/>
                <a:sym typeface="Century Schoolbook"/>
              </a:endParaRPr>
            </a:p>
          </p:txBody>
        </p:sp>
      </p:grpSp>
      <p:grpSp>
        <p:nvGrpSpPr>
          <p:cNvPr id="874" name="Google Shape;874;p39"/>
          <p:cNvGrpSpPr/>
          <p:nvPr/>
        </p:nvGrpSpPr>
        <p:grpSpPr>
          <a:xfrm>
            <a:off x="211349" y="3004895"/>
            <a:ext cx="4061117" cy="2475119"/>
            <a:chOff x="-4633037" y="5041382"/>
            <a:chExt cx="5608871" cy="3418425"/>
          </a:xfrm>
        </p:grpSpPr>
        <p:pic>
          <p:nvPicPr>
            <p:cNvPr id="875" name="Google Shape;875;p39"/>
            <p:cNvPicPr preferRelativeResize="0"/>
            <p:nvPr/>
          </p:nvPicPr>
          <p:blipFill rotWithShape="1">
            <a:blip r:embed="rId5">
              <a:alphaModFix/>
            </a:blip>
            <a:srcRect/>
            <a:stretch/>
          </p:blipFill>
          <p:spPr>
            <a:xfrm>
              <a:off x="-4633037" y="5041382"/>
              <a:ext cx="5608871" cy="3418425"/>
            </a:xfrm>
            <a:prstGeom prst="rect">
              <a:avLst/>
            </a:prstGeom>
            <a:noFill/>
            <a:ln>
              <a:noFill/>
            </a:ln>
          </p:spPr>
        </p:pic>
        <p:sp>
          <p:nvSpPr>
            <p:cNvPr id="876" name="Google Shape;876;p39"/>
            <p:cNvSpPr/>
            <p:nvPr/>
          </p:nvSpPr>
          <p:spPr>
            <a:xfrm>
              <a:off x="-3782767" y="5338786"/>
              <a:ext cx="3981692" cy="2523281"/>
            </a:xfrm>
            <a:prstGeom prst="rect">
              <a:avLst/>
            </a:prstGeom>
            <a:blipFill rotWithShape="1">
              <a:blip r:embed="rId6">
                <a:alphaModFix/>
              </a:blip>
              <a:stretch>
                <a:fillRect/>
              </a:stretch>
            </a:bli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grpSp>
      <p:sp>
        <p:nvSpPr>
          <p:cNvPr id="877" name="Google Shape;877;p39"/>
          <p:cNvSpPr/>
          <p:nvPr/>
        </p:nvSpPr>
        <p:spPr>
          <a:xfrm>
            <a:off x="822543" y="3220231"/>
            <a:ext cx="2882955" cy="34996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entury Schoolbook"/>
              <a:ea typeface="Century Schoolbook"/>
              <a:cs typeface="Century Schoolbook"/>
              <a:sym typeface="Century Schoolbook"/>
            </a:endParaRPr>
          </a:p>
        </p:txBody>
      </p:sp>
      <p:pic>
        <p:nvPicPr>
          <p:cNvPr id="878" name="Google Shape;878;p39"/>
          <p:cNvPicPr preferRelativeResize="0"/>
          <p:nvPr/>
        </p:nvPicPr>
        <p:blipFill rotWithShape="1">
          <a:blip r:embed="rId7">
            <a:alphaModFix/>
          </a:blip>
          <a:srcRect/>
          <a:stretch/>
        </p:blipFill>
        <p:spPr>
          <a:xfrm>
            <a:off x="914391" y="3245100"/>
            <a:ext cx="940402" cy="27194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571" name="Google Shape;571;p4"/>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4</a:t>
            </a:fld>
            <a:endParaRPr/>
          </a:p>
        </p:txBody>
      </p:sp>
      <p:sp>
        <p:nvSpPr>
          <p:cNvPr id="572" name="Google Shape;572;p4"/>
          <p:cNvSpPr txBox="1">
            <a:spLocks noGrp="1"/>
          </p:cNvSpPr>
          <p:nvPr>
            <p:ph type="body" idx="1"/>
          </p:nvPr>
        </p:nvSpPr>
        <p:spPr>
          <a:xfrm>
            <a:off x="3779837" y="833157"/>
            <a:ext cx="1955741"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8000"/>
              <a:buNone/>
            </a:pPr>
            <a:r>
              <a:rPr lang="sv-SE"/>
              <a:t>2a</a:t>
            </a:r>
            <a:endParaRPr/>
          </a:p>
        </p:txBody>
      </p:sp>
      <p:sp>
        <p:nvSpPr>
          <p:cNvPr id="573" name="Google Shape;573;p4"/>
          <p:cNvSpPr txBox="1">
            <a:spLocks noGrp="1"/>
          </p:cNvSpPr>
          <p:nvPr>
            <p:ph type="body" idx="2"/>
          </p:nvPr>
        </p:nvSpPr>
        <p:spPr>
          <a:xfrm>
            <a:off x="3779837" y="2592720"/>
            <a:ext cx="3247496" cy="2002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2800"/>
              <a:buNone/>
            </a:pPr>
            <a:r>
              <a:rPr lang="sv-SE"/>
              <a:t>Ikigai e sviluppo della carriera</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pic>
        <p:nvPicPr>
          <p:cNvPr id="4" name="Picture Placeholder 7">
            <a:extLst>
              <a:ext uri="{FF2B5EF4-FFF2-40B4-BE49-F238E27FC236}">
                <a16:creationId xmlns:a16="http://schemas.microsoft.com/office/drawing/2014/main" id="{139A4D5C-1890-5674-7835-037652ABCE8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6188950"/>
            <a:ext cx="3739789" cy="4502865"/>
          </a:xfrm>
          <a:custGeom>
            <a:avLst/>
            <a:gdLst>
              <a:gd name="connsiteX0" fmla="*/ 1155806 w 3739789"/>
              <a:gd name="connsiteY0" fmla="*/ 0 h 4502865"/>
              <a:gd name="connsiteX1" fmla="*/ 3739789 w 3739789"/>
              <a:gd name="connsiteY1" fmla="*/ 2583983 h 4502865"/>
              <a:gd name="connsiteX2" fmla="*/ 2982958 w 3739789"/>
              <a:gd name="connsiteY2" fmla="*/ 4411134 h 4502865"/>
              <a:gd name="connsiteX3" fmla="*/ 2882029 w 3739789"/>
              <a:gd name="connsiteY3" fmla="*/ 4502865 h 4502865"/>
              <a:gd name="connsiteX4" fmla="*/ 0 w 3739789"/>
              <a:gd name="connsiteY4" fmla="*/ 4502865 h 4502865"/>
              <a:gd name="connsiteX5" fmla="*/ 0 w 3739789"/>
              <a:gd name="connsiteY5" fmla="*/ 275323 h 4502865"/>
              <a:gd name="connsiteX6" fmla="*/ 150004 w 3739789"/>
              <a:gd name="connsiteY6" fmla="*/ 203063 h 4502865"/>
              <a:gd name="connsiteX7" fmla="*/ 1155806 w 3739789"/>
              <a:gd name="connsiteY7" fmla="*/ 0 h 4502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9789" h="4502865">
                <a:moveTo>
                  <a:pt x="1155806" y="0"/>
                </a:moveTo>
                <a:cubicBezTo>
                  <a:pt x="2582899" y="0"/>
                  <a:pt x="3739789" y="1156890"/>
                  <a:pt x="3739789" y="2583983"/>
                </a:cubicBezTo>
                <a:cubicBezTo>
                  <a:pt x="3739789" y="3297530"/>
                  <a:pt x="3450567" y="3943525"/>
                  <a:pt x="2982958" y="4411134"/>
                </a:cubicBezTo>
                <a:lnTo>
                  <a:pt x="2882029" y="4502865"/>
                </a:lnTo>
                <a:lnTo>
                  <a:pt x="0" y="4502865"/>
                </a:lnTo>
                <a:lnTo>
                  <a:pt x="0" y="275323"/>
                </a:lnTo>
                <a:lnTo>
                  <a:pt x="150004" y="203063"/>
                </a:lnTo>
                <a:cubicBezTo>
                  <a:pt x="459147" y="72306"/>
                  <a:pt x="799033" y="0"/>
                  <a:pt x="1155806" y="0"/>
                </a:cubicBezTo>
                <a:close/>
              </a:path>
            </a:pathLst>
          </a:custGeom>
        </p:spPr>
      </p:pic>
      <p:sp>
        <p:nvSpPr>
          <p:cNvPr id="578" name="Google Shape;578;p5"/>
          <p:cNvSpPr txBox="1">
            <a:spLocks noGrp="1"/>
          </p:cNvSpPr>
          <p:nvPr>
            <p:ph type="body" idx="3"/>
          </p:nvPr>
        </p:nvSpPr>
        <p:spPr>
          <a:xfrm>
            <a:off x="615910" y="803767"/>
            <a:ext cx="4324412" cy="2623117"/>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chemeClr val="lt1"/>
              </a:buClr>
              <a:buSzPts val="1800"/>
              <a:buNone/>
            </a:pPr>
            <a:r>
              <a:rPr lang="sv-SE" sz="1800"/>
              <a:t>Educazione all'imprenditorialità in </a:t>
            </a:r>
            <a:endParaRPr/>
          </a:p>
          <a:p>
            <a:pPr marL="0" lvl="0" indent="0" algn="ctr" rtl="0">
              <a:lnSpc>
                <a:spcPct val="100000"/>
              </a:lnSpc>
              <a:spcBef>
                <a:spcPts val="0"/>
              </a:spcBef>
              <a:spcAft>
                <a:spcPts val="0"/>
              </a:spcAft>
              <a:buClr>
                <a:schemeClr val="lt1"/>
              </a:buClr>
              <a:buSzPts val="1800"/>
              <a:buNone/>
            </a:pPr>
            <a:r>
              <a:rPr lang="sv-SE" sz="1800"/>
              <a:t>turismo eco-sanitario, GRASSROOTS consente ai giovani di avere un impatto positivo sull'ambiente e sulle loro comunità.</a:t>
            </a:r>
            <a:endParaRPr/>
          </a:p>
        </p:txBody>
      </p:sp>
      <p:sp>
        <p:nvSpPr>
          <p:cNvPr id="579" name="Google Shape;579;p5"/>
          <p:cNvSpPr txBox="1">
            <a:spLocks noGrp="1"/>
          </p:cNvSpPr>
          <p:nvPr>
            <p:ph type="body" idx="1"/>
          </p:nvPr>
        </p:nvSpPr>
        <p:spPr>
          <a:xfrm>
            <a:off x="3128102" y="2738011"/>
            <a:ext cx="785328" cy="1056986"/>
          </a:xfrm>
          <a:prstGeom prst="rect">
            <a:avLst/>
          </a:prstGeom>
          <a:noFill/>
          <a:ln>
            <a:noFill/>
          </a:ln>
        </p:spPr>
        <p:txBody>
          <a:bodyPr spcFirstLastPara="1" wrap="square" lIns="91425" tIns="45700" rIns="91425" bIns="45700" anchor="t" anchorCtr="0">
            <a:noAutofit/>
          </a:bodyPr>
          <a:lstStyle/>
          <a:p>
            <a:pPr marL="0" lvl="0" indent="0" algn="r" rtl="0">
              <a:lnSpc>
                <a:spcPct val="100000"/>
              </a:lnSpc>
              <a:spcBef>
                <a:spcPts val="0"/>
              </a:spcBef>
              <a:spcAft>
                <a:spcPts val="0"/>
              </a:spcAft>
              <a:buClr>
                <a:schemeClr val="lt1"/>
              </a:buClr>
              <a:buSzPts val="9600"/>
              <a:buNone/>
            </a:pPr>
            <a:r>
              <a:rPr lang="sv-SE"/>
              <a:t>"</a:t>
            </a:r>
            <a:endParaRPr/>
          </a:p>
        </p:txBody>
      </p:sp>
      <p:sp>
        <p:nvSpPr>
          <p:cNvPr id="580" name="Google Shape;580;p5"/>
          <p:cNvSpPr txBox="1">
            <a:spLocks noGrp="1"/>
          </p:cNvSpPr>
          <p:nvPr>
            <p:ph type="body" idx="2"/>
          </p:nvPr>
        </p:nvSpPr>
        <p:spPr>
          <a:xfrm>
            <a:off x="615910" y="393275"/>
            <a:ext cx="2003444" cy="93660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9600"/>
              <a:buNone/>
            </a:pPr>
            <a:r>
              <a:rPr lang="sv-SE"/>
              <a:t>"</a:t>
            </a:r>
            <a:endParaRPr/>
          </a:p>
        </p:txBody>
      </p:sp>
      <p:sp>
        <p:nvSpPr>
          <p:cNvPr id="581" name="Google Shape;581;p5"/>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5</a:t>
            </a:fld>
            <a:endParaRPr/>
          </a:p>
        </p:txBody>
      </p:sp>
      <p:pic>
        <p:nvPicPr>
          <p:cNvPr id="583" name="Google Shape;583;p5"/>
          <p:cNvPicPr preferRelativeResize="0"/>
          <p:nvPr/>
        </p:nvPicPr>
        <p:blipFill rotWithShape="1">
          <a:blip r:embed="rId4">
            <a:alphaModFix amt="70000"/>
          </a:blip>
          <a:srcRect/>
          <a:stretch/>
        </p:blipFill>
        <p:spPr>
          <a:xfrm>
            <a:off x="34254" y="6402634"/>
            <a:ext cx="3671282" cy="4502865"/>
          </a:xfrm>
          <a:custGeom>
            <a:avLst/>
            <a:gdLst/>
            <a:ahLst/>
            <a:cxnLst/>
            <a:rect l="l" t="t" r="r" b="b"/>
            <a:pathLst>
              <a:path w="3786264" h="4643891" extrusionOk="0">
                <a:moveTo>
                  <a:pt x="0" y="0"/>
                </a:moveTo>
                <a:lnTo>
                  <a:pt x="3786264" y="0"/>
                </a:lnTo>
                <a:lnTo>
                  <a:pt x="3786264" y="4643891"/>
                </a:lnTo>
                <a:lnTo>
                  <a:pt x="0" y="4643891"/>
                </a:lnTo>
                <a:close/>
              </a:path>
            </a:pathLst>
          </a:cu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88" name="Google Shape;588;p6"/>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6</a:t>
            </a:fld>
            <a:endParaRPr/>
          </a:p>
        </p:txBody>
      </p:sp>
      <p:sp>
        <p:nvSpPr>
          <p:cNvPr id="589" name="Google Shape;589;p6"/>
          <p:cNvSpPr txBox="1">
            <a:spLocks noGrp="1"/>
          </p:cNvSpPr>
          <p:nvPr>
            <p:ph type="body" idx="1"/>
          </p:nvPr>
        </p:nvSpPr>
        <p:spPr>
          <a:xfrm>
            <a:off x="801600" y="2257675"/>
            <a:ext cx="6433500" cy="7400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Benvenuti nel mondo dell'ecoturismo, un settore vivace e diversificato dove la passione incontra lo scopo e l'avventura si intreccia con la conservazione. Quando vi imbarcherete in questo entusiasmante mondo, uno dei primi passi da compiere sarà quello di identificare la vostra nicchia. </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L'ecoturismo non è un fenomeno univoco: è un mosaico di attività, destinazioni e ruoli che vi aspettano per essere esplorati e lasciare il segno. Che siate attratti dal richiamo della natura selvaggia, affascinati dal patrimonio culturale o spinti dallo sviluppo della comunità, c'è una nicchia che si allinea perfettamente con le vostre capacità, interessi e aspirazioni.</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Ma come trovare il proprio posto in questo vasto panorama di possibilità? È qui che entriamo in gioco noi. In questa guida vi guideremo attraverso i passi essenziali non solo per identificare la vostra nicchia, ma anche per avviare la vostra carriera nell'ecoturismo con fiducia e determinazione.</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Dall'acquisizione di un'istruzione e di una formazione pertinenti all'esperienza pratica e alla creazione di una rete di contatti, vi forniremo gli strumenti e le conoscenze necessarie per prosperare in questo settore dinamico. Preparatevi quindi a scoprire la vostra passione, ad affinare le vostre capacità e a lanciarvi in un'avventura tanto gratificante quanto esaltante.</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Immergetevi e scoprite la vostra nicchia nel mondo dell'ecoturismo!</a:t>
            </a:r>
            <a:endParaRPr/>
          </a:p>
          <a:p>
            <a:pPr marL="0" lvl="0" indent="0" algn="just" rtl="0">
              <a:lnSpc>
                <a:spcPct val="100000"/>
              </a:lnSpc>
              <a:spcBef>
                <a:spcPts val="0"/>
              </a:spcBef>
              <a:spcAft>
                <a:spcPts val="0"/>
              </a:spcAft>
              <a:buClr>
                <a:srgbClr val="6D6E71"/>
              </a:buClr>
              <a:buSzPts val="1600"/>
              <a:buNone/>
            </a:pPr>
            <a:br>
              <a:rPr lang="sv-SE" sz="1600">
                <a:latin typeface="Calibri"/>
                <a:ea typeface="Calibri"/>
                <a:cs typeface="Calibri"/>
                <a:sym typeface="Calibri"/>
              </a:rPr>
            </a:br>
            <a:br>
              <a:rPr lang="sv-SE" sz="1600">
                <a:latin typeface="Calibri"/>
                <a:ea typeface="Calibri"/>
                <a:cs typeface="Calibri"/>
                <a:sym typeface="Calibri"/>
              </a:rPr>
            </a:br>
            <a:endParaRPr sz="1600">
              <a:latin typeface="Calibri"/>
              <a:ea typeface="Calibri"/>
              <a:cs typeface="Calibri"/>
              <a:sym typeface="Calibri"/>
            </a:endParaRPr>
          </a:p>
        </p:txBody>
      </p:sp>
      <p:sp>
        <p:nvSpPr>
          <p:cNvPr id="590" name="Google Shape;590;p6"/>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Introduzione</a:t>
            </a:r>
            <a:endParaRPr/>
          </a:p>
        </p:txBody>
      </p:sp>
      <p:sp>
        <p:nvSpPr>
          <p:cNvPr id="591" name="Google Shape;591;p6"/>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100000"/>
              </a:lnSpc>
              <a:spcBef>
                <a:spcPts val="0"/>
              </a:spcBef>
              <a:spcAft>
                <a:spcPts val="0"/>
              </a:spcAft>
              <a:buClr>
                <a:srgbClr val="8AC03B"/>
              </a:buClr>
              <a:buSzPct val="100000"/>
              <a:buNone/>
            </a:pPr>
            <a:r>
              <a:rPr lang="sv-SE"/>
              <a:t>2A </a:t>
            </a:r>
            <a:r>
              <a:rPr lang="sv-SE" sz="2800"/>
              <a:t>Ikigai e sviluppo della carriera</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95"/>
        <p:cNvGrpSpPr/>
        <p:nvPr/>
      </p:nvGrpSpPr>
      <p:grpSpPr>
        <a:xfrm>
          <a:off x="0" y="0"/>
          <a:ext cx="0" cy="0"/>
          <a:chOff x="0" y="0"/>
          <a:chExt cx="0" cy="0"/>
        </a:xfrm>
      </p:grpSpPr>
      <p:sp>
        <p:nvSpPr>
          <p:cNvPr id="596" name="Google Shape;596;p7"/>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7</a:t>
            </a:fld>
            <a:endParaRPr/>
          </a:p>
        </p:txBody>
      </p:sp>
      <p:sp>
        <p:nvSpPr>
          <p:cNvPr id="597" name="Google Shape;597;p7"/>
          <p:cNvSpPr txBox="1">
            <a:spLocks noGrp="1"/>
          </p:cNvSpPr>
          <p:nvPr>
            <p:ph type="body" idx="1"/>
          </p:nvPr>
        </p:nvSpPr>
        <p:spPr>
          <a:xfrm>
            <a:off x="801602" y="2257665"/>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L'ecoturismo è un termine ampio che comprende molti tipi di attività, destinazioni e ruoli. </a:t>
            </a:r>
            <a:r>
              <a:rPr lang="sv-SE" sz="1600" i="0" u="none" strike="noStrike">
                <a:latin typeface="Calibri"/>
                <a:ea typeface="Calibri"/>
                <a:cs typeface="Calibri"/>
                <a:sym typeface="Calibri"/>
              </a:rPr>
              <a:t>Dovete individuare la vostra nicchia o l'area specifica dell'ecoturismo che vi interessa e che si allinea con le vostre competenze e i vostri obiettivi. </a:t>
            </a:r>
            <a:r>
              <a:rPr lang="sv-SE" sz="1600" b="0" i="0" u="none" strike="noStrike">
                <a:latin typeface="Calibri"/>
                <a:ea typeface="Calibri"/>
                <a:cs typeface="Calibri"/>
                <a:sym typeface="Calibri"/>
              </a:rPr>
              <a:t>Ad esempio, potreste concentrarvi sulla conservazione della fauna selvatica, sul patrimonio culturale, sul turismo d'avventura o sullo sviluppo della comunità. Potreste anche scegliere di lavorare come guida, pianificatore, manager, ricercatore o educatore. Individuando la vostra nicchia, potrete affinare le vostre opzioni e orientare la vostra ricerca di lavoro di conseguenza.</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1" i="0" u="none" strike="noStrike">
                <a:latin typeface="Calibri"/>
                <a:ea typeface="Calibri"/>
                <a:cs typeface="Calibri"/>
                <a:sym typeface="Calibri"/>
              </a:rPr>
              <a:t>Ottenere un'istruzione e una formazione adeguata.</a:t>
            </a:r>
            <a:endParaRPr sz="1600" b="0" i="0" u="none" strike="noStrike">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i="0" u="none" strike="noStrike">
                <a:latin typeface="Calibri"/>
                <a:ea typeface="Calibri"/>
                <a:cs typeface="Calibri"/>
                <a:sym typeface="Calibri"/>
              </a:rPr>
              <a:t>A seconda della nicchia di mercato, per iniziare una carriera nell'ecoturismo possono essere necessari diversi livelli e tipi di istruzione e formazione. </a:t>
            </a:r>
            <a:r>
              <a:rPr lang="sv-SE" sz="1600" b="0" i="0" u="none" strike="noStrike">
                <a:latin typeface="Calibri"/>
                <a:ea typeface="Calibri"/>
                <a:cs typeface="Calibri"/>
                <a:sym typeface="Calibri"/>
              </a:rPr>
              <a:t>Alcuni lavori possono richiedere una laurea in turismo, studi ambientali, antropologia o campi correlati. Altri possono richiedere certificazioni o licenze specifiche, come quelle di primo soccorso, sopravvivenza nella natura o immersione subacquea. È inoltre opportuno informarsi sulla cultura, la storia e l'ecologia dei luoghi in cui si desidera lavorare, nonché sulle migliori pratiche e sugli standard dell'ecoturismo.</a:t>
            </a:r>
            <a:endParaRPr/>
          </a:p>
          <a:p>
            <a:pPr marL="0" lvl="0" indent="0" algn="l" rtl="0">
              <a:lnSpc>
                <a:spcPct val="100000"/>
              </a:lnSpc>
              <a:spcBef>
                <a:spcPts val="0"/>
              </a:spcBef>
              <a:spcAft>
                <a:spcPts val="0"/>
              </a:spcAft>
              <a:buClr>
                <a:srgbClr val="000000"/>
              </a:buClr>
              <a:buSzPts val="1600"/>
              <a:buNone/>
            </a:pPr>
            <a:br>
              <a:rPr lang="sv-SE" sz="1600" b="0" i="0" u="none" strike="noStrike">
                <a:solidFill>
                  <a:srgbClr val="000000"/>
                </a:solidFill>
                <a:latin typeface="Calibri"/>
                <a:ea typeface="Calibri"/>
                <a:cs typeface="Calibri"/>
                <a:sym typeface="Calibri"/>
              </a:rPr>
            </a:b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400"/>
              <a:buNone/>
            </a:pPr>
            <a:endParaRPr/>
          </a:p>
        </p:txBody>
      </p:sp>
      <p:sp>
        <p:nvSpPr>
          <p:cNvPr id="598" name="Google Shape;598;p7"/>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Identificare la propria nicchia</a:t>
            </a:r>
            <a:endParaRPr/>
          </a:p>
          <a:p>
            <a:pPr marL="0" marR="0" lvl="0" indent="0" algn="just" rtl="0">
              <a:lnSpc>
                <a:spcPct val="100000"/>
              </a:lnSpc>
              <a:spcBef>
                <a:spcPts val="0"/>
              </a:spcBef>
              <a:spcAft>
                <a:spcPts val="0"/>
              </a:spcAft>
              <a:buClr>
                <a:srgbClr val="6D6E71"/>
              </a:buClr>
              <a:buSzPts val="1800"/>
              <a:buFont typeface="Arial"/>
              <a:buNone/>
            </a:pPr>
            <a:endParaRPr/>
          </a:p>
        </p:txBody>
      </p:sp>
      <p:sp>
        <p:nvSpPr>
          <p:cNvPr id="599" name="Google Shape;599;p7"/>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100000"/>
              </a:lnSpc>
              <a:spcBef>
                <a:spcPts val="0"/>
              </a:spcBef>
              <a:spcAft>
                <a:spcPts val="0"/>
              </a:spcAft>
              <a:buClr>
                <a:srgbClr val="8AC03B"/>
              </a:buClr>
              <a:buSzPct val="100000"/>
              <a:buNone/>
            </a:pPr>
            <a:r>
              <a:rPr lang="sv-SE"/>
              <a:t>2A </a:t>
            </a:r>
            <a:r>
              <a:rPr lang="sv-SE" sz="2800"/>
              <a:t>Ikigai e sviluppo della carriera</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Google Shape;604;p8"/>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8</a:t>
            </a:fld>
            <a:endParaRPr/>
          </a:p>
        </p:txBody>
      </p:sp>
      <p:sp>
        <p:nvSpPr>
          <p:cNvPr id="605" name="Google Shape;605;p8"/>
          <p:cNvSpPr txBox="1">
            <a:spLocks noGrp="1"/>
          </p:cNvSpPr>
          <p:nvPr>
            <p:ph type="body" idx="1"/>
          </p:nvPr>
        </p:nvSpPr>
        <p:spPr>
          <a:xfrm>
            <a:off x="801602" y="2257665"/>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1" i="0" u="none" strike="noStrike">
                <a:latin typeface="Calibri"/>
                <a:ea typeface="Calibri"/>
                <a:cs typeface="Calibri"/>
                <a:sym typeface="Calibri"/>
              </a:rPr>
              <a:t>Esperienza pratica</a:t>
            </a:r>
            <a:r>
              <a:rPr lang="sv-SE" sz="1600" b="1">
                <a:latin typeface="Calibri"/>
                <a:ea typeface="Calibri"/>
                <a:cs typeface="Calibri"/>
                <a:sym typeface="Calibri"/>
              </a:rPr>
              <a:t>, creazione di reti e reputazione</a:t>
            </a:r>
            <a:endParaRPr sz="1600" b="0" i="0" u="none" strike="noStrike">
              <a:latin typeface="Calibri"/>
              <a:ea typeface="Calibri"/>
              <a:cs typeface="Calibri"/>
              <a:sym typeface="Calibri"/>
            </a:endParaRPr>
          </a:p>
          <a:p>
            <a:pPr marL="0" lvl="0" indent="0" algn="l" rtl="0">
              <a:lnSpc>
                <a:spcPct val="100000"/>
              </a:lnSpc>
              <a:spcBef>
                <a:spcPts val="0"/>
              </a:spcBef>
              <a:spcAft>
                <a:spcPts val="0"/>
              </a:spcAft>
              <a:buClr>
                <a:srgbClr val="6D6E71"/>
              </a:buClr>
              <a:buSzPts val="1600"/>
              <a:buNone/>
            </a:pPr>
            <a:r>
              <a:rPr lang="sv-SE" sz="1600" i="0" u="none" strike="noStrike">
                <a:latin typeface="Calibri"/>
                <a:ea typeface="Calibri"/>
                <a:cs typeface="Calibri"/>
                <a:sym typeface="Calibri"/>
              </a:rPr>
              <a:t>Uno dei modi migliori per iniziare una carriera nel settore dell'ecoturismo è fare esperienza diretta sul campo. </a:t>
            </a:r>
            <a:r>
              <a:rPr lang="sv-SE" sz="1600" b="0" i="0" u="none" strike="noStrike">
                <a:latin typeface="Calibri"/>
                <a:ea typeface="Calibri"/>
                <a:cs typeface="Calibri"/>
                <a:sym typeface="Calibri"/>
              </a:rPr>
              <a:t>Potete farlo facendo volontariato, completando uno stage o lavorando per un'organizzazione, un progetto o un'azienda di ecoturismo. Questo vi aiuterà a sviluppare le vostre competenze, le vostre conoscenze e la vostra rete di contatti, oltre a dimostrare il vostro impegno e la vostra passione per l'ecoturismo. Potete anche creare un portfolio o un blog per mostrare il vostro lavoro e i vostri risultati.</a:t>
            </a:r>
            <a:endParaRPr/>
          </a:p>
          <a:p>
            <a:pPr marL="0" lvl="0" indent="0" algn="just" rtl="0">
              <a:lnSpc>
                <a:spcPct val="100000"/>
              </a:lnSpc>
              <a:spcBef>
                <a:spcPts val="0"/>
              </a:spcBef>
              <a:spcAft>
                <a:spcPts val="0"/>
              </a:spcAft>
              <a:buClr>
                <a:srgbClr val="6D6E71"/>
              </a:buClr>
              <a:buSzPts val="1600"/>
              <a:buNone/>
            </a:pPr>
            <a:endParaRPr sz="1600" b="0" i="0" u="none" strike="noStrike">
              <a:latin typeface="Calibri"/>
              <a:ea typeface="Calibri"/>
              <a:cs typeface="Calibri"/>
              <a:sym typeface="Calibri"/>
            </a:endParaRPr>
          </a:p>
          <a:p>
            <a:pPr marL="0" lvl="0" indent="0" algn="just"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Un altro modo efficace per iniziare una carriera nell'ecoturismo è costruire la propria rete e la propria reputazione all'interno del settore. </a:t>
            </a:r>
            <a:r>
              <a:rPr lang="sv-SE" sz="1600" i="0" u="none" strike="noStrike">
                <a:latin typeface="Calibri"/>
                <a:ea typeface="Calibri"/>
                <a:cs typeface="Calibri"/>
                <a:sym typeface="Calibri"/>
              </a:rPr>
              <a:t>A tal fine, è possibile iscriversi alle associazioni professionali, partecipare a eventi e conferenze e stabilire contatti con altri professionisti ed esperti di ecoturismo. </a:t>
            </a:r>
            <a:r>
              <a:rPr lang="sv-SE" sz="1600" b="0" i="0" u="none" strike="noStrike">
                <a:latin typeface="Calibri"/>
                <a:ea typeface="Calibri"/>
                <a:cs typeface="Calibri"/>
                <a:sym typeface="Calibri"/>
              </a:rPr>
              <a:t>Potete anche utilizzare i social media, le piattaforme online e il passaparola per promuovere i vostri servizi, condividere le vostre idee e sollecitare un feedback. Costruendo la vostra rete e la vostra reputazione, potrete aumentare la vostra visibilità e credibilità e trovare maggiori opportunità e referenze.</a:t>
            </a:r>
            <a:endParaRPr sz="1600">
              <a:latin typeface="Calibri"/>
              <a:ea typeface="Calibri"/>
              <a:cs typeface="Calibri"/>
              <a:sym typeface="Calibri"/>
            </a:endParaRPr>
          </a:p>
          <a:p>
            <a:pPr marL="0" lvl="0" indent="0" algn="just" rtl="0">
              <a:lnSpc>
                <a:spcPct val="100000"/>
              </a:lnSpc>
              <a:spcBef>
                <a:spcPts val="0"/>
              </a:spcBef>
              <a:spcAft>
                <a:spcPts val="0"/>
              </a:spcAft>
              <a:buClr>
                <a:srgbClr val="6D6E71"/>
              </a:buClr>
              <a:buSzPts val="1400"/>
              <a:buNone/>
            </a:pPr>
            <a:endParaRPr/>
          </a:p>
        </p:txBody>
      </p:sp>
      <p:sp>
        <p:nvSpPr>
          <p:cNvPr id="606" name="Google Shape;606;p8"/>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marR="0" lvl="0" indent="0" algn="just" rtl="0">
              <a:lnSpc>
                <a:spcPct val="100000"/>
              </a:lnSpc>
              <a:spcBef>
                <a:spcPts val="0"/>
              </a:spcBef>
              <a:spcAft>
                <a:spcPts val="0"/>
              </a:spcAft>
              <a:buClr>
                <a:srgbClr val="6D6E71"/>
              </a:buClr>
              <a:buSzPts val="1800"/>
              <a:buFont typeface="Arial"/>
              <a:buNone/>
            </a:pPr>
            <a:r>
              <a:rPr lang="sv-SE"/>
              <a:t>Identificare la propria nicchia</a:t>
            </a:r>
            <a:endParaRPr/>
          </a:p>
        </p:txBody>
      </p:sp>
      <p:sp>
        <p:nvSpPr>
          <p:cNvPr id="607" name="Google Shape;607;p8"/>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100000"/>
              </a:lnSpc>
              <a:spcBef>
                <a:spcPts val="0"/>
              </a:spcBef>
              <a:spcAft>
                <a:spcPts val="0"/>
              </a:spcAft>
              <a:buClr>
                <a:srgbClr val="8AC03B"/>
              </a:buClr>
              <a:buSzPct val="100000"/>
              <a:buNone/>
            </a:pPr>
            <a:r>
              <a:rPr lang="sv-SE"/>
              <a:t>2A </a:t>
            </a:r>
            <a:r>
              <a:rPr lang="sv-SE" sz="2800"/>
              <a:t>Ikigai e sviluppo della carriera</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p9"/>
          <p:cNvSpPr txBox="1">
            <a:spLocks noGrp="1"/>
          </p:cNvSpPr>
          <p:nvPr>
            <p:ph type="sldNum" idx="12"/>
          </p:nvPr>
        </p:nvSpPr>
        <p:spPr>
          <a:xfrm>
            <a:off x="6860806" y="10158647"/>
            <a:ext cx="374383" cy="465822"/>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fld id="{00000000-1234-1234-1234-123412341234}" type="slidenum">
              <a:rPr lang="sv-SE"/>
              <a:t>9</a:t>
            </a:fld>
            <a:endParaRPr/>
          </a:p>
        </p:txBody>
      </p:sp>
      <p:sp>
        <p:nvSpPr>
          <p:cNvPr id="613" name="Google Shape;613;p9"/>
          <p:cNvSpPr txBox="1">
            <a:spLocks noGrp="1"/>
          </p:cNvSpPr>
          <p:nvPr>
            <p:ph type="body" idx="1"/>
          </p:nvPr>
        </p:nvSpPr>
        <p:spPr>
          <a:xfrm>
            <a:off x="801602" y="2403364"/>
            <a:ext cx="5956470" cy="740063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6D6E71"/>
              </a:buClr>
              <a:buSzPts val="1600"/>
              <a:buNone/>
            </a:pPr>
            <a:r>
              <a:rPr lang="sv-SE" sz="1600" b="0" i="0" u="none" strike="noStrike">
                <a:latin typeface="Calibri"/>
                <a:ea typeface="Calibri"/>
                <a:cs typeface="Calibri"/>
                <a:sym typeface="Calibri"/>
              </a:rPr>
              <a:t>Benvenuti nel mondo dell'Ikigai, un concetto giapponese che racchiude la chiave per sbloccare una vita di scopo, realizzazione e gioia. In un mondo frenetico e spesso caotico, la ricerca di un significato e di una direzione può talvolta sembrare un viaggio scoraggiante. Ma non temete, perché Ikigai offre un faro di luce, guidandoci verso un percorso che risuona profondamente con il nostro cuore e la nostra anima.</a:t>
            </a:r>
            <a:endParaRPr/>
          </a:p>
          <a:p>
            <a:pPr marL="0" lvl="0" indent="0" algn="l" rtl="0">
              <a:lnSpc>
                <a:spcPct val="100000"/>
              </a:lnSpc>
              <a:spcBef>
                <a:spcPts val="0"/>
              </a:spcBef>
              <a:spcAft>
                <a:spcPts val="0"/>
              </a:spcAft>
              <a:buClr>
                <a:srgbClr val="6D6E71"/>
              </a:buClr>
              <a:buSzPts val="1600"/>
              <a:buNone/>
            </a:pPr>
            <a:br>
              <a:rPr lang="sv-SE" sz="1600" b="0" i="0" u="none" strike="noStrike">
                <a:latin typeface="Calibri"/>
                <a:ea typeface="Calibri"/>
                <a:cs typeface="Calibri"/>
                <a:sym typeface="Calibri"/>
              </a:rPr>
            </a:br>
            <a:r>
              <a:rPr lang="sv-SE" sz="1600" b="0" i="0" u="none" strike="noStrike">
                <a:latin typeface="Calibri"/>
                <a:ea typeface="Calibri"/>
                <a:cs typeface="Calibri"/>
                <a:sym typeface="Calibri"/>
              </a:rPr>
              <a:t>Nella sua essenza, Ikigai consiste nel trovare l'intersezione di quattro elementi fondamentali: ciò che si ama, ciò che si è bravi a fare, ciò di cui il mondo ha bisogno e ciò per cui si può essere pagati. È la convergenza di passione, vocazione, missione e professione: un equilibrio armonioso che genera un senso di profonda soddisfazione e appagamento.</a:t>
            </a:r>
            <a:endParaRPr/>
          </a:p>
          <a:p>
            <a:pPr marL="0" lvl="0" indent="0" algn="l" rtl="0">
              <a:lnSpc>
                <a:spcPct val="100000"/>
              </a:lnSpc>
              <a:spcBef>
                <a:spcPts val="0"/>
              </a:spcBef>
              <a:spcAft>
                <a:spcPts val="0"/>
              </a:spcAft>
              <a:buClr>
                <a:srgbClr val="000000"/>
              </a:buClr>
              <a:buSzPts val="1600"/>
              <a:buNone/>
            </a:pPr>
            <a:br>
              <a:rPr lang="sv-SE" sz="1600" b="0" i="0" u="none" strike="noStrike">
                <a:solidFill>
                  <a:srgbClr val="000000"/>
                </a:solidFill>
                <a:latin typeface="Calibri"/>
                <a:ea typeface="Calibri"/>
                <a:cs typeface="Calibri"/>
                <a:sym typeface="Calibri"/>
              </a:rPr>
            </a:br>
            <a:br>
              <a:rPr lang="sv-SE" sz="1600">
                <a:latin typeface="Calibri"/>
                <a:ea typeface="Calibri"/>
                <a:cs typeface="Calibri"/>
                <a:sym typeface="Calibri"/>
              </a:rPr>
            </a:br>
            <a:br>
              <a:rPr lang="sv-SE" sz="1600">
                <a:latin typeface="Calibri"/>
                <a:ea typeface="Calibri"/>
                <a:cs typeface="Calibri"/>
                <a:sym typeface="Calibri"/>
              </a:rPr>
            </a:br>
            <a:endParaRPr sz="1600">
              <a:latin typeface="Calibri"/>
              <a:ea typeface="Calibri"/>
              <a:cs typeface="Calibri"/>
              <a:sym typeface="Calibri"/>
            </a:endParaRPr>
          </a:p>
        </p:txBody>
      </p:sp>
      <p:sp>
        <p:nvSpPr>
          <p:cNvPr id="614" name="Google Shape;614;p9"/>
          <p:cNvSpPr txBox="1">
            <a:spLocks noGrp="1"/>
          </p:cNvSpPr>
          <p:nvPr>
            <p:ph type="body" idx="2"/>
          </p:nvPr>
        </p:nvSpPr>
        <p:spPr>
          <a:xfrm>
            <a:off x="801602" y="1475311"/>
            <a:ext cx="5956470" cy="782354"/>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6D6E71"/>
              </a:buClr>
              <a:buSzPts val="1800"/>
              <a:buNone/>
            </a:pPr>
            <a:r>
              <a:rPr lang="sv-SE"/>
              <a:t>Introduzione all'Ikigai e alle sue applicazioni nello sviluppo della carriera</a:t>
            </a:r>
            <a:endParaRPr/>
          </a:p>
        </p:txBody>
      </p:sp>
      <p:sp>
        <p:nvSpPr>
          <p:cNvPr id="615" name="Google Shape;615;p9"/>
          <p:cNvSpPr txBox="1">
            <a:spLocks noGrp="1"/>
          </p:cNvSpPr>
          <p:nvPr>
            <p:ph type="body" idx="3"/>
          </p:nvPr>
        </p:nvSpPr>
        <p:spPr>
          <a:xfrm>
            <a:off x="801602" y="807607"/>
            <a:ext cx="5956470" cy="665144"/>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100000"/>
              </a:lnSpc>
              <a:spcBef>
                <a:spcPts val="0"/>
              </a:spcBef>
              <a:spcAft>
                <a:spcPts val="0"/>
              </a:spcAft>
              <a:buClr>
                <a:srgbClr val="8AC03B"/>
              </a:buClr>
              <a:buSzPct val="100000"/>
              <a:buNone/>
            </a:pPr>
            <a:r>
              <a:rPr lang="sv-SE"/>
              <a:t>2A </a:t>
            </a:r>
            <a:r>
              <a:rPr lang="sv-SE" sz="2800"/>
              <a:t>Ikigai e sviluppo della carriera</a:t>
            </a:r>
            <a:endParaRPr/>
          </a:p>
        </p:txBody>
      </p:sp>
    </p:spTree>
  </p:cSld>
  <p:clrMapOvr>
    <a:masterClrMapping/>
  </p:clrMapOvr>
</p:sld>
</file>

<file path=ppt/theme/theme1.xml><?xml version="1.0" encoding="utf-8"?>
<a:theme xmlns:a="http://schemas.openxmlformats.org/drawingml/2006/main" name="Office Theme">
  <a:themeElements>
    <a:clrScheme name="Red Violet">
      <a:dk1>
        <a:srgbClr val="000000"/>
      </a:dk1>
      <a:lt1>
        <a:srgbClr val="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5278</Words>
  <Application>Microsoft Macintosh PowerPoint</Application>
  <PresentationFormat>Anpassad</PresentationFormat>
  <Paragraphs>296</Paragraphs>
  <Slides>39</Slides>
  <Notes>39</Notes>
  <HiddenSlides>0</HiddenSlides>
  <MMClips>0</MMClips>
  <ScaleCrop>false</ScaleCrop>
  <HeadingPairs>
    <vt:vector size="6" baseType="variant">
      <vt:variant>
        <vt:lpstr>Använt teckensnitt</vt:lpstr>
      </vt:variant>
      <vt:variant>
        <vt:i4>10</vt:i4>
      </vt:variant>
      <vt:variant>
        <vt:lpstr>Tema</vt:lpstr>
      </vt:variant>
      <vt:variant>
        <vt:i4>1</vt:i4>
      </vt:variant>
      <vt:variant>
        <vt:lpstr>Bildrubriker</vt:lpstr>
      </vt:variant>
      <vt:variant>
        <vt:i4>39</vt:i4>
      </vt:variant>
    </vt:vector>
  </HeadingPairs>
  <TitlesOfParts>
    <vt:vector size="50" baseType="lpstr">
      <vt:lpstr>Century Schoolbook</vt:lpstr>
      <vt:lpstr>Arial</vt:lpstr>
      <vt:lpstr>Avenir</vt:lpstr>
      <vt:lpstr>Montserrat</vt:lpstr>
      <vt:lpstr>Poppins</vt:lpstr>
      <vt:lpstr>Calibri</vt:lpstr>
      <vt:lpstr>Roboto</vt:lpstr>
      <vt:lpstr>Times</vt:lpstr>
      <vt:lpstr>Verdana</vt:lpstr>
      <vt:lpstr>Quattrocento Sans</vt:lpstr>
      <vt:lpstr>Office Theme</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Samantha Carty</dc:creator>
  <cp:lastModifiedBy>Moa Nilsson</cp:lastModifiedBy>
  <cp:revision>2</cp:revision>
  <dcterms:created xsi:type="dcterms:W3CDTF">2021-06-15T11:45:52Z</dcterms:created>
  <dcterms:modified xsi:type="dcterms:W3CDTF">2025-05-30T09:11:59Z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