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7559675" cy="10691813"/>
  <p:notesSz cx="6858000" cy="9144000"/>
  <p:embeddedFontLst>
    <p:embeddedFont>
      <p:font typeface="Avenir" panose="02000503020000020003" pitchFamily="2" charset="0"/>
      <p:regular r:id="rId46"/>
      <p:italic r:id="rId47"/>
    </p:embeddedFont>
    <p:embeddedFont>
      <p:font typeface="Century Schoolbook" panose="02040604050505020304" pitchFamily="18" charset="0"/>
      <p:regular r:id="rId48"/>
      <p:bold r:id="rId49"/>
      <p:italic r:id="rId50"/>
      <p:boldItalic r:id="rId51"/>
    </p:embeddedFont>
    <p:embeddedFont>
      <p:font typeface="Montserrat" pitchFamily="2" charset="77"/>
      <p:regular r:id="rId52"/>
      <p:bold r:id="rId53"/>
      <p:italic r:id="rId54"/>
      <p:boldItalic r:id="rId55"/>
    </p:embeddedFont>
    <p:embeddedFont>
      <p:font typeface="Poppins" pitchFamily="2" charset="77"/>
      <p:regular r:id="rId56"/>
      <p:bold r:id="rId57"/>
      <p:italic r:id="rId58"/>
      <p:boldItalic r:id="rId59"/>
    </p:embeddedFont>
    <p:embeddedFont>
      <p:font typeface="Quattrocento Sans" panose="020B0502050000020003" pitchFamily="34" charset="0"/>
      <p:regular r:id="rId60"/>
      <p:bold r:id="rId61"/>
      <p:italic r:id="rId62"/>
      <p:boldItalic r:id="rId63"/>
    </p:embeddedFont>
    <p:embeddedFont>
      <p:font typeface="Roboto" panose="02000000000000000000" pitchFamily="2" charset="0"/>
      <p:regular r:id="rId64"/>
      <p:bold r:id="rId65"/>
      <p:italic r:id="rId66"/>
      <p:boldItalic r:id="rId67"/>
    </p:embeddedFont>
    <p:embeddedFont>
      <p:font typeface="Verdana" panose="020B0604030504040204" pitchFamily="34" charset="0"/>
      <p:regular r:id="rId68"/>
      <p:bold r:id="rId69"/>
      <p:italic r:id="rId70"/>
      <p:boldItalic r:id="rId7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453">
          <p15:clr>
            <a:srgbClr val="A4A3A4"/>
          </p15:clr>
        </p15:guide>
        <p15:guide id="2" orient="horz" pos="3345">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72" roundtripDataSignature="AMtx7mh/TvgQT6Fx8/z5+Kh8lH5pCwHBO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972"/>
    <p:restoredTop sz="94640"/>
  </p:normalViewPr>
  <p:slideViewPr>
    <p:cSldViewPr snapToGrid="0">
      <p:cViewPr varScale="1">
        <p:scale>
          <a:sx n="78" d="100"/>
          <a:sy n="78" d="100"/>
        </p:scale>
        <p:origin x="1560" y="168"/>
      </p:cViewPr>
      <p:guideLst>
        <p:guide pos="453"/>
        <p:guide orient="horz" pos="334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font" Target="fonts/font2.fntdata"/><Relationship Id="rId63" Type="http://schemas.openxmlformats.org/officeDocument/2006/relationships/font" Target="fonts/font18.fntdata"/><Relationship Id="rId68" Type="http://schemas.openxmlformats.org/officeDocument/2006/relationships/font" Target="fonts/font23.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3" Type="http://schemas.openxmlformats.org/officeDocument/2006/relationships/font" Target="fonts/font8.fntdata"/><Relationship Id="rId58" Type="http://schemas.openxmlformats.org/officeDocument/2006/relationships/font" Target="fonts/font13.fntdata"/><Relationship Id="rId66" Type="http://schemas.openxmlformats.org/officeDocument/2006/relationships/font" Target="fonts/font21.fntdata"/><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font" Target="fonts/font16.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3.fntdata"/><Relationship Id="rId56" Type="http://schemas.openxmlformats.org/officeDocument/2006/relationships/font" Target="fonts/font11.fntdata"/><Relationship Id="rId64" Type="http://schemas.openxmlformats.org/officeDocument/2006/relationships/font" Target="fonts/font19.fntdata"/><Relationship Id="rId69" Type="http://schemas.openxmlformats.org/officeDocument/2006/relationships/font" Target="fonts/font24.fntdata"/><Relationship Id="rId8" Type="http://schemas.openxmlformats.org/officeDocument/2006/relationships/slide" Target="slides/slide7.xml"/><Relationship Id="rId51" Type="http://schemas.openxmlformats.org/officeDocument/2006/relationships/font" Target="fonts/font6.fntdata"/><Relationship Id="rId72" Type="http://customschemas.google.com/relationships/presentationmetadata" Target="meta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1.fntdata"/><Relationship Id="rId59" Type="http://schemas.openxmlformats.org/officeDocument/2006/relationships/font" Target="fonts/font14.fntdata"/><Relationship Id="rId67" Type="http://schemas.openxmlformats.org/officeDocument/2006/relationships/font" Target="fonts/font2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9.fntdata"/><Relationship Id="rId62" Type="http://schemas.openxmlformats.org/officeDocument/2006/relationships/font" Target="fonts/font17.fntdata"/><Relationship Id="rId70" Type="http://schemas.openxmlformats.org/officeDocument/2006/relationships/font" Target="fonts/font25.fntdata"/><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4.fntdata"/><Relationship Id="rId57" Type="http://schemas.openxmlformats.org/officeDocument/2006/relationships/font" Target="fonts/font1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7.fntdata"/><Relationship Id="rId60" Type="http://schemas.openxmlformats.org/officeDocument/2006/relationships/font" Target="fonts/font15.fntdata"/><Relationship Id="rId65" Type="http://schemas.openxmlformats.org/officeDocument/2006/relationships/font" Target="fonts/font20.fntdata"/><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font" Target="fonts/font5.fntdata"/><Relationship Id="rId55" Type="http://schemas.openxmlformats.org/officeDocument/2006/relationships/font" Target="fonts/font10.fntdata"/><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font" Target="fonts/font2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44" name="Google Shape;544;p1: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6"/>
        <p:cNvGrpSpPr/>
        <p:nvPr/>
      </p:nvGrpSpPr>
      <p:grpSpPr>
        <a:xfrm>
          <a:off x="0" y="0"/>
          <a:ext cx="0" cy="0"/>
          <a:chOff x="0" y="0"/>
          <a:chExt cx="0" cy="0"/>
        </a:xfrm>
      </p:grpSpPr>
      <p:sp>
        <p:nvSpPr>
          <p:cNvPr id="627" name="Google Shape;627;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28" name="Google Shape;628;p10: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5"/>
        <p:cNvGrpSpPr/>
        <p:nvPr/>
      </p:nvGrpSpPr>
      <p:grpSpPr>
        <a:xfrm>
          <a:off x="0" y="0"/>
          <a:ext cx="0" cy="0"/>
          <a:chOff x="0" y="0"/>
          <a:chExt cx="0" cy="0"/>
        </a:xfrm>
      </p:grpSpPr>
      <p:sp>
        <p:nvSpPr>
          <p:cNvPr id="636" name="Google Shape;636;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37" name="Google Shape;637;p11: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4"/>
        <p:cNvGrpSpPr/>
        <p:nvPr/>
      </p:nvGrpSpPr>
      <p:grpSpPr>
        <a:xfrm>
          <a:off x="0" y="0"/>
          <a:ext cx="0" cy="0"/>
          <a:chOff x="0" y="0"/>
          <a:chExt cx="0" cy="0"/>
        </a:xfrm>
      </p:grpSpPr>
      <p:sp>
        <p:nvSpPr>
          <p:cNvPr id="645" name="Google Shape;645;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6" name="Google Shape;646;p1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4"/>
        <p:cNvGrpSpPr/>
        <p:nvPr/>
      </p:nvGrpSpPr>
      <p:grpSpPr>
        <a:xfrm>
          <a:off x="0" y="0"/>
          <a:ext cx="0" cy="0"/>
          <a:chOff x="0" y="0"/>
          <a:chExt cx="0" cy="0"/>
        </a:xfrm>
      </p:grpSpPr>
      <p:sp>
        <p:nvSpPr>
          <p:cNvPr id="655" name="Google Shape;655;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56" name="Google Shape;656;p1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2"/>
        <p:cNvGrpSpPr/>
        <p:nvPr/>
      </p:nvGrpSpPr>
      <p:grpSpPr>
        <a:xfrm>
          <a:off x="0" y="0"/>
          <a:ext cx="0" cy="0"/>
          <a:chOff x="0" y="0"/>
          <a:chExt cx="0" cy="0"/>
        </a:xfrm>
      </p:grpSpPr>
      <p:sp>
        <p:nvSpPr>
          <p:cNvPr id="663" name="Google Shape;663;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4" name="Google Shape;664;p14: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3"/>
        <p:cNvGrpSpPr/>
        <p:nvPr/>
      </p:nvGrpSpPr>
      <p:grpSpPr>
        <a:xfrm>
          <a:off x="0" y="0"/>
          <a:ext cx="0" cy="0"/>
          <a:chOff x="0" y="0"/>
          <a:chExt cx="0" cy="0"/>
        </a:xfrm>
      </p:grpSpPr>
      <p:sp>
        <p:nvSpPr>
          <p:cNvPr id="674" name="Google Shape;674;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75" name="Google Shape;675;p15: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1"/>
        <p:cNvGrpSpPr/>
        <p:nvPr/>
      </p:nvGrpSpPr>
      <p:grpSpPr>
        <a:xfrm>
          <a:off x="0" y="0"/>
          <a:ext cx="0" cy="0"/>
          <a:chOff x="0" y="0"/>
          <a:chExt cx="0" cy="0"/>
        </a:xfrm>
      </p:grpSpPr>
      <p:sp>
        <p:nvSpPr>
          <p:cNvPr id="682" name="Google Shape;682;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83" name="Google Shape;683;p1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3"/>
        <p:cNvGrpSpPr/>
        <p:nvPr/>
      </p:nvGrpSpPr>
      <p:grpSpPr>
        <a:xfrm>
          <a:off x="0" y="0"/>
          <a:ext cx="0" cy="0"/>
          <a:chOff x="0" y="0"/>
          <a:chExt cx="0" cy="0"/>
        </a:xfrm>
      </p:grpSpPr>
      <p:sp>
        <p:nvSpPr>
          <p:cNvPr id="694" name="Google Shape;694;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95" name="Google Shape;695;p17: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0"/>
        <p:cNvGrpSpPr/>
        <p:nvPr/>
      </p:nvGrpSpPr>
      <p:grpSpPr>
        <a:xfrm>
          <a:off x="0" y="0"/>
          <a:ext cx="0" cy="0"/>
          <a:chOff x="0" y="0"/>
          <a:chExt cx="0" cy="0"/>
        </a:xfrm>
      </p:grpSpPr>
      <p:sp>
        <p:nvSpPr>
          <p:cNvPr id="701" name="Google Shape;701;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02" name="Google Shape;702;p18: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8"/>
        <p:cNvGrpSpPr/>
        <p:nvPr/>
      </p:nvGrpSpPr>
      <p:grpSpPr>
        <a:xfrm>
          <a:off x="0" y="0"/>
          <a:ext cx="0" cy="0"/>
          <a:chOff x="0" y="0"/>
          <a:chExt cx="0" cy="0"/>
        </a:xfrm>
      </p:grpSpPr>
      <p:sp>
        <p:nvSpPr>
          <p:cNvPr id="709" name="Google Shape;709;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10" name="Google Shape;710;p19: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2" name="Google Shape;552;p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7"/>
        <p:cNvGrpSpPr/>
        <p:nvPr/>
      </p:nvGrpSpPr>
      <p:grpSpPr>
        <a:xfrm>
          <a:off x="0" y="0"/>
          <a:ext cx="0" cy="0"/>
          <a:chOff x="0" y="0"/>
          <a:chExt cx="0" cy="0"/>
        </a:xfrm>
      </p:grpSpPr>
      <p:sp>
        <p:nvSpPr>
          <p:cNvPr id="718" name="Google Shape;718;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19" name="Google Shape;719;p20: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8"/>
        <p:cNvGrpSpPr/>
        <p:nvPr/>
      </p:nvGrpSpPr>
      <p:grpSpPr>
        <a:xfrm>
          <a:off x="0" y="0"/>
          <a:ext cx="0" cy="0"/>
          <a:chOff x="0" y="0"/>
          <a:chExt cx="0" cy="0"/>
        </a:xfrm>
      </p:grpSpPr>
      <p:sp>
        <p:nvSpPr>
          <p:cNvPr id="729" name="Google Shape;729;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30" name="Google Shape;730;p21: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9"/>
        <p:cNvGrpSpPr/>
        <p:nvPr/>
      </p:nvGrpSpPr>
      <p:grpSpPr>
        <a:xfrm>
          <a:off x="0" y="0"/>
          <a:ext cx="0" cy="0"/>
          <a:chOff x="0" y="0"/>
          <a:chExt cx="0" cy="0"/>
        </a:xfrm>
      </p:grpSpPr>
      <p:sp>
        <p:nvSpPr>
          <p:cNvPr id="740" name="Google Shape;740;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41" name="Google Shape;741;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9"/>
        <p:cNvGrpSpPr/>
        <p:nvPr/>
      </p:nvGrpSpPr>
      <p:grpSpPr>
        <a:xfrm>
          <a:off x="0" y="0"/>
          <a:ext cx="0" cy="0"/>
          <a:chOff x="0" y="0"/>
          <a:chExt cx="0" cy="0"/>
        </a:xfrm>
      </p:grpSpPr>
      <p:sp>
        <p:nvSpPr>
          <p:cNvPr id="750" name="Google Shape;750;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51" name="Google Shape;751;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7"/>
        <p:cNvGrpSpPr/>
        <p:nvPr/>
      </p:nvGrpSpPr>
      <p:grpSpPr>
        <a:xfrm>
          <a:off x="0" y="0"/>
          <a:ext cx="0" cy="0"/>
          <a:chOff x="0" y="0"/>
          <a:chExt cx="0" cy="0"/>
        </a:xfrm>
      </p:grpSpPr>
      <p:sp>
        <p:nvSpPr>
          <p:cNvPr id="758" name="Google Shape;758;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59" name="Google Shape;759;p24: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6"/>
        <p:cNvGrpSpPr/>
        <p:nvPr/>
      </p:nvGrpSpPr>
      <p:grpSpPr>
        <a:xfrm>
          <a:off x="0" y="0"/>
          <a:ext cx="0" cy="0"/>
          <a:chOff x="0" y="0"/>
          <a:chExt cx="0" cy="0"/>
        </a:xfrm>
      </p:grpSpPr>
      <p:sp>
        <p:nvSpPr>
          <p:cNvPr id="767" name="Google Shape;767;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68" name="Google Shape;768;p25: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5"/>
        <p:cNvGrpSpPr/>
        <p:nvPr/>
      </p:nvGrpSpPr>
      <p:grpSpPr>
        <a:xfrm>
          <a:off x="0" y="0"/>
          <a:ext cx="0" cy="0"/>
          <a:chOff x="0" y="0"/>
          <a:chExt cx="0" cy="0"/>
        </a:xfrm>
      </p:grpSpPr>
      <p:sp>
        <p:nvSpPr>
          <p:cNvPr id="776" name="Google Shape;776;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77" name="Google Shape;777;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4"/>
        <p:cNvGrpSpPr/>
        <p:nvPr/>
      </p:nvGrpSpPr>
      <p:grpSpPr>
        <a:xfrm>
          <a:off x="0" y="0"/>
          <a:ext cx="0" cy="0"/>
          <a:chOff x="0" y="0"/>
          <a:chExt cx="0" cy="0"/>
        </a:xfrm>
      </p:grpSpPr>
      <p:sp>
        <p:nvSpPr>
          <p:cNvPr id="785" name="Google Shape;785;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86" name="Google Shape;786;p27: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1"/>
        <p:cNvGrpSpPr/>
        <p:nvPr/>
      </p:nvGrpSpPr>
      <p:grpSpPr>
        <a:xfrm>
          <a:off x="0" y="0"/>
          <a:ext cx="0" cy="0"/>
          <a:chOff x="0" y="0"/>
          <a:chExt cx="0" cy="0"/>
        </a:xfrm>
      </p:grpSpPr>
      <p:sp>
        <p:nvSpPr>
          <p:cNvPr id="792" name="Google Shape;792;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93" name="Google Shape;793;p28: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0"/>
        <p:cNvGrpSpPr/>
        <p:nvPr/>
      </p:nvGrpSpPr>
      <p:grpSpPr>
        <a:xfrm>
          <a:off x="0" y="0"/>
          <a:ext cx="0" cy="0"/>
          <a:chOff x="0" y="0"/>
          <a:chExt cx="0" cy="0"/>
        </a:xfrm>
      </p:grpSpPr>
      <p:sp>
        <p:nvSpPr>
          <p:cNvPr id="801" name="Google Shape;801;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02" name="Google Shape;802;p29: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7" name="Google Shape;567;p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1"/>
        <p:cNvGrpSpPr/>
        <p:nvPr/>
      </p:nvGrpSpPr>
      <p:grpSpPr>
        <a:xfrm>
          <a:off x="0" y="0"/>
          <a:ext cx="0" cy="0"/>
          <a:chOff x="0" y="0"/>
          <a:chExt cx="0" cy="0"/>
        </a:xfrm>
      </p:grpSpPr>
      <p:sp>
        <p:nvSpPr>
          <p:cNvPr id="812" name="Google Shape;812;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13" name="Google Shape;813;p30: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0"/>
        <p:cNvGrpSpPr/>
        <p:nvPr/>
      </p:nvGrpSpPr>
      <p:grpSpPr>
        <a:xfrm>
          <a:off x="0" y="0"/>
          <a:ext cx="0" cy="0"/>
          <a:chOff x="0" y="0"/>
          <a:chExt cx="0" cy="0"/>
        </a:xfrm>
      </p:grpSpPr>
      <p:sp>
        <p:nvSpPr>
          <p:cNvPr id="821" name="Google Shape;821;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2" name="Google Shape;822;p31: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0"/>
        <p:cNvGrpSpPr/>
        <p:nvPr/>
      </p:nvGrpSpPr>
      <p:grpSpPr>
        <a:xfrm>
          <a:off x="0" y="0"/>
          <a:ext cx="0" cy="0"/>
          <a:chOff x="0" y="0"/>
          <a:chExt cx="0" cy="0"/>
        </a:xfrm>
      </p:grpSpPr>
      <p:sp>
        <p:nvSpPr>
          <p:cNvPr id="831" name="Google Shape;831;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32" name="Google Shape;832;p3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7"/>
        <p:cNvGrpSpPr/>
        <p:nvPr/>
      </p:nvGrpSpPr>
      <p:grpSpPr>
        <a:xfrm>
          <a:off x="0" y="0"/>
          <a:ext cx="0" cy="0"/>
          <a:chOff x="0" y="0"/>
          <a:chExt cx="0" cy="0"/>
        </a:xfrm>
      </p:grpSpPr>
      <p:sp>
        <p:nvSpPr>
          <p:cNvPr id="838" name="Google Shape;838;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39" name="Google Shape;839;p3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5"/>
        <p:cNvGrpSpPr/>
        <p:nvPr/>
      </p:nvGrpSpPr>
      <p:grpSpPr>
        <a:xfrm>
          <a:off x="0" y="0"/>
          <a:ext cx="0" cy="0"/>
          <a:chOff x="0" y="0"/>
          <a:chExt cx="0" cy="0"/>
        </a:xfrm>
      </p:grpSpPr>
      <p:sp>
        <p:nvSpPr>
          <p:cNvPr id="846" name="Google Shape;846;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47" name="Google Shape;847;p34: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3"/>
        <p:cNvGrpSpPr/>
        <p:nvPr/>
      </p:nvGrpSpPr>
      <p:grpSpPr>
        <a:xfrm>
          <a:off x="0" y="0"/>
          <a:ext cx="0" cy="0"/>
          <a:chOff x="0" y="0"/>
          <a:chExt cx="0" cy="0"/>
        </a:xfrm>
      </p:grpSpPr>
      <p:sp>
        <p:nvSpPr>
          <p:cNvPr id="854" name="Google Shape;854;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55" name="Google Shape;855;p35: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3"/>
        <p:cNvGrpSpPr/>
        <p:nvPr/>
      </p:nvGrpSpPr>
      <p:grpSpPr>
        <a:xfrm>
          <a:off x="0" y="0"/>
          <a:ext cx="0" cy="0"/>
          <a:chOff x="0" y="0"/>
          <a:chExt cx="0" cy="0"/>
        </a:xfrm>
      </p:grpSpPr>
      <p:sp>
        <p:nvSpPr>
          <p:cNvPr id="864" name="Google Shape;864;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65" name="Google Shape;865;p3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1"/>
        <p:cNvGrpSpPr/>
        <p:nvPr/>
      </p:nvGrpSpPr>
      <p:grpSpPr>
        <a:xfrm>
          <a:off x="0" y="0"/>
          <a:ext cx="0" cy="0"/>
          <a:chOff x="0" y="0"/>
          <a:chExt cx="0" cy="0"/>
        </a:xfrm>
      </p:grpSpPr>
      <p:sp>
        <p:nvSpPr>
          <p:cNvPr id="872" name="Google Shape;872;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73" name="Google Shape;873;p37: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9"/>
        <p:cNvGrpSpPr/>
        <p:nvPr/>
      </p:nvGrpSpPr>
      <p:grpSpPr>
        <a:xfrm>
          <a:off x="0" y="0"/>
          <a:ext cx="0" cy="0"/>
          <a:chOff x="0" y="0"/>
          <a:chExt cx="0" cy="0"/>
        </a:xfrm>
      </p:grpSpPr>
      <p:sp>
        <p:nvSpPr>
          <p:cNvPr id="880" name="Google Shape;880;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81" name="Google Shape;881;p38: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7"/>
        <p:cNvGrpSpPr/>
        <p:nvPr/>
      </p:nvGrpSpPr>
      <p:grpSpPr>
        <a:xfrm>
          <a:off x="0" y="0"/>
          <a:ext cx="0" cy="0"/>
          <a:chOff x="0" y="0"/>
          <a:chExt cx="0" cy="0"/>
        </a:xfrm>
      </p:grpSpPr>
      <p:sp>
        <p:nvSpPr>
          <p:cNvPr id="888" name="Google Shape;888;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89" name="Google Shape;889;p39: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5"/>
        <p:cNvGrpSpPr/>
        <p:nvPr/>
      </p:nvGrpSpPr>
      <p:grpSpPr>
        <a:xfrm>
          <a:off x="0" y="0"/>
          <a:ext cx="0" cy="0"/>
          <a:chOff x="0" y="0"/>
          <a:chExt cx="0" cy="0"/>
        </a:xfrm>
      </p:grpSpPr>
      <p:sp>
        <p:nvSpPr>
          <p:cNvPr id="576" name="Google Shape;57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77" name="Google Shape;577;p4: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5"/>
        <p:cNvGrpSpPr/>
        <p:nvPr/>
      </p:nvGrpSpPr>
      <p:grpSpPr>
        <a:xfrm>
          <a:off x="0" y="0"/>
          <a:ext cx="0" cy="0"/>
          <a:chOff x="0" y="0"/>
          <a:chExt cx="0" cy="0"/>
        </a:xfrm>
      </p:grpSpPr>
      <p:sp>
        <p:nvSpPr>
          <p:cNvPr id="896" name="Google Shape;896;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97" name="Google Shape;897;p40: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3"/>
        <p:cNvGrpSpPr/>
        <p:nvPr/>
      </p:nvGrpSpPr>
      <p:grpSpPr>
        <a:xfrm>
          <a:off x="0" y="0"/>
          <a:ext cx="0" cy="0"/>
          <a:chOff x="0" y="0"/>
          <a:chExt cx="0" cy="0"/>
        </a:xfrm>
      </p:grpSpPr>
      <p:sp>
        <p:nvSpPr>
          <p:cNvPr id="904" name="Google Shape;904;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05" name="Google Shape;905;p41: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2"/>
        <p:cNvGrpSpPr/>
        <p:nvPr/>
      </p:nvGrpSpPr>
      <p:grpSpPr>
        <a:xfrm>
          <a:off x="0" y="0"/>
          <a:ext cx="0" cy="0"/>
          <a:chOff x="0" y="0"/>
          <a:chExt cx="0" cy="0"/>
        </a:xfrm>
      </p:grpSpPr>
      <p:sp>
        <p:nvSpPr>
          <p:cNvPr id="913" name="Google Shape;913;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14" name="Google Shape;914;p4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0"/>
        <p:cNvGrpSpPr/>
        <p:nvPr/>
      </p:nvGrpSpPr>
      <p:grpSpPr>
        <a:xfrm>
          <a:off x="0" y="0"/>
          <a:ext cx="0" cy="0"/>
          <a:chOff x="0" y="0"/>
          <a:chExt cx="0" cy="0"/>
        </a:xfrm>
      </p:grpSpPr>
      <p:sp>
        <p:nvSpPr>
          <p:cNvPr id="921" name="Google Shape;921;p4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22" name="Google Shape;922;p4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4" name="Google Shape;584;p5: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2" name="Google Shape;592;p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
        <p:cNvGrpSpPr/>
        <p:nvPr/>
      </p:nvGrpSpPr>
      <p:grpSpPr>
        <a:xfrm>
          <a:off x="0" y="0"/>
          <a:ext cx="0" cy="0"/>
          <a:chOff x="0" y="0"/>
          <a:chExt cx="0" cy="0"/>
        </a:xfrm>
      </p:grpSpPr>
      <p:sp>
        <p:nvSpPr>
          <p:cNvPr id="599" name="Google Shape;599;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0" name="Google Shape;600;p7: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9" name="Google Shape;609;p8: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8" name="Google Shape;618;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19" name="Google Shape;619;p9: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Slide">
  <p:cSld name="Cover Slide">
    <p:spTree>
      <p:nvGrpSpPr>
        <p:cNvPr id="1" name="Shape 13"/>
        <p:cNvGrpSpPr/>
        <p:nvPr/>
      </p:nvGrpSpPr>
      <p:grpSpPr>
        <a:xfrm>
          <a:off x="0" y="0"/>
          <a:ext cx="0" cy="0"/>
          <a:chOff x="0" y="0"/>
          <a:chExt cx="0" cy="0"/>
        </a:xfrm>
      </p:grpSpPr>
      <p:pic>
        <p:nvPicPr>
          <p:cNvPr id="14" name="Google Shape;14;p45"/>
          <p:cNvPicPr preferRelativeResize="0"/>
          <p:nvPr/>
        </p:nvPicPr>
        <p:blipFill rotWithShape="1">
          <a:blip r:embed="rId2">
            <a:alphaModFix/>
          </a:blip>
          <a:srcRect/>
          <a:stretch/>
        </p:blipFill>
        <p:spPr>
          <a:xfrm>
            <a:off x="-2520299" y="1636164"/>
            <a:ext cx="9110257" cy="9504955"/>
          </a:xfrm>
          <a:custGeom>
            <a:avLst/>
            <a:gdLst/>
            <a:ahLst/>
            <a:cxnLst/>
            <a:rect l="l" t="t" r="r" b="b"/>
            <a:pathLst>
              <a:path w="9110257" h="9504955" extrusionOk="0">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a:noFill/>
          <a:ln>
            <a:noFill/>
          </a:ln>
        </p:spPr>
      </p:pic>
      <p:sp>
        <p:nvSpPr>
          <p:cNvPr id="15" name="Google Shape;15;p45"/>
          <p:cNvSpPr>
            <a:spLocks noGrp="1"/>
          </p:cNvSpPr>
          <p:nvPr>
            <p:ph type="pic" idx="2"/>
          </p:nvPr>
        </p:nvSpPr>
        <p:spPr>
          <a:xfrm>
            <a:off x="0" y="3629826"/>
            <a:ext cx="4786172" cy="5479825"/>
          </a:xfrm>
          <a:prstGeom prst="rect">
            <a:avLst/>
          </a:prstGeom>
          <a:noFill/>
          <a:ln>
            <a:noFill/>
          </a:ln>
        </p:spPr>
      </p:sp>
      <p:sp>
        <p:nvSpPr>
          <p:cNvPr id="16" name="Google Shape;16;p45"/>
          <p:cNvSpPr/>
          <p:nvPr/>
        </p:nvSpPr>
        <p:spPr>
          <a:xfrm>
            <a:off x="3137338" y="6985206"/>
            <a:ext cx="4438381" cy="446488"/>
          </a:xfrm>
          <a:prstGeom prst="rect">
            <a:avLst/>
          </a:pr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17" name="Google Shape;17;p45"/>
          <p:cNvSpPr txBox="1">
            <a:spLocks noGrp="1"/>
          </p:cNvSpPr>
          <p:nvPr>
            <p:ph type="body" idx="1"/>
          </p:nvPr>
        </p:nvSpPr>
        <p:spPr>
          <a:xfrm>
            <a:off x="4072852" y="2087466"/>
            <a:ext cx="2951698" cy="574616"/>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8AC03B"/>
              </a:buClr>
              <a:buSzPts val="2800"/>
              <a:buNone/>
              <a:defRPr sz="2800" b="1" i="0">
                <a:solidFill>
                  <a:srgbClr val="8AC03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 name="Google Shape;18;p45"/>
          <p:cNvSpPr txBox="1">
            <a:spLocks noGrp="1"/>
          </p:cNvSpPr>
          <p:nvPr>
            <p:ph type="body" idx="3"/>
          </p:nvPr>
        </p:nvSpPr>
        <p:spPr>
          <a:xfrm>
            <a:off x="4072851" y="2785829"/>
            <a:ext cx="2980605" cy="751695"/>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6D6E71"/>
              </a:buClr>
              <a:buSzPts val="1800"/>
              <a:buNone/>
              <a:defRPr sz="1800" b="0" i="0">
                <a:solidFill>
                  <a:srgbClr val="6D6E7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19" name="Google Shape;19;p45"/>
          <p:cNvCxnSpPr/>
          <p:nvPr/>
        </p:nvCxnSpPr>
        <p:spPr>
          <a:xfrm>
            <a:off x="4072851" y="2665192"/>
            <a:ext cx="3486824" cy="0"/>
          </a:xfrm>
          <a:prstGeom prst="straightConnector1">
            <a:avLst/>
          </a:prstGeom>
          <a:noFill/>
          <a:ln w="28575" cap="flat" cmpd="sng">
            <a:solidFill>
              <a:srgbClr val="69ADAD"/>
            </a:solidFill>
            <a:prstDash val="solid"/>
            <a:miter lim="800000"/>
            <a:headEnd type="none" w="sm" len="sm"/>
            <a:tailEnd type="none" w="sm" len="sm"/>
          </a:ln>
        </p:spPr>
      </p:cxnSp>
      <p:pic>
        <p:nvPicPr>
          <p:cNvPr id="20" name="Google Shape;20;p45"/>
          <p:cNvPicPr preferRelativeResize="0"/>
          <p:nvPr/>
        </p:nvPicPr>
        <p:blipFill rotWithShape="1">
          <a:blip r:embed="rId3">
            <a:alphaModFix/>
          </a:blip>
          <a:srcRect/>
          <a:stretch/>
        </p:blipFill>
        <p:spPr>
          <a:xfrm>
            <a:off x="232111" y="436666"/>
            <a:ext cx="5045742" cy="1459123"/>
          </a:xfrm>
          <a:prstGeom prst="rect">
            <a:avLst/>
          </a:prstGeom>
          <a:noFill/>
          <a:ln>
            <a:noFill/>
          </a:ln>
        </p:spPr>
      </p:pic>
      <p:sp>
        <p:nvSpPr>
          <p:cNvPr id="21" name="Google Shape;21;p45"/>
          <p:cNvSpPr txBox="1">
            <a:spLocks noGrp="1"/>
          </p:cNvSpPr>
          <p:nvPr>
            <p:ph type="body" idx="4"/>
          </p:nvPr>
        </p:nvSpPr>
        <p:spPr>
          <a:xfrm>
            <a:off x="3137338" y="6982095"/>
            <a:ext cx="4422335" cy="446489"/>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2000"/>
              <a:buNone/>
              <a:defRPr sz="20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2" name="Google Shape;22;p45"/>
          <p:cNvSpPr txBox="1"/>
          <p:nvPr/>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6D6E71"/>
              </a:buClr>
              <a:buSzPts val="700"/>
              <a:buFont typeface="Roboto"/>
              <a:buNone/>
            </a:pPr>
            <a:r>
              <a:rPr lang="en-GB" sz="700" b="0" i="0" u="none" strike="noStrike" cap="none">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u="none" strike="noStrike" cap="none">
                <a:solidFill>
                  <a:srgbClr val="6D6E71"/>
                </a:solidFill>
                <a:latin typeface="Roboto"/>
                <a:ea typeface="Roboto"/>
                <a:cs typeface="Roboto"/>
                <a:sym typeface="Roboto"/>
              </a:rPr>
              <a:t>2021-2-BE04-KA220-YOU-000050778</a:t>
            </a:r>
            <a:br>
              <a:rPr lang="en-GB" sz="700" b="0" i="0" u="none" strike="noStrike" cap="none">
                <a:solidFill>
                  <a:srgbClr val="6D6E71"/>
                </a:solidFill>
                <a:latin typeface="Roboto"/>
                <a:ea typeface="Roboto"/>
                <a:cs typeface="Roboto"/>
                <a:sym typeface="Roboto"/>
              </a:rPr>
            </a:br>
            <a:endParaRPr sz="700" b="0" i="0" u="none" strike="noStrike" cap="none">
              <a:solidFill>
                <a:srgbClr val="6D6E71"/>
              </a:solidFill>
              <a:latin typeface="Roboto"/>
              <a:ea typeface="Roboto"/>
              <a:cs typeface="Roboto"/>
              <a:sym typeface="Roboto"/>
            </a:endParaRPr>
          </a:p>
        </p:txBody>
      </p:sp>
      <p:sp>
        <p:nvSpPr>
          <p:cNvPr id="23" name="Google Shape;23;p45"/>
          <p:cNvSpPr/>
          <p:nvPr/>
        </p:nvSpPr>
        <p:spPr>
          <a:xfrm>
            <a:off x="596235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u="none" strike="noStrike" cap="none">
                <a:solidFill>
                  <a:schemeClr val="dk1"/>
                </a:solidFill>
                <a:latin typeface="Calibri"/>
                <a:ea typeface="Calibri"/>
                <a:cs typeface="Calibri"/>
                <a:sym typeface="Calibri"/>
              </a:rPr>
              <a:t>This resource is licensed under CC BY 4.0</a:t>
            </a:r>
            <a:endParaRPr sz="1283" b="0" i="0" u="none" strike="noStrike" cap="none">
              <a:solidFill>
                <a:schemeClr val="dk1"/>
              </a:solidFill>
              <a:latin typeface="Century Schoolbook"/>
              <a:ea typeface="Century Schoolbook"/>
              <a:cs typeface="Century Schoolbook"/>
              <a:sym typeface="Century Schoolbook"/>
            </a:endParaRPr>
          </a:p>
          <a:p>
            <a:pPr marL="0" marR="0" lvl="0" indent="0" algn="l" rtl="0">
              <a:lnSpc>
                <a:spcPct val="100000"/>
              </a:lnSpc>
              <a:spcBef>
                <a:spcPts val="0"/>
              </a:spcBef>
              <a:spcAft>
                <a:spcPts val="0"/>
              </a:spcAft>
              <a:buClr>
                <a:schemeClr val="dk1"/>
              </a:buClr>
              <a:buSzPts val="800"/>
              <a:buFont typeface="Century Schoolbook"/>
              <a:buNone/>
            </a:pPr>
            <a:endParaRPr sz="800" b="1" i="0" u="none" strike="noStrike" cap="none">
              <a:solidFill>
                <a:schemeClr val="dk1"/>
              </a:solidFill>
              <a:latin typeface="Calibri"/>
              <a:ea typeface="Calibri"/>
              <a:cs typeface="Calibri"/>
              <a:sym typeface="Calibri"/>
            </a:endParaRPr>
          </a:p>
        </p:txBody>
      </p:sp>
      <p:pic>
        <p:nvPicPr>
          <p:cNvPr id="24" name="Google Shape;24;p45"/>
          <p:cNvPicPr preferRelativeResize="0"/>
          <p:nvPr/>
        </p:nvPicPr>
        <p:blipFill rotWithShape="1">
          <a:blip r:embed="rId4">
            <a:alphaModFix/>
          </a:blip>
          <a:srcRect/>
          <a:stretch/>
        </p:blipFill>
        <p:spPr>
          <a:xfrm>
            <a:off x="4726480" y="9616036"/>
            <a:ext cx="1244049" cy="433251"/>
          </a:xfrm>
          <a:prstGeom prst="rect">
            <a:avLst/>
          </a:prstGeom>
          <a:noFill/>
          <a:ln>
            <a:noFill/>
          </a:ln>
        </p:spPr>
      </p:pic>
      <p:pic>
        <p:nvPicPr>
          <p:cNvPr id="25" name="Google Shape;25;p45" descr="Co-funded by the European Union logo in png for web usage"/>
          <p:cNvPicPr preferRelativeResize="0"/>
          <p:nvPr/>
        </p:nvPicPr>
        <p:blipFill rotWithShape="1">
          <a:blip r:embed="rId5">
            <a:alphaModFix/>
          </a:blip>
          <a:srcRect/>
          <a:stretch/>
        </p:blipFill>
        <p:spPr>
          <a:xfrm>
            <a:off x="314577" y="10122987"/>
            <a:ext cx="1783683" cy="43325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nstruction">
  <p:cSld name="Instruction">
    <p:spTree>
      <p:nvGrpSpPr>
        <p:cNvPr id="1" name="Shape 161"/>
        <p:cNvGrpSpPr/>
        <p:nvPr/>
      </p:nvGrpSpPr>
      <p:grpSpPr>
        <a:xfrm>
          <a:off x="0" y="0"/>
          <a:ext cx="0" cy="0"/>
          <a:chOff x="0" y="0"/>
          <a:chExt cx="0" cy="0"/>
        </a:xfrm>
      </p:grpSpPr>
      <p:sp>
        <p:nvSpPr>
          <p:cNvPr id="162" name="Google Shape;162;p54"/>
          <p:cNvSpPr/>
          <p:nvPr/>
        </p:nvSpPr>
        <p:spPr>
          <a:xfrm>
            <a:off x="0" y="0"/>
            <a:ext cx="7559675" cy="10691813"/>
          </a:xfrm>
          <a:prstGeom prst="rect">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163" name="Google Shape;163;p54"/>
          <p:cNvSpPr/>
          <p:nvPr/>
        </p:nvSpPr>
        <p:spPr>
          <a:xfrm>
            <a:off x="-15240" y="9662696"/>
            <a:ext cx="7559675" cy="64633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Verdana"/>
                <a:ea typeface="Verdana"/>
                <a:cs typeface="Verdana"/>
                <a:sym typeface="Verdana"/>
              </a:rPr>
              <a:t>*** </a:t>
            </a:r>
            <a:r>
              <a:rPr lang="en-GB" sz="1800" b="1" i="0" u="none" strike="noStrike" cap="none">
                <a:solidFill>
                  <a:schemeClr val="lt1"/>
                </a:solidFill>
                <a:latin typeface="Verdana"/>
                <a:ea typeface="Verdana"/>
                <a:cs typeface="Verdana"/>
                <a:sym typeface="Verdana"/>
              </a:rPr>
              <a:t>PLEASE DELETE THIS INSTRUCTION SLIDE BEFORE PRESENTING FINAL PRESENTATION </a:t>
            </a:r>
            <a:r>
              <a:rPr lang="en-GB" sz="1800" b="0" i="0" u="none" strike="noStrike" cap="none">
                <a:solidFill>
                  <a:schemeClr val="lt1"/>
                </a:solidFill>
                <a:latin typeface="Verdana"/>
                <a:ea typeface="Verdana"/>
                <a:cs typeface="Verdana"/>
                <a:sym typeface="Verdana"/>
              </a:rPr>
              <a:t>*** </a:t>
            </a:r>
            <a:endParaRPr sz="1800" b="0" i="0" u="none" strike="noStrike" cap="none">
              <a:solidFill>
                <a:schemeClr val="lt1"/>
              </a:solidFill>
              <a:latin typeface="Verdana"/>
              <a:ea typeface="Verdana"/>
              <a:cs typeface="Verdana"/>
              <a:sym typeface="Verdana"/>
            </a:endParaRPr>
          </a:p>
        </p:txBody>
      </p:sp>
      <p:sp>
        <p:nvSpPr>
          <p:cNvPr id="164" name="Google Shape;164;p54"/>
          <p:cNvSpPr/>
          <p:nvPr/>
        </p:nvSpPr>
        <p:spPr>
          <a:xfrm>
            <a:off x="586900" y="491138"/>
            <a:ext cx="6408259"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1100"/>
              <a:buFont typeface="Arial"/>
              <a:buNone/>
            </a:pPr>
            <a:r>
              <a:rPr lang="en-GB" sz="1800" b="0" i="1" u="none" strike="noStrike" cap="none">
                <a:solidFill>
                  <a:schemeClr val="lt1"/>
                </a:solidFill>
                <a:latin typeface="Verdana"/>
                <a:ea typeface="Verdana"/>
                <a:cs typeface="Verdana"/>
                <a:sym typeface="Verdana"/>
              </a:rPr>
              <a:t>Icons which can be used within this template without losing quality.  Change line colour, width and style.  </a:t>
            </a:r>
            <a:endParaRPr sz="1400" b="0" i="0" u="none" strike="noStrike" cap="none">
              <a:solidFill>
                <a:srgbClr val="000000"/>
              </a:solidFill>
              <a:latin typeface="Arial"/>
              <a:ea typeface="Arial"/>
              <a:cs typeface="Arial"/>
              <a:sym typeface="Arial"/>
            </a:endParaRPr>
          </a:p>
          <a:p>
            <a:pPr marL="52388" marR="0" lvl="0" indent="0" algn="l" rtl="0">
              <a:lnSpc>
                <a:spcPct val="100000"/>
              </a:lnSpc>
              <a:spcBef>
                <a:spcPts val="0"/>
              </a:spcBef>
              <a:spcAft>
                <a:spcPts val="0"/>
              </a:spcAft>
              <a:buClr>
                <a:schemeClr val="dk1"/>
              </a:buClr>
              <a:buSzPts val="900"/>
              <a:buFont typeface="Quattrocento Sans"/>
              <a:buNone/>
            </a:pPr>
            <a:endParaRPr sz="1800" b="0" i="1" u="none" strike="noStrike" cap="none">
              <a:solidFill>
                <a:schemeClr val="lt1"/>
              </a:solidFill>
              <a:latin typeface="Calibri"/>
              <a:ea typeface="Calibri"/>
              <a:cs typeface="Calibri"/>
              <a:sym typeface="Calibri"/>
            </a:endParaRPr>
          </a:p>
        </p:txBody>
      </p:sp>
      <p:cxnSp>
        <p:nvCxnSpPr>
          <p:cNvPr id="165" name="Google Shape;165;p54"/>
          <p:cNvCxnSpPr/>
          <p:nvPr/>
        </p:nvCxnSpPr>
        <p:spPr>
          <a:xfrm>
            <a:off x="0" y="1584960"/>
            <a:ext cx="7559675" cy="0"/>
          </a:xfrm>
          <a:prstGeom prst="straightConnector1">
            <a:avLst/>
          </a:prstGeom>
          <a:noFill/>
          <a:ln w="28575" cap="flat" cmpd="sng">
            <a:solidFill>
              <a:schemeClr val="lt1"/>
            </a:solidFill>
            <a:prstDash val="solid"/>
            <a:miter lim="800000"/>
            <a:headEnd type="none" w="sm" len="sm"/>
            <a:tailEnd type="none" w="sm" len="sm"/>
          </a:ln>
        </p:spPr>
      </p:cxnSp>
      <p:cxnSp>
        <p:nvCxnSpPr>
          <p:cNvPr id="166" name="Google Shape;166;p54"/>
          <p:cNvCxnSpPr/>
          <p:nvPr/>
        </p:nvCxnSpPr>
        <p:spPr>
          <a:xfrm>
            <a:off x="-15240" y="9113520"/>
            <a:ext cx="7559675" cy="0"/>
          </a:xfrm>
          <a:prstGeom prst="straightConnector1">
            <a:avLst/>
          </a:prstGeom>
          <a:noFill/>
          <a:ln w="28575" cap="flat" cmpd="sng">
            <a:solidFill>
              <a:schemeClr val="lt1"/>
            </a:solidFill>
            <a:prstDash val="solid"/>
            <a:miter lim="800000"/>
            <a:headEnd type="none" w="sm" len="sm"/>
            <a:tailEnd type="none" w="sm" len="sm"/>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gazine/Newsletter Cover">
  <p:cSld name="Magazine/Newsletter Cover">
    <p:spTree>
      <p:nvGrpSpPr>
        <p:cNvPr id="1" name="Shape 167"/>
        <p:cNvGrpSpPr/>
        <p:nvPr/>
      </p:nvGrpSpPr>
      <p:grpSpPr>
        <a:xfrm>
          <a:off x="0" y="0"/>
          <a:ext cx="0" cy="0"/>
          <a:chOff x="0" y="0"/>
          <a:chExt cx="0" cy="0"/>
        </a:xfrm>
      </p:grpSpPr>
      <p:pic>
        <p:nvPicPr>
          <p:cNvPr id="168" name="Google Shape;168;p55"/>
          <p:cNvPicPr preferRelativeResize="0"/>
          <p:nvPr/>
        </p:nvPicPr>
        <p:blipFill rotWithShape="1">
          <a:blip r:embed="rId2">
            <a:alphaModFix/>
          </a:blip>
          <a:srcRect/>
          <a:stretch/>
        </p:blipFill>
        <p:spPr>
          <a:xfrm rot="9000000">
            <a:off x="4156903" y="-1408070"/>
            <a:ext cx="5202335" cy="5427724"/>
          </a:xfrm>
          <a:custGeom>
            <a:avLst/>
            <a:gdLst/>
            <a:ahLst/>
            <a:cxnLst/>
            <a:rect l="l" t="t" r="r" b="b"/>
            <a:pathLst>
              <a:path w="6275419" h="6547299" extrusionOk="0">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a:noFill/>
          <a:ln>
            <a:noFill/>
          </a:ln>
        </p:spPr>
      </p:pic>
      <p:sp>
        <p:nvSpPr>
          <p:cNvPr id="169" name="Google Shape;169;p55"/>
          <p:cNvSpPr txBox="1">
            <a:spLocks noGrp="1"/>
          </p:cNvSpPr>
          <p:nvPr>
            <p:ph type="body" idx="1"/>
          </p:nvPr>
        </p:nvSpPr>
        <p:spPr>
          <a:xfrm>
            <a:off x="6507413" y="3867270"/>
            <a:ext cx="1081492" cy="41162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rgbClr val="6D6E71"/>
              </a:buClr>
              <a:buSzPts val="1000"/>
              <a:buNone/>
              <a:defRPr sz="10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4947"/>
              <a:buNone/>
              <a:defRPr sz="4947">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4947"/>
              <a:buNone/>
              <a:defRPr sz="4947">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4947"/>
              <a:buNone/>
              <a:defRPr sz="4947">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4947"/>
              <a:buNone/>
              <a:defRPr sz="4947">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70" name="Google Shape;170;p55"/>
          <p:cNvSpPr txBox="1">
            <a:spLocks noGrp="1"/>
          </p:cNvSpPr>
          <p:nvPr>
            <p:ph type="body" idx="2"/>
          </p:nvPr>
        </p:nvSpPr>
        <p:spPr>
          <a:xfrm>
            <a:off x="336028" y="2871681"/>
            <a:ext cx="3383477" cy="782354"/>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rgbClr val="6D6E71"/>
              </a:buClr>
              <a:buSzPts val="1800"/>
              <a:buFont typeface="Arial"/>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71" name="Google Shape;171;p55"/>
          <p:cNvSpPr txBox="1">
            <a:spLocks noGrp="1"/>
          </p:cNvSpPr>
          <p:nvPr>
            <p:ph type="body" idx="3"/>
          </p:nvPr>
        </p:nvSpPr>
        <p:spPr>
          <a:xfrm>
            <a:off x="317992" y="2203977"/>
            <a:ext cx="3383477" cy="66514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72" name="Google Shape;172;p55"/>
          <p:cNvSpPr txBox="1">
            <a:spLocks noGrp="1"/>
          </p:cNvSpPr>
          <p:nvPr>
            <p:ph type="body" idx="4"/>
          </p:nvPr>
        </p:nvSpPr>
        <p:spPr>
          <a:xfrm>
            <a:off x="5784170" y="3868154"/>
            <a:ext cx="1066605" cy="41162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rgbClr val="69ADAD"/>
              </a:buClr>
              <a:buSzPts val="1000"/>
              <a:buNone/>
              <a:defRPr sz="1000" b="1" i="0">
                <a:solidFill>
                  <a:srgbClr val="69ADAD"/>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4947"/>
              <a:buNone/>
              <a:defRPr sz="4947">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4947"/>
              <a:buNone/>
              <a:defRPr sz="4947">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4947"/>
              <a:buNone/>
              <a:defRPr sz="4947">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4947"/>
              <a:buNone/>
              <a:defRPr sz="4947">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73" name="Google Shape;173;p55"/>
          <p:cNvSpPr/>
          <p:nvPr/>
        </p:nvSpPr>
        <p:spPr>
          <a:xfrm>
            <a:off x="-3025" y="3830750"/>
            <a:ext cx="5181224" cy="5919178"/>
          </a:xfrm>
          <a:custGeom>
            <a:avLst/>
            <a:gdLst/>
            <a:ahLst/>
            <a:cxnLst/>
            <a:rect l="l" t="t" r="r" b="b"/>
            <a:pathLst>
              <a:path w="5317284" h="6074616" extrusionOk="0">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174" name="Google Shape;174;p55"/>
          <p:cNvSpPr txBox="1">
            <a:spLocks noGrp="1"/>
          </p:cNvSpPr>
          <p:nvPr>
            <p:ph type="body" idx="5"/>
          </p:nvPr>
        </p:nvSpPr>
        <p:spPr>
          <a:xfrm>
            <a:off x="644309" y="5574550"/>
            <a:ext cx="412383" cy="40688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75" name="Google Shape;175;p55"/>
          <p:cNvSpPr txBox="1">
            <a:spLocks noGrp="1"/>
          </p:cNvSpPr>
          <p:nvPr>
            <p:ph type="body" idx="6"/>
          </p:nvPr>
        </p:nvSpPr>
        <p:spPr>
          <a:xfrm>
            <a:off x="1258920" y="5564733"/>
            <a:ext cx="3075170" cy="40688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chemeClr val="lt1"/>
              </a:buClr>
              <a:buSzPts val="1800"/>
              <a:buNone/>
              <a:defRPr sz="18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76" name="Google Shape;176;p55"/>
          <p:cNvSpPr txBox="1">
            <a:spLocks noGrp="1"/>
          </p:cNvSpPr>
          <p:nvPr>
            <p:ph type="body" idx="7"/>
          </p:nvPr>
        </p:nvSpPr>
        <p:spPr>
          <a:xfrm>
            <a:off x="644309" y="6162860"/>
            <a:ext cx="412383" cy="40688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77" name="Google Shape;177;p55"/>
          <p:cNvSpPr txBox="1">
            <a:spLocks noGrp="1"/>
          </p:cNvSpPr>
          <p:nvPr>
            <p:ph type="body" idx="8"/>
          </p:nvPr>
        </p:nvSpPr>
        <p:spPr>
          <a:xfrm>
            <a:off x="1258920" y="6162668"/>
            <a:ext cx="3075170" cy="40688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chemeClr val="lt1"/>
              </a:buClr>
              <a:buSzPts val="1800"/>
              <a:buNone/>
              <a:defRPr sz="18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78" name="Google Shape;178;p55"/>
          <p:cNvSpPr txBox="1">
            <a:spLocks noGrp="1"/>
          </p:cNvSpPr>
          <p:nvPr>
            <p:ph type="body" idx="9"/>
          </p:nvPr>
        </p:nvSpPr>
        <p:spPr>
          <a:xfrm>
            <a:off x="644309" y="6751170"/>
            <a:ext cx="412383" cy="40688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79" name="Google Shape;179;p55"/>
          <p:cNvSpPr txBox="1">
            <a:spLocks noGrp="1"/>
          </p:cNvSpPr>
          <p:nvPr>
            <p:ph type="body" idx="13"/>
          </p:nvPr>
        </p:nvSpPr>
        <p:spPr>
          <a:xfrm>
            <a:off x="1258920" y="6760603"/>
            <a:ext cx="3075170" cy="40688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chemeClr val="lt1"/>
              </a:buClr>
              <a:buSzPts val="1800"/>
              <a:buNone/>
              <a:defRPr sz="18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0" name="Google Shape;180;p55"/>
          <p:cNvSpPr txBox="1">
            <a:spLocks noGrp="1"/>
          </p:cNvSpPr>
          <p:nvPr>
            <p:ph type="body" idx="14"/>
          </p:nvPr>
        </p:nvSpPr>
        <p:spPr>
          <a:xfrm>
            <a:off x="644309" y="7339480"/>
            <a:ext cx="412383" cy="40688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1" name="Google Shape;181;p55"/>
          <p:cNvSpPr txBox="1">
            <a:spLocks noGrp="1"/>
          </p:cNvSpPr>
          <p:nvPr>
            <p:ph type="body" idx="15"/>
          </p:nvPr>
        </p:nvSpPr>
        <p:spPr>
          <a:xfrm>
            <a:off x="1258920" y="7358538"/>
            <a:ext cx="3075170" cy="40688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chemeClr val="lt1"/>
              </a:buClr>
              <a:buSzPts val="1800"/>
              <a:buNone/>
              <a:defRPr sz="18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2" name="Google Shape;182;p55"/>
          <p:cNvSpPr txBox="1">
            <a:spLocks noGrp="1"/>
          </p:cNvSpPr>
          <p:nvPr>
            <p:ph type="body" idx="16"/>
          </p:nvPr>
        </p:nvSpPr>
        <p:spPr>
          <a:xfrm>
            <a:off x="644309" y="7927790"/>
            <a:ext cx="412383" cy="40688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3" name="Google Shape;183;p55"/>
          <p:cNvSpPr txBox="1">
            <a:spLocks noGrp="1"/>
          </p:cNvSpPr>
          <p:nvPr>
            <p:ph type="body" idx="17"/>
          </p:nvPr>
        </p:nvSpPr>
        <p:spPr>
          <a:xfrm>
            <a:off x="1258920" y="7956473"/>
            <a:ext cx="3075170" cy="40688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chemeClr val="lt1"/>
              </a:buClr>
              <a:buSzPts val="1800"/>
              <a:buNone/>
              <a:defRPr sz="18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4" name="Google Shape;184;p55"/>
          <p:cNvSpPr txBox="1">
            <a:spLocks noGrp="1"/>
          </p:cNvSpPr>
          <p:nvPr>
            <p:ph type="body" idx="18"/>
          </p:nvPr>
        </p:nvSpPr>
        <p:spPr>
          <a:xfrm>
            <a:off x="644309" y="8516101"/>
            <a:ext cx="412383" cy="406880"/>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5" name="Google Shape;185;p55"/>
          <p:cNvSpPr txBox="1">
            <a:spLocks noGrp="1"/>
          </p:cNvSpPr>
          <p:nvPr>
            <p:ph type="body" idx="19"/>
          </p:nvPr>
        </p:nvSpPr>
        <p:spPr>
          <a:xfrm>
            <a:off x="1258920" y="8554410"/>
            <a:ext cx="3075170" cy="40688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chemeClr val="lt1"/>
              </a:buClr>
              <a:buSzPts val="1800"/>
              <a:buNone/>
              <a:defRPr sz="18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6" name="Google Shape;186;p55"/>
          <p:cNvSpPr txBox="1">
            <a:spLocks noGrp="1"/>
          </p:cNvSpPr>
          <p:nvPr>
            <p:ph type="body" idx="20"/>
          </p:nvPr>
        </p:nvSpPr>
        <p:spPr>
          <a:xfrm>
            <a:off x="539608" y="4732051"/>
            <a:ext cx="3794482" cy="722327"/>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grpSp>
        <p:nvGrpSpPr>
          <p:cNvPr id="187" name="Google Shape;187;p55"/>
          <p:cNvGrpSpPr/>
          <p:nvPr/>
        </p:nvGrpSpPr>
        <p:grpSpPr>
          <a:xfrm>
            <a:off x="628267" y="6075645"/>
            <a:ext cx="3705823" cy="2967449"/>
            <a:chOff x="-3025" y="5942032"/>
            <a:chExt cx="3207651" cy="2490651"/>
          </a:xfrm>
        </p:grpSpPr>
        <p:cxnSp>
          <p:nvCxnSpPr>
            <p:cNvPr id="188" name="Google Shape;188;p55"/>
            <p:cNvCxnSpPr/>
            <p:nvPr/>
          </p:nvCxnSpPr>
          <p:spPr>
            <a:xfrm>
              <a:off x="0" y="5942032"/>
              <a:ext cx="3204626" cy="0"/>
            </a:xfrm>
            <a:prstGeom prst="straightConnector1">
              <a:avLst/>
            </a:prstGeom>
            <a:noFill/>
            <a:ln w="28575" cap="flat" cmpd="sng">
              <a:solidFill>
                <a:schemeClr val="lt1"/>
              </a:solidFill>
              <a:prstDash val="solid"/>
              <a:miter lim="800000"/>
              <a:headEnd type="none" w="sm" len="sm"/>
              <a:tailEnd type="none" w="sm" len="sm"/>
            </a:ln>
          </p:spPr>
        </p:cxnSp>
        <p:cxnSp>
          <p:nvCxnSpPr>
            <p:cNvPr id="189" name="Google Shape;189;p55"/>
            <p:cNvCxnSpPr/>
            <p:nvPr/>
          </p:nvCxnSpPr>
          <p:spPr>
            <a:xfrm>
              <a:off x="-3025" y="6440162"/>
              <a:ext cx="3207651" cy="0"/>
            </a:xfrm>
            <a:prstGeom prst="straightConnector1">
              <a:avLst/>
            </a:prstGeom>
            <a:noFill/>
            <a:ln w="28575" cap="flat" cmpd="sng">
              <a:solidFill>
                <a:schemeClr val="lt1"/>
              </a:solidFill>
              <a:prstDash val="solid"/>
              <a:miter lim="800000"/>
              <a:headEnd type="none" w="sm" len="sm"/>
              <a:tailEnd type="none" w="sm" len="sm"/>
            </a:ln>
          </p:spPr>
        </p:cxnSp>
        <p:cxnSp>
          <p:nvCxnSpPr>
            <p:cNvPr id="190" name="Google Shape;190;p55"/>
            <p:cNvCxnSpPr/>
            <p:nvPr/>
          </p:nvCxnSpPr>
          <p:spPr>
            <a:xfrm>
              <a:off x="0" y="6938292"/>
              <a:ext cx="3204626" cy="0"/>
            </a:xfrm>
            <a:prstGeom prst="straightConnector1">
              <a:avLst/>
            </a:prstGeom>
            <a:noFill/>
            <a:ln w="28575" cap="flat" cmpd="sng">
              <a:solidFill>
                <a:schemeClr val="lt1"/>
              </a:solidFill>
              <a:prstDash val="solid"/>
              <a:miter lim="800000"/>
              <a:headEnd type="none" w="sm" len="sm"/>
              <a:tailEnd type="none" w="sm" len="sm"/>
            </a:ln>
          </p:spPr>
        </p:cxnSp>
        <p:cxnSp>
          <p:nvCxnSpPr>
            <p:cNvPr id="191" name="Google Shape;191;p55"/>
            <p:cNvCxnSpPr/>
            <p:nvPr/>
          </p:nvCxnSpPr>
          <p:spPr>
            <a:xfrm>
              <a:off x="0" y="7436422"/>
              <a:ext cx="3204626" cy="0"/>
            </a:xfrm>
            <a:prstGeom prst="straightConnector1">
              <a:avLst/>
            </a:prstGeom>
            <a:noFill/>
            <a:ln w="28575" cap="flat" cmpd="sng">
              <a:solidFill>
                <a:schemeClr val="lt1"/>
              </a:solidFill>
              <a:prstDash val="solid"/>
              <a:miter lim="800000"/>
              <a:headEnd type="none" w="sm" len="sm"/>
              <a:tailEnd type="none" w="sm" len="sm"/>
            </a:ln>
          </p:spPr>
        </p:cxnSp>
        <p:cxnSp>
          <p:nvCxnSpPr>
            <p:cNvPr id="192" name="Google Shape;192;p55"/>
            <p:cNvCxnSpPr/>
            <p:nvPr/>
          </p:nvCxnSpPr>
          <p:spPr>
            <a:xfrm>
              <a:off x="0" y="7934552"/>
              <a:ext cx="3204626" cy="0"/>
            </a:xfrm>
            <a:prstGeom prst="straightConnector1">
              <a:avLst/>
            </a:prstGeom>
            <a:noFill/>
            <a:ln w="28575" cap="flat" cmpd="sng">
              <a:solidFill>
                <a:schemeClr val="lt1"/>
              </a:solidFill>
              <a:prstDash val="solid"/>
              <a:miter lim="800000"/>
              <a:headEnd type="none" w="sm" len="sm"/>
              <a:tailEnd type="none" w="sm" len="sm"/>
            </a:ln>
          </p:spPr>
        </p:cxnSp>
        <p:cxnSp>
          <p:nvCxnSpPr>
            <p:cNvPr id="193" name="Google Shape;193;p55"/>
            <p:cNvCxnSpPr/>
            <p:nvPr/>
          </p:nvCxnSpPr>
          <p:spPr>
            <a:xfrm>
              <a:off x="0" y="8417115"/>
              <a:ext cx="3204626" cy="15568"/>
            </a:xfrm>
            <a:prstGeom prst="straightConnector1">
              <a:avLst/>
            </a:prstGeom>
            <a:noFill/>
            <a:ln w="28575" cap="flat" cmpd="sng">
              <a:solidFill>
                <a:schemeClr val="lt1"/>
              </a:solidFill>
              <a:prstDash val="solid"/>
              <a:miter lim="800000"/>
              <a:headEnd type="none" w="sm" len="sm"/>
              <a:tailEnd type="none" w="sm" len="sm"/>
            </a:ln>
          </p:spPr>
        </p:cxnSp>
      </p:grpSp>
      <p:sp>
        <p:nvSpPr>
          <p:cNvPr id="194" name="Google Shape;194;p55"/>
          <p:cNvSpPr/>
          <p:nvPr/>
        </p:nvSpPr>
        <p:spPr>
          <a:xfrm>
            <a:off x="-3025" y="9279437"/>
            <a:ext cx="3836256" cy="531962"/>
          </a:xfrm>
          <a:prstGeom prst="rect">
            <a:avLst/>
          </a:pr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195" name="Google Shape;195;p55"/>
          <p:cNvSpPr txBox="1">
            <a:spLocks noGrp="1"/>
          </p:cNvSpPr>
          <p:nvPr>
            <p:ph type="body" idx="21"/>
          </p:nvPr>
        </p:nvSpPr>
        <p:spPr>
          <a:xfrm>
            <a:off x="19827" y="9343352"/>
            <a:ext cx="3794482" cy="497021"/>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800"/>
              <a:buNone/>
              <a:defRPr sz="1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196" name="Google Shape;196;p55"/>
          <p:cNvCxnSpPr/>
          <p:nvPr/>
        </p:nvCxnSpPr>
        <p:spPr>
          <a:xfrm>
            <a:off x="-3025" y="2857609"/>
            <a:ext cx="3769765" cy="0"/>
          </a:xfrm>
          <a:prstGeom prst="straightConnector1">
            <a:avLst/>
          </a:prstGeom>
          <a:noFill/>
          <a:ln w="28575" cap="flat" cmpd="sng">
            <a:solidFill>
              <a:srgbClr val="69ADAD"/>
            </a:solidFill>
            <a:prstDash val="solid"/>
            <a:miter lim="800000"/>
            <a:headEnd type="none" w="sm" len="sm"/>
            <a:tailEnd type="none" w="sm" len="sm"/>
          </a:ln>
        </p:spPr>
      </p:cxnSp>
      <p:sp>
        <p:nvSpPr>
          <p:cNvPr id="197" name="Google Shape;197;p55"/>
          <p:cNvSpPr txBox="1"/>
          <p:nvPr/>
        </p:nvSpPr>
        <p:spPr>
          <a:xfrm>
            <a:off x="317992" y="10005335"/>
            <a:ext cx="5181224" cy="630942"/>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700"/>
              <a:buFont typeface="Arial"/>
              <a:buNone/>
            </a:pPr>
            <a:r>
              <a:rPr lang="en-GB" sz="700" b="0" i="0" u="none" strike="noStrike" cap="none">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u="none" strike="noStrike" cap="none">
                <a:solidFill>
                  <a:srgbClr val="6D6E71"/>
                </a:solidFill>
                <a:latin typeface="Roboto"/>
                <a:ea typeface="Roboto"/>
                <a:cs typeface="Roboto"/>
                <a:sym typeface="Roboto"/>
              </a:rPr>
              <a:t>2021-2-BE04-KA220-YOU-000050778</a:t>
            </a:r>
            <a:br>
              <a:rPr lang="en-GB" sz="700" b="0" i="0" u="none" strike="noStrike" cap="none">
                <a:solidFill>
                  <a:srgbClr val="6D6E71"/>
                </a:solidFill>
                <a:latin typeface="Roboto"/>
                <a:ea typeface="Roboto"/>
                <a:cs typeface="Roboto"/>
                <a:sym typeface="Roboto"/>
              </a:rPr>
            </a:br>
            <a:endParaRPr sz="700" b="0" i="0" u="none" strike="noStrike" cap="none">
              <a:solidFill>
                <a:srgbClr val="6D6E71"/>
              </a:solidFill>
              <a:latin typeface="Roboto"/>
              <a:ea typeface="Roboto"/>
              <a:cs typeface="Roboto"/>
              <a:sym typeface="Roboto"/>
            </a:endParaRPr>
          </a:p>
        </p:txBody>
      </p:sp>
      <p:pic>
        <p:nvPicPr>
          <p:cNvPr id="198" name="Google Shape;198;p55"/>
          <p:cNvPicPr preferRelativeResize="0"/>
          <p:nvPr/>
        </p:nvPicPr>
        <p:blipFill rotWithShape="1">
          <a:blip r:embed="rId3">
            <a:alphaModFix/>
          </a:blip>
          <a:srcRect/>
          <a:stretch/>
        </p:blipFill>
        <p:spPr>
          <a:xfrm>
            <a:off x="232111" y="387001"/>
            <a:ext cx="4296822" cy="1242551"/>
          </a:xfrm>
          <a:prstGeom prst="rect">
            <a:avLst/>
          </a:prstGeom>
          <a:noFill/>
          <a:ln>
            <a:noFill/>
          </a:ln>
        </p:spPr>
      </p:pic>
      <p:sp>
        <p:nvSpPr>
          <p:cNvPr id="199" name="Google Shape;199;p55"/>
          <p:cNvSpPr>
            <a:spLocks noGrp="1"/>
          </p:cNvSpPr>
          <p:nvPr>
            <p:ph type="pic" idx="22"/>
          </p:nvPr>
        </p:nvSpPr>
        <p:spPr>
          <a:xfrm>
            <a:off x="5205348" y="0"/>
            <a:ext cx="2354327" cy="2862503"/>
          </a:xfrm>
          <a:prstGeom prst="rect">
            <a:avLst/>
          </a:prstGeom>
          <a:noFill/>
          <a:ln>
            <a:noFill/>
          </a:ln>
        </p:spPr>
      </p:sp>
      <p:cxnSp>
        <p:nvCxnSpPr>
          <p:cNvPr id="200" name="Google Shape;200;p55"/>
          <p:cNvCxnSpPr/>
          <p:nvPr/>
        </p:nvCxnSpPr>
        <p:spPr>
          <a:xfrm>
            <a:off x="5756091" y="4269311"/>
            <a:ext cx="1803584" cy="9579"/>
          </a:xfrm>
          <a:prstGeom prst="straightConnector1">
            <a:avLst/>
          </a:prstGeom>
          <a:noFill/>
          <a:ln w="28575" cap="flat" cmpd="sng">
            <a:solidFill>
              <a:srgbClr val="69ADAD"/>
            </a:solidFill>
            <a:prstDash val="solid"/>
            <a:miter lim="800000"/>
            <a:headEnd type="none" w="sm" len="sm"/>
            <a:tailEnd type="none" w="sm" len="sm"/>
          </a:ln>
        </p:spPr>
      </p:cxnSp>
      <p:pic>
        <p:nvPicPr>
          <p:cNvPr id="201" name="Google Shape;201;p55" descr="Co-funded by the European Union logo in png for web usage"/>
          <p:cNvPicPr preferRelativeResize="0"/>
          <p:nvPr/>
        </p:nvPicPr>
        <p:blipFill rotWithShape="1">
          <a:blip r:embed="rId4">
            <a:alphaModFix/>
          </a:blip>
          <a:srcRect/>
          <a:stretch/>
        </p:blipFill>
        <p:spPr>
          <a:xfrm>
            <a:off x="5499215" y="10058294"/>
            <a:ext cx="1895498" cy="461700"/>
          </a:xfrm>
          <a:prstGeom prst="rect">
            <a:avLst/>
          </a:prstGeom>
          <a:noFill/>
          <a:ln>
            <a:noFill/>
          </a:ln>
        </p:spPr>
      </p:pic>
      <p:sp>
        <p:nvSpPr>
          <p:cNvPr id="202" name="Google Shape;202;p55"/>
          <p:cNvSpPr/>
          <p:nvPr/>
        </p:nvSpPr>
        <p:spPr>
          <a:xfrm>
            <a:off x="5252213" y="948933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u="none" strike="noStrike" cap="none">
                <a:solidFill>
                  <a:schemeClr val="dk1"/>
                </a:solidFill>
                <a:latin typeface="Calibri"/>
                <a:ea typeface="Calibri"/>
                <a:cs typeface="Calibri"/>
                <a:sym typeface="Calibri"/>
              </a:rPr>
              <a:t>This resource is licensed under CC BY 4.0</a:t>
            </a:r>
            <a:endParaRPr sz="1283" b="0" i="0" u="none" strike="noStrike" cap="none">
              <a:solidFill>
                <a:schemeClr val="dk1"/>
              </a:solidFill>
              <a:latin typeface="Century Schoolbook"/>
              <a:ea typeface="Century Schoolbook"/>
              <a:cs typeface="Century Schoolbook"/>
              <a:sym typeface="Century Schoolbook"/>
            </a:endParaRPr>
          </a:p>
          <a:p>
            <a:pPr marL="0" marR="0" lvl="0" indent="0" algn="l" rtl="0">
              <a:lnSpc>
                <a:spcPct val="100000"/>
              </a:lnSpc>
              <a:spcBef>
                <a:spcPts val="0"/>
              </a:spcBef>
              <a:spcAft>
                <a:spcPts val="0"/>
              </a:spcAft>
              <a:buClr>
                <a:schemeClr val="dk1"/>
              </a:buClr>
              <a:buSzPts val="800"/>
              <a:buFont typeface="Century Schoolbook"/>
              <a:buNone/>
            </a:pPr>
            <a:endParaRPr sz="800" b="1" i="0" u="none" strike="noStrike" cap="none">
              <a:solidFill>
                <a:schemeClr val="dk1"/>
              </a:solidFill>
              <a:latin typeface="Calibri"/>
              <a:ea typeface="Calibri"/>
              <a:cs typeface="Calibri"/>
              <a:sym typeface="Calibri"/>
            </a:endParaRPr>
          </a:p>
        </p:txBody>
      </p:sp>
      <p:pic>
        <p:nvPicPr>
          <p:cNvPr id="203" name="Google Shape;203;p55"/>
          <p:cNvPicPr preferRelativeResize="0"/>
          <p:nvPr/>
        </p:nvPicPr>
        <p:blipFill rotWithShape="1">
          <a:blip r:embed="rId5">
            <a:alphaModFix/>
          </a:blip>
          <a:srcRect/>
          <a:stretch/>
        </p:blipFill>
        <p:spPr>
          <a:xfrm>
            <a:off x="3986990" y="9407122"/>
            <a:ext cx="1244049" cy="433251"/>
          </a:xfrm>
          <a:prstGeom prst="rect">
            <a:avLst/>
          </a:prstGeom>
          <a:noFill/>
          <a:ln>
            <a:noFill/>
          </a:ln>
        </p:spPr>
      </p:pic>
    </p:spTree>
  </p:cSld>
  <p:clrMapOvr>
    <a:masterClrMapping/>
  </p:clrMapOvr>
  <p:extLst>
    <p:ext uri="{DCECCB84-F9BA-43D5-87BE-67443E8EF086}">
      <p15:sldGuideLst xmlns:p15="http://schemas.microsoft.com/office/powerpoint/2012/main">
        <p15:guide id="1" orient="horz" pos="3367">
          <p15:clr>
            <a:srgbClr val="FBAE40"/>
          </p15:clr>
        </p15:guide>
        <p15:guide id="2" pos="238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VIDER 2">
  <p:cSld name="DIVIDER 2">
    <p:spTree>
      <p:nvGrpSpPr>
        <p:cNvPr id="1" name="Shape 204"/>
        <p:cNvGrpSpPr/>
        <p:nvPr/>
      </p:nvGrpSpPr>
      <p:grpSpPr>
        <a:xfrm>
          <a:off x="0" y="0"/>
          <a:ext cx="0" cy="0"/>
          <a:chOff x="0" y="0"/>
          <a:chExt cx="0" cy="0"/>
        </a:xfrm>
      </p:grpSpPr>
      <p:sp>
        <p:nvSpPr>
          <p:cNvPr id="205" name="Google Shape;205;p56"/>
          <p:cNvSpPr/>
          <p:nvPr/>
        </p:nvSpPr>
        <p:spPr>
          <a:xfrm>
            <a:off x="0" y="657726"/>
            <a:ext cx="7559675" cy="9366807"/>
          </a:xfrm>
          <a:prstGeom prst="rect">
            <a:avLst/>
          </a:pr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grpSp>
        <p:nvGrpSpPr>
          <p:cNvPr id="206" name="Google Shape;206;p56"/>
          <p:cNvGrpSpPr/>
          <p:nvPr/>
        </p:nvGrpSpPr>
        <p:grpSpPr>
          <a:xfrm>
            <a:off x="-1092535" y="5135055"/>
            <a:ext cx="6117329" cy="6119130"/>
            <a:chOff x="110688" y="1674538"/>
            <a:chExt cx="7339635" cy="7341798"/>
          </a:xfrm>
        </p:grpSpPr>
        <p:sp>
          <p:nvSpPr>
            <p:cNvPr id="207" name="Google Shape;207;p56"/>
            <p:cNvSpPr/>
            <p:nvPr/>
          </p:nvSpPr>
          <p:spPr>
            <a:xfrm>
              <a:off x="804025" y="2368014"/>
              <a:ext cx="5952959" cy="5954848"/>
            </a:xfrm>
            <a:custGeom>
              <a:avLst/>
              <a:gdLst/>
              <a:ahLst/>
              <a:cxnLst/>
              <a:rect l="l" t="t" r="r" b="b"/>
              <a:pathLst>
                <a:path w="5952959" h="5954848" extrusionOk="0">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208" name="Google Shape;208;p56"/>
            <p:cNvSpPr/>
            <p:nvPr/>
          </p:nvSpPr>
          <p:spPr>
            <a:xfrm>
              <a:off x="110688" y="1674538"/>
              <a:ext cx="7339635" cy="7341798"/>
            </a:xfrm>
            <a:custGeom>
              <a:avLst/>
              <a:gdLst/>
              <a:ahLst/>
              <a:cxnLst/>
              <a:rect l="l" t="t" r="r" b="b"/>
              <a:pathLst>
                <a:path w="7339635" h="7341798" extrusionOk="0">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sp>
        <p:nvSpPr>
          <p:cNvPr id="209" name="Google Shape;209;p56"/>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210" name="Google Shape;210;p56"/>
          <p:cNvSpPr txBox="1"/>
          <p:nvPr/>
        </p:nvSpPr>
        <p:spPr>
          <a:xfrm>
            <a:off x="3624944" y="10204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cxnSp>
        <p:nvCxnSpPr>
          <p:cNvPr id="211" name="Google Shape;211;p56"/>
          <p:cNvCxnSpPr/>
          <p:nvPr/>
        </p:nvCxnSpPr>
        <p:spPr>
          <a:xfrm>
            <a:off x="3779837" y="2296621"/>
            <a:ext cx="3779838" cy="0"/>
          </a:xfrm>
          <a:prstGeom prst="straightConnector1">
            <a:avLst/>
          </a:prstGeom>
          <a:noFill/>
          <a:ln w="28575" cap="flat" cmpd="sng">
            <a:solidFill>
              <a:schemeClr val="lt1"/>
            </a:solidFill>
            <a:prstDash val="solid"/>
            <a:miter lim="800000"/>
            <a:headEnd type="none" w="sm" len="sm"/>
            <a:tailEnd type="none" w="sm" len="sm"/>
          </a:ln>
        </p:spPr>
      </p:cxnSp>
      <p:sp>
        <p:nvSpPr>
          <p:cNvPr id="212" name="Google Shape;212;p56"/>
          <p:cNvSpPr/>
          <p:nvPr/>
        </p:nvSpPr>
        <p:spPr>
          <a:xfrm>
            <a:off x="-1642533" y="0"/>
            <a:ext cx="1642533" cy="10691813"/>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213" name="Google Shape;213;p56"/>
          <p:cNvSpPr/>
          <p:nvPr/>
        </p:nvSpPr>
        <p:spPr>
          <a:xfrm rot="-5400000">
            <a:off x="2958571" y="7749116"/>
            <a:ext cx="1642533" cy="7559675"/>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214" name="Google Shape;214;p56"/>
          <p:cNvSpPr txBox="1">
            <a:spLocks noGrp="1"/>
          </p:cNvSpPr>
          <p:nvPr>
            <p:ph type="body" idx="1"/>
          </p:nvPr>
        </p:nvSpPr>
        <p:spPr>
          <a:xfrm>
            <a:off x="3779837" y="833157"/>
            <a:ext cx="1955741" cy="20029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267"/>
              </a:spcBef>
              <a:spcAft>
                <a:spcPts val="0"/>
              </a:spcAft>
              <a:buClr>
                <a:schemeClr val="lt1"/>
              </a:buClr>
              <a:buSzPts val="8000"/>
              <a:buNone/>
              <a:defRPr sz="8000" b="1">
                <a:solidFill>
                  <a:schemeClr val="lt1"/>
                </a:solidFill>
                <a:latin typeface="Verdana"/>
                <a:ea typeface="Verdana"/>
                <a:cs typeface="Verdana"/>
                <a:sym typeface="Verdana"/>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15" name="Google Shape;215;p56"/>
          <p:cNvSpPr txBox="1">
            <a:spLocks noGrp="1"/>
          </p:cNvSpPr>
          <p:nvPr>
            <p:ph type="body" idx="2"/>
          </p:nvPr>
        </p:nvSpPr>
        <p:spPr>
          <a:xfrm>
            <a:off x="3779837" y="2592720"/>
            <a:ext cx="2830273" cy="20029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267"/>
              </a:spcBef>
              <a:spcAft>
                <a:spcPts val="0"/>
              </a:spcAft>
              <a:buClr>
                <a:schemeClr val="lt1"/>
              </a:buClr>
              <a:buSzPts val="2800"/>
              <a:buNone/>
              <a:defRPr sz="2800" b="1">
                <a:solidFill>
                  <a:schemeClr val="lt1"/>
                </a:solidFill>
                <a:latin typeface="Verdana"/>
                <a:ea typeface="Verdana"/>
                <a:cs typeface="Verdana"/>
                <a:sym typeface="Verdana"/>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DIVIDER 3">
  <p:cSld name="DIVIDER 3">
    <p:spTree>
      <p:nvGrpSpPr>
        <p:cNvPr id="1" name="Shape 216"/>
        <p:cNvGrpSpPr/>
        <p:nvPr/>
      </p:nvGrpSpPr>
      <p:grpSpPr>
        <a:xfrm>
          <a:off x="0" y="0"/>
          <a:ext cx="0" cy="0"/>
          <a:chOff x="0" y="0"/>
          <a:chExt cx="0" cy="0"/>
        </a:xfrm>
      </p:grpSpPr>
      <p:sp>
        <p:nvSpPr>
          <p:cNvPr id="217" name="Google Shape;217;p57"/>
          <p:cNvSpPr/>
          <p:nvPr/>
        </p:nvSpPr>
        <p:spPr>
          <a:xfrm>
            <a:off x="0" y="657726"/>
            <a:ext cx="7559675" cy="9366807"/>
          </a:xfrm>
          <a:prstGeom prst="rect">
            <a:avLst/>
          </a:prstGeom>
          <a:solidFill>
            <a:srgbClr val="97C87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grpSp>
        <p:nvGrpSpPr>
          <p:cNvPr id="218" name="Google Shape;218;p57"/>
          <p:cNvGrpSpPr/>
          <p:nvPr/>
        </p:nvGrpSpPr>
        <p:grpSpPr>
          <a:xfrm>
            <a:off x="-1092535" y="5135055"/>
            <a:ext cx="6117329" cy="6119130"/>
            <a:chOff x="110688" y="1674538"/>
            <a:chExt cx="7339635" cy="7341798"/>
          </a:xfrm>
        </p:grpSpPr>
        <p:sp>
          <p:nvSpPr>
            <p:cNvPr id="219" name="Google Shape;219;p57"/>
            <p:cNvSpPr/>
            <p:nvPr/>
          </p:nvSpPr>
          <p:spPr>
            <a:xfrm>
              <a:off x="804025" y="2368014"/>
              <a:ext cx="5952959" cy="5954848"/>
            </a:xfrm>
            <a:custGeom>
              <a:avLst/>
              <a:gdLst/>
              <a:ahLst/>
              <a:cxnLst/>
              <a:rect l="l" t="t" r="r" b="b"/>
              <a:pathLst>
                <a:path w="5952959" h="5954848" extrusionOk="0">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220" name="Google Shape;220;p57"/>
            <p:cNvSpPr/>
            <p:nvPr/>
          </p:nvSpPr>
          <p:spPr>
            <a:xfrm>
              <a:off x="110688" y="1674538"/>
              <a:ext cx="7339635" cy="7341798"/>
            </a:xfrm>
            <a:custGeom>
              <a:avLst/>
              <a:gdLst/>
              <a:ahLst/>
              <a:cxnLst/>
              <a:rect l="l" t="t" r="r" b="b"/>
              <a:pathLst>
                <a:path w="7339635" h="7341798" extrusionOk="0">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sp>
        <p:nvSpPr>
          <p:cNvPr id="221" name="Google Shape;221;p57"/>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222" name="Google Shape;222;p57"/>
          <p:cNvSpPr txBox="1"/>
          <p:nvPr/>
        </p:nvSpPr>
        <p:spPr>
          <a:xfrm>
            <a:off x="3624944" y="10204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cxnSp>
        <p:nvCxnSpPr>
          <p:cNvPr id="223" name="Google Shape;223;p57"/>
          <p:cNvCxnSpPr/>
          <p:nvPr/>
        </p:nvCxnSpPr>
        <p:spPr>
          <a:xfrm>
            <a:off x="3779837" y="2296621"/>
            <a:ext cx="3779838" cy="0"/>
          </a:xfrm>
          <a:prstGeom prst="straightConnector1">
            <a:avLst/>
          </a:prstGeom>
          <a:noFill/>
          <a:ln w="28575" cap="flat" cmpd="sng">
            <a:solidFill>
              <a:schemeClr val="lt1"/>
            </a:solidFill>
            <a:prstDash val="solid"/>
            <a:miter lim="800000"/>
            <a:headEnd type="none" w="sm" len="sm"/>
            <a:tailEnd type="none" w="sm" len="sm"/>
          </a:ln>
        </p:spPr>
      </p:cxnSp>
      <p:sp>
        <p:nvSpPr>
          <p:cNvPr id="224" name="Google Shape;224;p57"/>
          <p:cNvSpPr/>
          <p:nvPr/>
        </p:nvSpPr>
        <p:spPr>
          <a:xfrm>
            <a:off x="-1642533" y="0"/>
            <a:ext cx="1642533" cy="10691813"/>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225" name="Google Shape;225;p57"/>
          <p:cNvSpPr/>
          <p:nvPr/>
        </p:nvSpPr>
        <p:spPr>
          <a:xfrm rot="-5400000">
            <a:off x="2958571" y="7749116"/>
            <a:ext cx="1642533" cy="7559675"/>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226" name="Google Shape;226;p57"/>
          <p:cNvSpPr txBox="1">
            <a:spLocks noGrp="1"/>
          </p:cNvSpPr>
          <p:nvPr>
            <p:ph type="body" idx="1"/>
          </p:nvPr>
        </p:nvSpPr>
        <p:spPr>
          <a:xfrm>
            <a:off x="3779837" y="833157"/>
            <a:ext cx="1955741" cy="20029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267"/>
              </a:spcBef>
              <a:spcAft>
                <a:spcPts val="0"/>
              </a:spcAft>
              <a:buClr>
                <a:schemeClr val="lt1"/>
              </a:buClr>
              <a:buSzPts val="8000"/>
              <a:buNone/>
              <a:defRPr sz="8000" b="1">
                <a:solidFill>
                  <a:schemeClr val="lt1"/>
                </a:solidFill>
                <a:latin typeface="Verdana"/>
                <a:ea typeface="Verdana"/>
                <a:cs typeface="Verdana"/>
                <a:sym typeface="Verdana"/>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27" name="Google Shape;227;p57"/>
          <p:cNvSpPr txBox="1">
            <a:spLocks noGrp="1"/>
          </p:cNvSpPr>
          <p:nvPr>
            <p:ph type="body" idx="2"/>
          </p:nvPr>
        </p:nvSpPr>
        <p:spPr>
          <a:xfrm>
            <a:off x="3779837" y="2592720"/>
            <a:ext cx="2830273" cy="20029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267"/>
              </a:spcBef>
              <a:spcAft>
                <a:spcPts val="0"/>
              </a:spcAft>
              <a:buClr>
                <a:schemeClr val="lt1"/>
              </a:buClr>
              <a:buSzPts val="2800"/>
              <a:buNone/>
              <a:defRPr sz="2800" b="1">
                <a:solidFill>
                  <a:schemeClr val="lt1"/>
                </a:solidFill>
                <a:latin typeface="Verdana"/>
                <a:ea typeface="Verdana"/>
                <a:cs typeface="Verdana"/>
                <a:sym typeface="Verdana"/>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Slide with photo">
  <p:cSld name="Quote Slide with photo">
    <p:spTree>
      <p:nvGrpSpPr>
        <p:cNvPr id="1" name="Shape 228"/>
        <p:cNvGrpSpPr/>
        <p:nvPr/>
      </p:nvGrpSpPr>
      <p:grpSpPr>
        <a:xfrm>
          <a:off x="0" y="0"/>
          <a:ext cx="0" cy="0"/>
          <a:chOff x="0" y="0"/>
          <a:chExt cx="0" cy="0"/>
        </a:xfrm>
      </p:grpSpPr>
      <p:pic>
        <p:nvPicPr>
          <p:cNvPr id="229" name="Google Shape;229;p58"/>
          <p:cNvPicPr preferRelativeResize="0"/>
          <p:nvPr/>
        </p:nvPicPr>
        <p:blipFill rotWithShape="1">
          <a:blip r:embed="rId2">
            <a:alphaModFix/>
          </a:blip>
          <a:srcRect/>
          <a:stretch/>
        </p:blipFill>
        <p:spPr>
          <a:xfrm>
            <a:off x="-3100039" y="4333668"/>
            <a:ext cx="8519936" cy="8889058"/>
          </a:xfrm>
          <a:custGeom>
            <a:avLst/>
            <a:gdLst/>
            <a:ahLst/>
            <a:cxnLst/>
            <a:rect l="l" t="t" r="r" b="b"/>
            <a:pathLst>
              <a:path w="8519936" h="8889058" extrusionOk="0">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a:noFill/>
          <a:ln>
            <a:noFill/>
          </a:ln>
        </p:spPr>
      </p:pic>
      <p:sp>
        <p:nvSpPr>
          <p:cNvPr id="230" name="Google Shape;230;p58"/>
          <p:cNvSpPr/>
          <p:nvPr/>
        </p:nvSpPr>
        <p:spPr>
          <a:xfrm>
            <a:off x="0" y="0"/>
            <a:ext cx="7559675" cy="4097053"/>
          </a:xfrm>
          <a:prstGeom prst="rect">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231" name="Google Shape;231;p58"/>
          <p:cNvSpPr txBox="1">
            <a:spLocks noGrp="1"/>
          </p:cNvSpPr>
          <p:nvPr>
            <p:ph type="body" idx="1"/>
          </p:nvPr>
        </p:nvSpPr>
        <p:spPr>
          <a:xfrm>
            <a:off x="3128102" y="2738011"/>
            <a:ext cx="785328" cy="1056986"/>
          </a:xfrm>
          <a:prstGeom prst="rect">
            <a:avLst/>
          </a:prstGeom>
          <a:noFill/>
          <a:ln>
            <a:noFill/>
          </a:ln>
        </p:spPr>
        <p:txBody>
          <a:bodyPr spcFirstLastPara="1" wrap="square" lIns="91425" tIns="45700" rIns="91425" bIns="45700" anchor="t" anchorCtr="0">
            <a:normAutofit/>
          </a:bodyPr>
          <a:lstStyle>
            <a:lvl1pPr marL="457200" lvl="0" indent="-228600" algn="r">
              <a:lnSpc>
                <a:spcPct val="100000"/>
              </a:lnSpc>
              <a:spcBef>
                <a:spcPts val="2267"/>
              </a:spcBef>
              <a:spcAft>
                <a:spcPts val="0"/>
              </a:spcAft>
              <a:buClr>
                <a:schemeClr val="lt1"/>
              </a:buClr>
              <a:buSzPts val="9600"/>
              <a:buNone/>
              <a:defRPr sz="9600" b="1" i="0">
                <a:solidFill>
                  <a:schemeClr val="lt1"/>
                </a:solidFill>
                <a:latin typeface="Times"/>
                <a:ea typeface="Times"/>
                <a:cs typeface="Times"/>
                <a:sym typeface="Times"/>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32" name="Google Shape;232;p58"/>
          <p:cNvSpPr txBox="1">
            <a:spLocks noGrp="1"/>
          </p:cNvSpPr>
          <p:nvPr>
            <p:ph type="body" idx="2"/>
          </p:nvPr>
        </p:nvSpPr>
        <p:spPr>
          <a:xfrm>
            <a:off x="615910" y="805650"/>
            <a:ext cx="2003444" cy="93660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267"/>
              </a:spcBef>
              <a:spcAft>
                <a:spcPts val="0"/>
              </a:spcAft>
              <a:buClr>
                <a:schemeClr val="lt1"/>
              </a:buClr>
              <a:buSzPts val="9600"/>
              <a:buNone/>
              <a:defRPr sz="9600" b="1" i="0">
                <a:solidFill>
                  <a:schemeClr val="lt1"/>
                </a:solidFill>
                <a:latin typeface="Times"/>
                <a:ea typeface="Times"/>
                <a:cs typeface="Times"/>
                <a:sym typeface="Times"/>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33" name="Google Shape;233;p58"/>
          <p:cNvSpPr txBox="1">
            <a:spLocks noGrp="1"/>
          </p:cNvSpPr>
          <p:nvPr>
            <p:ph type="body" idx="3"/>
          </p:nvPr>
        </p:nvSpPr>
        <p:spPr>
          <a:xfrm>
            <a:off x="615910" y="803767"/>
            <a:ext cx="3288612" cy="2623117"/>
          </a:xfrm>
          <a:prstGeom prst="rect">
            <a:avLst/>
          </a:prstGeom>
          <a:noFill/>
          <a:ln>
            <a:noFill/>
          </a:ln>
        </p:spPr>
        <p:txBody>
          <a:bodyPr spcFirstLastPara="1" wrap="square" lIns="91425" tIns="45700" rIns="91425" bIns="45700" anchor="ctr" anchorCtr="0">
            <a:normAutofit/>
          </a:bodyPr>
          <a:lstStyle>
            <a:lvl1pPr marL="457200" lvl="0" indent="-228600" algn="ctr">
              <a:lnSpc>
                <a:spcPct val="100000"/>
              </a:lnSpc>
              <a:spcBef>
                <a:spcPts val="0"/>
              </a:spcBef>
              <a:spcAft>
                <a:spcPts val="0"/>
              </a:spcAft>
              <a:buClr>
                <a:schemeClr val="lt1"/>
              </a:buClr>
              <a:buSzPts val="1400"/>
              <a:buNone/>
              <a:defRPr sz="1400" b="0" i="1">
                <a:solidFill>
                  <a:schemeClr val="lt1"/>
                </a:solidFill>
                <a:latin typeface="Verdana"/>
                <a:ea typeface="Verdana"/>
                <a:cs typeface="Verdana"/>
                <a:sym typeface="Verdana"/>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34" name="Google Shape;234;p58"/>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235" name="Google Shape;235;p58"/>
          <p:cNvSpPr txBox="1"/>
          <p:nvPr/>
        </p:nvSpPr>
        <p:spPr>
          <a:xfrm rot="-5400000">
            <a:off x="5099908" y="8023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grpSp>
        <p:nvGrpSpPr>
          <p:cNvPr id="236" name="Google Shape;236;p58"/>
          <p:cNvGrpSpPr/>
          <p:nvPr/>
        </p:nvGrpSpPr>
        <p:grpSpPr>
          <a:xfrm>
            <a:off x="5203685" y="-757463"/>
            <a:ext cx="3314240" cy="3315216"/>
            <a:chOff x="110688" y="1674538"/>
            <a:chExt cx="7339635" cy="7341798"/>
          </a:xfrm>
        </p:grpSpPr>
        <p:sp>
          <p:nvSpPr>
            <p:cNvPr id="237" name="Google Shape;237;p58"/>
            <p:cNvSpPr/>
            <p:nvPr/>
          </p:nvSpPr>
          <p:spPr>
            <a:xfrm>
              <a:off x="804025" y="2368014"/>
              <a:ext cx="5952959" cy="5954848"/>
            </a:xfrm>
            <a:custGeom>
              <a:avLst/>
              <a:gdLst/>
              <a:ahLst/>
              <a:cxnLst/>
              <a:rect l="l" t="t" r="r" b="b"/>
              <a:pathLst>
                <a:path w="5952959" h="5954848" extrusionOk="0">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238" name="Google Shape;238;p58"/>
            <p:cNvSpPr/>
            <p:nvPr/>
          </p:nvSpPr>
          <p:spPr>
            <a:xfrm>
              <a:off x="110688" y="1674538"/>
              <a:ext cx="7339635" cy="7341798"/>
            </a:xfrm>
            <a:custGeom>
              <a:avLst/>
              <a:gdLst/>
              <a:ahLst/>
              <a:cxnLst/>
              <a:rect l="l" t="t" r="r" b="b"/>
              <a:pathLst>
                <a:path w="7339635" h="7341798" extrusionOk="0">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sp>
        <p:nvSpPr>
          <p:cNvPr id="239" name="Google Shape;239;p58"/>
          <p:cNvSpPr/>
          <p:nvPr/>
        </p:nvSpPr>
        <p:spPr>
          <a:xfrm>
            <a:off x="0" y="-1014153"/>
            <a:ext cx="7559675" cy="1014153"/>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240" name="Google Shape;240;p58"/>
          <p:cNvSpPr/>
          <p:nvPr/>
        </p:nvSpPr>
        <p:spPr>
          <a:xfrm>
            <a:off x="7559675" y="-1014153"/>
            <a:ext cx="1351569" cy="11705966"/>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241" name="Google Shape;241;p58"/>
          <p:cNvSpPr>
            <a:spLocks noGrp="1"/>
          </p:cNvSpPr>
          <p:nvPr>
            <p:ph type="pic" idx="4"/>
          </p:nvPr>
        </p:nvSpPr>
        <p:spPr>
          <a:xfrm>
            <a:off x="1" y="6188950"/>
            <a:ext cx="3739789" cy="4502865"/>
          </a:xfrm>
          <a:prstGeom prst="rect">
            <a:avLst/>
          </a:prstGeom>
          <a:noFill/>
          <a:ln>
            <a:noFill/>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Text Slide 1">
  <p:cSld name="1_Text Slide 1">
    <p:spTree>
      <p:nvGrpSpPr>
        <p:cNvPr id="1" name="Shape 242"/>
        <p:cNvGrpSpPr/>
        <p:nvPr/>
      </p:nvGrpSpPr>
      <p:grpSpPr>
        <a:xfrm>
          <a:off x="0" y="0"/>
          <a:ext cx="0" cy="0"/>
          <a:chOff x="0" y="0"/>
          <a:chExt cx="0" cy="0"/>
        </a:xfrm>
      </p:grpSpPr>
      <p:sp>
        <p:nvSpPr>
          <p:cNvPr id="243" name="Google Shape;243;p59"/>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244" name="Google Shape;244;p59"/>
          <p:cNvSpPr txBox="1"/>
          <p:nvPr/>
        </p:nvSpPr>
        <p:spPr>
          <a:xfrm rot="-5400000">
            <a:off x="5099908" y="8023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sp>
        <p:nvSpPr>
          <p:cNvPr id="245" name="Google Shape;245;p59"/>
          <p:cNvSpPr txBox="1">
            <a:spLocks noGrp="1"/>
          </p:cNvSpPr>
          <p:nvPr>
            <p:ph type="body" idx="1"/>
          </p:nvPr>
        </p:nvSpPr>
        <p:spPr>
          <a:xfrm>
            <a:off x="801602" y="1475311"/>
            <a:ext cx="5956470" cy="782354"/>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rgbClr val="6D6E71"/>
              </a:buClr>
              <a:buSzPts val="1800"/>
              <a:buFont typeface="Arial"/>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46" name="Google Shape;246;p59"/>
          <p:cNvSpPr txBox="1">
            <a:spLocks noGrp="1"/>
          </p:cNvSpPr>
          <p:nvPr>
            <p:ph type="body" idx="2"/>
          </p:nvPr>
        </p:nvSpPr>
        <p:spPr>
          <a:xfrm>
            <a:off x="801602" y="807607"/>
            <a:ext cx="5956470" cy="66514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47" name="Google Shape;247;p59"/>
          <p:cNvSpPr txBox="1">
            <a:spLocks noGrp="1"/>
          </p:cNvSpPr>
          <p:nvPr>
            <p:ph type="body" idx="3"/>
          </p:nvPr>
        </p:nvSpPr>
        <p:spPr>
          <a:xfrm>
            <a:off x="801602" y="2403364"/>
            <a:ext cx="5956470" cy="7400632"/>
          </a:xfrm>
          <a:prstGeom prst="rect">
            <a:avLst/>
          </a:prstGeom>
          <a:noFill/>
          <a:ln>
            <a:noFill/>
          </a:ln>
        </p:spPr>
        <p:txBody>
          <a:bodyPr spcFirstLastPara="1" wrap="square" lIns="91425" tIns="45700" rIns="91425" bIns="45700" anchor="t" anchorCtr="0">
            <a:noAutofit/>
          </a:bodyPr>
          <a:lstStyle>
            <a:lvl1pPr marL="457200" lvl="0" indent="-317500" algn="just">
              <a:lnSpc>
                <a:spcPct val="100000"/>
              </a:lnSpc>
              <a:spcBef>
                <a:spcPts val="0"/>
              </a:spcBef>
              <a:spcAft>
                <a:spcPts val="0"/>
              </a:spcAft>
              <a:buClr>
                <a:srgbClr val="F16924"/>
              </a:buClr>
              <a:buSzPts val="1400"/>
              <a:buFont typeface="Noto Sans Symbols"/>
              <a:buChar char="❖"/>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248" name="Google Shape;248;p59"/>
          <p:cNvCxnSpPr/>
          <p:nvPr/>
        </p:nvCxnSpPr>
        <p:spPr>
          <a:xfrm>
            <a:off x="0" y="1462432"/>
            <a:ext cx="3779838" cy="0"/>
          </a:xfrm>
          <a:prstGeom prst="straightConnector1">
            <a:avLst/>
          </a:prstGeom>
          <a:noFill/>
          <a:ln w="28575" cap="flat" cmpd="sng">
            <a:solidFill>
              <a:srgbClr val="69ADAD"/>
            </a:solidFill>
            <a:prstDash val="solid"/>
            <a:miter lim="800000"/>
            <a:headEnd type="none" w="sm" len="sm"/>
            <a:tailEnd type="none" w="sm" len="sm"/>
          </a:ln>
        </p:spPr>
      </p:cxnSp>
      <p:sp>
        <p:nvSpPr>
          <p:cNvPr id="249" name="Google Shape;249;p59"/>
          <p:cNvSpPr txBox="1"/>
          <p:nvPr/>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6D6E71"/>
              </a:buClr>
              <a:buSzPts val="700"/>
              <a:buFont typeface="Roboto"/>
              <a:buNone/>
            </a:pPr>
            <a:r>
              <a:rPr lang="en-GB" sz="700" b="0" i="0" u="none" strike="noStrike" cap="none">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u="none" strike="noStrike" cap="none">
                <a:solidFill>
                  <a:srgbClr val="6D6E71"/>
                </a:solidFill>
                <a:latin typeface="Roboto"/>
                <a:ea typeface="Roboto"/>
                <a:cs typeface="Roboto"/>
                <a:sym typeface="Roboto"/>
              </a:rPr>
              <a:t>2021-2-BE04-KA220-YOU-000050778</a:t>
            </a:r>
            <a:br>
              <a:rPr lang="en-GB" sz="700" b="0" i="0" u="none" strike="noStrike" cap="none">
                <a:solidFill>
                  <a:srgbClr val="6D6E71"/>
                </a:solidFill>
                <a:latin typeface="Roboto"/>
                <a:ea typeface="Roboto"/>
                <a:cs typeface="Roboto"/>
                <a:sym typeface="Roboto"/>
              </a:rPr>
            </a:br>
            <a:endParaRPr sz="700" b="0" i="0" u="none" strike="noStrike" cap="none">
              <a:solidFill>
                <a:srgbClr val="6D6E71"/>
              </a:solidFill>
              <a:latin typeface="Roboto"/>
              <a:ea typeface="Roboto"/>
              <a:cs typeface="Roboto"/>
              <a:sym typeface="Roboto"/>
            </a:endParaRPr>
          </a:p>
        </p:txBody>
      </p:sp>
      <p:sp>
        <p:nvSpPr>
          <p:cNvPr id="250" name="Google Shape;250;p59"/>
          <p:cNvSpPr/>
          <p:nvPr/>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u="none" strike="noStrike" cap="none">
                <a:solidFill>
                  <a:schemeClr val="dk1"/>
                </a:solidFill>
                <a:latin typeface="Calibri"/>
                <a:ea typeface="Calibri"/>
                <a:cs typeface="Calibri"/>
                <a:sym typeface="Calibri"/>
              </a:rPr>
              <a:t>This resource is licensed under CC BY 4.0</a:t>
            </a:r>
            <a:endParaRPr sz="1283" b="0" i="0" u="none" strike="noStrike" cap="none">
              <a:solidFill>
                <a:schemeClr val="dk1"/>
              </a:solidFill>
              <a:latin typeface="Century Schoolbook"/>
              <a:ea typeface="Century Schoolbook"/>
              <a:cs typeface="Century Schoolbook"/>
              <a:sym typeface="Century Schoolbook"/>
            </a:endParaRPr>
          </a:p>
          <a:p>
            <a:pPr marL="0" marR="0" lvl="0" indent="0" algn="l" rtl="0">
              <a:lnSpc>
                <a:spcPct val="100000"/>
              </a:lnSpc>
              <a:spcBef>
                <a:spcPts val="0"/>
              </a:spcBef>
              <a:spcAft>
                <a:spcPts val="0"/>
              </a:spcAft>
              <a:buClr>
                <a:schemeClr val="dk1"/>
              </a:buClr>
              <a:buSzPts val="800"/>
              <a:buFont typeface="Century Schoolbook"/>
              <a:buNone/>
            </a:pPr>
            <a:endParaRPr sz="800" b="1" i="0" u="none" strike="noStrike" cap="none">
              <a:solidFill>
                <a:schemeClr val="dk1"/>
              </a:solidFill>
              <a:latin typeface="Calibri"/>
              <a:ea typeface="Calibri"/>
              <a:cs typeface="Calibri"/>
              <a:sym typeface="Calibri"/>
            </a:endParaRPr>
          </a:p>
        </p:txBody>
      </p:sp>
      <p:pic>
        <p:nvPicPr>
          <p:cNvPr id="251" name="Google Shape;251;p59"/>
          <p:cNvPicPr preferRelativeResize="0"/>
          <p:nvPr/>
        </p:nvPicPr>
        <p:blipFill rotWithShape="1">
          <a:blip r:embed="rId2">
            <a:alphaModFix/>
          </a:blip>
          <a:srcRect/>
          <a:stretch/>
        </p:blipFill>
        <p:spPr>
          <a:xfrm>
            <a:off x="324486" y="9660852"/>
            <a:ext cx="1244049" cy="433251"/>
          </a:xfrm>
          <a:prstGeom prst="rect">
            <a:avLst/>
          </a:prstGeom>
          <a:noFill/>
          <a:ln>
            <a:noFill/>
          </a:ln>
        </p:spPr>
      </p:pic>
      <p:pic>
        <p:nvPicPr>
          <p:cNvPr id="252" name="Google Shape;252;p59" descr="Co-funded by the European Union logo in png for web usage"/>
          <p:cNvPicPr preferRelativeResize="0"/>
          <p:nvPr/>
        </p:nvPicPr>
        <p:blipFill rotWithShape="1">
          <a:blip r:embed="rId3">
            <a:alphaModFix/>
          </a:blip>
          <a:srcRect/>
          <a:stretch/>
        </p:blipFill>
        <p:spPr>
          <a:xfrm>
            <a:off x="314577" y="10122987"/>
            <a:ext cx="1783683" cy="433251"/>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Slide 3">
  <p:cSld name="Text Slide 3">
    <p:spTree>
      <p:nvGrpSpPr>
        <p:cNvPr id="1" name="Shape 253"/>
        <p:cNvGrpSpPr/>
        <p:nvPr/>
      </p:nvGrpSpPr>
      <p:grpSpPr>
        <a:xfrm>
          <a:off x="0" y="0"/>
          <a:ext cx="0" cy="0"/>
          <a:chOff x="0" y="0"/>
          <a:chExt cx="0" cy="0"/>
        </a:xfrm>
      </p:grpSpPr>
      <p:sp>
        <p:nvSpPr>
          <p:cNvPr id="254" name="Google Shape;254;p60"/>
          <p:cNvSpPr/>
          <p:nvPr/>
        </p:nvSpPr>
        <p:spPr>
          <a:xfrm>
            <a:off x="0" y="0"/>
            <a:ext cx="7559675" cy="2870895"/>
          </a:xfrm>
          <a:prstGeom prst="rect">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grpSp>
        <p:nvGrpSpPr>
          <p:cNvPr id="255" name="Google Shape;255;p60"/>
          <p:cNvGrpSpPr/>
          <p:nvPr/>
        </p:nvGrpSpPr>
        <p:grpSpPr>
          <a:xfrm>
            <a:off x="5203685" y="-757463"/>
            <a:ext cx="3314240" cy="3315216"/>
            <a:chOff x="110688" y="1674538"/>
            <a:chExt cx="7339635" cy="7341798"/>
          </a:xfrm>
        </p:grpSpPr>
        <p:sp>
          <p:nvSpPr>
            <p:cNvPr id="256" name="Google Shape;256;p60"/>
            <p:cNvSpPr/>
            <p:nvPr/>
          </p:nvSpPr>
          <p:spPr>
            <a:xfrm>
              <a:off x="804025" y="2368014"/>
              <a:ext cx="5952959" cy="5954848"/>
            </a:xfrm>
            <a:custGeom>
              <a:avLst/>
              <a:gdLst/>
              <a:ahLst/>
              <a:cxnLst/>
              <a:rect l="l" t="t" r="r" b="b"/>
              <a:pathLst>
                <a:path w="5952959" h="5954848" extrusionOk="0">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257" name="Google Shape;257;p60"/>
            <p:cNvSpPr/>
            <p:nvPr/>
          </p:nvSpPr>
          <p:spPr>
            <a:xfrm>
              <a:off x="110688" y="1674538"/>
              <a:ext cx="7339635" cy="7341798"/>
            </a:xfrm>
            <a:custGeom>
              <a:avLst/>
              <a:gdLst/>
              <a:ahLst/>
              <a:cxnLst/>
              <a:rect l="l" t="t" r="r" b="b"/>
              <a:pathLst>
                <a:path w="7339635" h="7341798" extrusionOk="0">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sp>
        <p:nvSpPr>
          <p:cNvPr id="258" name="Google Shape;258;p60"/>
          <p:cNvSpPr/>
          <p:nvPr/>
        </p:nvSpPr>
        <p:spPr>
          <a:xfrm>
            <a:off x="7559675" y="-1014153"/>
            <a:ext cx="1351569" cy="11705966"/>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259" name="Google Shape;259;p60"/>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260" name="Google Shape;260;p60"/>
          <p:cNvSpPr txBox="1"/>
          <p:nvPr/>
        </p:nvSpPr>
        <p:spPr>
          <a:xfrm rot="-5400000">
            <a:off x="5099908" y="8023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sp>
        <p:nvSpPr>
          <p:cNvPr id="261" name="Google Shape;261;p60"/>
          <p:cNvSpPr txBox="1">
            <a:spLocks noGrp="1"/>
          </p:cNvSpPr>
          <p:nvPr>
            <p:ph type="body" idx="1"/>
          </p:nvPr>
        </p:nvSpPr>
        <p:spPr>
          <a:xfrm>
            <a:off x="801602" y="3132368"/>
            <a:ext cx="5956470" cy="6671628"/>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262" name="Google Shape;262;p60"/>
          <p:cNvCxnSpPr/>
          <p:nvPr/>
        </p:nvCxnSpPr>
        <p:spPr>
          <a:xfrm>
            <a:off x="0" y="1462432"/>
            <a:ext cx="3779838" cy="0"/>
          </a:xfrm>
          <a:prstGeom prst="straightConnector1">
            <a:avLst/>
          </a:prstGeom>
          <a:noFill/>
          <a:ln w="28575" cap="flat" cmpd="sng">
            <a:solidFill>
              <a:schemeClr val="lt1"/>
            </a:solidFill>
            <a:prstDash val="solid"/>
            <a:miter lim="800000"/>
            <a:headEnd type="none" w="sm" len="sm"/>
            <a:tailEnd type="none" w="sm" len="sm"/>
          </a:ln>
        </p:spPr>
      </p:cxnSp>
      <p:sp>
        <p:nvSpPr>
          <p:cNvPr id="263" name="Google Shape;263;p60"/>
          <p:cNvSpPr/>
          <p:nvPr/>
        </p:nvSpPr>
        <p:spPr>
          <a:xfrm>
            <a:off x="0" y="-1014153"/>
            <a:ext cx="7559675" cy="1014153"/>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264" name="Google Shape;264;p60"/>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chemeClr val="lt1"/>
              </a:buClr>
              <a:buSzPts val="1800"/>
              <a:buFont typeface="Arial"/>
              <a:buNone/>
              <a:defRPr sz="18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65" name="Google Shape;265;p60"/>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xt Slide 4">
  <p:cSld name="Text Slide 4">
    <p:spTree>
      <p:nvGrpSpPr>
        <p:cNvPr id="1" name="Shape 266"/>
        <p:cNvGrpSpPr/>
        <p:nvPr/>
      </p:nvGrpSpPr>
      <p:grpSpPr>
        <a:xfrm>
          <a:off x="0" y="0"/>
          <a:ext cx="0" cy="0"/>
          <a:chOff x="0" y="0"/>
          <a:chExt cx="0" cy="0"/>
        </a:xfrm>
      </p:grpSpPr>
      <p:sp>
        <p:nvSpPr>
          <p:cNvPr id="267" name="Google Shape;267;p61"/>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268" name="Google Shape;268;p61"/>
          <p:cNvSpPr txBox="1"/>
          <p:nvPr/>
        </p:nvSpPr>
        <p:spPr>
          <a:xfrm>
            <a:off x="3624944" y="10204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sp>
        <p:nvSpPr>
          <p:cNvPr id="269" name="Google Shape;269;p61"/>
          <p:cNvSpPr/>
          <p:nvPr/>
        </p:nvSpPr>
        <p:spPr>
          <a:xfrm>
            <a:off x="0" y="0"/>
            <a:ext cx="7559675" cy="10024533"/>
          </a:xfrm>
          <a:prstGeom prst="rect">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270" name="Google Shape;270;p61"/>
          <p:cNvSpPr txBox="1">
            <a:spLocks noGrp="1"/>
          </p:cNvSpPr>
          <p:nvPr>
            <p:ph type="body" idx="1"/>
          </p:nvPr>
        </p:nvSpPr>
        <p:spPr>
          <a:xfrm>
            <a:off x="801602" y="3132368"/>
            <a:ext cx="5956470" cy="6671628"/>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chemeClr val="lt1"/>
              </a:buClr>
              <a:buSzPts val="1400"/>
              <a:buNone/>
              <a:defRPr sz="14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271" name="Google Shape;271;p61"/>
          <p:cNvCxnSpPr/>
          <p:nvPr/>
        </p:nvCxnSpPr>
        <p:spPr>
          <a:xfrm>
            <a:off x="0" y="1462432"/>
            <a:ext cx="3779838" cy="0"/>
          </a:xfrm>
          <a:prstGeom prst="straightConnector1">
            <a:avLst/>
          </a:prstGeom>
          <a:noFill/>
          <a:ln w="28575" cap="flat" cmpd="sng">
            <a:solidFill>
              <a:schemeClr val="lt1"/>
            </a:solidFill>
            <a:prstDash val="solid"/>
            <a:miter lim="800000"/>
            <a:headEnd type="none" w="sm" len="sm"/>
            <a:tailEnd type="none" w="sm" len="sm"/>
          </a:ln>
        </p:spPr>
      </p:cxnSp>
      <p:grpSp>
        <p:nvGrpSpPr>
          <p:cNvPr id="272" name="Google Shape;272;p61"/>
          <p:cNvGrpSpPr/>
          <p:nvPr/>
        </p:nvGrpSpPr>
        <p:grpSpPr>
          <a:xfrm>
            <a:off x="-855518" y="7571773"/>
            <a:ext cx="3314240" cy="3315216"/>
            <a:chOff x="110688" y="1674538"/>
            <a:chExt cx="7339635" cy="7341798"/>
          </a:xfrm>
        </p:grpSpPr>
        <p:sp>
          <p:nvSpPr>
            <p:cNvPr id="273" name="Google Shape;273;p61"/>
            <p:cNvSpPr/>
            <p:nvPr/>
          </p:nvSpPr>
          <p:spPr>
            <a:xfrm>
              <a:off x="804025" y="2368014"/>
              <a:ext cx="5952959" cy="5954848"/>
            </a:xfrm>
            <a:custGeom>
              <a:avLst/>
              <a:gdLst/>
              <a:ahLst/>
              <a:cxnLst/>
              <a:rect l="l" t="t" r="r" b="b"/>
              <a:pathLst>
                <a:path w="5952959" h="5954848" extrusionOk="0">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274" name="Google Shape;274;p61"/>
            <p:cNvSpPr/>
            <p:nvPr/>
          </p:nvSpPr>
          <p:spPr>
            <a:xfrm>
              <a:off x="110688" y="1674538"/>
              <a:ext cx="7339635" cy="7341798"/>
            </a:xfrm>
            <a:custGeom>
              <a:avLst/>
              <a:gdLst/>
              <a:ahLst/>
              <a:cxnLst/>
              <a:rect l="l" t="t" r="r" b="b"/>
              <a:pathLst>
                <a:path w="7339635" h="7341798" extrusionOk="0">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sp>
        <p:nvSpPr>
          <p:cNvPr id="275" name="Google Shape;275;p61"/>
          <p:cNvSpPr/>
          <p:nvPr/>
        </p:nvSpPr>
        <p:spPr>
          <a:xfrm>
            <a:off x="-1642533" y="0"/>
            <a:ext cx="1642533" cy="10691813"/>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276" name="Google Shape;276;p61"/>
          <p:cNvSpPr/>
          <p:nvPr/>
        </p:nvSpPr>
        <p:spPr>
          <a:xfrm rot="-5400000">
            <a:off x="2958571" y="7749116"/>
            <a:ext cx="1642533" cy="7559675"/>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277" name="Google Shape;277;p61"/>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chemeClr val="lt1"/>
              </a:buClr>
              <a:buSzPts val="1800"/>
              <a:buFont typeface="Arial"/>
              <a:buNone/>
              <a:defRPr sz="18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78" name="Google Shape;278;p61"/>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Quote with Photo ">
  <p:cSld name="Quote with Photo ">
    <p:spTree>
      <p:nvGrpSpPr>
        <p:cNvPr id="1" name="Shape 279"/>
        <p:cNvGrpSpPr/>
        <p:nvPr/>
      </p:nvGrpSpPr>
      <p:grpSpPr>
        <a:xfrm>
          <a:off x="0" y="0"/>
          <a:ext cx="0" cy="0"/>
          <a:chOff x="0" y="0"/>
          <a:chExt cx="0" cy="0"/>
        </a:xfrm>
      </p:grpSpPr>
      <p:pic>
        <p:nvPicPr>
          <p:cNvPr id="280" name="Google Shape;280;p62"/>
          <p:cNvPicPr preferRelativeResize="0"/>
          <p:nvPr/>
        </p:nvPicPr>
        <p:blipFill rotWithShape="1">
          <a:blip r:embed="rId2">
            <a:alphaModFix/>
          </a:blip>
          <a:srcRect/>
          <a:stretch/>
        </p:blipFill>
        <p:spPr>
          <a:xfrm rot="10800000">
            <a:off x="980346" y="2378135"/>
            <a:ext cx="9110257" cy="9504955"/>
          </a:xfrm>
          <a:custGeom>
            <a:avLst/>
            <a:gdLst/>
            <a:ahLst/>
            <a:cxnLst/>
            <a:rect l="l" t="t" r="r" b="b"/>
            <a:pathLst>
              <a:path w="9110257" h="9504955" extrusionOk="0">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a:noFill/>
          <a:ln>
            <a:noFill/>
          </a:ln>
        </p:spPr>
      </p:pic>
      <p:sp>
        <p:nvSpPr>
          <p:cNvPr id="281" name="Google Shape;281;p62"/>
          <p:cNvSpPr/>
          <p:nvPr/>
        </p:nvSpPr>
        <p:spPr>
          <a:xfrm>
            <a:off x="0" y="0"/>
            <a:ext cx="4833258" cy="4526277"/>
          </a:xfrm>
          <a:custGeom>
            <a:avLst/>
            <a:gdLst/>
            <a:ahLst/>
            <a:cxnLst/>
            <a:rect l="l" t="t" r="r" b="b"/>
            <a:pathLst>
              <a:path w="4833258" h="4526277" extrusionOk="0">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282" name="Google Shape;282;p62"/>
          <p:cNvSpPr txBox="1">
            <a:spLocks noGrp="1"/>
          </p:cNvSpPr>
          <p:nvPr>
            <p:ph type="body" idx="1"/>
          </p:nvPr>
        </p:nvSpPr>
        <p:spPr>
          <a:xfrm>
            <a:off x="3128102" y="2738011"/>
            <a:ext cx="785328" cy="1056986"/>
          </a:xfrm>
          <a:prstGeom prst="rect">
            <a:avLst/>
          </a:prstGeom>
          <a:noFill/>
          <a:ln>
            <a:noFill/>
          </a:ln>
        </p:spPr>
        <p:txBody>
          <a:bodyPr spcFirstLastPara="1" wrap="square" lIns="91425" tIns="45700" rIns="91425" bIns="45700" anchor="t" anchorCtr="0">
            <a:normAutofit/>
          </a:bodyPr>
          <a:lstStyle>
            <a:lvl1pPr marL="457200" lvl="0" indent="-228600" algn="r">
              <a:lnSpc>
                <a:spcPct val="100000"/>
              </a:lnSpc>
              <a:spcBef>
                <a:spcPts val="2267"/>
              </a:spcBef>
              <a:spcAft>
                <a:spcPts val="0"/>
              </a:spcAft>
              <a:buClr>
                <a:schemeClr val="lt1"/>
              </a:buClr>
              <a:buSzPts val="9600"/>
              <a:buNone/>
              <a:defRPr sz="9600" b="1" i="0">
                <a:solidFill>
                  <a:schemeClr val="lt1"/>
                </a:solidFill>
                <a:latin typeface="Times"/>
                <a:ea typeface="Times"/>
                <a:cs typeface="Times"/>
                <a:sym typeface="Times"/>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3" name="Google Shape;283;p62"/>
          <p:cNvSpPr txBox="1">
            <a:spLocks noGrp="1"/>
          </p:cNvSpPr>
          <p:nvPr>
            <p:ph type="body" idx="2"/>
          </p:nvPr>
        </p:nvSpPr>
        <p:spPr>
          <a:xfrm>
            <a:off x="615910" y="805650"/>
            <a:ext cx="2003444" cy="93660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267"/>
              </a:spcBef>
              <a:spcAft>
                <a:spcPts val="0"/>
              </a:spcAft>
              <a:buClr>
                <a:schemeClr val="lt1"/>
              </a:buClr>
              <a:buSzPts val="9600"/>
              <a:buNone/>
              <a:defRPr sz="9600" b="1" i="0">
                <a:solidFill>
                  <a:schemeClr val="lt1"/>
                </a:solidFill>
                <a:latin typeface="Times"/>
                <a:ea typeface="Times"/>
                <a:cs typeface="Times"/>
                <a:sym typeface="Times"/>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4" name="Google Shape;284;p62"/>
          <p:cNvSpPr txBox="1">
            <a:spLocks noGrp="1"/>
          </p:cNvSpPr>
          <p:nvPr>
            <p:ph type="body" idx="3"/>
          </p:nvPr>
        </p:nvSpPr>
        <p:spPr>
          <a:xfrm>
            <a:off x="615910" y="803767"/>
            <a:ext cx="3288612" cy="2623117"/>
          </a:xfrm>
          <a:prstGeom prst="rect">
            <a:avLst/>
          </a:prstGeom>
          <a:noFill/>
          <a:ln>
            <a:noFill/>
          </a:ln>
        </p:spPr>
        <p:txBody>
          <a:bodyPr spcFirstLastPara="1" wrap="square" lIns="91425" tIns="45700" rIns="91425" bIns="45700" anchor="ctr" anchorCtr="0">
            <a:normAutofit/>
          </a:bodyPr>
          <a:lstStyle>
            <a:lvl1pPr marL="457200" lvl="0" indent="-228600" algn="ctr">
              <a:lnSpc>
                <a:spcPct val="100000"/>
              </a:lnSpc>
              <a:spcBef>
                <a:spcPts val="0"/>
              </a:spcBef>
              <a:spcAft>
                <a:spcPts val="0"/>
              </a:spcAft>
              <a:buClr>
                <a:schemeClr val="lt1"/>
              </a:buClr>
              <a:buSzPts val="1400"/>
              <a:buNone/>
              <a:defRPr sz="1400" b="0" i="1">
                <a:solidFill>
                  <a:schemeClr val="lt1"/>
                </a:solidFill>
                <a:latin typeface="Verdana"/>
                <a:ea typeface="Verdana"/>
                <a:cs typeface="Verdana"/>
                <a:sym typeface="Verdana"/>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5" name="Google Shape;285;p62"/>
          <p:cNvSpPr txBox="1">
            <a:spLocks noGrp="1"/>
          </p:cNvSpPr>
          <p:nvPr>
            <p:ph type="sldNum" idx="12"/>
          </p:nvPr>
        </p:nvSpPr>
        <p:spPr>
          <a:xfrm>
            <a:off x="329367"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286" name="Google Shape;286;p62"/>
          <p:cNvSpPr txBox="1"/>
          <p:nvPr/>
        </p:nvSpPr>
        <p:spPr>
          <a:xfrm rot="-5400000">
            <a:off x="-1431531" y="8023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sp>
        <p:nvSpPr>
          <p:cNvPr id="287" name="Google Shape;287;p62"/>
          <p:cNvSpPr>
            <a:spLocks noGrp="1"/>
          </p:cNvSpPr>
          <p:nvPr>
            <p:ph type="pic" idx="4"/>
          </p:nvPr>
        </p:nvSpPr>
        <p:spPr>
          <a:xfrm>
            <a:off x="2777346" y="4368139"/>
            <a:ext cx="4782329" cy="5519907"/>
          </a:xfrm>
          <a:prstGeom prst="rect">
            <a:avLst/>
          </a:prstGeom>
          <a:noFill/>
          <a:ln>
            <a:noFill/>
          </a:ln>
        </p:spPr>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Phone Preview">
  <p:cSld name="Phone Preview">
    <p:spTree>
      <p:nvGrpSpPr>
        <p:cNvPr id="1" name="Shape 288"/>
        <p:cNvGrpSpPr/>
        <p:nvPr/>
      </p:nvGrpSpPr>
      <p:grpSpPr>
        <a:xfrm>
          <a:off x="0" y="0"/>
          <a:ext cx="0" cy="0"/>
          <a:chOff x="0" y="0"/>
          <a:chExt cx="0" cy="0"/>
        </a:xfrm>
      </p:grpSpPr>
      <p:sp>
        <p:nvSpPr>
          <p:cNvPr id="289" name="Google Shape;289;p63"/>
          <p:cNvSpPr/>
          <p:nvPr/>
        </p:nvSpPr>
        <p:spPr>
          <a:xfrm>
            <a:off x="2728780" y="570537"/>
            <a:ext cx="4830895" cy="6323323"/>
          </a:xfrm>
          <a:custGeom>
            <a:avLst/>
            <a:gdLst/>
            <a:ahLst/>
            <a:cxnLst/>
            <a:rect l="l" t="t" r="r" b="b"/>
            <a:pathLst>
              <a:path w="3779837" h="4947558" extrusionOk="0">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pic>
        <p:nvPicPr>
          <p:cNvPr id="290" name="Google Shape;290;p63"/>
          <p:cNvPicPr preferRelativeResize="0"/>
          <p:nvPr/>
        </p:nvPicPr>
        <p:blipFill rotWithShape="1">
          <a:blip r:embed="rId2">
            <a:alphaModFix/>
          </a:blip>
          <a:srcRect/>
          <a:stretch/>
        </p:blipFill>
        <p:spPr>
          <a:xfrm>
            <a:off x="178235" y="5196167"/>
            <a:ext cx="4812798" cy="5495646"/>
          </a:xfrm>
          <a:custGeom>
            <a:avLst/>
            <a:gdLst/>
            <a:ahLst/>
            <a:cxnLst/>
            <a:rect l="l" t="t" r="r" b="b"/>
            <a:pathLst>
              <a:path w="4991918" h="5653816" extrusionOk="0">
                <a:moveTo>
                  <a:pt x="0" y="0"/>
                </a:moveTo>
                <a:lnTo>
                  <a:pt x="4991918" y="0"/>
                </a:lnTo>
                <a:lnTo>
                  <a:pt x="4991918" y="5653816"/>
                </a:lnTo>
                <a:lnTo>
                  <a:pt x="0" y="5653816"/>
                </a:lnTo>
                <a:close/>
              </a:path>
            </a:pathLst>
          </a:custGeom>
          <a:noFill/>
          <a:ln>
            <a:noFill/>
          </a:ln>
        </p:spPr>
      </p:pic>
      <p:sp>
        <p:nvSpPr>
          <p:cNvPr id="291" name="Google Shape;291;p63"/>
          <p:cNvSpPr>
            <a:spLocks noGrp="1"/>
          </p:cNvSpPr>
          <p:nvPr>
            <p:ph type="pic" idx="2"/>
          </p:nvPr>
        </p:nvSpPr>
        <p:spPr>
          <a:xfrm>
            <a:off x="686565" y="6737513"/>
            <a:ext cx="3796138" cy="3954301"/>
          </a:xfrm>
          <a:prstGeom prst="rect">
            <a:avLst/>
          </a:prstGeom>
          <a:solidFill>
            <a:srgbClr val="BFBFBF"/>
          </a:solidFill>
          <a:ln>
            <a:noFill/>
          </a:ln>
        </p:spPr>
      </p:sp>
      <p:sp>
        <p:nvSpPr>
          <p:cNvPr id="292" name="Google Shape;292;p63"/>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293" name="Google Shape;293;p63"/>
          <p:cNvSpPr txBox="1"/>
          <p:nvPr/>
        </p:nvSpPr>
        <p:spPr>
          <a:xfrm rot="-5400000">
            <a:off x="5099908" y="8023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sp>
        <p:nvSpPr>
          <p:cNvPr id="294" name="Google Shape;294;p63"/>
          <p:cNvSpPr txBox="1">
            <a:spLocks noGrp="1"/>
          </p:cNvSpPr>
          <p:nvPr>
            <p:ph type="body" idx="1"/>
          </p:nvPr>
        </p:nvSpPr>
        <p:spPr>
          <a:xfrm>
            <a:off x="3798030" y="2354654"/>
            <a:ext cx="3639422" cy="2074689"/>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chemeClr val="lt1"/>
              </a:buClr>
              <a:buSzPts val="1800"/>
              <a:buFont typeface="Arial"/>
              <a:buNone/>
              <a:defRPr sz="18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5" name="Google Shape;295;p63"/>
          <p:cNvSpPr txBox="1">
            <a:spLocks noGrp="1"/>
          </p:cNvSpPr>
          <p:nvPr>
            <p:ph type="body" idx="3"/>
          </p:nvPr>
        </p:nvSpPr>
        <p:spPr>
          <a:xfrm>
            <a:off x="3796036" y="1666323"/>
            <a:ext cx="3657458" cy="66514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296" name="Google Shape;296;p63"/>
          <p:cNvCxnSpPr/>
          <p:nvPr/>
        </p:nvCxnSpPr>
        <p:spPr>
          <a:xfrm>
            <a:off x="3780532" y="2343000"/>
            <a:ext cx="3779838" cy="11654"/>
          </a:xfrm>
          <a:prstGeom prst="straightConnector1">
            <a:avLst/>
          </a:prstGeom>
          <a:noFill/>
          <a:ln w="28575" cap="flat" cmpd="sng">
            <a:solidFill>
              <a:schemeClr val="lt1"/>
            </a:solidFill>
            <a:prstDash val="solid"/>
            <a:miter lim="800000"/>
            <a:headEnd type="none" w="sm" len="sm"/>
            <a:tailEnd type="none" w="sm" len="sm"/>
          </a:ln>
        </p:spPr>
      </p:cxn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90"/>
                                        </p:tgtEl>
                                        <p:attrNameLst>
                                          <p:attrName>style.visibility</p:attrName>
                                        </p:attrNameLst>
                                      </p:cBhvr>
                                      <p:to>
                                        <p:strVal val="visible"/>
                                      </p:to>
                                    </p:set>
                                    <p:animEffect transition="in" filter="fade">
                                      <p:cBhvr>
                                        <p:cTn id="7" dur="500"/>
                                        <p:tgtEl>
                                          <p:spTgt spid="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Page">
  <p:cSld name="Content Page">
    <p:spTree>
      <p:nvGrpSpPr>
        <p:cNvPr id="1" name="Shape 26"/>
        <p:cNvGrpSpPr/>
        <p:nvPr/>
      </p:nvGrpSpPr>
      <p:grpSpPr>
        <a:xfrm>
          <a:off x="0" y="0"/>
          <a:ext cx="0" cy="0"/>
          <a:chOff x="0" y="0"/>
          <a:chExt cx="0" cy="0"/>
        </a:xfrm>
      </p:grpSpPr>
      <p:sp>
        <p:nvSpPr>
          <p:cNvPr id="27" name="Google Shape;27;p46"/>
          <p:cNvSpPr/>
          <p:nvPr/>
        </p:nvSpPr>
        <p:spPr>
          <a:xfrm>
            <a:off x="-1" y="-22715"/>
            <a:ext cx="7559675" cy="2175225"/>
          </a:xfrm>
          <a:prstGeom prst="rect">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28" name="Google Shape;28;p46"/>
          <p:cNvSpPr txBox="1">
            <a:spLocks noGrp="1"/>
          </p:cNvSpPr>
          <p:nvPr>
            <p:ph type="body" idx="1"/>
          </p:nvPr>
        </p:nvSpPr>
        <p:spPr>
          <a:xfrm>
            <a:off x="561474" y="2950024"/>
            <a:ext cx="857618" cy="393211"/>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 name="Google Shape;29;p46"/>
          <p:cNvSpPr txBox="1">
            <a:spLocks noGrp="1"/>
          </p:cNvSpPr>
          <p:nvPr>
            <p:ph type="body" idx="2"/>
          </p:nvPr>
        </p:nvSpPr>
        <p:spPr>
          <a:xfrm>
            <a:off x="1486931" y="2950025"/>
            <a:ext cx="3228474" cy="34840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rgbClr val="6D6E71"/>
              </a:buClr>
              <a:buSzPts val="1800"/>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0" name="Google Shape;30;p46"/>
          <p:cNvSpPr txBox="1">
            <a:spLocks noGrp="1"/>
          </p:cNvSpPr>
          <p:nvPr>
            <p:ph type="body" idx="3"/>
          </p:nvPr>
        </p:nvSpPr>
        <p:spPr>
          <a:xfrm>
            <a:off x="561474" y="3444006"/>
            <a:ext cx="857618" cy="393211"/>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1" name="Google Shape;31;p46"/>
          <p:cNvSpPr txBox="1">
            <a:spLocks noGrp="1"/>
          </p:cNvSpPr>
          <p:nvPr>
            <p:ph type="body" idx="4"/>
          </p:nvPr>
        </p:nvSpPr>
        <p:spPr>
          <a:xfrm>
            <a:off x="1486931" y="3425267"/>
            <a:ext cx="3228474" cy="34840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rgbClr val="6D6E71"/>
              </a:buClr>
              <a:buSzPts val="1800"/>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2" name="Google Shape;32;p46"/>
          <p:cNvSpPr txBox="1">
            <a:spLocks noGrp="1"/>
          </p:cNvSpPr>
          <p:nvPr>
            <p:ph type="body" idx="5"/>
          </p:nvPr>
        </p:nvSpPr>
        <p:spPr>
          <a:xfrm>
            <a:off x="561474" y="3937988"/>
            <a:ext cx="857618" cy="393211"/>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3" name="Google Shape;33;p46"/>
          <p:cNvSpPr txBox="1">
            <a:spLocks noGrp="1"/>
          </p:cNvSpPr>
          <p:nvPr>
            <p:ph type="body" idx="6"/>
          </p:nvPr>
        </p:nvSpPr>
        <p:spPr>
          <a:xfrm>
            <a:off x="1486931" y="3941391"/>
            <a:ext cx="3228474" cy="34840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rgbClr val="6D6E71"/>
              </a:buClr>
              <a:buSzPts val="1800"/>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4" name="Google Shape;34;p46"/>
          <p:cNvSpPr txBox="1">
            <a:spLocks noGrp="1"/>
          </p:cNvSpPr>
          <p:nvPr>
            <p:ph type="body" idx="7"/>
          </p:nvPr>
        </p:nvSpPr>
        <p:spPr>
          <a:xfrm>
            <a:off x="561474" y="4431970"/>
            <a:ext cx="857618" cy="393211"/>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5" name="Google Shape;35;p46"/>
          <p:cNvSpPr txBox="1">
            <a:spLocks noGrp="1"/>
          </p:cNvSpPr>
          <p:nvPr>
            <p:ph type="body" idx="8"/>
          </p:nvPr>
        </p:nvSpPr>
        <p:spPr>
          <a:xfrm>
            <a:off x="1486931" y="4427356"/>
            <a:ext cx="3228474" cy="34840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rgbClr val="6D6E71"/>
              </a:buClr>
              <a:buSzPts val="1800"/>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6" name="Google Shape;36;p46"/>
          <p:cNvSpPr txBox="1">
            <a:spLocks noGrp="1"/>
          </p:cNvSpPr>
          <p:nvPr>
            <p:ph type="body" idx="9"/>
          </p:nvPr>
        </p:nvSpPr>
        <p:spPr>
          <a:xfrm>
            <a:off x="561474" y="4925952"/>
            <a:ext cx="857618" cy="393211"/>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7" name="Google Shape;37;p46"/>
          <p:cNvSpPr txBox="1">
            <a:spLocks noGrp="1"/>
          </p:cNvSpPr>
          <p:nvPr>
            <p:ph type="body" idx="13"/>
          </p:nvPr>
        </p:nvSpPr>
        <p:spPr>
          <a:xfrm>
            <a:off x="1486931" y="4966621"/>
            <a:ext cx="3228474" cy="34840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rgbClr val="6D6E71"/>
              </a:buClr>
              <a:buSzPts val="1800"/>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8" name="Google Shape;38;p46"/>
          <p:cNvSpPr txBox="1">
            <a:spLocks noGrp="1"/>
          </p:cNvSpPr>
          <p:nvPr>
            <p:ph type="body" idx="14"/>
          </p:nvPr>
        </p:nvSpPr>
        <p:spPr>
          <a:xfrm>
            <a:off x="561474" y="5419934"/>
            <a:ext cx="857618" cy="393211"/>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9" name="Google Shape;39;p46"/>
          <p:cNvSpPr txBox="1">
            <a:spLocks noGrp="1"/>
          </p:cNvSpPr>
          <p:nvPr>
            <p:ph type="body" idx="15"/>
          </p:nvPr>
        </p:nvSpPr>
        <p:spPr>
          <a:xfrm>
            <a:off x="1486931" y="5463308"/>
            <a:ext cx="3228474" cy="34840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rgbClr val="6D6E71"/>
              </a:buClr>
              <a:buSzPts val="1800"/>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0" name="Google Shape;40;p46"/>
          <p:cNvSpPr txBox="1">
            <a:spLocks noGrp="1"/>
          </p:cNvSpPr>
          <p:nvPr>
            <p:ph type="body" idx="16"/>
          </p:nvPr>
        </p:nvSpPr>
        <p:spPr>
          <a:xfrm>
            <a:off x="561474" y="5913916"/>
            <a:ext cx="857618" cy="393211"/>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1" name="Google Shape;41;p46"/>
          <p:cNvSpPr txBox="1">
            <a:spLocks noGrp="1"/>
          </p:cNvSpPr>
          <p:nvPr>
            <p:ph type="body" idx="17"/>
          </p:nvPr>
        </p:nvSpPr>
        <p:spPr>
          <a:xfrm>
            <a:off x="1486931" y="5959339"/>
            <a:ext cx="3228474" cy="34840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rgbClr val="6D6E71"/>
              </a:buClr>
              <a:buSzPts val="1800"/>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2" name="Google Shape;42;p46"/>
          <p:cNvSpPr txBox="1">
            <a:spLocks noGrp="1"/>
          </p:cNvSpPr>
          <p:nvPr>
            <p:ph type="body" idx="18"/>
          </p:nvPr>
        </p:nvSpPr>
        <p:spPr>
          <a:xfrm>
            <a:off x="561474" y="6407899"/>
            <a:ext cx="857618" cy="393211"/>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3" name="Google Shape;43;p46"/>
          <p:cNvSpPr txBox="1">
            <a:spLocks noGrp="1"/>
          </p:cNvSpPr>
          <p:nvPr>
            <p:ph type="body" idx="19"/>
          </p:nvPr>
        </p:nvSpPr>
        <p:spPr>
          <a:xfrm>
            <a:off x="1486931" y="6456026"/>
            <a:ext cx="3228474" cy="34840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rgbClr val="6D6E71"/>
              </a:buClr>
              <a:buSzPts val="1800"/>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 name="Google Shape;44;p46"/>
          <p:cNvSpPr/>
          <p:nvPr/>
        </p:nvSpPr>
        <p:spPr>
          <a:xfrm rot="-5400000">
            <a:off x="-305598" y="9670325"/>
            <a:ext cx="1392572" cy="67184"/>
          </a:xfrm>
          <a:custGeom>
            <a:avLst/>
            <a:gdLst/>
            <a:ahLst/>
            <a:cxnLst/>
            <a:rect l="l" t="t" r="r" b="b"/>
            <a:pathLst>
              <a:path w="472886" h="22814" extrusionOk="0">
                <a:moveTo>
                  <a:pt x="226252" y="2794"/>
                </a:moveTo>
                <a:lnTo>
                  <a:pt x="226252" y="11226"/>
                </a:lnTo>
                <a:lnTo>
                  <a:pt x="233597" y="11226"/>
                </a:lnTo>
                <a:cubicBezTo>
                  <a:pt x="234218" y="11174"/>
                  <a:pt x="234787" y="10967"/>
                  <a:pt x="235305" y="10605"/>
                </a:cubicBezTo>
                <a:cubicBezTo>
                  <a:pt x="235873" y="10243"/>
                  <a:pt x="236287" y="9674"/>
                  <a:pt x="236649" y="9002"/>
                </a:cubicBezTo>
                <a:cubicBezTo>
                  <a:pt x="237012" y="8329"/>
                  <a:pt x="237167" y="7553"/>
                  <a:pt x="237167" y="6674"/>
                </a:cubicBezTo>
                <a:cubicBezTo>
                  <a:pt x="237167" y="5536"/>
                  <a:pt x="236856" y="4604"/>
                  <a:pt x="236132" y="3880"/>
                </a:cubicBezTo>
                <a:cubicBezTo>
                  <a:pt x="235408" y="3156"/>
                  <a:pt x="234528" y="2794"/>
                  <a:pt x="233442" y="2794"/>
                </a:cubicBezTo>
                <a:close/>
                <a:moveTo>
                  <a:pt x="41588" y="2794"/>
                </a:moveTo>
                <a:lnTo>
                  <a:pt x="41588" y="11226"/>
                </a:lnTo>
                <a:lnTo>
                  <a:pt x="48933" y="11226"/>
                </a:lnTo>
                <a:cubicBezTo>
                  <a:pt x="49554" y="11174"/>
                  <a:pt x="50123" y="10967"/>
                  <a:pt x="50640" y="10605"/>
                </a:cubicBezTo>
                <a:cubicBezTo>
                  <a:pt x="51209" y="10243"/>
                  <a:pt x="51623" y="9674"/>
                  <a:pt x="51985" y="9002"/>
                </a:cubicBezTo>
                <a:cubicBezTo>
                  <a:pt x="52347" y="8329"/>
                  <a:pt x="52502" y="7553"/>
                  <a:pt x="52502" y="6674"/>
                </a:cubicBezTo>
                <a:cubicBezTo>
                  <a:pt x="52502" y="5536"/>
                  <a:pt x="52191" y="4604"/>
                  <a:pt x="51468" y="3880"/>
                </a:cubicBezTo>
                <a:cubicBezTo>
                  <a:pt x="50743" y="3156"/>
                  <a:pt x="49864" y="2794"/>
                  <a:pt x="48778" y="2794"/>
                </a:cubicBezTo>
                <a:close/>
                <a:moveTo>
                  <a:pt x="345483" y="2225"/>
                </a:moveTo>
                <a:lnTo>
                  <a:pt x="345483" y="11278"/>
                </a:lnTo>
                <a:lnTo>
                  <a:pt x="353087" y="11278"/>
                </a:lnTo>
                <a:cubicBezTo>
                  <a:pt x="353811" y="11226"/>
                  <a:pt x="354483" y="11019"/>
                  <a:pt x="355052" y="10605"/>
                </a:cubicBezTo>
                <a:cubicBezTo>
                  <a:pt x="355725" y="10191"/>
                  <a:pt x="356190" y="9622"/>
                  <a:pt x="356604" y="8898"/>
                </a:cubicBezTo>
                <a:cubicBezTo>
                  <a:pt x="356966" y="8174"/>
                  <a:pt x="357173" y="7346"/>
                  <a:pt x="357173" y="6415"/>
                </a:cubicBezTo>
                <a:cubicBezTo>
                  <a:pt x="357173" y="5173"/>
                  <a:pt x="356811" y="4190"/>
                  <a:pt x="355983" y="3414"/>
                </a:cubicBezTo>
                <a:cubicBezTo>
                  <a:pt x="355207" y="2638"/>
                  <a:pt x="354121" y="2225"/>
                  <a:pt x="352828" y="2225"/>
                </a:cubicBezTo>
                <a:close/>
                <a:moveTo>
                  <a:pt x="315688" y="2225"/>
                </a:moveTo>
                <a:lnTo>
                  <a:pt x="315688" y="11278"/>
                </a:lnTo>
                <a:lnTo>
                  <a:pt x="323292" y="11278"/>
                </a:lnTo>
                <a:cubicBezTo>
                  <a:pt x="324016" y="11226"/>
                  <a:pt x="324689" y="11019"/>
                  <a:pt x="325258" y="10605"/>
                </a:cubicBezTo>
                <a:cubicBezTo>
                  <a:pt x="325930" y="10191"/>
                  <a:pt x="326396" y="9622"/>
                  <a:pt x="326809" y="8898"/>
                </a:cubicBezTo>
                <a:cubicBezTo>
                  <a:pt x="327172" y="8174"/>
                  <a:pt x="327378" y="7346"/>
                  <a:pt x="327378" y="6415"/>
                </a:cubicBezTo>
                <a:cubicBezTo>
                  <a:pt x="327378" y="5173"/>
                  <a:pt x="327016" y="4190"/>
                  <a:pt x="326189" y="3414"/>
                </a:cubicBezTo>
                <a:cubicBezTo>
                  <a:pt x="325413" y="2638"/>
                  <a:pt x="324327" y="2225"/>
                  <a:pt x="323034" y="2225"/>
                </a:cubicBezTo>
                <a:close/>
                <a:moveTo>
                  <a:pt x="421573" y="1914"/>
                </a:moveTo>
                <a:cubicBezTo>
                  <a:pt x="419918" y="1914"/>
                  <a:pt x="418418" y="2328"/>
                  <a:pt x="417125" y="3104"/>
                </a:cubicBezTo>
                <a:cubicBezTo>
                  <a:pt x="415832" y="3880"/>
                  <a:pt x="414797" y="5018"/>
                  <a:pt x="414073" y="6415"/>
                </a:cubicBezTo>
                <a:cubicBezTo>
                  <a:pt x="413348" y="7863"/>
                  <a:pt x="412986" y="9519"/>
                  <a:pt x="412986" y="11381"/>
                </a:cubicBezTo>
                <a:cubicBezTo>
                  <a:pt x="412986" y="13295"/>
                  <a:pt x="413348" y="14951"/>
                  <a:pt x="414073" y="16347"/>
                </a:cubicBezTo>
                <a:cubicBezTo>
                  <a:pt x="414797" y="17744"/>
                  <a:pt x="415832" y="18882"/>
                  <a:pt x="417125" y="19658"/>
                </a:cubicBezTo>
                <a:cubicBezTo>
                  <a:pt x="418418" y="20434"/>
                  <a:pt x="419918" y="20848"/>
                  <a:pt x="421573" y="20848"/>
                </a:cubicBezTo>
                <a:cubicBezTo>
                  <a:pt x="423228" y="20848"/>
                  <a:pt x="424728" y="20434"/>
                  <a:pt x="426022" y="19658"/>
                </a:cubicBezTo>
                <a:cubicBezTo>
                  <a:pt x="427315" y="18882"/>
                  <a:pt x="428298" y="17744"/>
                  <a:pt x="429022" y="16347"/>
                </a:cubicBezTo>
                <a:cubicBezTo>
                  <a:pt x="429746" y="14951"/>
                  <a:pt x="430108" y="13295"/>
                  <a:pt x="430108" y="11381"/>
                </a:cubicBezTo>
                <a:cubicBezTo>
                  <a:pt x="430108" y="9467"/>
                  <a:pt x="429746" y="7812"/>
                  <a:pt x="429022" y="6415"/>
                </a:cubicBezTo>
                <a:cubicBezTo>
                  <a:pt x="428298" y="5018"/>
                  <a:pt x="427315" y="3880"/>
                  <a:pt x="426022" y="3104"/>
                </a:cubicBezTo>
                <a:cubicBezTo>
                  <a:pt x="424728" y="2328"/>
                  <a:pt x="423280" y="1914"/>
                  <a:pt x="421573" y="1914"/>
                </a:cubicBezTo>
                <a:close/>
                <a:moveTo>
                  <a:pt x="298670" y="1914"/>
                </a:moveTo>
                <a:cubicBezTo>
                  <a:pt x="297015" y="1914"/>
                  <a:pt x="295515" y="2328"/>
                  <a:pt x="294222" y="3104"/>
                </a:cubicBezTo>
                <a:cubicBezTo>
                  <a:pt x="292929" y="3880"/>
                  <a:pt x="291894" y="5018"/>
                  <a:pt x="291170" y="6415"/>
                </a:cubicBezTo>
                <a:cubicBezTo>
                  <a:pt x="290445" y="7863"/>
                  <a:pt x="290084" y="9519"/>
                  <a:pt x="290084" y="11381"/>
                </a:cubicBezTo>
                <a:cubicBezTo>
                  <a:pt x="290084" y="13295"/>
                  <a:pt x="290445" y="14951"/>
                  <a:pt x="291170" y="16347"/>
                </a:cubicBezTo>
                <a:cubicBezTo>
                  <a:pt x="291894" y="17744"/>
                  <a:pt x="292929" y="18882"/>
                  <a:pt x="294222" y="19658"/>
                </a:cubicBezTo>
                <a:cubicBezTo>
                  <a:pt x="295515" y="20434"/>
                  <a:pt x="297015" y="20848"/>
                  <a:pt x="298670" y="20848"/>
                </a:cubicBezTo>
                <a:cubicBezTo>
                  <a:pt x="300377" y="20848"/>
                  <a:pt x="301825" y="20434"/>
                  <a:pt x="303119" y="19658"/>
                </a:cubicBezTo>
                <a:cubicBezTo>
                  <a:pt x="304412" y="18882"/>
                  <a:pt x="305395" y="17744"/>
                  <a:pt x="306119" y="16347"/>
                </a:cubicBezTo>
                <a:cubicBezTo>
                  <a:pt x="306843" y="14951"/>
                  <a:pt x="307205" y="13295"/>
                  <a:pt x="307205" y="11381"/>
                </a:cubicBezTo>
                <a:cubicBezTo>
                  <a:pt x="307205" y="9467"/>
                  <a:pt x="306843" y="7812"/>
                  <a:pt x="306119" y="6415"/>
                </a:cubicBezTo>
                <a:cubicBezTo>
                  <a:pt x="305395" y="5018"/>
                  <a:pt x="304412" y="3880"/>
                  <a:pt x="303119" y="3104"/>
                </a:cubicBezTo>
                <a:cubicBezTo>
                  <a:pt x="301825" y="2328"/>
                  <a:pt x="300377" y="1914"/>
                  <a:pt x="298670" y="1914"/>
                </a:cubicBezTo>
                <a:close/>
                <a:moveTo>
                  <a:pt x="344448" y="414"/>
                </a:moveTo>
                <a:lnTo>
                  <a:pt x="352983" y="414"/>
                </a:lnTo>
                <a:cubicBezTo>
                  <a:pt x="354173" y="414"/>
                  <a:pt x="355259" y="673"/>
                  <a:pt x="356190" y="1190"/>
                </a:cubicBezTo>
                <a:cubicBezTo>
                  <a:pt x="357121" y="1707"/>
                  <a:pt x="357897" y="2432"/>
                  <a:pt x="358414" y="3311"/>
                </a:cubicBezTo>
                <a:cubicBezTo>
                  <a:pt x="358983" y="4190"/>
                  <a:pt x="359242" y="5225"/>
                  <a:pt x="359242" y="6363"/>
                </a:cubicBezTo>
                <a:cubicBezTo>
                  <a:pt x="359242" y="7242"/>
                  <a:pt x="359087" y="8122"/>
                  <a:pt x="358725" y="8898"/>
                </a:cubicBezTo>
                <a:cubicBezTo>
                  <a:pt x="358414" y="9674"/>
                  <a:pt x="357949" y="10346"/>
                  <a:pt x="357328" y="10864"/>
                </a:cubicBezTo>
                <a:cubicBezTo>
                  <a:pt x="356759" y="11381"/>
                  <a:pt x="356138" y="11743"/>
                  <a:pt x="355414" y="12002"/>
                </a:cubicBezTo>
                <a:cubicBezTo>
                  <a:pt x="355725" y="12105"/>
                  <a:pt x="356035" y="12260"/>
                  <a:pt x="356345" y="12467"/>
                </a:cubicBezTo>
                <a:cubicBezTo>
                  <a:pt x="357018" y="12881"/>
                  <a:pt x="357535" y="13502"/>
                  <a:pt x="357949" y="14226"/>
                </a:cubicBezTo>
                <a:cubicBezTo>
                  <a:pt x="358363" y="14950"/>
                  <a:pt x="358621" y="15882"/>
                  <a:pt x="358621" y="16916"/>
                </a:cubicBezTo>
                <a:cubicBezTo>
                  <a:pt x="358673" y="17847"/>
                  <a:pt x="358725" y="18520"/>
                  <a:pt x="358776" y="19037"/>
                </a:cubicBezTo>
                <a:cubicBezTo>
                  <a:pt x="358828" y="19555"/>
                  <a:pt x="358932" y="19917"/>
                  <a:pt x="359087" y="20175"/>
                </a:cubicBezTo>
                <a:cubicBezTo>
                  <a:pt x="359242" y="20434"/>
                  <a:pt x="359449" y="20641"/>
                  <a:pt x="359656" y="20796"/>
                </a:cubicBezTo>
                <a:cubicBezTo>
                  <a:pt x="359863" y="20900"/>
                  <a:pt x="360018" y="21055"/>
                  <a:pt x="360121" y="21365"/>
                </a:cubicBezTo>
                <a:cubicBezTo>
                  <a:pt x="360173" y="21624"/>
                  <a:pt x="360121" y="21831"/>
                  <a:pt x="360018" y="22038"/>
                </a:cubicBezTo>
                <a:cubicBezTo>
                  <a:pt x="359915" y="22193"/>
                  <a:pt x="359811" y="22348"/>
                  <a:pt x="359656" y="22400"/>
                </a:cubicBezTo>
                <a:cubicBezTo>
                  <a:pt x="359501" y="22451"/>
                  <a:pt x="359345" y="22503"/>
                  <a:pt x="359190" y="22503"/>
                </a:cubicBezTo>
                <a:cubicBezTo>
                  <a:pt x="359035" y="22503"/>
                  <a:pt x="358828" y="22503"/>
                  <a:pt x="358673" y="22400"/>
                </a:cubicBezTo>
                <a:cubicBezTo>
                  <a:pt x="358414" y="22245"/>
                  <a:pt x="358104" y="21986"/>
                  <a:pt x="357794" y="21624"/>
                </a:cubicBezTo>
                <a:cubicBezTo>
                  <a:pt x="357483" y="21262"/>
                  <a:pt x="357225" y="20693"/>
                  <a:pt x="357018" y="20020"/>
                </a:cubicBezTo>
                <a:cubicBezTo>
                  <a:pt x="356811" y="19348"/>
                  <a:pt x="356708" y="18365"/>
                  <a:pt x="356708" y="17123"/>
                </a:cubicBezTo>
                <a:cubicBezTo>
                  <a:pt x="356708" y="16295"/>
                  <a:pt x="356552" y="15623"/>
                  <a:pt x="356294" y="15106"/>
                </a:cubicBezTo>
                <a:cubicBezTo>
                  <a:pt x="355983" y="14537"/>
                  <a:pt x="355673" y="14123"/>
                  <a:pt x="355259" y="13864"/>
                </a:cubicBezTo>
                <a:cubicBezTo>
                  <a:pt x="354845" y="13554"/>
                  <a:pt x="354432" y="13347"/>
                  <a:pt x="353914" y="13243"/>
                </a:cubicBezTo>
                <a:cubicBezTo>
                  <a:pt x="353449" y="13140"/>
                  <a:pt x="352983" y="13088"/>
                  <a:pt x="352517" y="13088"/>
                </a:cubicBezTo>
                <a:lnTo>
                  <a:pt x="345534" y="13088"/>
                </a:lnTo>
                <a:lnTo>
                  <a:pt x="345534" y="21572"/>
                </a:lnTo>
                <a:cubicBezTo>
                  <a:pt x="345534" y="21831"/>
                  <a:pt x="345431" y="22038"/>
                  <a:pt x="345276" y="22245"/>
                </a:cubicBezTo>
                <a:cubicBezTo>
                  <a:pt x="345121" y="22451"/>
                  <a:pt x="344862" y="22555"/>
                  <a:pt x="344603" y="22555"/>
                </a:cubicBezTo>
                <a:cubicBezTo>
                  <a:pt x="344293" y="22555"/>
                  <a:pt x="344034" y="22451"/>
                  <a:pt x="343827" y="22245"/>
                </a:cubicBezTo>
                <a:cubicBezTo>
                  <a:pt x="343621" y="22038"/>
                  <a:pt x="343517" y="21831"/>
                  <a:pt x="343517" y="21572"/>
                </a:cubicBezTo>
                <a:lnTo>
                  <a:pt x="343517" y="1345"/>
                </a:lnTo>
                <a:cubicBezTo>
                  <a:pt x="343517" y="1087"/>
                  <a:pt x="343569" y="880"/>
                  <a:pt x="343776" y="673"/>
                </a:cubicBezTo>
                <a:cubicBezTo>
                  <a:pt x="343983" y="517"/>
                  <a:pt x="344189" y="414"/>
                  <a:pt x="344448" y="414"/>
                </a:cubicBezTo>
                <a:close/>
                <a:moveTo>
                  <a:pt x="314654" y="414"/>
                </a:moveTo>
                <a:lnTo>
                  <a:pt x="323189" y="414"/>
                </a:lnTo>
                <a:cubicBezTo>
                  <a:pt x="324378" y="414"/>
                  <a:pt x="325465" y="673"/>
                  <a:pt x="326396" y="1190"/>
                </a:cubicBezTo>
                <a:cubicBezTo>
                  <a:pt x="327327" y="1707"/>
                  <a:pt x="328103" y="2432"/>
                  <a:pt x="328620" y="3311"/>
                </a:cubicBezTo>
                <a:cubicBezTo>
                  <a:pt x="329189" y="4190"/>
                  <a:pt x="329448" y="5225"/>
                  <a:pt x="329448" y="6363"/>
                </a:cubicBezTo>
                <a:cubicBezTo>
                  <a:pt x="329448" y="7242"/>
                  <a:pt x="329240" y="8122"/>
                  <a:pt x="328930" y="8898"/>
                </a:cubicBezTo>
                <a:cubicBezTo>
                  <a:pt x="328620" y="9674"/>
                  <a:pt x="328154" y="10346"/>
                  <a:pt x="327534" y="10864"/>
                </a:cubicBezTo>
                <a:cubicBezTo>
                  <a:pt x="326965" y="11381"/>
                  <a:pt x="326344" y="11743"/>
                  <a:pt x="325620" y="12002"/>
                </a:cubicBezTo>
                <a:cubicBezTo>
                  <a:pt x="325930" y="12105"/>
                  <a:pt x="326241" y="12260"/>
                  <a:pt x="326551" y="12467"/>
                </a:cubicBezTo>
                <a:cubicBezTo>
                  <a:pt x="327223" y="12881"/>
                  <a:pt x="327741" y="13502"/>
                  <a:pt x="328154" y="14226"/>
                </a:cubicBezTo>
                <a:cubicBezTo>
                  <a:pt x="328568" y="14950"/>
                  <a:pt x="328827" y="15882"/>
                  <a:pt x="328827" y="16916"/>
                </a:cubicBezTo>
                <a:cubicBezTo>
                  <a:pt x="328879" y="17847"/>
                  <a:pt x="328930" y="18520"/>
                  <a:pt x="328982" y="19037"/>
                </a:cubicBezTo>
                <a:cubicBezTo>
                  <a:pt x="329034" y="19555"/>
                  <a:pt x="329137" y="19917"/>
                  <a:pt x="329292" y="20175"/>
                </a:cubicBezTo>
                <a:cubicBezTo>
                  <a:pt x="329448" y="20434"/>
                  <a:pt x="329654" y="20641"/>
                  <a:pt x="329862" y="20796"/>
                </a:cubicBezTo>
                <a:cubicBezTo>
                  <a:pt x="330068" y="20900"/>
                  <a:pt x="330223" y="21055"/>
                  <a:pt x="330327" y="21365"/>
                </a:cubicBezTo>
                <a:cubicBezTo>
                  <a:pt x="330379" y="21624"/>
                  <a:pt x="330327" y="21831"/>
                  <a:pt x="330223" y="22038"/>
                </a:cubicBezTo>
                <a:cubicBezTo>
                  <a:pt x="330120" y="22193"/>
                  <a:pt x="330017" y="22348"/>
                  <a:pt x="329862" y="22400"/>
                </a:cubicBezTo>
                <a:cubicBezTo>
                  <a:pt x="329706" y="22451"/>
                  <a:pt x="329551" y="22503"/>
                  <a:pt x="329396" y="22503"/>
                </a:cubicBezTo>
                <a:cubicBezTo>
                  <a:pt x="329189" y="22503"/>
                  <a:pt x="329034" y="22503"/>
                  <a:pt x="328879" y="22400"/>
                </a:cubicBezTo>
                <a:cubicBezTo>
                  <a:pt x="328620" y="22245"/>
                  <a:pt x="328309" y="21986"/>
                  <a:pt x="327999" y="21624"/>
                </a:cubicBezTo>
                <a:cubicBezTo>
                  <a:pt x="327689" y="21262"/>
                  <a:pt x="327430" y="20693"/>
                  <a:pt x="327223" y="20020"/>
                </a:cubicBezTo>
                <a:cubicBezTo>
                  <a:pt x="327016" y="19348"/>
                  <a:pt x="326913" y="18365"/>
                  <a:pt x="326913" y="17123"/>
                </a:cubicBezTo>
                <a:cubicBezTo>
                  <a:pt x="326913" y="16295"/>
                  <a:pt x="326758" y="15623"/>
                  <a:pt x="326499" y="15106"/>
                </a:cubicBezTo>
                <a:cubicBezTo>
                  <a:pt x="326189" y="14537"/>
                  <a:pt x="325878" y="14123"/>
                  <a:pt x="325465" y="13864"/>
                </a:cubicBezTo>
                <a:cubicBezTo>
                  <a:pt x="325051" y="13554"/>
                  <a:pt x="324637" y="13347"/>
                  <a:pt x="324120" y="13243"/>
                </a:cubicBezTo>
                <a:cubicBezTo>
                  <a:pt x="323654" y="13140"/>
                  <a:pt x="323189" y="13088"/>
                  <a:pt x="322723" y="13088"/>
                </a:cubicBezTo>
                <a:lnTo>
                  <a:pt x="315688" y="13088"/>
                </a:lnTo>
                <a:lnTo>
                  <a:pt x="315688" y="21572"/>
                </a:lnTo>
                <a:cubicBezTo>
                  <a:pt x="315688" y="21831"/>
                  <a:pt x="315585" y="22038"/>
                  <a:pt x="315430" y="22245"/>
                </a:cubicBezTo>
                <a:cubicBezTo>
                  <a:pt x="315275" y="22451"/>
                  <a:pt x="315016" y="22555"/>
                  <a:pt x="314757" y="22555"/>
                </a:cubicBezTo>
                <a:cubicBezTo>
                  <a:pt x="314447" y="22555"/>
                  <a:pt x="314188" y="22451"/>
                  <a:pt x="313981" y="22245"/>
                </a:cubicBezTo>
                <a:cubicBezTo>
                  <a:pt x="313774" y="22038"/>
                  <a:pt x="313671" y="21831"/>
                  <a:pt x="313671" y="21572"/>
                </a:cubicBezTo>
                <a:lnTo>
                  <a:pt x="313671" y="1345"/>
                </a:lnTo>
                <a:cubicBezTo>
                  <a:pt x="313671" y="1087"/>
                  <a:pt x="313774" y="880"/>
                  <a:pt x="313981" y="673"/>
                </a:cubicBezTo>
                <a:cubicBezTo>
                  <a:pt x="314188" y="517"/>
                  <a:pt x="314395" y="414"/>
                  <a:pt x="314654" y="414"/>
                </a:cubicBezTo>
                <a:close/>
                <a:moveTo>
                  <a:pt x="437556" y="362"/>
                </a:moveTo>
                <a:cubicBezTo>
                  <a:pt x="437712" y="362"/>
                  <a:pt x="437815" y="414"/>
                  <a:pt x="437970" y="465"/>
                </a:cubicBezTo>
                <a:cubicBezTo>
                  <a:pt x="438126" y="517"/>
                  <a:pt x="438229" y="621"/>
                  <a:pt x="438332" y="724"/>
                </a:cubicBezTo>
                <a:lnTo>
                  <a:pt x="451936" y="19037"/>
                </a:lnTo>
                <a:lnTo>
                  <a:pt x="451936" y="1241"/>
                </a:lnTo>
                <a:cubicBezTo>
                  <a:pt x="451936" y="983"/>
                  <a:pt x="452040" y="776"/>
                  <a:pt x="452195" y="621"/>
                </a:cubicBezTo>
                <a:cubicBezTo>
                  <a:pt x="452402" y="465"/>
                  <a:pt x="452609" y="362"/>
                  <a:pt x="452816" y="362"/>
                </a:cubicBezTo>
                <a:cubicBezTo>
                  <a:pt x="453074" y="362"/>
                  <a:pt x="453281" y="465"/>
                  <a:pt x="453540" y="724"/>
                </a:cubicBezTo>
                <a:cubicBezTo>
                  <a:pt x="453695" y="879"/>
                  <a:pt x="453799" y="1086"/>
                  <a:pt x="453799" y="1345"/>
                </a:cubicBezTo>
                <a:lnTo>
                  <a:pt x="453799" y="21572"/>
                </a:lnTo>
                <a:cubicBezTo>
                  <a:pt x="453799" y="21882"/>
                  <a:pt x="453695" y="22141"/>
                  <a:pt x="453488" y="22296"/>
                </a:cubicBezTo>
                <a:cubicBezTo>
                  <a:pt x="453281" y="22451"/>
                  <a:pt x="453074" y="22555"/>
                  <a:pt x="452816" y="22555"/>
                </a:cubicBezTo>
                <a:cubicBezTo>
                  <a:pt x="452661" y="22555"/>
                  <a:pt x="452557" y="22503"/>
                  <a:pt x="452402" y="22451"/>
                </a:cubicBezTo>
                <a:cubicBezTo>
                  <a:pt x="452247" y="22399"/>
                  <a:pt x="452143" y="22296"/>
                  <a:pt x="452040" y="22193"/>
                </a:cubicBezTo>
                <a:lnTo>
                  <a:pt x="438488" y="3931"/>
                </a:lnTo>
                <a:lnTo>
                  <a:pt x="438488" y="21675"/>
                </a:lnTo>
                <a:cubicBezTo>
                  <a:pt x="438488" y="21934"/>
                  <a:pt x="438384" y="22141"/>
                  <a:pt x="438229" y="22296"/>
                </a:cubicBezTo>
                <a:cubicBezTo>
                  <a:pt x="438074" y="22451"/>
                  <a:pt x="437867" y="22555"/>
                  <a:pt x="437608" y="22555"/>
                </a:cubicBezTo>
                <a:cubicBezTo>
                  <a:pt x="437298" y="22555"/>
                  <a:pt x="437091" y="22451"/>
                  <a:pt x="436936" y="22296"/>
                </a:cubicBezTo>
                <a:cubicBezTo>
                  <a:pt x="436781" y="22089"/>
                  <a:pt x="436677" y="21934"/>
                  <a:pt x="436677" y="21675"/>
                </a:cubicBezTo>
                <a:lnTo>
                  <a:pt x="436677" y="1345"/>
                </a:lnTo>
                <a:cubicBezTo>
                  <a:pt x="436677" y="1034"/>
                  <a:pt x="436729" y="776"/>
                  <a:pt x="436936" y="621"/>
                </a:cubicBezTo>
                <a:cubicBezTo>
                  <a:pt x="437091" y="465"/>
                  <a:pt x="437349" y="362"/>
                  <a:pt x="437556" y="362"/>
                </a:cubicBezTo>
                <a:close/>
                <a:moveTo>
                  <a:pt x="405538" y="362"/>
                </a:moveTo>
                <a:cubicBezTo>
                  <a:pt x="405796" y="362"/>
                  <a:pt x="406055" y="465"/>
                  <a:pt x="406210" y="672"/>
                </a:cubicBezTo>
                <a:cubicBezTo>
                  <a:pt x="406417" y="828"/>
                  <a:pt x="406520" y="1086"/>
                  <a:pt x="406520" y="1345"/>
                </a:cubicBezTo>
                <a:lnTo>
                  <a:pt x="406520" y="21468"/>
                </a:lnTo>
                <a:cubicBezTo>
                  <a:pt x="406520" y="21727"/>
                  <a:pt x="406417" y="21934"/>
                  <a:pt x="406210" y="22141"/>
                </a:cubicBezTo>
                <a:cubicBezTo>
                  <a:pt x="406003" y="22296"/>
                  <a:pt x="405796" y="22399"/>
                  <a:pt x="405538" y="22399"/>
                </a:cubicBezTo>
                <a:cubicBezTo>
                  <a:pt x="405227" y="22399"/>
                  <a:pt x="404969" y="22348"/>
                  <a:pt x="404814" y="22141"/>
                </a:cubicBezTo>
                <a:cubicBezTo>
                  <a:pt x="404658" y="21986"/>
                  <a:pt x="404555" y="21727"/>
                  <a:pt x="404555" y="21468"/>
                </a:cubicBezTo>
                <a:lnTo>
                  <a:pt x="404555" y="1345"/>
                </a:lnTo>
                <a:cubicBezTo>
                  <a:pt x="404555" y="1086"/>
                  <a:pt x="404606" y="879"/>
                  <a:pt x="404814" y="672"/>
                </a:cubicBezTo>
                <a:cubicBezTo>
                  <a:pt x="405020" y="465"/>
                  <a:pt x="405227" y="362"/>
                  <a:pt x="405538" y="362"/>
                </a:cubicBezTo>
                <a:close/>
                <a:moveTo>
                  <a:pt x="365605" y="362"/>
                </a:moveTo>
                <a:lnTo>
                  <a:pt x="377192" y="362"/>
                </a:lnTo>
                <a:cubicBezTo>
                  <a:pt x="377450" y="362"/>
                  <a:pt x="377657" y="465"/>
                  <a:pt x="377864" y="621"/>
                </a:cubicBezTo>
                <a:cubicBezTo>
                  <a:pt x="378020" y="776"/>
                  <a:pt x="378123" y="1034"/>
                  <a:pt x="378123" y="1293"/>
                </a:cubicBezTo>
                <a:cubicBezTo>
                  <a:pt x="378123" y="1552"/>
                  <a:pt x="378071" y="1810"/>
                  <a:pt x="377864" y="1966"/>
                </a:cubicBezTo>
                <a:cubicBezTo>
                  <a:pt x="377657" y="2121"/>
                  <a:pt x="377450" y="2224"/>
                  <a:pt x="377192" y="2224"/>
                </a:cubicBezTo>
                <a:lnTo>
                  <a:pt x="366640" y="2224"/>
                </a:lnTo>
                <a:lnTo>
                  <a:pt x="366640" y="10139"/>
                </a:lnTo>
                <a:lnTo>
                  <a:pt x="375744" y="10139"/>
                </a:lnTo>
                <a:cubicBezTo>
                  <a:pt x="376002" y="10139"/>
                  <a:pt x="376209" y="10191"/>
                  <a:pt x="376416" y="10398"/>
                </a:cubicBezTo>
                <a:cubicBezTo>
                  <a:pt x="376571" y="10605"/>
                  <a:pt x="376675" y="10812"/>
                  <a:pt x="376675" y="11070"/>
                </a:cubicBezTo>
                <a:cubicBezTo>
                  <a:pt x="376675" y="11329"/>
                  <a:pt x="376623" y="11588"/>
                  <a:pt x="376416" y="11743"/>
                </a:cubicBezTo>
                <a:cubicBezTo>
                  <a:pt x="376209" y="11898"/>
                  <a:pt x="376002" y="12001"/>
                  <a:pt x="375744" y="12001"/>
                </a:cubicBezTo>
                <a:lnTo>
                  <a:pt x="366640" y="12001"/>
                </a:lnTo>
                <a:lnTo>
                  <a:pt x="366640" y="20589"/>
                </a:lnTo>
                <a:lnTo>
                  <a:pt x="377192" y="20589"/>
                </a:lnTo>
                <a:cubicBezTo>
                  <a:pt x="377450" y="20589"/>
                  <a:pt x="377657" y="20641"/>
                  <a:pt x="377864" y="20847"/>
                </a:cubicBezTo>
                <a:cubicBezTo>
                  <a:pt x="378020" y="21054"/>
                  <a:pt x="378123" y="21261"/>
                  <a:pt x="378123" y="21520"/>
                </a:cubicBezTo>
                <a:cubicBezTo>
                  <a:pt x="378123" y="21779"/>
                  <a:pt x="378071" y="22037"/>
                  <a:pt x="377864" y="22193"/>
                </a:cubicBezTo>
                <a:cubicBezTo>
                  <a:pt x="377657" y="22348"/>
                  <a:pt x="377450" y="22451"/>
                  <a:pt x="377192" y="22451"/>
                </a:cubicBezTo>
                <a:lnTo>
                  <a:pt x="365605" y="22451"/>
                </a:lnTo>
                <a:cubicBezTo>
                  <a:pt x="365346" y="22451"/>
                  <a:pt x="365139" y="22399"/>
                  <a:pt x="364933" y="22193"/>
                </a:cubicBezTo>
                <a:cubicBezTo>
                  <a:pt x="364778" y="21986"/>
                  <a:pt x="364674" y="21779"/>
                  <a:pt x="364674" y="21520"/>
                </a:cubicBezTo>
                <a:lnTo>
                  <a:pt x="364674" y="1293"/>
                </a:lnTo>
                <a:cubicBezTo>
                  <a:pt x="364674" y="1034"/>
                  <a:pt x="364726" y="828"/>
                  <a:pt x="364933" y="621"/>
                </a:cubicBezTo>
                <a:cubicBezTo>
                  <a:pt x="365139" y="465"/>
                  <a:pt x="365346" y="362"/>
                  <a:pt x="365605" y="362"/>
                </a:cubicBezTo>
                <a:close/>
                <a:moveTo>
                  <a:pt x="272910" y="362"/>
                </a:moveTo>
                <a:lnTo>
                  <a:pt x="284393" y="362"/>
                </a:lnTo>
                <a:cubicBezTo>
                  <a:pt x="284652" y="362"/>
                  <a:pt x="284910" y="465"/>
                  <a:pt x="285014" y="621"/>
                </a:cubicBezTo>
                <a:cubicBezTo>
                  <a:pt x="285169" y="776"/>
                  <a:pt x="285272" y="1034"/>
                  <a:pt x="285272" y="1293"/>
                </a:cubicBezTo>
                <a:cubicBezTo>
                  <a:pt x="285272" y="1552"/>
                  <a:pt x="285169" y="1810"/>
                  <a:pt x="285014" y="1966"/>
                </a:cubicBezTo>
                <a:cubicBezTo>
                  <a:pt x="284859" y="2121"/>
                  <a:pt x="284600" y="2224"/>
                  <a:pt x="284341" y="2224"/>
                </a:cubicBezTo>
                <a:lnTo>
                  <a:pt x="273841" y="2224"/>
                </a:lnTo>
                <a:lnTo>
                  <a:pt x="273841" y="10139"/>
                </a:lnTo>
                <a:lnTo>
                  <a:pt x="282945" y="10139"/>
                </a:lnTo>
                <a:cubicBezTo>
                  <a:pt x="283203" y="10139"/>
                  <a:pt x="283462" y="10243"/>
                  <a:pt x="283617" y="10398"/>
                </a:cubicBezTo>
                <a:cubicBezTo>
                  <a:pt x="283772" y="10605"/>
                  <a:pt x="283876" y="10812"/>
                  <a:pt x="283876" y="11070"/>
                </a:cubicBezTo>
                <a:cubicBezTo>
                  <a:pt x="283876" y="11329"/>
                  <a:pt x="283772" y="11588"/>
                  <a:pt x="283617" y="11743"/>
                </a:cubicBezTo>
                <a:cubicBezTo>
                  <a:pt x="283462" y="11898"/>
                  <a:pt x="283203" y="12001"/>
                  <a:pt x="282945" y="12001"/>
                </a:cubicBezTo>
                <a:lnTo>
                  <a:pt x="273841" y="12001"/>
                </a:lnTo>
                <a:lnTo>
                  <a:pt x="273841" y="21520"/>
                </a:lnTo>
                <a:cubicBezTo>
                  <a:pt x="273841" y="21779"/>
                  <a:pt x="273737" y="21986"/>
                  <a:pt x="273582" y="22193"/>
                </a:cubicBezTo>
                <a:cubicBezTo>
                  <a:pt x="273427" y="22348"/>
                  <a:pt x="273168" y="22451"/>
                  <a:pt x="272910" y="22451"/>
                </a:cubicBezTo>
                <a:cubicBezTo>
                  <a:pt x="272599" y="22451"/>
                  <a:pt x="272341" y="22399"/>
                  <a:pt x="272186" y="22193"/>
                </a:cubicBezTo>
                <a:cubicBezTo>
                  <a:pt x="272030" y="21986"/>
                  <a:pt x="271927" y="21779"/>
                  <a:pt x="271927" y="21520"/>
                </a:cubicBezTo>
                <a:lnTo>
                  <a:pt x="271927" y="1293"/>
                </a:lnTo>
                <a:cubicBezTo>
                  <a:pt x="271927" y="1034"/>
                  <a:pt x="272030" y="828"/>
                  <a:pt x="272237" y="621"/>
                </a:cubicBezTo>
                <a:cubicBezTo>
                  <a:pt x="272444" y="465"/>
                  <a:pt x="272651" y="362"/>
                  <a:pt x="272910" y="362"/>
                </a:cubicBezTo>
                <a:close/>
                <a:moveTo>
                  <a:pt x="246270" y="362"/>
                </a:moveTo>
                <a:lnTo>
                  <a:pt x="257495" y="362"/>
                </a:lnTo>
                <a:cubicBezTo>
                  <a:pt x="257857" y="362"/>
                  <a:pt x="258167" y="517"/>
                  <a:pt x="258426" y="724"/>
                </a:cubicBezTo>
                <a:cubicBezTo>
                  <a:pt x="258685" y="931"/>
                  <a:pt x="258788" y="1241"/>
                  <a:pt x="258788" y="1604"/>
                </a:cubicBezTo>
                <a:cubicBezTo>
                  <a:pt x="258788" y="1966"/>
                  <a:pt x="258685" y="2276"/>
                  <a:pt x="258426" y="2483"/>
                </a:cubicBezTo>
                <a:cubicBezTo>
                  <a:pt x="258167" y="2690"/>
                  <a:pt x="257857" y="2793"/>
                  <a:pt x="257495" y="2793"/>
                </a:cubicBezTo>
                <a:lnTo>
                  <a:pt x="257495" y="2845"/>
                </a:lnTo>
                <a:lnTo>
                  <a:pt x="247615" y="2845"/>
                </a:lnTo>
                <a:lnTo>
                  <a:pt x="247615" y="9932"/>
                </a:lnTo>
                <a:lnTo>
                  <a:pt x="256099" y="9932"/>
                </a:lnTo>
                <a:cubicBezTo>
                  <a:pt x="256461" y="9932"/>
                  <a:pt x="256771" y="10087"/>
                  <a:pt x="257030" y="10294"/>
                </a:cubicBezTo>
                <a:cubicBezTo>
                  <a:pt x="257288" y="10501"/>
                  <a:pt x="257392" y="10812"/>
                  <a:pt x="257392" y="11174"/>
                </a:cubicBezTo>
                <a:cubicBezTo>
                  <a:pt x="257392" y="11536"/>
                  <a:pt x="257288" y="11846"/>
                  <a:pt x="257030" y="12053"/>
                </a:cubicBezTo>
                <a:cubicBezTo>
                  <a:pt x="256771" y="12260"/>
                  <a:pt x="256461" y="12364"/>
                  <a:pt x="256099" y="12364"/>
                </a:cubicBezTo>
                <a:lnTo>
                  <a:pt x="247615" y="12364"/>
                </a:lnTo>
                <a:lnTo>
                  <a:pt x="247615" y="20020"/>
                </a:lnTo>
                <a:lnTo>
                  <a:pt x="257495" y="20020"/>
                </a:lnTo>
                <a:cubicBezTo>
                  <a:pt x="257857" y="20020"/>
                  <a:pt x="258167" y="20123"/>
                  <a:pt x="258426" y="20382"/>
                </a:cubicBezTo>
                <a:cubicBezTo>
                  <a:pt x="258685" y="20589"/>
                  <a:pt x="258788" y="20899"/>
                  <a:pt x="258788" y="21210"/>
                </a:cubicBezTo>
                <a:cubicBezTo>
                  <a:pt x="258788" y="21572"/>
                  <a:pt x="258685" y="21882"/>
                  <a:pt x="258426" y="22089"/>
                </a:cubicBezTo>
                <a:cubicBezTo>
                  <a:pt x="258167" y="22348"/>
                  <a:pt x="257857" y="22451"/>
                  <a:pt x="257495" y="22451"/>
                </a:cubicBezTo>
                <a:lnTo>
                  <a:pt x="246270" y="22451"/>
                </a:lnTo>
                <a:cubicBezTo>
                  <a:pt x="245908" y="22451"/>
                  <a:pt x="245650" y="22348"/>
                  <a:pt x="245391" y="22089"/>
                </a:cubicBezTo>
                <a:cubicBezTo>
                  <a:pt x="245133" y="21830"/>
                  <a:pt x="245029" y="21520"/>
                  <a:pt x="245029" y="21158"/>
                </a:cubicBezTo>
                <a:lnTo>
                  <a:pt x="245029" y="1604"/>
                </a:lnTo>
                <a:cubicBezTo>
                  <a:pt x="245029" y="1241"/>
                  <a:pt x="245133" y="983"/>
                  <a:pt x="245391" y="724"/>
                </a:cubicBezTo>
                <a:cubicBezTo>
                  <a:pt x="245598" y="465"/>
                  <a:pt x="245908" y="362"/>
                  <a:pt x="246270" y="362"/>
                </a:cubicBezTo>
                <a:close/>
                <a:moveTo>
                  <a:pt x="202665" y="362"/>
                </a:moveTo>
                <a:cubicBezTo>
                  <a:pt x="202975" y="362"/>
                  <a:pt x="203286" y="465"/>
                  <a:pt x="203544" y="724"/>
                </a:cubicBezTo>
                <a:cubicBezTo>
                  <a:pt x="203803" y="983"/>
                  <a:pt x="203958" y="1293"/>
                  <a:pt x="203958" y="1655"/>
                </a:cubicBezTo>
                <a:lnTo>
                  <a:pt x="203958" y="14174"/>
                </a:lnTo>
                <a:cubicBezTo>
                  <a:pt x="203958" y="15364"/>
                  <a:pt x="204217" y="16399"/>
                  <a:pt x="204734" y="17278"/>
                </a:cubicBezTo>
                <a:cubicBezTo>
                  <a:pt x="205251" y="18157"/>
                  <a:pt x="205976" y="18882"/>
                  <a:pt x="206855" y="19399"/>
                </a:cubicBezTo>
                <a:cubicBezTo>
                  <a:pt x="207734" y="19916"/>
                  <a:pt x="208717" y="20175"/>
                  <a:pt x="209751" y="20175"/>
                </a:cubicBezTo>
                <a:cubicBezTo>
                  <a:pt x="210786" y="20175"/>
                  <a:pt x="211769" y="19916"/>
                  <a:pt x="212700" y="19399"/>
                </a:cubicBezTo>
                <a:cubicBezTo>
                  <a:pt x="213579" y="18882"/>
                  <a:pt x="214303" y="18209"/>
                  <a:pt x="214872" y="17278"/>
                </a:cubicBezTo>
                <a:cubicBezTo>
                  <a:pt x="215441" y="16347"/>
                  <a:pt x="215700" y="15312"/>
                  <a:pt x="215700" y="14174"/>
                </a:cubicBezTo>
                <a:lnTo>
                  <a:pt x="215700" y="1655"/>
                </a:lnTo>
                <a:cubicBezTo>
                  <a:pt x="215700" y="1293"/>
                  <a:pt x="215803" y="983"/>
                  <a:pt x="216011" y="724"/>
                </a:cubicBezTo>
                <a:cubicBezTo>
                  <a:pt x="216217" y="465"/>
                  <a:pt x="216528" y="362"/>
                  <a:pt x="216890" y="362"/>
                </a:cubicBezTo>
                <a:cubicBezTo>
                  <a:pt x="217252" y="362"/>
                  <a:pt x="217511" y="465"/>
                  <a:pt x="217821" y="724"/>
                </a:cubicBezTo>
                <a:cubicBezTo>
                  <a:pt x="218079" y="983"/>
                  <a:pt x="218183" y="1293"/>
                  <a:pt x="218183" y="1655"/>
                </a:cubicBezTo>
                <a:lnTo>
                  <a:pt x="218183" y="14174"/>
                </a:lnTo>
                <a:cubicBezTo>
                  <a:pt x="218183" y="15778"/>
                  <a:pt x="217769" y="17226"/>
                  <a:pt x="217045" y="18520"/>
                </a:cubicBezTo>
                <a:cubicBezTo>
                  <a:pt x="216321" y="19813"/>
                  <a:pt x="215286" y="20847"/>
                  <a:pt x="214045" y="21572"/>
                </a:cubicBezTo>
                <a:cubicBezTo>
                  <a:pt x="212804" y="22348"/>
                  <a:pt x="211355" y="22710"/>
                  <a:pt x="209751" y="22710"/>
                </a:cubicBezTo>
                <a:cubicBezTo>
                  <a:pt x="208148" y="22710"/>
                  <a:pt x="206700" y="22296"/>
                  <a:pt x="205407" y="21572"/>
                </a:cubicBezTo>
                <a:cubicBezTo>
                  <a:pt x="204165" y="20796"/>
                  <a:pt x="203131" y="19813"/>
                  <a:pt x="202406" y="18520"/>
                </a:cubicBezTo>
                <a:cubicBezTo>
                  <a:pt x="201682" y="17226"/>
                  <a:pt x="201320" y="15778"/>
                  <a:pt x="201320" y="14174"/>
                </a:cubicBezTo>
                <a:lnTo>
                  <a:pt x="201320" y="1655"/>
                </a:lnTo>
                <a:cubicBezTo>
                  <a:pt x="201320" y="1293"/>
                  <a:pt x="201424" y="983"/>
                  <a:pt x="201682" y="724"/>
                </a:cubicBezTo>
                <a:cubicBezTo>
                  <a:pt x="201941" y="465"/>
                  <a:pt x="202251" y="362"/>
                  <a:pt x="202665" y="362"/>
                </a:cubicBezTo>
                <a:close/>
                <a:moveTo>
                  <a:pt x="181458" y="362"/>
                </a:moveTo>
                <a:lnTo>
                  <a:pt x="196148" y="362"/>
                </a:lnTo>
                <a:cubicBezTo>
                  <a:pt x="196510" y="362"/>
                  <a:pt x="196820" y="465"/>
                  <a:pt x="197027" y="672"/>
                </a:cubicBezTo>
                <a:cubicBezTo>
                  <a:pt x="197286" y="879"/>
                  <a:pt x="197389" y="1190"/>
                  <a:pt x="197389" y="1552"/>
                </a:cubicBezTo>
                <a:cubicBezTo>
                  <a:pt x="197389" y="1914"/>
                  <a:pt x="197286" y="2224"/>
                  <a:pt x="197027" y="2431"/>
                </a:cubicBezTo>
                <a:cubicBezTo>
                  <a:pt x="196769" y="2638"/>
                  <a:pt x="196458" y="2742"/>
                  <a:pt x="196096" y="2742"/>
                </a:cubicBezTo>
                <a:lnTo>
                  <a:pt x="190096" y="2742"/>
                </a:lnTo>
                <a:lnTo>
                  <a:pt x="190096" y="21158"/>
                </a:lnTo>
                <a:cubicBezTo>
                  <a:pt x="190096" y="21520"/>
                  <a:pt x="189992" y="21830"/>
                  <a:pt x="189734" y="22089"/>
                </a:cubicBezTo>
                <a:cubicBezTo>
                  <a:pt x="189475" y="22348"/>
                  <a:pt x="189165" y="22451"/>
                  <a:pt x="188751" y="22451"/>
                </a:cubicBezTo>
                <a:cubicBezTo>
                  <a:pt x="188389" y="22451"/>
                  <a:pt x="188079" y="22348"/>
                  <a:pt x="187820" y="22089"/>
                </a:cubicBezTo>
                <a:cubicBezTo>
                  <a:pt x="187561" y="21830"/>
                  <a:pt x="187458" y="21520"/>
                  <a:pt x="187458" y="21158"/>
                </a:cubicBezTo>
                <a:lnTo>
                  <a:pt x="187458" y="2742"/>
                </a:lnTo>
                <a:lnTo>
                  <a:pt x="181458" y="2742"/>
                </a:lnTo>
                <a:cubicBezTo>
                  <a:pt x="181096" y="2742"/>
                  <a:pt x="180837" y="2638"/>
                  <a:pt x="180578" y="2431"/>
                </a:cubicBezTo>
                <a:cubicBezTo>
                  <a:pt x="180320" y="2173"/>
                  <a:pt x="180216" y="1914"/>
                  <a:pt x="180216" y="1552"/>
                </a:cubicBezTo>
                <a:cubicBezTo>
                  <a:pt x="180216" y="1190"/>
                  <a:pt x="180320" y="879"/>
                  <a:pt x="180578" y="672"/>
                </a:cubicBezTo>
                <a:cubicBezTo>
                  <a:pt x="180785" y="465"/>
                  <a:pt x="181096" y="362"/>
                  <a:pt x="181458" y="362"/>
                </a:cubicBezTo>
                <a:close/>
                <a:moveTo>
                  <a:pt x="168422" y="362"/>
                </a:moveTo>
                <a:cubicBezTo>
                  <a:pt x="168784" y="362"/>
                  <a:pt x="169095" y="465"/>
                  <a:pt x="169353" y="724"/>
                </a:cubicBezTo>
                <a:cubicBezTo>
                  <a:pt x="169612" y="931"/>
                  <a:pt x="169715" y="1241"/>
                  <a:pt x="169715" y="1604"/>
                </a:cubicBezTo>
                <a:lnTo>
                  <a:pt x="169715" y="19968"/>
                </a:lnTo>
                <a:lnTo>
                  <a:pt x="179285" y="19968"/>
                </a:lnTo>
                <a:cubicBezTo>
                  <a:pt x="179647" y="19968"/>
                  <a:pt x="179905" y="20123"/>
                  <a:pt x="180216" y="20330"/>
                </a:cubicBezTo>
                <a:cubicBezTo>
                  <a:pt x="180475" y="20537"/>
                  <a:pt x="180578" y="20847"/>
                  <a:pt x="180578" y="21210"/>
                </a:cubicBezTo>
                <a:cubicBezTo>
                  <a:pt x="180578" y="21572"/>
                  <a:pt x="180475" y="21882"/>
                  <a:pt x="180216" y="22089"/>
                </a:cubicBezTo>
                <a:cubicBezTo>
                  <a:pt x="179957" y="22348"/>
                  <a:pt x="179647" y="22451"/>
                  <a:pt x="179285" y="22451"/>
                </a:cubicBezTo>
                <a:lnTo>
                  <a:pt x="168370" y="22451"/>
                </a:lnTo>
                <a:cubicBezTo>
                  <a:pt x="168008" y="22451"/>
                  <a:pt x="167750" y="22348"/>
                  <a:pt x="167491" y="22089"/>
                </a:cubicBezTo>
                <a:cubicBezTo>
                  <a:pt x="167233" y="21830"/>
                  <a:pt x="167129" y="21520"/>
                  <a:pt x="167129" y="21158"/>
                </a:cubicBezTo>
                <a:lnTo>
                  <a:pt x="167129" y="1604"/>
                </a:lnTo>
                <a:cubicBezTo>
                  <a:pt x="167129" y="1241"/>
                  <a:pt x="167233" y="983"/>
                  <a:pt x="167491" y="724"/>
                </a:cubicBezTo>
                <a:cubicBezTo>
                  <a:pt x="167750" y="465"/>
                  <a:pt x="168060" y="362"/>
                  <a:pt x="168422" y="362"/>
                </a:cubicBezTo>
                <a:close/>
                <a:moveTo>
                  <a:pt x="146024" y="362"/>
                </a:moveTo>
                <a:cubicBezTo>
                  <a:pt x="146334" y="362"/>
                  <a:pt x="146645" y="465"/>
                  <a:pt x="146903" y="724"/>
                </a:cubicBezTo>
                <a:cubicBezTo>
                  <a:pt x="147162" y="983"/>
                  <a:pt x="147317" y="1293"/>
                  <a:pt x="147317" y="1655"/>
                </a:cubicBezTo>
                <a:lnTo>
                  <a:pt x="147317" y="14174"/>
                </a:lnTo>
                <a:cubicBezTo>
                  <a:pt x="147317" y="15364"/>
                  <a:pt x="147576" y="16399"/>
                  <a:pt x="148093" y="17278"/>
                </a:cubicBezTo>
                <a:cubicBezTo>
                  <a:pt x="148610" y="18157"/>
                  <a:pt x="149335" y="18882"/>
                  <a:pt x="150214" y="19399"/>
                </a:cubicBezTo>
                <a:cubicBezTo>
                  <a:pt x="151145" y="19916"/>
                  <a:pt x="152128" y="20175"/>
                  <a:pt x="153162" y="20175"/>
                </a:cubicBezTo>
                <a:cubicBezTo>
                  <a:pt x="154197" y="20175"/>
                  <a:pt x="155180" y="19916"/>
                  <a:pt x="156111" y="19399"/>
                </a:cubicBezTo>
                <a:cubicBezTo>
                  <a:pt x="156990" y="18882"/>
                  <a:pt x="157714" y="18209"/>
                  <a:pt x="158283" y="17278"/>
                </a:cubicBezTo>
                <a:cubicBezTo>
                  <a:pt x="158852" y="16347"/>
                  <a:pt x="159111" y="15312"/>
                  <a:pt x="159111" y="14174"/>
                </a:cubicBezTo>
                <a:lnTo>
                  <a:pt x="159111" y="1655"/>
                </a:lnTo>
                <a:cubicBezTo>
                  <a:pt x="159111" y="1293"/>
                  <a:pt x="159214" y="983"/>
                  <a:pt x="159421" y="724"/>
                </a:cubicBezTo>
                <a:cubicBezTo>
                  <a:pt x="159628" y="465"/>
                  <a:pt x="159938" y="362"/>
                  <a:pt x="160301" y="362"/>
                </a:cubicBezTo>
                <a:cubicBezTo>
                  <a:pt x="160663" y="362"/>
                  <a:pt x="160973" y="465"/>
                  <a:pt x="161180" y="724"/>
                </a:cubicBezTo>
                <a:cubicBezTo>
                  <a:pt x="161439" y="983"/>
                  <a:pt x="161542" y="1293"/>
                  <a:pt x="161542" y="1655"/>
                </a:cubicBezTo>
                <a:lnTo>
                  <a:pt x="161542" y="14174"/>
                </a:lnTo>
                <a:cubicBezTo>
                  <a:pt x="161542" y="15778"/>
                  <a:pt x="161128" y="17226"/>
                  <a:pt x="160404" y="18520"/>
                </a:cubicBezTo>
                <a:cubicBezTo>
                  <a:pt x="159680" y="19813"/>
                  <a:pt x="158645" y="20847"/>
                  <a:pt x="157404" y="21572"/>
                </a:cubicBezTo>
                <a:cubicBezTo>
                  <a:pt x="156163" y="22348"/>
                  <a:pt x="154714" y="22710"/>
                  <a:pt x="153110" y="22710"/>
                </a:cubicBezTo>
                <a:cubicBezTo>
                  <a:pt x="151507" y="22710"/>
                  <a:pt x="150059" y="22296"/>
                  <a:pt x="148766" y="21572"/>
                </a:cubicBezTo>
                <a:cubicBezTo>
                  <a:pt x="147524" y="20796"/>
                  <a:pt x="146490" y="19813"/>
                  <a:pt x="145765" y="18520"/>
                </a:cubicBezTo>
                <a:cubicBezTo>
                  <a:pt x="145041" y="17226"/>
                  <a:pt x="144679" y="15778"/>
                  <a:pt x="144679" y="14174"/>
                </a:cubicBezTo>
                <a:lnTo>
                  <a:pt x="144679" y="1655"/>
                </a:lnTo>
                <a:cubicBezTo>
                  <a:pt x="144679" y="1293"/>
                  <a:pt x="144783" y="983"/>
                  <a:pt x="145041" y="724"/>
                </a:cubicBezTo>
                <a:cubicBezTo>
                  <a:pt x="145300" y="465"/>
                  <a:pt x="145610" y="362"/>
                  <a:pt x="146024" y="362"/>
                </a:cubicBezTo>
                <a:close/>
                <a:moveTo>
                  <a:pt x="95849" y="362"/>
                </a:moveTo>
                <a:lnTo>
                  <a:pt x="110540" y="362"/>
                </a:lnTo>
                <a:cubicBezTo>
                  <a:pt x="110902" y="362"/>
                  <a:pt x="111212" y="465"/>
                  <a:pt x="111419" y="672"/>
                </a:cubicBezTo>
                <a:cubicBezTo>
                  <a:pt x="111678" y="879"/>
                  <a:pt x="111781" y="1190"/>
                  <a:pt x="111781" y="1552"/>
                </a:cubicBezTo>
                <a:cubicBezTo>
                  <a:pt x="111781" y="1914"/>
                  <a:pt x="111678" y="2224"/>
                  <a:pt x="111419" y="2431"/>
                </a:cubicBezTo>
                <a:cubicBezTo>
                  <a:pt x="111161" y="2638"/>
                  <a:pt x="110850" y="2742"/>
                  <a:pt x="110488" y="2742"/>
                </a:cubicBezTo>
                <a:lnTo>
                  <a:pt x="104488" y="2742"/>
                </a:lnTo>
                <a:lnTo>
                  <a:pt x="104488" y="21158"/>
                </a:lnTo>
                <a:cubicBezTo>
                  <a:pt x="104488" y="21520"/>
                  <a:pt x="104384" y="21830"/>
                  <a:pt x="104126" y="22089"/>
                </a:cubicBezTo>
                <a:cubicBezTo>
                  <a:pt x="103867" y="22348"/>
                  <a:pt x="103557" y="22451"/>
                  <a:pt x="103143" y="22451"/>
                </a:cubicBezTo>
                <a:cubicBezTo>
                  <a:pt x="102781" y="22451"/>
                  <a:pt x="102471" y="22348"/>
                  <a:pt x="102212" y="22089"/>
                </a:cubicBezTo>
                <a:cubicBezTo>
                  <a:pt x="101953" y="21830"/>
                  <a:pt x="101850" y="21520"/>
                  <a:pt x="101850" y="21158"/>
                </a:cubicBezTo>
                <a:lnTo>
                  <a:pt x="101850" y="2742"/>
                </a:lnTo>
                <a:lnTo>
                  <a:pt x="95849" y="2742"/>
                </a:lnTo>
                <a:cubicBezTo>
                  <a:pt x="95488" y="2742"/>
                  <a:pt x="95229" y="2638"/>
                  <a:pt x="94970" y="2431"/>
                </a:cubicBezTo>
                <a:cubicBezTo>
                  <a:pt x="94712" y="2173"/>
                  <a:pt x="94608" y="1914"/>
                  <a:pt x="94608" y="1552"/>
                </a:cubicBezTo>
                <a:cubicBezTo>
                  <a:pt x="94608" y="1190"/>
                  <a:pt x="94712" y="879"/>
                  <a:pt x="94970" y="672"/>
                </a:cubicBezTo>
                <a:cubicBezTo>
                  <a:pt x="95177" y="465"/>
                  <a:pt x="95488" y="362"/>
                  <a:pt x="95849" y="362"/>
                </a:cubicBezTo>
                <a:close/>
                <a:moveTo>
                  <a:pt x="79608" y="362"/>
                </a:moveTo>
                <a:lnTo>
                  <a:pt x="90832" y="362"/>
                </a:lnTo>
                <a:cubicBezTo>
                  <a:pt x="91194" y="362"/>
                  <a:pt x="91505" y="517"/>
                  <a:pt x="91763" y="724"/>
                </a:cubicBezTo>
                <a:cubicBezTo>
                  <a:pt x="92022" y="931"/>
                  <a:pt x="92125" y="1241"/>
                  <a:pt x="92125" y="1604"/>
                </a:cubicBezTo>
                <a:cubicBezTo>
                  <a:pt x="92125" y="1966"/>
                  <a:pt x="92022" y="2276"/>
                  <a:pt x="91763" y="2483"/>
                </a:cubicBezTo>
                <a:cubicBezTo>
                  <a:pt x="91505" y="2690"/>
                  <a:pt x="91194" y="2793"/>
                  <a:pt x="90832" y="2793"/>
                </a:cubicBezTo>
                <a:lnTo>
                  <a:pt x="90832" y="2845"/>
                </a:lnTo>
                <a:lnTo>
                  <a:pt x="80952" y="2845"/>
                </a:lnTo>
                <a:lnTo>
                  <a:pt x="80952" y="9932"/>
                </a:lnTo>
                <a:lnTo>
                  <a:pt x="89436" y="9932"/>
                </a:lnTo>
                <a:cubicBezTo>
                  <a:pt x="89798" y="9932"/>
                  <a:pt x="90108" y="10087"/>
                  <a:pt x="90367" y="10294"/>
                </a:cubicBezTo>
                <a:cubicBezTo>
                  <a:pt x="90626" y="10501"/>
                  <a:pt x="90729" y="10812"/>
                  <a:pt x="90729" y="11174"/>
                </a:cubicBezTo>
                <a:cubicBezTo>
                  <a:pt x="90729" y="11536"/>
                  <a:pt x="90626" y="11846"/>
                  <a:pt x="90367" y="12053"/>
                </a:cubicBezTo>
                <a:cubicBezTo>
                  <a:pt x="90108" y="12260"/>
                  <a:pt x="89798" y="12364"/>
                  <a:pt x="89436" y="12364"/>
                </a:cubicBezTo>
                <a:lnTo>
                  <a:pt x="80952" y="12364"/>
                </a:lnTo>
                <a:lnTo>
                  <a:pt x="80952" y="20020"/>
                </a:lnTo>
                <a:lnTo>
                  <a:pt x="90832" y="20020"/>
                </a:lnTo>
                <a:cubicBezTo>
                  <a:pt x="91194" y="20020"/>
                  <a:pt x="91505" y="20123"/>
                  <a:pt x="91763" y="20382"/>
                </a:cubicBezTo>
                <a:cubicBezTo>
                  <a:pt x="92022" y="20589"/>
                  <a:pt x="92125" y="20899"/>
                  <a:pt x="92125" y="21210"/>
                </a:cubicBezTo>
                <a:cubicBezTo>
                  <a:pt x="92125" y="21572"/>
                  <a:pt x="92022" y="21882"/>
                  <a:pt x="91763" y="22089"/>
                </a:cubicBezTo>
                <a:cubicBezTo>
                  <a:pt x="91505" y="22348"/>
                  <a:pt x="91194" y="22451"/>
                  <a:pt x="90832" y="22451"/>
                </a:cubicBezTo>
                <a:lnTo>
                  <a:pt x="79608" y="22451"/>
                </a:lnTo>
                <a:cubicBezTo>
                  <a:pt x="79246" y="22451"/>
                  <a:pt x="78987" y="22348"/>
                  <a:pt x="78728" y="22089"/>
                </a:cubicBezTo>
                <a:cubicBezTo>
                  <a:pt x="78470" y="21830"/>
                  <a:pt x="78366" y="21520"/>
                  <a:pt x="78366" y="21158"/>
                </a:cubicBezTo>
                <a:lnTo>
                  <a:pt x="78366" y="1604"/>
                </a:lnTo>
                <a:cubicBezTo>
                  <a:pt x="78366" y="1241"/>
                  <a:pt x="78470" y="983"/>
                  <a:pt x="78728" y="724"/>
                </a:cubicBezTo>
                <a:cubicBezTo>
                  <a:pt x="78935" y="465"/>
                  <a:pt x="79246" y="362"/>
                  <a:pt x="79608" y="362"/>
                </a:cubicBezTo>
                <a:close/>
                <a:moveTo>
                  <a:pt x="61606" y="362"/>
                </a:moveTo>
                <a:lnTo>
                  <a:pt x="72831" y="362"/>
                </a:lnTo>
                <a:cubicBezTo>
                  <a:pt x="73193" y="362"/>
                  <a:pt x="73504" y="517"/>
                  <a:pt x="73762" y="724"/>
                </a:cubicBezTo>
                <a:cubicBezTo>
                  <a:pt x="74021" y="931"/>
                  <a:pt x="74124" y="1241"/>
                  <a:pt x="74124" y="1604"/>
                </a:cubicBezTo>
                <a:cubicBezTo>
                  <a:pt x="74124" y="1966"/>
                  <a:pt x="74021" y="2276"/>
                  <a:pt x="73762" y="2483"/>
                </a:cubicBezTo>
                <a:cubicBezTo>
                  <a:pt x="73504" y="2690"/>
                  <a:pt x="73193" y="2793"/>
                  <a:pt x="72831" y="2793"/>
                </a:cubicBezTo>
                <a:lnTo>
                  <a:pt x="72831" y="2845"/>
                </a:lnTo>
                <a:lnTo>
                  <a:pt x="62951" y="2845"/>
                </a:lnTo>
                <a:lnTo>
                  <a:pt x="62951" y="9932"/>
                </a:lnTo>
                <a:lnTo>
                  <a:pt x="71435" y="9932"/>
                </a:lnTo>
                <a:cubicBezTo>
                  <a:pt x="71797" y="9932"/>
                  <a:pt x="72107" y="10087"/>
                  <a:pt x="72366" y="10294"/>
                </a:cubicBezTo>
                <a:cubicBezTo>
                  <a:pt x="72624" y="10501"/>
                  <a:pt x="72728" y="10812"/>
                  <a:pt x="72728" y="11174"/>
                </a:cubicBezTo>
                <a:cubicBezTo>
                  <a:pt x="72728" y="11536"/>
                  <a:pt x="72624" y="11846"/>
                  <a:pt x="72366" y="12053"/>
                </a:cubicBezTo>
                <a:cubicBezTo>
                  <a:pt x="72107" y="12260"/>
                  <a:pt x="71797" y="12364"/>
                  <a:pt x="71435" y="12364"/>
                </a:cubicBezTo>
                <a:lnTo>
                  <a:pt x="62951" y="12364"/>
                </a:lnTo>
                <a:lnTo>
                  <a:pt x="62951" y="20020"/>
                </a:lnTo>
                <a:lnTo>
                  <a:pt x="72831" y="20020"/>
                </a:lnTo>
                <a:cubicBezTo>
                  <a:pt x="73193" y="20020"/>
                  <a:pt x="73504" y="20123"/>
                  <a:pt x="73762" y="20382"/>
                </a:cubicBezTo>
                <a:cubicBezTo>
                  <a:pt x="74021" y="20589"/>
                  <a:pt x="74124" y="20899"/>
                  <a:pt x="74124" y="21210"/>
                </a:cubicBezTo>
                <a:cubicBezTo>
                  <a:pt x="74124" y="21572"/>
                  <a:pt x="74021" y="21882"/>
                  <a:pt x="73762" y="22089"/>
                </a:cubicBezTo>
                <a:cubicBezTo>
                  <a:pt x="73504" y="22348"/>
                  <a:pt x="73193" y="22451"/>
                  <a:pt x="72831" y="22451"/>
                </a:cubicBezTo>
                <a:lnTo>
                  <a:pt x="61606" y="22451"/>
                </a:lnTo>
                <a:cubicBezTo>
                  <a:pt x="61244" y="22451"/>
                  <a:pt x="60986" y="22348"/>
                  <a:pt x="60727" y="22089"/>
                </a:cubicBezTo>
                <a:cubicBezTo>
                  <a:pt x="60469" y="21830"/>
                  <a:pt x="60365" y="21520"/>
                  <a:pt x="60365" y="21158"/>
                </a:cubicBezTo>
                <a:lnTo>
                  <a:pt x="60365" y="1604"/>
                </a:lnTo>
                <a:cubicBezTo>
                  <a:pt x="60365" y="1241"/>
                  <a:pt x="60469" y="983"/>
                  <a:pt x="60727" y="724"/>
                </a:cubicBezTo>
                <a:cubicBezTo>
                  <a:pt x="60934" y="465"/>
                  <a:pt x="61244" y="362"/>
                  <a:pt x="61606" y="362"/>
                </a:cubicBezTo>
                <a:close/>
                <a:moveTo>
                  <a:pt x="19191" y="362"/>
                </a:moveTo>
                <a:lnTo>
                  <a:pt x="33881" y="362"/>
                </a:lnTo>
                <a:cubicBezTo>
                  <a:pt x="34243" y="362"/>
                  <a:pt x="34553" y="465"/>
                  <a:pt x="34760" y="672"/>
                </a:cubicBezTo>
                <a:cubicBezTo>
                  <a:pt x="35019" y="879"/>
                  <a:pt x="35122" y="1190"/>
                  <a:pt x="35122" y="1552"/>
                </a:cubicBezTo>
                <a:cubicBezTo>
                  <a:pt x="35122" y="1914"/>
                  <a:pt x="35019" y="2224"/>
                  <a:pt x="34760" y="2431"/>
                </a:cubicBezTo>
                <a:cubicBezTo>
                  <a:pt x="34502" y="2638"/>
                  <a:pt x="34191" y="2742"/>
                  <a:pt x="33829" y="2742"/>
                </a:cubicBezTo>
                <a:lnTo>
                  <a:pt x="27829" y="2742"/>
                </a:lnTo>
                <a:lnTo>
                  <a:pt x="27829" y="21158"/>
                </a:lnTo>
                <a:cubicBezTo>
                  <a:pt x="27829" y="21520"/>
                  <a:pt x="27725" y="21830"/>
                  <a:pt x="27467" y="22089"/>
                </a:cubicBezTo>
                <a:cubicBezTo>
                  <a:pt x="27208" y="22348"/>
                  <a:pt x="26898" y="22451"/>
                  <a:pt x="26484" y="22451"/>
                </a:cubicBezTo>
                <a:cubicBezTo>
                  <a:pt x="26122" y="22451"/>
                  <a:pt x="25812" y="22348"/>
                  <a:pt x="25553" y="22089"/>
                </a:cubicBezTo>
                <a:cubicBezTo>
                  <a:pt x="25294" y="21830"/>
                  <a:pt x="25191" y="21520"/>
                  <a:pt x="25191" y="21158"/>
                </a:cubicBezTo>
                <a:lnTo>
                  <a:pt x="25191" y="2742"/>
                </a:lnTo>
                <a:lnTo>
                  <a:pt x="19191" y="2742"/>
                </a:lnTo>
                <a:cubicBezTo>
                  <a:pt x="18829" y="2742"/>
                  <a:pt x="18570" y="2638"/>
                  <a:pt x="18311" y="2431"/>
                </a:cubicBezTo>
                <a:cubicBezTo>
                  <a:pt x="18053" y="2173"/>
                  <a:pt x="17949" y="1914"/>
                  <a:pt x="17949" y="1552"/>
                </a:cubicBezTo>
                <a:cubicBezTo>
                  <a:pt x="17949" y="1190"/>
                  <a:pt x="18053" y="879"/>
                  <a:pt x="18311" y="672"/>
                </a:cubicBezTo>
                <a:cubicBezTo>
                  <a:pt x="18518" y="465"/>
                  <a:pt x="18829" y="362"/>
                  <a:pt x="19191" y="362"/>
                </a:cubicBezTo>
                <a:close/>
                <a:moveTo>
                  <a:pt x="224907" y="259"/>
                </a:moveTo>
                <a:lnTo>
                  <a:pt x="233649" y="259"/>
                </a:lnTo>
                <a:cubicBezTo>
                  <a:pt x="234839" y="259"/>
                  <a:pt x="235925" y="569"/>
                  <a:pt x="236856" y="1087"/>
                </a:cubicBezTo>
                <a:cubicBezTo>
                  <a:pt x="237839" y="1656"/>
                  <a:pt x="238563" y="2380"/>
                  <a:pt x="239132" y="3311"/>
                </a:cubicBezTo>
                <a:cubicBezTo>
                  <a:pt x="239701" y="4294"/>
                  <a:pt x="239960" y="5329"/>
                  <a:pt x="239960" y="6570"/>
                </a:cubicBezTo>
                <a:cubicBezTo>
                  <a:pt x="239960" y="7450"/>
                  <a:pt x="239805" y="8277"/>
                  <a:pt x="239443" y="9053"/>
                </a:cubicBezTo>
                <a:cubicBezTo>
                  <a:pt x="239080" y="9778"/>
                  <a:pt x="238615" y="10450"/>
                  <a:pt x="238046" y="11019"/>
                </a:cubicBezTo>
                <a:cubicBezTo>
                  <a:pt x="237529" y="11536"/>
                  <a:pt x="236960" y="11898"/>
                  <a:pt x="236339" y="12157"/>
                </a:cubicBezTo>
                <a:cubicBezTo>
                  <a:pt x="236649" y="12312"/>
                  <a:pt x="236960" y="12519"/>
                  <a:pt x="237270" y="12726"/>
                </a:cubicBezTo>
                <a:cubicBezTo>
                  <a:pt x="237839" y="13192"/>
                  <a:pt x="238305" y="13709"/>
                  <a:pt x="238667" y="14382"/>
                </a:cubicBezTo>
                <a:cubicBezTo>
                  <a:pt x="239029" y="15054"/>
                  <a:pt x="239236" y="15830"/>
                  <a:pt x="239236" y="16709"/>
                </a:cubicBezTo>
                <a:cubicBezTo>
                  <a:pt x="239288" y="17485"/>
                  <a:pt x="239339" y="18106"/>
                  <a:pt x="239391" y="18572"/>
                </a:cubicBezTo>
                <a:cubicBezTo>
                  <a:pt x="239443" y="19037"/>
                  <a:pt x="239546" y="19400"/>
                  <a:pt x="239650" y="19658"/>
                </a:cubicBezTo>
                <a:cubicBezTo>
                  <a:pt x="239753" y="19917"/>
                  <a:pt x="239960" y="20124"/>
                  <a:pt x="240167" y="20279"/>
                </a:cubicBezTo>
                <a:cubicBezTo>
                  <a:pt x="240425" y="20486"/>
                  <a:pt x="240633" y="20744"/>
                  <a:pt x="240736" y="21003"/>
                </a:cubicBezTo>
                <a:cubicBezTo>
                  <a:pt x="240839" y="21314"/>
                  <a:pt x="240788" y="21624"/>
                  <a:pt x="240581" y="21934"/>
                </a:cubicBezTo>
                <a:cubicBezTo>
                  <a:pt x="240477" y="22141"/>
                  <a:pt x="240270" y="22296"/>
                  <a:pt x="240063" y="22348"/>
                </a:cubicBezTo>
                <a:cubicBezTo>
                  <a:pt x="239857" y="22452"/>
                  <a:pt x="239598" y="22452"/>
                  <a:pt x="239391" y="22452"/>
                </a:cubicBezTo>
                <a:cubicBezTo>
                  <a:pt x="239132" y="22400"/>
                  <a:pt x="238925" y="22348"/>
                  <a:pt x="238770" y="22245"/>
                </a:cubicBezTo>
                <a:cubicBezTo>
                  <a:pt x="238408" y="22090"/>
                  <a:pt x="238098" y="21779"/>
                  <a:pt x="237787" y="21417"/>
                </a:cubicBezTo>
                <a:cubicBezTo>
                  <a:pt x="237477" y="21055"/>
                  <a:pt x="237218" y="20486"/>
                  <a:pt x="237012" y="19813"/>
                </a:cubicBezTo>
                <a:cubicBezTo>
                  <a:pt x="236804" y="19141"/>
                  <a:pt x="236701" y="18158"/>
                  <a:pt x="236701" y="16968"/>
                </a:cubicBezTo>
                <a:cubicBezTo>
                  <a:pt x="236701" y="16296"/>
                  <a:pt x="236598" y="15778"/>
                  <a:pt x="236391" y="15313"/>
                </a:cubicBezTo>
                <a:cubicBezTo>
                  <a:pt x="236132" y="14847"/>
                  <a:pt x="235873" y="14485"/>
                  <a:pt x="235511" y="14226"/>
                </a:cubicBezTo>
                <a:cubicBezTo>
                  <a:pt x="235150" y="13968"/>
                  <a:pt x="234787" y="13761"/>
                  <a:pt x="234322" y="13657"/>
                </a:cubicBezTo>
                <a:cubicBezTo>
                  <a:pt x="233908" y="13554"/>
                  <a:pt x="233442" y="13502"/>
                  <a:pt x="232977" y="13502"/>
                </a:cubicBezTo>
                <a:lnTo>
                  <a:pt x="226304" y="13502"/>
                </a:lnTo>
                <a:lnTo>
                  <a:pt x="226304" y="21055"/>
                </a:lnTo>
                <a:cubicBezTo>
                  <a:pt x="226304" y="21417"/>
                  <a:pt x="226201" y="21727"/>
                  <a:pt x="225994" y="21986"/>
                </a:cubicBezTo>
                <a:cubicBezTo>
                  <a:pt x="225735" y="22245"/>
                  <a:pt x="225476" y="22348"/>
                  <a:pt x="225115" y="22348"/>
                </a:cubicBezTo>
                <a:cubicBezTo>
                  <a:pt x="224701" y="22348"/>
                  <a:pt x="224338" y="22245"/>
                  <a:pt x="224080" y="21986"/>
                </a:cubicBezTo>
                <a:cubicBezTo>
                  <a:pt x="223821" y="21727"/>
                  <a:pt x="223666" y="21417"/>
                  <a:pt x="223666" y="21055"/>
                </a:cubicBezTo>
                <a:lnTo>
                  <a:pt x="223666" y="1501"/>
                </a:lnTo>
                <a:cubicBezTo>
                  <a:pt x="223666" y="1138"/>
                  <a:pt x="223770" y="880"/>
                  <a:pt x="224028" y="621"/>
                </a:cubicBezTo>
                <a:cubicBezTo>
                  <a:pt x="224235" y="362"/>
                  <a:pt x="224545" y="259"/>
                  <a:pt x="224907" y="259"/>
                </a:cubicBezTo>
                <a:close/>
                <a:moveTo>
                  <a:pt x="40294" y="259"/>
                </a:moveTo>
                <a:lnTo>
                  <a:pt x="48984" y="259"/>
                </a:lnTo>
                <a:cubicBezTo>
                  <a:pt x="50174" y="259"/>
                  <a:pt x="51260" y="569"/>
                  <a:pt x="52191" y="1087"/>
                </a:cubicBezTo>
                <a:cubicBezTo>
                  <a:pt x="53174" y="1656"/>
                  <a:pt x="53899" y="2380"/>
                  <a:pt x="54467" y="3311"/>
                </a:cubicBezTo>
                <a:cubicBezTo>
                  <a:pt x="55037" y="4294"/>
                  <a:pt x="55295" y="5329"/>
                  <a:pt x="55295" y="6570"/>
                </a:cubicBezTo>
                <a:cubicBezTo>
                  <a:pt x="55295" y="7450"/>
                  <a:pt x="55140" y="8277"/>
                  <a:pt x="54778" y="9053"/>
                </a:cubicBezTo>
                <a:cubicBezTo>
                  <a:pt x="54416" y="9778"/>
                  <a:pt x="53950" y="10450"/>
                  <a:pt x="53381" y="11019"/>
                </a:cubicBezTo>
                <a:cubicBezTo>
                  <a:pt x="52864" y="11536"/>
                  <a:pt x="52295" y="11898"/>
                  <a:pt x="51674" y="12157"/>
                </a:cubicBezTo>
                <a:cubicBezTo>
                  <a:pt x="52036" y="12312"/>
                  <a:pt x="52295" y="12519"/>
                  <a:pt x="52605" y="12726"/>
                </a:cubicBezTo>
                <a:cubicBezTo>
                  <a:pt x="53174" y="13192"/>
                  <a:pt x="53640" y="13709"/>
                  <a:pt x="54002" y="14382"/>
                </a:cubicBezTo>
                <a:cubicBezTo>
                  <a:pt x="54364" y="15054"/>
                  <a:pt x="54571" y="15830"/>
                  <a:pt x="54571" y="16709"/>
                </a:cubicBezTo>
                <a:cubicBezTo>
                  <a:pt x="54623" y="17485"/>
                  <a:pt x="54675" y="18106"/>
                  <a:pt x="54726" y="18572"/>
                </a:cubicBezTo>
                <a:cubicBezTo>
                  <a:pt x="54778" y="19037"/>
                  <a:pt x="54881" y="19400"/>
                  <a:pt x="54985" y="19658"/>
                </a:cubicBezTo>
                <a:cubicBezTo>
                  <a:pt x="55088" y="19917"/>
                  <a:pt x="55295" y="20124"/>
                  <a:pt x="55502" y="20279"/>
                </a:cubicBezTo>
                <a:cubicBezTo>
                  <a:pt x="55761" y="20486"/>
                  <a:pt x="55968" y="20744"/>
                  <a:pt x="56123" y="21003"/>
                </a:cubicBezTo>
                <a:cubicBezTo>
                  <a:pt x="56226" y="21314"/>
                  <a:pt x="56175" y="21624"/>
                  <a:pt x="55968" y="21934"/>
                </a:cubicBezTo>
                <a:cubicBezTo>
                  <a:pt x="55864" y="22141"/>
                  <a:pt x="55657" y="22296"/>
                  <a:pt x="55450" y="22348"/>
                </a:cubicBezTo>
                <a:cubicBezTo>
                  <a:pt x="55244" y="22452"/>
                  <a:pt x="54985" y="22452"/>
                  <a:pt x="54778" y="22452"/>
                </a:cubicBezTo>
                <a:cubicBezTo>
                  <a:pt x="54519" y="22400"/>
                  <a:pt x="54312" y="22348"/>
                  <a:pt x="54157" y="22245"/>
                </a:cubicBezTo>
                <a:cubicBezTo>
                  <a:pt x="53795" y="22090"/>
                  <a:pt x="53485" y="21779"/>
                  <a:pt x="53174" y="21417"/>
                </a:cubicBezTo>
                <a:cubicBezTo>
                  <a:pt x="52864" y="21055"/>
                  <a:pt x="52605" y="20486"/>
                  <a:pt x="52399" y="19813"/>
                </a:cubicBezTo>
                <a:cubicBezTo>
                  <a:pt x="52191" y="19141"/>
                  <a:pt x="52088" y="18158"/>
                  <a:pt x="52088" y="16968"/>
                </a:cubicBezTo>
                <a:cubicBezTo>
                  <a:pt x="52088" y="16296"/>
                  <a:pt x="51985" y="15778"/>
                  <a:pt x="51778" y="15313"/>
                </a:cubicBezTo>
                <a:cubicBezTo>
                  <a:pt x="51519" y="14847"/>
                  <a:pt x="51260" y="14485"/>
                  <a:pt x="50898" y="14226"/>
                </a:cubicBezTo>
                <a:cubicBezTo>
                  <a:pt x="50537" y="13968"/>
                  <a:pt x="50174" y="13761"/>
                  <a:pt x="49709" y="13657"/>
                </a:cubicBezTo>
                <a:cubicBezTo>
                  <a:pt x="49295" y="13554"/>
                  <a:pt x="48829" y="13502"/>
                  <a:pt x="48364" y="13502"/>
                </a:cubicBezTo>
                <a:lnTo>
                  <a:pt x="41691" y="13502"/>
                </a:lnTo>
                <a:lnTo>
                  <a:pt x="41691" y="21055"/>
                </a:lnTo>
                <a:cubicBezTo>
                  <a:pt x="41691" y="21417"/>
                  <a:pt x="41588" y="21727"/>
                  <a:pt x="41381" y="21986"/>
                </a:cubicBezTo>
                <a:cubicBezTo>
                  <a:pt x="41122" y="22245"/>
                  <a:pt x="40863" y="22348"/>
                  <a:pt x="40502" y="22348"/>
                </a:cubicBezTo>
                <a:cubicBezTo>
                  <a:pt x="40088" y="22348"/>
                  <a:pt x="39777" y="22245"/>
                  <a:pt x="39467" y="21986"/>
                </a:cubicBezTo>
                <a:cubicBezTo>
                  <a:pt x="39208" y="21727"/>
                  <a:pt x="39053" y="21417"/>
                  <a:pt x="39053" y="21055"/>
                </a:cubicBezTo>
                <a:lnTo>
                  <a:pt x="39053" y="1501"/>
                </a:lnTo>
                <a:cubicBezTo>
                  <a:pt x="39053" y="1138"/>
                  <a:pt x="39157" y="880"/>
                  <a:pt x="39415" y="621"/>
                </a:cubicBezTo>
                <a:cubicBezTo>
                  <a:pt x="39622" y="362"/>
                  <a:pt x="39932" y="259"/>
                  <a:pt x="40294" y="259"/>
                </a:cubicBezTo>
                <a:close/>
                <a:moveTo>
                  <a:pt x="465800" y="104"/>
                </a:moveTo>
                <a:cubicBezTo>
                  <a:pt x="467041" y="104"/>
                  <a:pt x="468231" y="311"/>
                  <a:pt x="469369" y="725"/>
                </a:cubicBezTo>
                <a:cubicBezTo>
                  <a:pt x="470507" y="1139"/>
                  <a:pt x="471438" y="1759"/>
                  <a:pt x="472110" y="2587"/>
                </a:cubicBezTo>
                <a:cubicBezTo>
                  <a:pt x="472421" y="2949"/>
                  <a:pt x="472576" y="3260"/>
                  <a:pt x="472576" y="3518"/>
                </a:cubicBezTo>
                <a:cubicBezTo>
                  <a:pt x="472576" y="3725"/>
                  <a:pt x="472472" y="3932"/>
                  <a:pt x="472265" y="4139"/>
                </a:cubicBezTo>
                <a:cubicBezTo>
                  <a:pt x="472059" y="4346"/>
                  <a:pt x="471852" y="4449"/>
                  <a:pt x="471593" y="4449"/>
                </a:cubicBezTo>
                <a:cubicBezTo>
                  <a:pt x="471386" y="4449"/>
                  <a:pt x="471231" y="4398"/>
                  <a:pt x="471076" y="4242"/>
                </a:cubicBezTo>
                <a:cubicBezTo>
                  <a:pt x="470714" y="3777"/>
                  <a:pt x="470300" y="3415"/>
                  <a:pt x="469731" y="3053"/>
                </a:cubicBezTo>
                <a:cubicBezTo>
                  <a:pt x="469162" y="2691"/>
                  <a:pt x="468593" y="2432"/>
                  <a:pt x="467921" y="2225"/>
                </a:cubicBezTo>
                <a:cubicBezTo>
                  <a:pt x="467248" y="2070"/>
                  <a:pt x="466576" y="1966"/>
                  <a:pt x="465851" y="1966"/>
                </a:cubicBezTo>
                <a:cubicBezTo>
                  <a:pt x="464817" y="1966"/>
                  <a:pt x="463937" y="2122"/>
                  <a:pt x="463161" y="2432"/>
                </a:cubicBezTo>
                <a:cubicBezTo>
                  <a:pt x="462386" y="2742"/>
                  <a:pt x="461765" y="3156"/>
                  <a:pt x="461299" y="3725"/>
                </a:cubicBezTo>
                <a:cubicBezTo>
                  <a:pt x="460834" y="4294"/>
                  <a:pt x="460627" y="5018"/>
                  <a:pt x="460627" y="5794"/>
                </a:cubicBezTo>
                <a:cubicBezTo>
                  <a:pt x="460627" y="6674"/>
                  <a:pt x="460885" y="7398"/>
                  <a:pt x="461403" y="7967"/>
                </a:cubicBezTo>
                <a:cubicBezTo>
                  <a:pt x="461868" y="8536"/>
                  <a:pt x="462541" y="9002"/>
                  <a:pt x="463369" y="9364"/>
                </a:cubicBezTo>
                <a:cubicBezTo>
                  <a:pt x="464196" y="9726"/>
                  <a:pt x="465075" y="10088"/>
                  <a:pt x="466006" y="10398"/>
                </a:cubicBezTo>
                <a:cubicBezTo>
                  <a:pt x="466886" y="10657"/>
                  <a:pt x="467765" y="10968"/>
                  <a:pt x="468593" y="11278"/>
                </a:cubicBezTo>
                <a:cubicBezTo>
                  <a:pt x="469421" y="11588"/>
                  <a:pt x="470196" y="12002"/>
                  <a:pt x="470817" y="12468"/>
                </a:cubicBezTo>
                <a:cubicBezTo>
                  <a:pt x="471438" y="12933"/>
                  <a:pt x="471955" y="13554"/>
                  <a:pt x="472317" y="14278"/>
                </a:cubicBezTo>
                <a:cubicBezTo>
                  <a:pt x="472679" y="15003"/>
                  <a:pt x="472886" y="15934"/>
                  <a:pt x="472886" y="17072"/>
                </a:cubicBezTo>
                <a:cubicBezTo>
                  <a:pt x="472886" y="18158"/>
                  <a:pt x="472576" y="19089"/>
                  <a:pt x="471955" y="19969"/>
                </a:cubicBezTo>
                <a:cubicBezTo>
                  <a:pt x="471334" y="20848"/>
                  <a:pt x="470507" y="21521"/>
                  <a:pt x="469421" y="22038"/>
                </a:cubicBezTo>
                <a:cubicBezTo>
                  <a:pt x="468386" y="22555"/>
                  <a:pt x="467145" y="22814"/>
                  <a:pt x="465696" y="22814"/>
                </a:cubicBezTo>
                <a:cubicBezTo>
                  <a:pt x="464093" y="22814"/>
                  <a:pt x="462696" y="22555"/>
                  <a:pt x="461506" y="22038"/>
                </a:cubicBezTo>
                <a:cubicBezTo>
                  <a:pt x="460317" y="21521"/>
                  <a:pt x="459230" y="20693"/>
                  <a:pt x="458144" y="19658"/>
                </a:cubicBezTo>
                <a:cubicBezTo>
                  <a:pt x="458041" y="19555"/>
                  <a:pt x="457937" y="19451"/>
                  <a:pt x="457886" y="19348"/>
                </a:cubicBezTo>
                <a:cubicBezTo>
                  <a:pt x="457834" y="19193"/>
                  <a:pt x="457782" y="19038"/>
                  <a:pt x="457782" y="18882"/>
                </a:cubicBezTo>
                <a:cubicBezTo>
                  <a:pt x="457782" y="18675"/>
                  <a:pt x="457886" y="18417"/>
                  <a:pt x="458092" y="18210"/>
                </a:cubicBezTo>
                <a:cubicBezTo>
                  <a:pt x="458299" y="18003"/>
                  <a:pt x="458506" y="17899"/>
                  <a:pt x="458765" y="17899"/>
                </a:cubicBezTo>
                <a:cubicBezTo>
                  <a:pt x="458972" y="17899"/>
                  <a:pt x="459230" y="18003"/>
                  <a:pt x="459437" y="18210"/>
                </a:cubicBezTo>
                <a:cubicBezTo>
                  <a:pt x="460265" y="19089"/>
                  <a:pt x="461196" y="19762"/>
                  <a:pt x="462230" y="20227"/>
                </a:cubicBezTo>
                <a:cubicBezTo>
                  <a:pt x="463265" y="20693"/>
                  <a:pt x="464403" y="20900"/>
                  <a:pt x="465593" y="20900"/>
                </a:cubicBezTo>
                <a:cubicBezTo>
                  <a:pt x="466576" y="20900"/>
                  <a:pt x="467507" y="20745"/>
                  <a:pt x="468282" y="20434"/>
                </a:cubicBezTo>
                <a:cubicBezTo>
                  <a:pt x="469058" y="20124"/>
                  <a:pt x="469679" y="19658"/>
                  <a:pt x="470145" y="19089"/>
                </a:cubicBezTo>
                <a:cubicBezTo>
                  <a:pt x="470558" y="18469"/>
                  <a:pt x="470817" y="17796"/>
                  <a:pt x="470817" y="17020"/>
                </a:cubicBezTo>
                <a:cubicBezTo>
                  <a:pt x="470817" y="16089"/>
                  <a:pt x="470558" y="15313"/>
                  <a:pt x="470041" y="14692"/>
                </a:cubicBezTo>
                <a:cubicBezTo>
                  <a:pt x="469524" y="14071"/>
                  <a:pt x="468852" y="13606"/>
                  <a:pt x="467972" y="13192"/>
                </a:cubicBezTo>
                <a:cubicBezTo>
                  <a:pt x="467093" y="12830"/>
                  <a:pt x="466110" y="12468"/>
                  <a:pt x="465075" y="12157"/>
                </a:cubicBezTo>
                <a:cubicBezTo>
                  <a:pt x="464196" y="11899"/>
                  <a:pt x="463369" y="11588"/>
                  <a:pt x="462593" y="11278"/>
                </a:cubicBezTo>
                <a:cubicBezTo>
                  <a:pt x="461817" y="10968"/>
                  <a:pt x="461144" y="10554"/>
                  <a:pt x="460523" y="10088"/>
                </a:cubicBezTo>
                <a:cubicBezTo>
                  <a:pt x="459954" y="9623"/>
                  <a:pt x="459489" y="9002"/>
                  <a:pt x="459127" y="8329"/>
                </a:cubicBezTo>
                <a:cubicBezTo>
                  <a:pt x="458765" y="7605"/>
                  <a:pt x="458609" y="6777"/>
                  <a:pt x="458609" y="5794"/>
                </a:cubicBezTo>
                <a:cubicBezTo>
                  <a:pt x="458609" y="4708"/>
                  <a:pt x="458920" y="3725"/>
                  <a:pt x="459489" y="2846"/>
                </a:cubicBezTo>
                <a:cubicBezTo>
                  <a:pt x="460110" y="2018"/>
                  <a:pt x="460937" y="1346"/>
                  <a:pt x="462024" y="828"/>
                </a:cubicBezTo>
                <a:cubicBezTo>
                  <a:pt x="463110" y="363"/>
                  <a:pt x="464351" y="104"/>
                  <a:pt x="465800" y="104"/>
                </a:cubicBezTo>
                <a:close/>
                <a:moveTo>
                  <a:pt x="392502" y="104"/>
                </a:moveTo>
                <a:cubicBezTo>
                  <a:pt x="393640" y="104"/>
                  <a:pt x="394726" y="259"/>
                  <a:pt x="395761" y="518"/>
                </a:cubicBezTo>
                <a:cubicBezTo>
                  <a:pt x="396796" y="776"/>
                  <a:pt x="397727" y="1190"/>
                  <a:pt x="398554" y="1708"/>
                </a:cubicBezTo>
                <a:cubicBezTo>
                  <a:pt x="398658" y="1811"/>
                  <a:pt x="398813" y="1915"/>
                  <a:pt x="398864" y="2070"/>
                </a:cubicBezTo>
                <a:cubicBezTo>
                  <a:pt x="398916" y="2173"/>
                  <a:pt x="398968" y="2328"/>
                  <a:pt x="398968" y="2484"/>
                </a:cubicBezTo>
                <a:cubicBezTo>
                  <a:pt x="398968" y="2794"/>
                  <a:pt x="398916" y="3053"/>
                  <a:pt x="398709" y="3208"/>
                </a:cubicBezTo>
                <a:cubicBezTo>
                  <a:pt x="398502" y="3363"/>
                  <a:pt x="398296" y="3467"/>
                  <a:pt x="398089" y="3467"/>
                </a:cubicBezTo>
                <a:cubicBezTo>
                  <a:pt x="397985" y="3467"/>
                  <a:pt x="397882" y="3415"/>
                  <a:pt x="397778" y="3415"/>
                </a:cubicBezTo>
                <a:cubicBezTo>
                  <a:pt x="397675" y="3415"/>
                  <a:pt x="397623" y="3363"/>
                  <a:pt x="397520" y="3311"/>
                </a:cubicBezTo>
                <a:cubicBezTo>
                  <a:pt x="396796" y="2949"/>
                  <a:pt x="396020" y="2587"/>
                  <a:pt x="395192" y="2380"/>
                </a:cubicBezTo>
                <a:cubicBezTo>
                  <a:pt x="394364" y="2122"/>
                  <a:pt x="393433" y="2018"/>
                  <a:pt x="392502" y="2018"/>
                </a:cubicBezTo>
                <a:cubicBezTo>
                  <a:pt x="390692" y="2018"/>
                  <a:pt x="389088" y="2432"/>
                  <a:pt x="387692" y="3260"/>
                </a:cubicBezTo>
                <a:cubicBezTo>
                  <a:pt x="386295" y="4087"/>
                  <a:pt x="385157" y="5174"/>
                  <a:pt x="384381" y="6622"/>
                </a:cubicBezTo>
                <a:cubicBezTo>
                  <a:pt x="383605" y="8071"/>
                  <a:pt x="383191" y="9674"/>
                  <a:pt x="383191" y="11485"/>
                </a:cubicBezTo>
                <a:cubicBezTo>
                  <a:pt x="383191" y="13295"/>
                  <a:pt x="383605" y="14899"/>
                  <a:pt x="384381" y="16348"/>
                </a:cubicBezTo>
                <a:cubicBezTo>
                  <a:pt x="385157" y="17744"/>
                  <a:pt x="386295" y="18882"/>
                  <a:pt x="387692" y="19710"/>
                </a:cubicBezTo>
                <a:cubicBezTo>
                  <a:pt x="389088" y="20538"/>
                  <a:pt x="390692" y="20952"/>
                  <a:pt x="392502" y="20952"/>
                </a:cubicBezTo>
                <a:cubicBezTo>
                  <a:pt x="393433" y="20952"/>
                  <a:pt x="394364" y="20796"/>
                  <a:pt x="395347" y="20538"/>
                </a:cubicBezTo>
                <a:cubicBezTo>
                  <a:pt x="396226" y="20279"/>
                  <a:pt x="397002" y="19917"/>
                  <a:pt x="397675" y="19503"/>
                </a:cubicBezTo>
                <a:lnTo>
                  <a:pt x="397675" y="13244"/>
                </a:lnTo>
                <a:lnTo>
                  <a:pt x="392709" y="13244"/>
                </a:lnTo>
                <a:cubicBezTo>
                  <a:pt x="392450" y="13244"/>
                  <a:pt x="392244" y="13140"/>
                  <a:pt x="392036" y="12933"/>
                </a:cubicBezTo>
                <a:cubicBezTo>
                  <a:pt x="391830" y="12726"/>
                  <a:pt x="391726" y="12519"/>
                  <a:pt x="391726" y="12261"/>
                </a:cubicBezTo>
                <a:cubicBezTo>
                  <a:pt x="391726" y="12002"/>
                  <a:pt x="391830" y="11743"/>
                  <a:pt x="392036" y="11588"/>
                </a:cubicBezTo>
                <a:cubicBezTo>
                  <a:pt x="392192" y="11433"/>
                  <a:pt x="392450" y="11330"/>
                  <a:pt x="392709" y="11330"/>
                </a:cubicBezTo>
                <a:lnTo>
                  <a:pt x="398761" y="11330"/>
                </a:lnTo>
                <a:cubicBezTo>
                  <a:pt x="399020" y="11330"/>
                  <a:pt x="399227" y="11433"/>
                  <a:pt x="399382" y="11640"/>
                </a:cubicBezTo>
                <a:cubicBezTo>
                  <a:pt x="399537" y="11795"/>
                  <a:pt x="399640" y="12054"/>
                  <a:pt x="399640" y="12313"/>
                </a:cubicBezTo>
                <a:lnTo>
                  <a:pt x="399640" y="19917"/>
                </a:lnTo>
                <a:cubicBezTo>
                  <a:pt x="399640" y="20072"/>
                  <a:pt x="399640" y="20227"/>
                  <a:pt x="399537" y="20383"/>
                </a:cubicBezTo>
                <a:cubicBezTo>
                  <a:pt x="399433" y="20538"/>
                  <a:pt x="399330" y="20641"/>
                  <a:pt x="399175" y="20745"/>
                </a:cubicBezTo>
                <a:cubicBezTo>
                  <a:pt x="398244" y="21365"/>
                  <a:pt x="397209" y="21883"/>
                  <a:pt x="396071" y="22245"/>
                </a:cubicBezTo>
                <a:cubicBezTo>
                  <a:pt x="394933" y="22607"/>
                  <a:pt x="393744" y="22814"/>
                  <a:pt x="392502" y="22814"/>
                </a:cubicBezTo>
                <a:cubicBezTo>
                  <a:pt x="390899" y="22814"/>
                  <a:pt x="389398" y="22555"/>
                  <a:pt x="388002" y="21986"/>
                </a:cubicBezTo>
                <a:cubicBezTo>
                  <a:pt x="386605" y="21417"/>
                  <a:pt x="385416" y="20641"/>
                  <a:pt x="384381" y="19607"/>
                </a:cubicBezTo>
                <a:cubicBezTo>
                  <a:pt x="383346" y="18572"/>
                  <a:pt x="382571" y="17382"/>
                  <a:pt x="382001" y="15985"/>
                </a:cubicBezTo>
                <a:cubicBezTo>
                  <a:pt x="381433" y="14589"/>
                  <a:pt x="381174" y="13089"/>
                  <a:pt x="381174" y="11485"/>
                </a:cubicBezTo>
                <a:cubicBezTo>
                  <a:pt x="381174" y="9881"/>
                  <a:pt x="381433" y="8381"/>
                  <a:pt x="382001" y="6984"/>
                </a:cubicBezTo>
                <a:cubicBezTo>
                  <a:pt x="382571" y="5587"/>
                  <a:pt x="383346" y="4398"/>
                  <a:pt x="384381" y="3363"/>
                </a:cubicBezTo>
                <a:cubicBezTo>
                  <a:pt x="385416" y="2328"/>
                  <a:pt x="386605" y="1552"/>
                  <a:pt x="388002" y="983"/>
                </a:cubicBezTo>
                <a:cubicBezTo>
                  <a:pt x="389398" y="414"/>
                  <a:pt x="390899" y="104"/>
                  <a:pt x="392502" y="104"/>
                </a:cubicBezTo>
                <a:close/>
                <a:moveTo>
                  <a:pt x="134179" y="104"/>
                </a:moveTo>
                <a:cubicBezTo>
                  <a:pt x="135265" y="104"/>
                  <a:pt x="136352" y="259"/>
                  <a:pt x="137386" y="570"/>
                </a:cubicBezTo>
                <a:cubicBezTo>
                  <a:pt x="138421" y="828"/>
                  <a:pt x="139352" y="1242"/>
                  <a:pt x="140231" y="1811"/>
                </a:cubicBezTo>
                <a:cubicBezTo>
                  <a:pt x="140593" y="1966"/>
                  <a:pt x="140800" y="2277"/>
                  <a:pt x="140852" y="2639"/>
                </a:cubicBezTo>
                <a:cubicBezTo>
                  <a:pt x="140904" y="3001"/>
                  <a:pt x="140800" y="3363"/>
                  <a:pt x="140541" y="3673"/>
                </a:cubicBezTo>
                <a:cubicBezTo>
                  <a:pt x="140335" y="3984"/>
                  <a:pt x="140128" y="4139"/>
                  <a:pt x="139817" y="4139"/>
                </a:cubicBezTo>
                <a:cubicBezTo>
                  <a:pt x="139507" y="4139"/>
                  <a:pt x="139248" y="4087"/>
                  <a:pt x="138938" y="3932"/>
                </a:cubicBezTo>
                <a:cubicBezTo>
                  <a:pt x="138265" y="3518"/>
                  <a:pt x="137490" y="3208"/>
                  <a:pt x="136714" y="2949"/>
                </a:cubicBezTo>
                <a:cubicBezTo>
                  <a:pt x="135886" y="2691"/>
                  <a:pt x="135058" y="2587"/>
                  <a:pt x="134179" y="2587"/>
                </a:cubicBezTo>
                <a:cubicBezTo>
                  <a:pt x="132938" y="2587"/>
                  <a:pt x="131800" y="2846"/>
                  <a:pt x="130765" y="3260"/>
                </a:cubicBezTo>
                <a:cubicBezTo>
                  <a:pt x="129731" y="3673"/>
                  <a:pt x="128851" y="4294"/>
                  <a:pt x="128075" y="5070"/>
                </a:cubicBezTo>
                <a:cubicBezTo>
                  <a:pt x="127351" y="5846"/>
                  <a:pt x="126730" y="6777"/>
                  <a:pt x="126317" y="7864"/>
                </a:cubicBezTo>
                <a:cubicBezTo>
                  <a:pt x="125903" y="8950"/>
                  <a:pt x="125696" y="10140"/>
                  <a:pt x="125696" y="11433"/>
                </a:cubicBezTo>
                <a:cubicBezTo>
                  <a:pt x="125696" y="12830"/>
                  <a:pt x="125903" y="14071"/>
                  <a:pt x="126368" y="15158"/>
                </a:cubicBezTo>
                <a:cubicBezTo>
                  <a:pt x="126782" y="16244"/>
                  <a:pt x="127403" y="17175"/>
                  <a:pt x="128179" y="17951"/>
                </a:cubicBezTo>
                <a:cubicBezTo>
                  <a:pt x="128955" y="18727"/>
                  <a:pt x="129834" y="19296"/>
                  <a:pt x="130869" y="19710"/>
                </a:cubicBezTo>
                <a:cubicBezTo>
                  <a:pt x="131851" y="20124"/>
                  <a:pt x="132990" y="20331"/>
                  <a:pt x="134179" y="20331"/>
                </a:cubicBezTo>
                <a:cubicBezTo>
                  <a:pt x="135007" y="20331"/>
                  <a:pt x="135886" y="20227"/>
                  <a:pt x="136662" y="19969"/>
                </a:cubicBezTo>
                <a:cubicBezTo>
                  <a:pt x="137438" y="19710"/>
                  <a:pt x="138214" y="19400"/>
                  <a:pt x="138938" y="18934"/>
                </a:cubicBezTo>
                <a:cubicBezTo>
                  <a:pt x="139248" y="18779"/>
                  <a:pt x="139507" y="18727"/>
                  <a:pt x="139817" y="18779"/>
                </a:cubicBezTo>
                <a:cubicBezTo>
                  <a:pt x="140076" y="18831"/>
                  <a:pt x="140335" y="18986"/>
                  <a:pt x="140645" y="19141"/>
                </a:cubicBezTo>
                <a:cubicBezTo>
                  <a:pt x="140852" y="19451"/>
                  <a:pt x="140955" y="19814"/>
                  <a:pt x="140904" y="20176"/>
                </a:cubicBezTo>
                <a:cubicBezTo>
                  <a:pt x="140800" y="20589"/>
                  <a:pt x="140645" y="20848"/>
                  <a:pt x="140283" y="21003"/>
                </a:cubicBezTo>
                <a:cubicBezTo>
                  <a:pt x="139766" y="21314"/>
                  <a:pt x="139145" y="21624"/>
                  <a:pt x="138473" y="21883"/>
                </a:cubicBezTo>
                <a:cubicBezTo>
                  <a:pt x="137800" y="22141"/>
                  <a:pt x="137076" y="22348"/>
                  <a:pt x="136352" y="22504"/>
                </a:cubicBezTo>
                <a:cubicBezTo>
                  <a:pt x="135627" y="22659"/>
                  <a:pt x="134903" y="22710"/>
                  <a:pt x="134179" y="22710"/>
                </a:cubicBezTo>
                <a:cubicBezTo>
                  <a:pt x="132679" y="22710"/>
                  <a:pt x="131231" y="22452"/>
                  <a:pt x="129886" y="21935"/>
                </a:cubicBezTo>
                <a:cubicBezTo>
                  <a:pt x="128541" y="21417"/>
                  <a:pt x="127351" y="20641"/>
                  <a:pt x="126317" y="19658"/>
                </a:cubicBezTo>
                <a:cubicBezTo>
                  <a:pt x="125282" y="18675"/>
                  <a:pt x="124506" y="17486"/>
                  <a:pt x="123886" y="16089"/>
                </a:cubicBezTo>
                <a:cubicBezTo>
                  <a:pt x="123316" y="14692"/>
                  <a:pt x="123006" y="13140"/>
                  <a:pt x="123006" y="11381"/>
                </a:cubicBezTo>
                <a:cubicBezTo>
                  <a:pt x="123006" y="9778"/>
                  <a:pt x="123265" y="8226"/>
                  <a:pt x="123834" y="6881"/>
                </a:cubicBezTo>
                <a:cubicBezTo>
                  <a:pt x="124403" y="5536"/>
                  <a:pt x="125179" y="4346"/>
                  <a:pt x="126213" y="3311"/>
                </a:cubicBezTo>
                <a:cubicBezTo>
                  <a:pt x="127248" y="2277"/>
                  <a:pt x="128438" y="1501"/>
                  <a:pt x="129782" y="932"/>
                </a:cubicBezTo>
                <a:cubicBezTo>
                  <a:pt x="131127" y="363"/>
                  <a:pt x="132576" y="104"/>
                  <a:pt x="134179" y="104"/>
                </a:cubicBezTo>
                <a:close/>
                <a:moveTo>
                  <a:pt x="421573" y="52"/>
                </a:moveTo>
                <a:cubicBezTo>
                  <a:pt x="423125" y="52"/>
                  <a:pt x="424522" y="311"/>
                  <a:pt x="425815" y="880"/>
                </a:cubicBezTo>
                <a:cubicBezTo>
                  <a:pt x="427108" y="1449"/>
                  <a:pt x="428246" y="2225"/>
                  <a:pt x="429177" y="3259"/>
                </a:cubicBezTo>
                <a:cubicBezTo>
                  <a:pt x="430108" y="4294"/>
                  <a:pt x="430884" y="5484"/>
                  <a:pt x="431350" y="6880"/>
                </a:cubicBezTo>
                <a:cubicBezTo>
                  <a:pt x="431867" y="8226"/>
                  <a:pt x="432125" y="9777"/>
                  <a:pt x="432125" y="11433"/>
                </a:cubicBezTo>
                <a:cubicBezTo>
                  <a:pt x="432125" y="13088"/>
                  <a:pt x="431867" y="14588"/>
                  <a:pt x="431350" y="15985"/>
                </a:cubicBezTo>
                <a:cubicBezTo>
                  <a:pt x="430832" y="17382"/>
                  <a:pt x="430108" y="18572"/>
                  <a:pt x="429177" y="19606"/>
                </a:cubicBezTo>
                <a:cubicBezTo>
                  <a:pt x="428246" y="20641"/>
                  <a:pt x="427108" y="21417"/>
                  <a:pt x="425815" y="21986"/>
                </a:cubicBezTo>
                <a:cubicBezTo>
                  <a:pt x="424522" y="22555"/>
                  <a:pt x="423125" y="22814"/>
                  <a:pt x="421573" y="22814"/>
                </a:cubicBezTo>
                <a:cubicBezTo>
                  <a:pt x="420021" y="22814"/>
                  <a:pt x="418625" y="22555"/>
                  <a:pt x="417332" y="21986"/>
                </a:cubicBezTo>
                <a:cubicBezTo>
                  <a:pt x="416038" y="21417"/>
                  <a:pt x="414901" y="20641"/>
                  <a:pt x="413969" y="19606"/>
                </a:cubicBezTo>
                <a:cubicBezTo>
                  <a:pt x="413038" y="18572"/>
                  <a:pt x="412314" y="17330"/>
                  <a:pt x="411797" y="15985"/>
                </a:cubicBezTo>
                <a:cubicBezTo>
                  <a:pt x="411280" y="14640"/>
                  <a:pt x="411021" y="13088"/>
                  <a:pt x="411021" y="11433"/>
                </a:cubicBezTo>
                <a:cubicBezTo>
                  <a:pt x="411021" y="9777"/>
                  <a:pt x="411280" y="8277"/>
                  <a:pt x="411797" y="6880"/>
                </a:cubicBezTo>
                <a:cubicBezTo>
                  <a:pt x="412262" y="5484"/>
                  <a:pt x="413038" y="4294"/>
                  <a:pt x="413969" y="3259"/>
                </a:cubicBezTo>
                <a:cubicBezTo>
                  <a:pt x="414901" y="2225"/>
                  <a:pt x="416038" y="1449"/>
                  <a:pt x="417332" y="880"/>
                </a:cubicBezTo>
                <a:cubicBezTo>
                  <a:pt x="418625" y="311"/>
                  <a:pt x="420021" y="52"/>
                  <a:pt x="421573" y="52"/>
                </a:cubicBezTo>
                <a:close/>
                <a:moveTo>
                  <a:pt x="298670" y="52"/>
                </a:moveTo>
                <a:cubicBezTo>
                  <a:pt x="300222" y="52"/>
                  <a:pt x="301619" y="311"/>
                  <a:pt x="302912" y="880"/>
                </a:cubicBezTo>
                <a:cubicBezTo>
                  <a:pt x="304205" y="1449"/>
                  <a:pt x="305343" y="2225"/>
                  <a:pt x="306274" y="3259"/>
                </a:cubicBezTo>
                <a:cubicBezTo>
                  <a:pt x="307205" y="4294"/>
                  <a:pt x="307981" y="5484"/>
                  <a:pt x="308447" y="6880"/>
                </a:cubicBezTo>
                <a:cubicBezTo>
                  <a:pt x="308964" y="8226"/>
                  <a:pt x="309222" y="9777"/>
                  <a:pt x="309222" y="11433"/>
                </a:cubicBezTo>
                <a:cubicBezTo>
                  <a:pt x="309222" y="13088"/>
                  <a:pt x="308964" y="14588"/>
                  <a:pt x="308447" y="15985"/>
                </a:cubicBezTo>
                <a:cubicBezTo>
                  <a:pt x="307929" y="17382"/>
                  <a:pt x="307205" y="18572"/>
                  <a:pt x="306274" y="19606"/>
                </a:cubicBezTo>
                <a:cubicBezTo>
                  <a:pt x="305343" y="20641"/>
                  <a:pt x="304205" y="21417"/>
                  <a:pt x="302912" y="21986"/>
                </a:cubicBezTo>
                <a:cubicBezTo>
                  <a:pt x="301619" y="22555"/>
                  <a:pt x="300222" y="22814"/>
                  <a:pt x="298670" y="22814"/>
                </a:cubicBezTo>
                <a:cubicBezTo>
                  <a:pt x="297118" y="22814"/>
                  <a:pt x="295722" y="22555"/>
                  <a:pt x="294429" y="21986"/>
                </a:cubicBezTo>
                <a:cubicBezTo>
                  <a:pt x="293135" y="21417"/>
                  <a:pt x="291998" y="20641"/>
                  <a:pt x="291066" y="19606"/>
                </a:cubicBezTo>
                <a:cubicBezTo>
                  <a:pt x="290135" y="18572"/>
                  <a:pt x="289411" y="17382"/>
                  <a:pt x="288894" y="15985"/>
                </a:cubicBezTo>
                <a:cubicBezTo>
                  <a:pt x="288377" y="14640"/>
                  <a:pt x="288118" y="13088"/>
                  <a:pt x="288118" y="11433"/>
                </a:cubicBezTo>
                <a:cubicBezTo>
                  <a:pt x="288118" y="9777"/>
                  <a:pt x="288377" y="8277"/>
                  <a:pt x="288894" y="6880"/>
                </a:cubicBezTo>
                <a:cubicBezTo>
                  <a:pt x="289411" y="5484"/>
                  <a:pt x="290135" y="4294"/>
                  <a:pt x="291066" y="3259"/>
                </a:cubicBezTo>
                <a:cubicBezTo>
                  <a:pt x="291998" y="2225"/>
                  <a:pt x="293135" y="1449"/>
                  <a:pt x="294429" y="880"/>
                </a:cubicBezTo>
                <a:cubicBezTo>
                  <a:pt x="295722" y="311"/>
                  <a:pt x="297118" y="52"/>
                  <a:pt x="298670" y="52"/>
                </a:cubicBezTo>
                <a:close/>
                <a:moveTo>
                  <a:pt x="8069" y="0"/>
                </a:moveTo>
                <a:cubicBezTo>
                  <a:pt x="9363" y="0"/>
                  <a:pt x="10604" y="207"/>
                  <a:pt x="11742" y="621"/>
                </a:cubicBezTo>
                <a:cubicBezTo>
                  <a:pt x="12880" y="1086"/>
                  <a:pt x="13811" y="1655"/>
                  <a:pt x="14483" y="2380"/>
                </a:cubicBezTo>
                <a:cubicBezTo>
                  <a:pt x="14897" y="2793"/>
                  <a:pt x="15104" y="3207"/>
                  <a:pt x="15104" y="3569"/>
                </a:cubicBezTo>
                <a:cubicBezTo>
                  <a:pt x="15104" y="3880"/>
                  <a:pt x="14949" y="4190"/>
                  <a:pt x="14690" y="4449"/>
                </a:cubicBezTo>
                <a:cubicBezTo>
                  <a:pt x="14432" y="4708"/>
                  <a:pt x="14121" y="4863"/>
                  <a:pt x="13811" y="4863"/>
                </a:cubicBezTo>
                <a:cubicBezTo>
                  <a:pt x="13604" y="4863"/>
                  <a:pt x="13397" y="4759"/>
                  <a:pt x="13190" y="4604"/>
                </a:cubicBezTo>
                <a:cubicBezTo>
                  <a:pt x="12828" y="4190"/>
                  <a:pt x="12414" y="3828"/>
                  <a:pt x="11845" y="3518"/>
                </a:cubicBezTo>
                <a:cubicBezTo>
                  <a:pt x="11276" y="3207"/>
                  <a:pt x="10707" y="2949"/>
                  <a:pt x="10035" y="2742"/>
                </a:cubicBezTo>
                <a:cubicBezTo>
                  <a:pt x="9363" y="2587"/>
                  <a:pt x="8742" y="2483"/>
                  <a:pt x="8069" y="2483"/>
                </a:cubicBezTo>
                <a:cubicBezTo>
                  <a:pt x="7138" y="2483"/>
                  <a:pt x="6259" y="2638"/>
                  <a:pt x="5535" y="2897"/>
                </a:cubicBezTo>
                <a:cubicBezTo>
                  <a:pt x="4811" y="3156"/>
                  <a:pt x="4242" y="3569"/>
                  <a:pt x="3828" y="4087"/>
                </a:cubicBezTo>
                <a:cubicBezTo>
                  <a:pt x="3414" y="4604"/>
                  <a:pt x="3207" y="5225"/>
                  <a:pt x="3207" y="5949"/>
                </a:cubicBezTo>
                <a:cubicBezTo>
                  <a:pt x="3207" y="6725"/>
                  <a:pt x="3414" y="7398"/>
                  <a:pt x="3880" y="7915"/>
                </a:cubicBezTo>
                <a:cubicBezTo>
                  <a:pt x="4345" y="8432"/>
                  <a:pt x="4966" y="8846"/>
                  <a:pt x="5742" y="9156"/>
                </a:cubicBezTo>
                <a:cubicBezTo>
                  <a:pt x="6518" y="9518"/>
                  <a:pt x="7397" y="9777"/>
                  <a:pt x="8328" y="10036"/>
                </a:cubicBezTo>
                <a:cubicBezTo>
                  <a:pt x="9363" y="10294"/>
                  <a:pt x="10294" y="10605"/>
                  <a:pt x="11173" y="10915"/>
                </a:cubicBezTo>
                <a:cubicBezTo>
                  <a:pt x="12052" y="11277"/>
                  <a:pt x="12828" y="11691"/>
                  <a:pt x="13449" y="12157"/>
                </a:cubicBezTo>
                <a:cubicBezTo>
                  <a:pt x="14070" y="12622"/>
                  <a:pt x="14587" y="13243"/>
                  <a:pt x="15001" y="13916"/>
                </a:cubicBezTo>
                <a:cubicBezTo>
                  <a:pt x="15363" y="14640"/>
                  <a:pt x="15518" y="15571"/>
                  <a:pt x="15518" y="16657"/>
                </a:cubicBezTo>
                <a:cubicBezTo>
                  <a:pt x="15518" y="17847"/>
                  <a:pt x="15208" y="18882"/>
                  <a:pt x="14535" y="19761"/>
                </a:cubicBezTo>
                <a:cubicBezTo>
                  <a:pt x="13863" y="20641"/>
                  <a:pt x="12983" y="21365"/>
                  <a:pt x="11845" y="21882"/>
                </a:cubicBezTo>
                <a:cubicBezTo>
                  <a:pt x="10707" y="22400"/>
                  <a:pt x="9414" y="22710"/>
                  <a:pt x="8018" y="22710"/>
                </a:cubicBezTo>
                <a:cubicBezTo>
                  <a:pt x="6466" y="22710"/>
                  <a:pt x="5121" y="22503"/>
                  <a:pt x="3931" y="22037"/>
                </a:cubicBezTo>
                <a:cubicBezTo>
                  <a:pt x="2741" y="21572"/>
                  <a:pt x="1604" y="20848"/>
                  <a:pt x="517" y="19813"/>
                </a:cubicBezTo>
                <a:cubicBezTo>
                  <a:pt x="362" y="19710"/>
                  <a:pt x="259" y="19503"/>
                  <a:pt x="155" y="19347"/>
                </a:cubicBezTo>
                <a:cubicBezTo>
                  <a:pt x="52" y="19192"/>
                  <a:pt x="0" y="18985"/>
                  <a:pt x="0" y="18778"/>
                </a:cubicBezTo>
                <a:cubicBezTo>
                  <a:pt x="0" y="18468"/>
                  <a:pt x="104" y="18158"/>
                  <a:pt x="362" y="17899"/>
                </a:cubicBezTo>
                <a:cubicBezTo>
                  <a:pt x="569" y="17640"/>
                  <a:pt x="879" y="17485"/>
                  <a:pt x="1241" y="17485"/>
                </a:cubicBezTo>
                <a:cubicBezTo>
                  <a:pt x="1500" y="17485"/>
                  <a:pt x="1810" y="17640"/>
                  <a:pt x="2017" y="17847"/>
                </a:cubicBezTo>
                <a:cubicBezTo>
                  <a:pt x="2845" y="18623"/>
                  <a:pt x="3724" y="19244"/>
                  <a:pt x="4707" y="19658"/>
                </a:cubicBezTo>
                <a:cubicBezTo>
                  <a:pt x="5690" y="20072"/>
                  <a:pt x="6776" y="20279"/>
                  <a:pt x="7966" y="20279"/>
                </a:cubicBezTo>
                <a:cubicBezTo>
                  <a:pt x="8897" y="20279"/>
                  <a:pt x="9776" y="20123"/>
                  <a:pt x="10500" y="19813"/>
                </a:cubicBezTo>
                <a:cubicBezTo>
                  <a:pt x="11225" y="19503"/>
                  <a:pt x="11794" y="19089"/>
                  <a:pt x="12259" y="18571"/>
                </a:cubicBezTo>
                <a:cubicBezTo>
                  <a:pt x="12725" y="18054"/>
                  <a:pt x="12932" y="17433"/>
                  <a:pt x="12932" y="16761"/>
                </a:cubicBezTo>
                <a:cubicBezTo>
                  <a:pt x="12932" y="15933"/>
                  <a:pt x="12673" y="15261"/>
                  <a:pt x="12207" y="14692"/>
                </a:cubicBezTo>
                <a:cubicBezTo>
                  <a:pt x="11742" y="14123"/>
                  <a:pt x="11070" y="13657"/>
                  <a:pt x="10242" y="13295"/>
                </a:cubicBezTo>
                <a:cubicBezTo>
                  <a:pt x="9414" y="12933"/>
                  <a:pt x="8431" y="12622"/>
                  <a:pt x="7345" y="12364"/>
                </a:cubicBezTo>
                <a:cubicBezTo>
                  <a:pt x="6362" y="12157"/>
                  <a:pt x="5483" y="11898"/>
                  <a:pt x="4655" y="11536"/>
                </a:cubicBezTo>
                <a:cubicBezTo>
                  <a:pt x="3828" y="11226"/>
                  <a:pt x="3103" y="10812"/>
                  <a:pt x="2535" y="10294"/>
                </a:cubicBezTo>
                <a:cubicBezTo>
                  <a:pt x="1914" y="9777"/>
                  <a:pt x="1448" y="9208"/>
                  <a:pt x="1138" y="8484"/>
                </a:cubicBezTo>
                <a:cubicBezTo>
                  <a:pt x="827" y="7760"/>
                  <a:pt x="672" y="6932"/>
                  <a:pt x="672" y="6001"/>
                </a:cubicBezTo>
                <a:cubicBezTo>
                  <a:pt x="672" y="4811"/>
                  <a:pt x="983" y="3776"/>
                  <a:pt x="1604" y="2845"/>
                </a:cubicBezTo>
                <a:cubicBezTo>
                  <a:pt x="2276" y="1914"/>
                  <a:pt x="3103" y="1242"/>
                  <a:pt x="4242" y="724"/>
                </a:cubicBezTo>
                <a:cubicBezTo>
                  <a:pt x="5328" y="259"/>
                  <a:pt x="6621" y="0"/>
                  <a:pt x="8069"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entury Schoolbook"/>
              <a:ea typeface="Century Schoolbook"/>
              <a:cs typeface="Century Schoolbook"/>
              <a:sym typeface="Century Schoolbook"/>
            </a:endParaRPr>
          </a:p>
        </p:txBody>
      </p:sp>
      <p:grpSp>
        <p:nvGrpSpPr>
          <p:cNvPr id="45" name="Google Shape;45;p46"/>
          <p:cNvGrpSpPr/>
          <p:nvPr/>
        </p:nvGrpSpPr>
        <p:grpSpPr>
          <a:xfrm>
            <a:off x="0" y="3364307"/>
            <a:ext cx="4715405" cy="3004079"/>
            <a:chOff x="195319" y="2097486"/>
            <a:chExt cx="4278713" cy="3004079"/>
          </a:xfrm>
        </p:grpSpPr>
        <p:cxnSp>
          <p:nvCxnSpPr>
            <p:cNvPr id="46" name="Google Shape;46;p46"/>
            <p:cNvCxnSpPr/>
            <p:nvPr/>
          </p:nvCxnSpPr>
          <p:spPr>
            <a:xfrm rot="10800000">
              <a:off x="195319" y="2097486"/>
              <a:ext cx="4278713" cy="0"/>
            </a:xfrm>
            <a:prstGeom prst="straightConnector1">
              <a:avLst/>
            </a:prstGeom>
            <a:noFill/>
            <a:ln w="28575" cap="flat" cmpd="sng">
              <a:solidFill>
                <a:srgbClr val="69ADAD"/>
              </a:solidFill>
              <a:prstDash val="solid"/>
              <a:miter lim="800000"/>
              <a:headEnd type="none" w="sm" len="sm"/>
              <a:tailEnd type="none" w="sm" len="sm"/>
            </a:ln>
          </p:spPr>
        </p:cxnSp>
        <p:cxnSp>
          <p:nvCxnSpPr>
            <p:cNvPr id="47" name="Google Shape;47;p46"/>
            <p:cNvCxnSpPr/>
            <p:nvPr/>
          </p:nvCxnSpPr>
          <p:spPr>
            <a:xfrm rot="10800000">
              <a:off x="195319" y="2592736"/>
              <a:ext cx="4278713" cy="0"/>
            </a:xfrm>
            <a:prstGeom prst="straightConnector1">
              <a:avLst/>
            </a:prstGeom>
            <a:noFill/>
            <a:ln w="28575" cap="flat" cmpd="sng">
              <a:solidFill>
                <a:srgbClr val="69ADAD"/>
              </a:solidFill>
              <a:prstDash val="solid"/>
              <a:miter lim="800000"/>
              <a:headEnd type="none" w="sm" len="sm"/>
              <a:tailEnd type="none" w="sm" len="sm"/>
            </a:ln>
          </p:spPr>
        </p:cxnSp>
        <p:cxnSp>
          <p:nvCxnSpPr>
            <p:cNvPr id="48" name="Google Shape;48;p46"/>
            <p:cNvCxnSpPr/>
            <p:nvPr/>
          </p:nvCxnSpPr>
          <p:spPr>
            <a:xfrm rot="10800000">
              <a:off x="195319" y="3089885"/>
              <a:ext cx="4278713" cy="0"/>
            </a:xfrm>
            <a:prstGeom prst="straightConnector1">
              <a:avLst/>
            </a:prstGeom>
            <a:noFill/>
            <a:ln w="28575" cap="flat" cmpd="sng">
              <a:solidFill>
                <a:srgbClr val="69ADAD"/>
              </a:solidFill>
              <a:prstDash val="solid"/>
              <a:miter lim="800000"/>
              <a:headEnd type="none" w="sm" len="sm"/>
              <a:tailEnd type="none" w="sm" len="sm"/>
            </a:ln>
          </p:spPr>
        </p:cxnSp>
        <p:cxnSp>
          <p:nvCxnSpPr>
            <p:cNvPr id="49" name="Google Shape;49;p46"/>
            <p:cNvCxnSpPr/>
            <p:nvPr/>
          </p:nvCxnSpPr>
          <p:spPr>
            <a:xfrm rot="10800000">
              <a:off x="195319" y="3585135"/>
              <a:ext cx="4278713" cy="0"/>
            </a:xfrm>
            <a:prstGeom prst="straightConnector1">
              <a:avLst/>
            </a:prstGeom>
            <a:noFill/>
            <a:ln w="28575" cap="flat" cmpd="sng">
              <a:solidFill>
                <a:srgbClr val="69ADAD"/>
              </a:solidFill>
              <a:prstDash val="solid"/>
              <a:miter lim="800000"/>
              <a:headEnd type="none" w="sm" len="sm"/>
              <a:tailEnd type="none" w="sm" len="sm"/>
            </a:ln>
          </p:spPr>
        </p:cxnSp>
        <p:cxnSp>
          <p:nvCxnSpPr>
            <p:cNvPr id="50" name="Google Shape;50;p46"/>
            <p:cNvCxnSpPr/>
            <p:nvPr/>
          </p:nvCxnSpPr>
          <p:spPr>
            <a:xfrm rot="10800000">
              <a:off x="195319" y="4109166"/>
              <a:ext cx="4278713" cy="0"/>
            </a:xfrm>
            <a:prstGeom prst="straightConnector1">
              <a:avLst/>
            </a:prstGeom>
            <a:noFill/>
            <a:ln w="28575" cap="flat" cmpd="sng">
              <a:solidFill>
                <a:srgbClr val="69ADAD"/>
              </a:solidFill>
              <a:prstDash val="solid"/>
              <a:miter lim="800000"/>
              <a:headEnd type="none" w="sm" len="sm"/>
              <a:tailEnd type="none" w="sm" len="sm"/>
            </a:ln>
          </p:spPr>
        </p:cxnSp>
        <p:cxnSp>
          <p:nvCxnSpPr>
            <p:cNvPr id="51" name="Google Shape;51;p46"/>
            <p:cNvCxnSpPr/>
            <p:nvPr/>
          </p:nvCxnSpPr>
          <p:spPr>
            <a:xfrm rot="10800000">
              <a:off x="195319" y="4604416"/>
              <a:ext cx="4278713" cy="0"/>
            </a:xfrm>
            <a:prstGeom prst="straightConnector1">
              <a:avLst/>
            </a:prstGeom>
            <a:noFill/>
            <a:ln w="28575" cap="flat" cmpd="sng">
              <a:solidFill>
                <a:srgbClr val="69ADAD"/>
              </a:solidFill>
              <a:prstDash val="solid"/>
              <a:miter lim="800000"/>
              <a:headEnd type="none" w="sm" len="sm"/>
              <a:tailEnd type="none" w="sm" len="sm"/>
            </a:ln>
          </p:spPr>
        </p:cxnSp>
        <p:cxnSp>
          <p:nvCxnSpPr>
            <p:cNvPr id="52" name="Google Shape;52;p46"/>
            <p:cNvCxnSpPr/>
            <p:nvPr/>
          </p:nvCxnSpPr>
          <p:spPr>
            <a:xfrm rot="10800000">
              <a:off x="195319" y="5101565"/>
              <a:ext cx="4278713" cy="0"/>
            </a:xfrm>
            <a:prstGeom prst="straightConnector1">
              <a:avLst/>
            </a:prstGeom>
            <a:noFill/>
            <a:ln w="28575" cap="flat" cmpd="sng">
              <a:solidFill>
                <a:srgbClr val="69ADAD"/>
              </a:solidFill>
              <a:prstDash val="solid"/>
              <a:miter lim="800000"/>
              <a:headEnd type="none" w="sm" len="sm"/>
              <a:tailEnd type="none" w="sm" len="sm"/>
            </a:ln>
          </p:spPr>
        </p:cxnSp>
      </p:grpSp>
      <p:sp>
        <p:nvSpPr>
          <p:cNvPr id="53" name="Google Shape;53;p46"/>
          <p:cNvSpPr txBox="1">
            <a:spLocks noGrp="1"/>
          </p:cNvSpPr>
          <p:nvPr>
            <p:ph type="body" idx="20"/>
          </p:nvPr>
        </p:nvSpPr>
        <p:spPr>
          <a:xfrm>
            <a:off x="791228" y="729337"/>
            <a:ext cx="4746695" cy="1301871"/>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6000"/>
              <a:buNone/>
              <a:defRPr sz="60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54" name="Google Shape;54;p46"/>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55" name="Google Shape;55;p46"/>
          <p:cNvSpPr txBox="1"/>
          <p:nvPr/>
        </p:nvSpPr>
        <p:spPr>
          <a:xfrm>
            <a:off x="3624944" y="10204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pic>
        <p:nvPicPr>
          <p:cNvPr id="56" name="Google Shape;56;p46"/>
          <p:cNvPicPr preferRelativeResize="0"/>
          <p:nvPr/>
        </p:nvPicPr>
        <p:blipFill rotWithShape="1">
          <a:blip r:embed="rId2">
            <a:alphaModFix/>
          </a:blip>
          <a:srcRect l="22302" b="22948"/>
          <a:stretch/>
        </p:blipFill>
        <p:spPr>
          <a:xfrm>
            <a:off x="0" y="7291388"/>
            <a:ext cx="3429000" cy="3400425"/>
          </a:xfrm>
          <a:custGeom>
            <a:avLst/>
            <a:gdLst/>
            <a:ahLst/>
            <a:cxnLst/>
            <a:rect l="l" t="t" r="r" b="b"/>
            <a:pathLst>
              <a:path w="3429000" h="3400425" extrusionOk="0">
                <a:moveTo>
                  <a:pt x="0" y="0"/>
                </a:moveTo>
                <a:lnTo>
                  <a:pt x="3429000" y="0"/>
                </a:lnTo>
                <a:lnTo>
                  <a:pt x="3429000" y="3400425"/>
                </a:lnTo>
                <a:lnTo>
                  <a:pt x="0" y="3400425"/>
                </a:lnTo>
                <a:close/>
              </a:path>
            </a:pathLst>
          </a:cu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creen Preview">
  <p:cSld name="Screen Preview">
    <p:spTree>
      <p:nvGrpSpPr>
        <p:cNvPr id="1" name="Shape 297"/>
        <p:cNvGrpSpPr/>
        <p:nvPr/>
      </p:nvGrpSpPr>
      <p:grpSpPr>
        <a:xfrm>
          <a:off x="0" y="0"/>
          <a:ext cx="0" cy="0"/>
          <a:chOff x="0" y="0"/>
          <a:chExt cx="0" cy="0"/>
        </a:xfrm>
      </p:grpSpPr>
      <p:sp>
        <p:nvSpPr>
          <p:cNvPr id="298" name="Google Shape;298;p64"/>
          <p:cNvSpPr/>
          <p:nvPr/>
        </p:nvSpPr>
        <p:spPr>
          <a:xfrm>
            <a:off x="0" y="2057399"/>
            <a:ext cx="7559675" cy="7967133"/>
          </a:xfrm>
          <a:prstGeom prst="rect">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299" name="Google Shape;299;p64"/>
          <p:cNvSpPr txBox="1">
            <a:spLocks noGrp="1"/>
          </p:cNvSpPr>
          <p:nvPr>
            <p:ph type="body" idx="1"/>
          </p:nvPr>
        </p:nvSpPr>
        <p:spPr>
          <a:xfrm>
            <a:off x="801602" y="7495821"/>
            <a:ext cx="5956470" cy="232771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chemeClr val="lt1"/>
              </a:buClr>
              <a:buSzPts val="1400"/>
              <a:buNone/>
              <a:defRPr sz="14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300" name="Google Shape;300;p64"/>
          <p:cNvCxnSpPr/>
          <p:nvPr/>
        </p:nvCxnSpPr>
        <p:spPr>
          <a:xfrm>
            <a:off x="0" y="6403398"/>
            <a:ext cx="3779838" cy="0"/>
          </a:xfrm>
          <a:prstGeom prst="straightConnector1">
            <a:avLst/>
          </a:prstGeom>
          <a:noFill/>
          <a:ln w="28575" cap="flat" cmpd="sng">
            <a:solidFill>
              <a:schemeClr val="lt1"/>
            </a:solidFill>
            <a:prstDash val="solid"/>
            <a:miter lim="800000"/>
            <a:headEnd type="none" w="sm" len="sm"/>
            <a:tailEnd type="none" w="sm" len="sm"/>
          </a:ln>
        </p:spPr>
      </p:cxnSp>
      <p:sp>
        <p:nvSpPr>
          <p:cNvPr id="301" name="Google Shape;301;p64"/>
          <p:cNvSpPr txBox="1">
            <a:spLocks noGrp="1"/>
          </p:cNvSpPr>
          <p:nvPr>
            <p:ph type="body" idx="2"/>
          </p:nvPr>
        </p:nvSpPr>
        <p:spPr>
          <a:xfrm>
            <a:off x="801602" y="6416277"/>
            <a:ext cx="5956470" cy="782354"/>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chemeClr val="lt1"/>
              </a:buClr>
              <a:buSzPts val="1800"/>
              <a:buFont typeface="Arial"/>
              <a:buNone/>
              <a:defRPr sz="18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02" name="Google Shape;302;p64"/>
          <p:cNvSpPr txBox="1">
            <a:spLocks noGrp="1"/>
          </p:cNvSpPr>
          <p:nvPr>
            <p:ph type="body" idx="3"/>
          </p:nvPr>
        </p:nvSpPr>
        <p:spPr>
          <a:xfrm>
            <a:off x="801602" y="5748573"/>
            <a:ext cx="5956470" cy="66514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03" name="Google Shape;303;p64"/>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304" name="Google Shape;304;p64"/>
          <p:cNvSpPr txBox="1"/>
          <p:nvPr/>
        </p:nvSpPr>
        <p:spPr>
          <a:xfrm>
            <a:off x="3624944" y="10204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pic>
        <p:nvPicPr>
          <p:cNvPr id="305" name="Google Shape;305;p64"/>
          <p:cNvPicPr preferRelativeResize="0"/>
          <p:nvPr/>
        </p:nvPicPr>
        <p:blipFill rotWithShape="1">
          <a:blip r:embed="rId2">
            <a:alphaModFix/>
          </a:blip>
          <a:srcRect/>
          <a:stretch/>
        </p:blipFill>
        <p:spPr>
          <a:xfrm>
            <a:off x="842411" y="562944"/>
            <a:ext cx="5831542" cy="4239955"/>
          </a:xfrm>
          <a:prstGeom prst="rect">
            <a:avLst/>
          </a:prstGeom>
          <a:noFill/>
          <a:ln>
            <a:noFill/>
          </a:ln>
        </p:spPr>
      </p:pic>
      <p:sp>
        <p:nvSpPr>
          <p:cNvPr id="306" name="Google Shape;306;p64"/>
          <p:cNvSpPr>
            <a:spLocks noGrp="1"/>
          </p:cNvSpPr>
          <p:nvPr>
            <p:ph type="pic" idx="4"/>
          </p:nvPr>
        </p:nvSpPr>
        <p:spPr>
          <a:xfrm>
            <a:off x="1716516" y="1017241"/>
            <a:ext cx="4126644" cy="2610075"/>
          </a:xfrm>
          <a:prstGeom prst="rect">
            <a:avLst/>
          </a:prstGeom>
          <a:solidFill>
            <a:srgbClr val="BFBFBF"/>
          </a:solidFill>
          <a:ln>
            <a:noFill/>
          </a:ln>
        </p:spPr>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ablet Preview">
  <p:cSld name="Tablet Preview">
    <p:spTree>
      <p:nvGrpSpPr>
        <p:cNvPr id="1" name="Shape 307"/>
        <p:cNvGrpSpPr/>
        <p:nvPr/>
      </p:nvGrpSpPr>
      <p:grpSpPr>
        <a:xfrm>
          <a:off x="0" y="0"/>
          <a:ext cx="0" cy="0"/>
          <a:chOff x="0" y="0"/>
          <a:chExt cx="0" cy="0"/>
        </a:xfrm>
      </p:grpSpPr>
      <p:pic>
        <p:nvPicPr>
          <p:cNvPr id="308" name="Google Shape;308;p65"/>
          <p:cNvPicPr preferRelativeResize="0"/>
          <p:nvPr/>
        </p:nvPicPr>
        <p:blipFill rotWithShape="1">
          <a:blip r:embed="rId2">
            <a:alphaModFix/>
          </a:blip>
          <a:srcRect l="22302" b="22948"/>
          <a:stretch/>
        </p:blipFill>
        <p:spPr>
          <a:xfrm>
            <a:off x="0" y="8408898"/>
            <a:ext cx="2302099" cy="2282915"/>
          </a:xfrm>
          <a:custGeom>
            <a:avLst/>
            <a:gdLst/>
            <a:ahLst/>
            <a:cxnLst/>
            <a:rect l="l" t="t" r="r" b="b"/>
            <a:pathLst>
              <a:path w="3429000" h="3400425" extrusionOk="0">
                <a:moveTo>
                  <a:pt x="0" y="0"/>
                </a:moveTo>
                <a:lnTo>
                  <a:pt x="3429000" y="0"/>
                </a:lnTo>
                <a:lnTo>
                  <a:pt x="3429000" y="3400425"/>
                </a:lnTo>
                <a:lnTo>
                  <a:pt x="0" y="3400425"/>
                </a:lnTo>
                <a:close/>
              </a:path>
            </a:pathLst>
          </a:custGeom>
          <a:noFill/>
          <a:ln>
            <a:noFill/>
          </a:ln>
        </p:spPr>
      </p:pic>
      <p:sp>
        <p:nvSpPr>
          <p:cNvPr id="309" name="Google Shape;309;p65"/>
          <p:cNvSpPr/>
          <p:nvPr/>
        </p:nvSpPr>
        <p:spPr>
          <a:xfrm>
            <a:off x="0" y="657727"/>
            <a:ext cx="7559675" cy="5604742"/>
          </a:xfrm>
          <a:prstGeom prst="rect">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pic>
        <p:nvPicPr>
          <p:cNvPr id="310" name="Google Shape;310;p65"/>
          <p:cNvPicPr preferRelativeResize="0"/>
          <p:nvPr/>
        </p:nvPicPr>
        <p:blipFill rotWithShape="1">
          <a:blip r:embed="rId3">
            <a:alphaModFix/>
          </a:blip>
          <a:srcRect b="15813"/>
          <a:stretch/>
        </p:blipFill>
        <p:spPr>
          <a:xfrm>
            <a:off x="1476145" y="5479784"/>
            <a:ext cx="4607383" cy="5212029"/>
          </a:xfrm>
          <a:custGeom>
            <a:avLst/>
            <a:gdLst/>
            <a:ahLst/>
            <a:cxnLst/>
            <a:rect l="l" t="t" r="r" b="b"/>
            <a:pathLst>
              <a:path w="4607383" h="5212029" extrusionOk="0">
                <a:moveTo>
                  <a:pt x="0" y="0"/>
                </a:moveTo>
                <a:lnTo>
                  <a:pt x="4607383" y="0"/>
                </a:lnTo>
                <a:lnTo>
                  <a:pt x="4607383" y="5212029"/>
                </a:lnTo>
                <a:lnTo>
                  <a:pt x="0" y="5212029"/>
                </a:lnTo>
                <a:close/>
              </a:path>
            </a:pathLst>
          </a:custGeom>
          <a:noFill/>
          <a:ln>
            <a:noFill/>
          </a:ln>
        </p:spPr>
      </p:pic>
      <p:sp>
        <p:nvSpPr>
          <p:cNvPr id="311" name="Google Shape;311;p65"/>
          <p:cNvSpPr>
            <a:spLocks noGrp="1"/>
          </p:cNvSpPr>
          <p:nvPr>
            <p:ph type="pic" idx="2"/>
          </p:nvPr>
        </p:nvSpPr>
        <p:spPr>
          <a:xfrm>
            <a:off x="1793144" y="5952556"/>
            <a:ext cx="3973385" cy="4739257"/>
          </a:xfrm>
          <a:prstGeom prst="rect">
            <a:avLst/>
          </a:prstGeom>
          <a:solidFill>
            <a:srgbClr val="BFBFBF"/>
          </a:solidFill>
          <a:ln>
            <a:noFill/>
          </a:ln>
        </p:spPr>
      </p:sp>
      <p:sp>
        <p:nvSpPr>
          <p:cNvPr id="312" name="Google Shape;312;p65"/>
          <p:cNvSpPr/>
          <p:nvPr/>
        </p:nvSpPr>
        <p:spPr>
          <a:xfrm>
            <a:off x="2542885" y="9876090"/>
            <a:ext cx="2473903" cy="527935"/>
          </a:xfrm>
          <a:prstGeom prst="rect">
            <a:avLst/>
          </a:prstGeom>
          <a:solidFill>
            <a:srgbClr val="69ADAD"/>
          </a:solidFill>
          <a:ln>
            <a:noFill/>
          </a:ln>
        </p:spPr>
        <p:txBody>
          <a:bodyPr spcFirstLastPara="1" wrap="square" lIns="141375" tIns="70675" rIns="141375" bIns="70675" anchor="t" anchorCtr="0">
            <a:noAutofit/>
          </a:bodyPr>
          <a:lstStyle/>
          <a:p>
            <a:pPr marL="0" marR="0" lvl="0" indent="0" algn="ctr" rtl="0">
              <a:lnSpc>
                <a:spcPct val="100000"/>
              </a:lnSpc>
              <a:spcBef>
                <a:spcPts val="0"/>
              </a:spcBef>
              <a:spcAft>
                <a:spcPts val="0"/>
              </a:spcAft>
              <a:buClr>
                <a:srgbClr val="000000"/>
              </a:buClr>
              <a:buSzPts val="4175"/>
              <a:buFont typeface="Arial"/>
              <a:buNone/>
            </a:pPr>
            <a:endParaRPr sz="4175" b="0" i="0" u="none" strike="noStrike" cap="none">
              <a:solidFill>
                <a:schemeClr val="dk1"/>
              </a:solidFill>
              <a:latin typeface="Century Schoolbook"/>
              <a:ea typeface="Century Schoolbook"/>
              <a:cs typeface="Century Schoolbook"/>
              <a:sym typeface="Century Schoolbook"/>
            </a:endParaRPr>
          </a:p>
        </p:txBody>
      </p:sp>
      <p:sp>
        <p:nvSpPr>
          <p:cNvPr id="313" name="Google Shape;313;p65"/>
          <p:cNvSpPr txBox="1">
            <a:spLocks noGrp="1"/>
          </p:cNvSpPr>
          <p:nvPr>
            <p:ph type="body" idx="1"/>
          </p:nvPr>
        </p:nvSpPr>
        <p:spPr>
          <a:xfrm>
            <a:off x="1793144" y="9969560"/>
            <a:ext cx="3973385" cy="434465"/>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800"/>
              <a:buNone/>
              <a:defRPr sz="18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111"/>
              <a:buNone/>
              <a:defRPr sz="3111">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111"/>
              <a:buNone/>
              <a:defRPr sz="3111">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111"/>
              <a:buNone/>
              <a:defRPr sz="3111">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111"/>
              <a:buNone/>
              <a:defRPr sz="3111">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14" name="Google Shape;314;p65"/>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315" name="Google Shape;315;p65"/>
          <p:cNvSpPr txBox="1"/>
          <p:nvPr/>
        </p:nvSpPr>
        <p:spPr>
          <a:xfrm rot="-5400000">
            <a:off x="5099908" y="8023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sp>
        <p:nvSpPr>
          <p:cNvPr id="316" name="Google Shape;316;p65"/>
          <p:cNvSpPr txBox="1">
            <a:spLocks noGrp="1"/>
          </p:cNvSpPr>
          <p:nvPr>
            <p:ph type="body" idx="3"/>
          </p:nvPr>
        </p:nvSpPr>
        <p:spPr>
          <a:xfrm>
            <a:off x="801602" y="2619024"/>
            <a:ext cx="5956470" cy="2593004"/>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chemeClr val="lt1"/>
              </a:buClr>
              <a:buSzPts val="1400"/>
              <a:buNone/>
              <a:defRPr sz="14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317" name="Google Shape;317;p65"/>
          <p:cNvCxnSpPr/>
          <p:nvPr/>
        </p:nvCxnSpPr>
        <p:spPr>
          <a:xfrm>
            <a:off x="0" y="1462432"/>
            <a:ext cx="3779838" cy="0"/>
          </a:xfrm>
          <a:prstGeom prst="straightConnector1">
            <a:avLst/>
          </a:prstGeom>
          <a:noFill/>
          <a:ln w="28575" cap="flat" cmpd="sng">
            <a:solidFill>
              <a:schemeClr val="lt1"/>
            </a:solidFill>
            <a:prstDash val="solid"/>
            <a:miter lim="800000"/>
            <a:headEnd type="none" w="sm" len="sm"/>
            <a:tailEnd type="none" w="sm" len="sm"/>
          </a:ln>
        </p:spPr>
      </p:cxnSp>
      <p:sp>
        <p:nvSpPr>
          <p:cNvPr id="318" name="Google Shape;318;p65"/>
          <p:cNvSpPr txBox="1">
            <a:spLocks noGrp="1"/>
          </p:cNvSpPr>
          <p:nvPr>
            <p:ph type="body" idx="4"/>
          </p:nvPr>
        </p:nvSpPr>
        <p:spPr>
          <a:xfrm>
            <a:off x="801602" y="1475311"/>
            <a:ext cx="5956470" cy="782354"/>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chemeClr val="lt1"/>
              </a:buClr>
              <a:buSzPts val="1800"/>
              <a:buFont typeface="Arial"/>
              <a:buNone/>
              <a:defRPr sz="18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19" name="Google Shape;319;p65"/>
          <p:cNvSpPr txBox="1">
            <a:spLocks noGrp="1"/>
          </p:cNvSpPr>
          <p:nvPr>
            <p:ph type="body" idx="5"/>
          </p:nvPr>
        </p:nvSpPr>
        <p:spPr>
          <a:xfrm>
            <a:off x="801602" y="807607"/>
            <a:ext cx="5956470" cy="66514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se Study Title">
  <p:cSld name="Case Study Title">
    <p:spTree>
      <p:nvGrpSpPr>
        <p:cNvPr id="1" name="Shape 320"/>
        <p:cNvGrpSpPr/>
        <p:nvPr/>
      </p:nvGrpSpPr>
      <p:grpSpPr>
        <a:xfrm>
          <a:off x="0" y="0"/>
          <a:ext cx="0" cy="0"/>
          <a:chOff x="0" y="0"/>
          <a:chExt cx="0" cy="0"/>
        </a:xfrm>
      </p:grpSpPr>
      <p:pic>
        <p:nvPicPr>
          <p:cNvPr id="321" name="Google Shape;321;p66"/>
          <p:cNvPicPr preferRelativeResize="0"/>
          <p:nvPr/>
        </p:nvPicPr>
        <p:blipFill rotWithShape="1">
          <a:blip r:embed="rId2">
            <a:alphaModFix/>
          </a:blip>
          <a:srcRect/>
          <a:stretch/>
        </p:blipFill>
        <p:spPr>
          <a:xfrm>
            <a:off x="5137" y="0"/>
            <a:ext cx="3301373" cy="4021666"/>
          </a:xfrm>
          <a:custGeom>
            <a:avLst/>
            <a:gdLst/>
            <a:ahLst/>
            <a:cxnLst/>
            <a:rect l="l" t="t" r="r" b="b"/>
            <a:pathLst>
              <a:path w="3301373" h="4021666" extrusionOk="0">
                <a:moveTo>
                  <a:pt x="0" y="0"/>
                </a:moveTo>
                <a:lnTo>
                  <a:pt x="3301373" y="0"/>
                </a:lnTo>
                <a:lnTo>
                  <a:pt x="3301373" y="4021666"/>
                </a:lnTo>
                <a:lnTo>
                  <a:pt x="0" y="4021666"/>
                </a:lnTo>
                <a:close/>
              </a:path>
            </a:pathLst>
          </a:custGeom>
          <a:noFill/>
          <a:ln>
            <a:noFill/>
          </a:ln>
        </p:spPr>
      </p:pic>
      <p:sp>
        <p:nvSpPr>
          <p:cNvPr id="322" name="Google Shape;322;p66"/>
          <p:cNvSpPr>
            <a:spLocks noGrp="1"/>
          </p:cNvSpPr>
          <p:nvPr>
            <p:ph type="pic" idx="2"/>
          </p:nvPr>
        </p:nvSpPr>
        <p:spPr>
          <a:xfrm>
            <a:off x="5136" y="1"/>
            <a:ext cx="2850694" cy="3459591"/>
          </a:xfrm>
          <a:prstGeom prst="rect">
            <a:avLst/>
          </a:prstGeom>
          <a:noFill/>
          <a:ln>
            <a:noFill/>
          </a:ln>
        </p:spPr>
      </p:sp>
      <p:sp>
        <p:nvSpPr>
          <p:cNvPr id="323" name="Google Shape;323;p66"/>
          <p:cNvSpPr/>
          <p:nvPr/>
        </p:nvSpPr>
        <p:spPr>
          <a:xfrm>
            <a:off x="3779839" y="1"/>
            <a:ext cx="3779837" cy="4738961"/>
          </a:xfrm>
          <a:custGeom>
            <a:avLst/>
            <a:gdLst/>
            <a:ahLst/>
            <a:cxnLst/>
            <a:rect l="l" t="t" r="r" b="b"/>
            <a:pathLst>
              <a:path w="3779837" h="4738961" extrusionOk="0">
                <a:moveTo>
                  <a:pt x="1298119" y="0"/>
                </a:moveTo>
                <a:lnTo>
                  <a:pt x="3761976" y="0"/>
                </a:lnTo>
                <a:lnTo>
                  <a:pt x="3779837" y="10851"/>
                </a:lnTo>
                <a:lnTo>
                  <a:pt x="3779837" y="4406977"/>
                </a:lnTo>
                <a:lnTo>
                  <a:pt x="3736018" y="4433598"/>
                </a:lnTo>
                <a:cubicBezTo>
                  <a:pt x="3377527" y="4628342"/>
                  <a:pt x="2966705" y="4738961"/>
                  <a:pt x="2530047" y="4738961"/>
                </a:cubicBezTo>
                <a:cubicBezTo>
                  <a:pt x="1132741" y="4738961"/>
                  <a:pt x="0" y="3606220"/>
                  <a:pt x="0" y="2208914"/>
                </a:cubicBezTo>
                <a:cubicBezTo>
                  <a:pt x="0" y="1335598"/>
                  <a:pt x="442477" y="565627"/>
                  <a:pt x="1115474" y="110960"/>
                </a:cubicBezTo>
                <a:close/>
              </a:path>
            </a:pathLst>
          </a:cu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324" name="Google Shape;324;p66"/>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325" name="Google Shape;325;p66"/>
          <p:cNvSpPr txBox="1"/>
          <p:nvPr/>
        </p:nvSpPr>
        <p:spPr>
          <a:xfrm rot="-5400000">
            <a:off x="5099908" y="8023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sp>
        <p:nvSpPr>
          <p:cNvPr id="326" name="Google Shape;326;p66"/>
          <p:cNvSpPr txBox="1">
            <a:spLocks noGrp="1"/>
          </p:cNvSpPr>
          <p:nvPr>
            <p:ph type="body" idx="1"/>
          </p:nvPr>
        </p:nvSpPr>
        <p:spPr>
          <a:xfrm>
            <a:off x="4459209" y="1736495"/>
            <a:ext cx="2864232" cy="451257"/>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1800"/>
              <a:buNone/>
              <a:defRPr sz="1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27" name="Google Shape;327;p66"/>
          <p:cNvSpPr txBox="1">
            <a:spLocks noGrp="1"/>
          </p:cNvSpPr>
          <p:nvPr>
            <p:ph type="body" idx="3"/>
          </p:nvPr>
        </p:nvSpPr>
        <p:spPr>
          <a:xfrm>
            <a:off x="4459209" y="887817"/>
            <a:ext cx="2899792" cy="574615"/>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28" name="Google Shape;328;p66"/>
          <p:cNvSpPr txBox="1">
            <a:spLocks noGrp="1"/>
          </p:cNvSpPr>
          <p:nvPr>
            <p:ph type="body" idx="4"/>
          </p:nvPr>
        </p:nvSpPr>
        <p:spPr>
          <a:xfrm>
            <a:off x="766012" y="7547751"/>
            <a:ext cx="5992059" cy="451257"/>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29" name="Google Shape;329;p66"/>
          <p:cNvSpPr txBox="1">
            <a:spLocks noGrp="1"/>
          </p:cNvSpPr>
          <p:nvPr>
            <p:ph type="body" idx="5"/>
          </p:nvPr>
        </p:nvSpPr>
        <p:spPr>
          <a:xfrm>
            <a:off x="750772" y="5639757"/>
            <a:ext cx="5992060" cy="1704039"/>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30" name="Google Shape;330;p66"/>
          <p:cNvSpPr txBox="1">
            <a:spLocks noGrp="1"/>
          </p:cNvSpPr>
          <p:nvPr>
            <p:ph type="body" idx="6"/>
          </p:nvPr>
        </p:nvSpPr>
        <p:spPr>
          <a:xfrm>
            <a:off x="750772" y="5195174"/>
            <a:ext cx="5992059" cy="451257"/>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331" name="Google Shape;331;p66"/>
          <p:cNvCxnSpPr/>
          <p:nvPr/>
        </p:nvCxnSpPr>
        <p:spPr>
          <a:xfrm>
            <a:off x="0" y="7452884"/>
            <a:ext cx="3607692" cy="0"/>
          </a:xfrm>
          <a:prstGeom prst="straightConnector1">
            <a:avLst/>
          </a:prstGeom>
          <a:noFill/>
          <a:ln w="28575" cap="flat" cmpd="sng">
            <a:solidFill>
              <a:srgbClr val="69ADAD"/>
            </a:solidFill>
            <a:prstDash val="solid"/>
            <a:miter lim="800000"/>
            <a:headEnd type="none" w="sm" len="sm"/>
            <a:tailEnd type="none" w="sm" len="sm"/>
          </a:ln>
        </p:spPr>
      </p:cxnSp>
      <p:sp>
        <p:nvSpPr>
          <p:cNvPr id="332" name="Google Shape;332;p66"/>
          <p:cNvSpPr txBox="1">
            <a:spLocks noGrp="1"/>
          </p:cNvSpPr>
          <p:nvPr>
            <p:ph type="body" idx="7"/>
          </p:nvPr>
        </p:nvSpPr>
        <p:spPr>
          <a:xfrm>
            <a:off x="4459209" y="2460724"/>
            <a:ext cx="2899792" cy="280520"/>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chemeClr val="lt1"/>
              </a:buClr>
              <a:buSzPts val="1400"/>
              <a:buNone/>
              <a:defRPr sz="14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33" name="Google Shape;333;p66"/>
          <p:cNvSpPr txBox="1">
            <a:spLocks noGrp="1"/>
          </p:cNvSpPr>
          <p:nvPr>
            <p:ph type="body" idx="8"/>
          </p:nvPr>
        </p:nvSpPr>
        <p:spPr>
          <a:xfrm>
            <a:off x="4459209" y="2917924"/>
            <a:ext cx="2899792" cy="280520"/>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chemeClr val="lt1"/>
              </a:buClr>
              <a:buSzPts val="1400"/>
              <a:buNone/>
              <a:defRPr sz="14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34" name="Google Shape;334;p66"/>
          <p:cNvSpPr txBox="1">
            <a:spLocks noGrp="1"/>
          </p:cNvSpPr>
          <p:nvPr>
            <p:ph type="body" idx="9"/>
          </p:nvPr>
        </p:nvSpPr>
        <p:spPr>
          <a:xfrm>
            <a:off x="4459209" y="3375124"/>
            <a:ext cx="2899792" cy="280520"/>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chemeClr val="lt1"/>
              </a:buClr>
              <a:buSzPts val="1400"/>
              <a:buNone/>
              <a:defRPr sz="14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335" name="Google Shape;335;p66"/>
          <p:cNvCxnSpPr/>
          <p:nvPr/>
        </p:nvCxnSpPr>
        <p:spPr>
          <a:xfrm rot="10800000">
            <a:off x="4451408" y="3267600"/>
            <a:ext cx="3108267" cy="0"/>
          </a:xfrm>
          <a:prstGeom prst="straightConnector1">
            <a:avLst/>
          </a:prstGeom>
          <a:noFill/>
          <a:ln w="28575" cap="flat" cmpd="sng">
            <a:solidFill>
              <a:schemeClr val="lt1"/>
            </a:solidFill>
            <a:prstDash val="solid"/>
            <a:miter lim="800000"/>
            <a:headEnd type="none" w="sm" len="sm"/>
            <a:tailEnd type="none" w="sm" len="sm"/>
          </a:ln>
        </p:spPr>
      </p:cxnSp>
      <p:cxnSp>
        <p:nvCxnSpPr>
          <p:cNvPr id="336" name="Google Shape;336;p66"/>
          <p:cNvCxnSpPr/>
          <p:nvPr/>
        </p:nvCxnSpPr>
        <p:spPr>
          <a:xfrm rot="10800000">
            <a:off x="4451408" y="2818422"/>
            <a:ext cx="3108267" cy="0"/>
          </a:xfrm>
          <a:prstGeom prst="straightConnector1">
            <a:avLst/>
          </a:prstGeom>
          <a:noFill/>
          <a:ln w="28575" cap="flat" cmpd="sng">
            <a:solidFill>
              <a:schemeClr val="lt1"/>
            </a:solidFill>
            <a:prstDash val="solid"/>
            <a:miter lim="800000"/>
            <a:headEnd type="none" w="sm" len="sm"/>
            <a:tailEnd type="none" w="sm" len="sm"/>
          </a:ln>
        </p:spPr>
      </p:cxnSp>
      <p:cxnSp>
        <p:nvCxnSpPr>
          <p:cNvPr id="337" name="Google Shape;337;p66"/>
          <p:cNvCxnSpPr/>
          <p:nvPr/>
        </p:nvCxnSpPr>
        <p:spPr>
          <a:xfrm rot="10800000">
            <a:off x="4451408" y="1599222"/>
            <a:ext cx="3108267" cy="0"/>
          </a:xfrm>
          <a:prstGeom prst="straightConnector1">
            <a:avLst/>
          </a:prstGeom>
          <a:noFill/>
          <a:ln w="28575" cap="flat" cmpd="sng">
            <a:solidFill>
              <a:schemeClr val="lt1"/>
            </a:solidFill>
            <a:prstDash val="solid"/>
            <a:miter lim="800000"/>
            <a:headEnd type="none" w="sm" len="sm"/>
            <a:tailEnd type="none" w="sm" len="sm"/>
          </a:ln>
        </p:spPr>
      </p:cxnSp>
      <p:sp>
        <p:nvSpPr>
          <p:cNvPr id="338" name="Google Shape;338;p66"/>
          <p:cNvSpPr txBox="1">
            <a:spLocks noGrp="1"/>
          </p:cNvSpPr>
          <p:nvPr>
            <p:ph type="body" idx="13"/>
          </p:nvPr>
        </p:nvSpPr>
        <p:spPr>
          <a:xfrm>
            <a:off x="734729" y="8046073"/>
            <a:ext cx="5992060" cy="1704039"/>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ase Study 1">
  <p:cSld name="Case Study 1">
    <p:spTree>
      <p:nvGrpSpPr>
        <p:cNvPr id="1" name="Shape 339"/>
        <p:cNvGrpSpPr/>
        <p:nvPr/>
      </p:nvGrpSpPr>
      <p:grpSpPr>
        <a:xfrm>
          <a:off x="0" y="0"/>
          <a:ext cx="0" cy="0"/>
          <a:chOff x="0" y="0"/>
          <a:chExt cx="0" cy="0"/>
        </a:xfrm>
      </p:grpSpPr>
      <p:sp>
        <p:nvSpPr>
          <p:cNvPr id="340" name="Google Shape;340;p67"/>
          <p:cNvSpPr txBox="1">
            <a:spLocks noGrp="1"/>
          </p:cNvSpPr>
          <p:nvPr>
            <p:ph type="body" idx="1"/>
          </p:nvPr>
        </p:nvSpPr>
        <p:spPr>
          <a:xfrm>
            <a:off x="766012" y="6149784"/>
            <a:ext cx="5992060" cy="2088787"/>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41" name="Google Shape;341;p67"/>
          <p:cNvSpPr txBox="1">
            <a:spLocks noGrp="1"/>
          </p:cNvSpPr>
          <p:nvPr>
            <p:ph type="body" idx="2"/>
          </p:nvPr>
        </p:nvSpPr>
        <p:spPr>
          <a:xfrm>
            <a:off x="766012" y="5515124"/>
            <a:ext cx="5992059" cy="451257"/>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69ADAD"/>
              </a:buClr>
              <a:buSzPts val="1400"/>
              <a:buNone/>
              <a:defRPr sz="1400" b="1" i="0">
                <a:solidFill>
                  <a:srgbClr val="69ADAD"/>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42" name="Google Shape;342;p67"/>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343" name="Google Shape;343;p67"/>
          <p:cNvSpPr txBox="1"/>
          <p:nvPr/>
        </p:nvSpPr>
        <p:spPr>
          <a:xfrm>
            <a:off x="3624944" y="10204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sp>
        <p:nvSpPr>
          <p:cNvPr id="344" name="Google Shape;344;p67"/>
          <p:cNvSpPr txBox="1">
            <a:spLocks noGrp="1"/>
          </p:cNvSpPr>
          <p:nvPr>
            <p:ph type="body" idx="3"/>
          </p:nvPr>
        </p:nvSpPr>
        <p:spPr>
          <a:xfrm>
            <a:off x="730154" y="1326776"/>
            <a:ext cx="5992060" cy="3851430"/>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45" name="Google Shape;345;p67"/>
          <p:cNvSpPr txBox="1">
            <a:spLocks noGrp="1"/>
          </p:cNvSpPr>
          <p:nvPr>
            <p:ph type="body" idx="4"/>
          </p:nvPr>
        </p:nvSpPr>
        <p:spPr>
          <a:xfrm>
            <a:off x="730154" y="692116"/>
            <a:ext cx="5992059" cy="451257"/>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69ADAD"/>
              </a:buClr>
              <a:buSzPts val="1400"/>
              <a:buNone/>
              <a:defRPr sz="1400" b="1" i="0">
                <a:solidFill>
                  <a:srgbClr val="69ADAD"/>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346" name="Google Shape;346;p67"/>
          <p:cNvCxnSpPr/>
          <p:nvPr/>
        </p:nvCxnSpPr>
        <p:spPr>
          <a:xfrm>
            <a:off x="0" y="5348532"/>
            <a:ext cx="3607692" cy="0"/>
          </a:xfrm>
          <a:prstGeom prst="straightConnector1">
            <a:avLst/>
          </a:prstGeom>
          <a:noFill/>
          <a:ln w="28575" cap="flat" cmpd="sng">
            <a:solidFill>
              <a:srgbClr val="69ADAD"/>
            </a:solidFill>
            <a:prstDash val="solid"/>
            <a:miter lim="800000"/>
            <a:headEnd type="none" w="sm" len="sm"/>
            <a:tailEnd type="none" w="sm" len="sm"/>
          </a:ln>
        </p:spPr>
      </p:cxnSp>
      <p:pic>
        <p:nvPicPr>
          <p:cNvPr id="347" name="Google Shape;347;p67"/>
          <p:cNvPicPr preferRelativeResize="0"/>
          <p:nvPr/>
        </p:nvPicPr>
        <p:blipFill rotWithShape="1">
          <a:blip r:embed="rId2">
            <a:alphaModFix/>
          </a:blip>
          <a:srcRect l="22302" b="22948"/>
          <a:stretch/>
        </p:blipFill>
        <p:spPr>
          <a:xfrm>
            <a:off x="0" y="8408898"/>
            <a:ext cx="2302099" cy="2282915"/>
          </a:xfrm>
          <a:custGeom>
            <a:avLst/>
            <a:gdLst/>
            <a:ahLst/>
            <a:cxnLst/>
            <a:rect l="l" t="t" r="r" b="b"/>
            <a:pathLst>
              <a:path w="3429000" h="3400425" extrusionOk="0">
                <a:moveTo>
                  <a:pt x="0" y="0"/>
                </a:moveTo>
                <a:lnTo>
                  <a:pt x="3429000" y="0"/>
                </a:lnTo>
                <a:lnTo>
                  <a:pt x="3429000" y="3400425"/>
                </a:lnTo>
                <a:lnTo>
                  <a:pt x="0" y="3400425"/>
                </a:lnTo>
                <a:close/>
              </a:path>
            </a:pathLst>
          </a:custGeom>
          <a:noFill/>
          <a:ln>
            <a:noFill/>
          </a:ln>
        </p:spPr>
      </p:pic>
      <p:cxnSp>
        <p:nvCxnSpPr>
          <p:cNvPr id="348" name="Google Shape;348;p67"/>
          <p:cNvCxnSpPr/>
          <p:nvPr/>
        </p:nvCxnSpPr>
        <p:spPr>
          <a:xfrm>
            <a:off x="3801978" y="1225711"/>
            <a:ext cx="3288633" cy="0"/>
          </a:xfrm>
          <a:prstGeom prst="straightConnector1">
            <a:avLst/>
          </a:prstGeom>
          <a:noFill/>
          <a:ln w="28575" cap="flat" cmpd="sng">
            <a:solidFill>
              <a:srgbClr val="69ADAD"/>
            </a:solidFill>
            <a:prstDash val="solid"/>
            <a:miter lim="800000"/>
            <a:headEnd type="none" w="sm" len="sm"/>
            <a:tailEnd type="none" w="sm" len="sm"/>
          </a:ln>
        </p:spPr>
      </p:cxnSp>
      <p:cxnSp>
        <p:nvCxnSpPr>
          <p:cNvPr id="349" name="Google Shape;349;p67"/>
          <p:cNvCxnSpPr/>
          <p:nvPr/>
        </p:nvCxnSpPr>
        <p:spPr>
          <a:xfrm>
            <a:off x="3801978" y="6054385"/>
            <a:ext cx="3288633" cy="0"/>
          </a:xfrm>
          <a:prstGeom prst="straightConnector1">
            <a:avLst/>
          </a:prstGeom>
          <a:noFill/>
          <a:ln w="28575" cap="flat" cmpd="sng">
            <a:solidFill>
              <a:srgbClr val="69ADAD"/>
            </a:solidFill>
            <a:prstDash val="solid"/>
            <a:miter lim="800000"/>
            <a:headEnd type="none" w="sm" len="sm"/>
            <a:tailEnd type="none" w="sm" len="sm"/>
          </a:ln>
        </p:spPr>
      </p:cxnSp>
      <p:grpSp>
        <p:nvGrpSpPr>
          <p:cNvPr id="350" name="Google Shape;350;p67"/>
          <p:cNvGrpSpPr/>
          <p:nvPr/>
        </p:nvGrpSpPr>
        <p:grpSpPr>
          <a:xfrm>
            <a:off x="6770986" y="850643"/>
            <a:ext cx="750136" cy="750136"/>
            <a:chOff x="7559675" y="1928896"/>
            <a:chExt cx="750136" cy="750136"/>
          </a:xfrm>
        </p:grpSpPr>
        <p:sp>
          <p:nvSpPr>
            <p:cNvPr id="351" name="Google Shape;351;p67"/>
            <p:cNvSpPr/>
            <p:nvPr/>
          </p:nvSpPr>
          <p:spPr>
            <a:xfrm>
              <a:off x="7559675" y="1928896"/>
              <a:ext cx="750136" cy="750136"/>
            </a:xfrm>
            <a:prstGeom prst="ellipse">
              <a:avLst/>
            </a:pr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grpSp>
          <p:nvGrpSpPr>
            <p:cNvPr id="352" name="Google Shape;352;p67"/>
            <p:cNvGrpSpPr/>
            <p:nvPr/>
          </p:nvGrpSpPr>
          <p:grpSpPr>
            <a:xfrm>
              <a:off x="7683372" y="2028561"/>
              <a:ext cx="526805" cy="526741"/>
              <a:chOff x="1042830" y="5367345"/>
              <a:chExt cx="907476" cy="907364"/>
            </a:xfrm>
          </p:grpSpPr>
          <p:grpSp>
            <p:nvGrpSpPr>
              <p:cNvPr id="353" name="Google Shape;353;p67"/>
              <p:cNvGrpSpPr/>
              <p:nvPr/>
            </p:nvGrpSpPr>
            <p:grpSpPr>
              <a:xfrm>
                <a:off x="1042830" y="5367345"/>
                <a:ext cx="907476" cy="907364"/>
                <a:chOff x="5318121" y="3727141"/>
                <a:chExt cx="907476" cy="907364"/>
              </a:xfrm>
            </p:grpSpPr>
            <p:sp>
              <p:nvSpPr>
                <p:cNvPr id="354" name="Google Shape;354;p67"/>
                <p:cNvSpPr/>
                <p:nvPr/>
              </p:nvSpPr>
              <p:spPr>
                <a:xfrm>
                  <a:off x="5318121" y="3727141"/>
                  <a:ext cx="907476" cy="907364"/>
                </a:xfrm>
                <a:custGeom>
                  <a:avLst/>
                  <a:gdLst/>
                  <a:ahLst/>
                  <a:cxnLst/>
                  <a:rect l="l" t="t" r="r" b="b"/>
                  <a:pathLst>
                    <a:path w="907476" h="907364" extrusionOk="0">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55" name="Google Shape;355;p67"/>
                <p:cNvSpPr/>
                <p:nvPr/>
              </p:nvSpPr>
              <p:spPr>
                <a:xfrm>
                  <a:off x="5953501" y="4163181"/>
                  <a:ext cx="65641" cy="35401"/>
                </a:xfrm>
                <a:custGeom>
                  <a:avLst/>
                  <a:gdLst/>
                  <a:ahLst/>
                  <a:cxnLst/>
                  <a:rect l="l" t="t" r="r" b="b"/>
                  <a:pathLst>
                    <a:path w="65641" h="35401" extrusionOk="0">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56" name="Google Shape;356;p67"/>
                <p:cNvSpPr/>
                <p:nvPr/>
              </p:nvSpPr>
              <p:spPr>
                <a:xfrm>
                  <a:off x="5523843" y="4332476"/>
                  <a:ext cx="58547" cy="56694"/>
                </a:xfrm>
                <a:custGeom>
                  <a:avLst/>
                  <a:gdLst/>
                  <a:ahLst/>
                  <a:cxnLst/>
                  <a:rect l="l" t="t" r="r" b="b"/>
                  <a:pathLst>
                    <a:path w="58547" h="56694" extrusionOk="0">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57" name="Google Shape;357;p67"/>
                <p:cNvSpPr/>
                <p:nvPr/>
              </p:nvSpPr>
              <p:spPr>
                <a:xfrm>
                  <a:off x="5445750" y="4163159"/>
                  <a:ext cx="62204" cy="35518"/>
                </a:xfrm>
                <a:custGeom>
                  <a:avLst/>
                  <a:gdLst/>
                  <a:ahLst/>
                  <a:cxnLst/>
                  <a:rect l="l" t="t" r="r" b="b"/>
                  <a:pathLst>
                    <a:path w="62204" h="35518" extrusionOk="0">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58" name="Google Shape;358;p67"/>
                <p:cNvSpPr/>
                <p:nvPr/>
              </p:nvSpPr>
              <p:spPr>
                <a:xfrm>
                  <a:off x="5888622" y="3972297"/>
                  <a:ext cx="52247" cy="54354"/>
                </a:xfrm>
                <a:custGeom>
                  <a:avLst/>
                  <a:gdLst/>
                  <a:ahLst/>
                  <a:cxnLst/>
                  <a:rect l="l" t="t" r="r" b="b"/>
                  <a:pathLst>
                    <a:path w="52247" h="54354" extrusionOk="0">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59" name="Google Shape;359;p67"/>
                <p:cNvSpPr/>
                <p:nvPr/>
              </p:nvSpPr>
              <p:spPr>
                <a:xfrm>
                  <a:off x="5523894" y="3973420"/>
                  <a:ext cx="55042" cy="51523"/>
                </a:xfrm>
                <a:custGeom>
                  <a:avLst/>
                  <a:gdLst/>
                  <a:ahLst/>
                  <a:cxnLst/>
                  <a:rect l="l" t="t" r="r" b="b"/>
                  <a:pathLst>
                    <a:path w="55042" h="51523" extrusionOk="0">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60" name="Google Shape;360;p67"/>
                <p:cNvSpPr/>
                <p:nvPr/>
              </p:nvSpPr>
              <p:spPr>
                <a:xfrm>
                  <a:off x="5714409" y="3893791"/>
                  <a:ext cx="35595" cy="58763"/>
                </a:xfrm>
                <a:custGeom>
                  <a:avLst/>
                  <a:gdLst/>
                  <a:ahLst/>
                  <a:cxnLst/>
                  <a:rect l="l" t="t" r="r" b="b"/>
                  <a:pathLst>
                    <a:path w="35595" h="58763" extrusionOk="0">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61" name="Google Shape;361;p67"/>
                <p:cNvSpPr/>
                <p:nvPr/>
              </p:nvSpPr>
              <p:spPr>
                <a:xfrm>
                  <a:off x="5714793" y="3727525"/>
                  <a:ext cx="35307" cy="35326"/>
                </a:xfrm>
                <a:custGeom>
                  <a:avLst/>
                  <a:gdLst/>
                  <a:ahLst/>
                  <a:cxnLst/>
                  <a:rect l="l" t="t" r="r" b="b"/>
                  <a:pathLst>
                    <a:path w="35307" h="35326" extrusionOk="0">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62" name="Google Shape;362;p67"/>
                <p:cNvSpPr/>
                <p:nvPr/>
              </p:nvSpPr>
              <p:spPr>
                <a:xfrm>
                  <a:off x="5649294" y="4059440"/>
                  <a:ext cx="169845" cy="243571"/>
                </a:xfrm>
                <a:custGeom>
                  <a:avLst/>
                  <a:gdLst/>
                  <a:ahLst/>
                  <a:cxnLst/>
                  <a:rect l="l" t="t" r="r" b="b"/>
                  <a:pathLst>
                    <a:path w="169845" h="243571" extrusionOk="0">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grpSp>
            <p:nvGrpSpPr>
              <p:cNvPr id="363" name="Google Shape;363;p67"/>
              <p:cNvGrpSpPr/>
              <p:nvPr/>
            </p:nvGrpSpPr>
            <p:grpSpPr>
              <a:xfrm>
                <a:off x="1304333" y="5488666"/>
                <a:ext cx="566267" cy="691349"/>
                <a:chOff x="5574516" y="3858678"/>
                <a:chExt cx="566267" cy="691349"/>
              </a:xfrm>
            </p:grpSpPr>
            <p:sp>
              <p:nvSpPr>
                <p:cNvPr id="364" name="Google Shape;364;p67"/>
                <p:cNvSpPr/>
                <p:nvPr/>
              </p:nvSpPr>
              <p:spPr>
                <a:xfrm>
                  <a:off x="5574516" y="4023123"/>
                  <a:ext cx="315322" cy="329150"/>
                </a:xfrm>
                <a:custGeom>
                  <a:avLst/>
                  <a:gdLst/>
                  <a:ahLst/>
                  <a:cxnLst/>
                  <a:rect l="l" t="t" r="r" b="b"/>
                  <a:pathLst>
                    <a:path w="315322" h="329150" extrusionOk="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65" name="Google Shape;365;p67"/>
                <p:cNvSpPr/>
                <p:nvPr/>
              </p:nvSpPr>
              <p:spPr>
                <a:xfrm>
                  <a:off x="5935464" y="4344594"/>
                  <a:ext cx="205319" cy="205433"/>
                </a:xfrm>
                <a:custGeom>
                  <a:avLst/>
                  <a:gdLst/>
                  <a:ahLst/>
                  <a:cxnLst/>
                  <a:rect l="l" t="t" r="r" b="b"/>
                  <a:pathLst>
                    <a:path w="205319" h="205433" extrusionOk="0">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66" name="Google Shape;366;p67"/>
                <p:cNvSpPr/>
                <p:nvPr/>
              </p:nvSpPr>
              <p:spPr>
                <a:xfrm>
                  <a:off x="6090893" y="3858678"/>
                  <a:ext cx="48643" cy="134182"/>
                </a:xfrm>
                <a:custGeom>
                  <a:avLst/>
                  <a:gdLst/>
                  <a:ahLst/>
                  <a:cxnLst/>
                  <a:rect l="l" t="t" r="r" b="b"/>
                  <a:pathLst>
                    <a:path w="48643" h="134182" extrusionOk="0">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67" name="Google Shape;367;p67"/>
                <p:cNvSpPr/>
                <p:nvPr/>
              </p:nvSpPr>
              <p:spPr>
                <a:xfrm>
                  <a:off x="6090893" y="4028401"/>
                  <a:ext cx="49027" cy="134737"/>
                </a:xfrm>
                <a:custGeom>
                  <a:avLst/>
                  <a:gdLst/>
                  <a:ahLst/>
                  <a:cxnLst/>
                  <a:rect l="l" t="t" r="r" b="b"/>
                  <a:pathLst>
                    <a:path w="49027" h="134737" extrusionOk="0">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68" name="Google Shape;368;p67"/>
                <p:cNvSpPr/>
                <p:nvPr/>
              </p:nvSpPr>
              <p:spPr>
                <a:xfrm>
                  <a:off x="6090893" y="4199579"/>
                  <a:ext cx="48355" cy="133206"/>
                </a:xfrm>
                <a:custGeom>
                  <a:avLst/>
                  <a:gdLst/>
                  <a:ahLst/>
                  <a:cxnLst/>
                  <a:rect l="l" t="t" r="r" b="b"/>
                  <a:pathLst>
                    <a:path w="48355" h="133206" extrusionOk="0">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69" name="Google Shape;369;p67"/>
                <p:cNvSpPr/>
                <p:nvPr/>
              </p:nvSpPr>
              <p:spPr>
                <a:xfrm>
                  <a:off x="5699826" y="4143000"/>
                  <a:ext cx="65241" cy="82941"/>
                </a:xfrm>
                <a:custGeom>
                  <a:avLst/>
                  <a:gdLst/>
                  <a:ahLst/>
                  <a:cxnLst/>
                  <a:rect l="l" t="t" r="r" b="b"/>
                  <a:pathLst>
                    <a:path w="65241" h="82941" extrusionOk="0">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grpSp>
      </p:grpSp>
      <p:grpSp>
        <p:nvGrpSpPr>
          <p:cNvPr id="370" name="Google Shape;370;p67"/>
          <p:cNvGrpSpPr/>
          <p:nvPr/>
        </p:nvGrpSpPr>
        <p:grpSpPr>
          <a:xfrm>
            <a:off x="6770986" y="5699369"/>
            <a:ext cx="750136" cy="750136"/>
            <a:chOff x="6770986" y="5699369"/>
            <a:chExt cx="750136" cy="750136"/>
          </a:xfrm>
        </p:grpSpPr>
        <p:sp>
          <p:nvSpPr>
            <p:cNvPr id="371" name="Google Shape;371;p67"/>
            <p:cNvSpPr/>
            <p:nvPr/>
          </p:nvSpPr>
          <p:spPr>
            <a:xfrm>
              <a:off x="6770986" y="5699369"/>
              <a:ext cx="750136" cy="750136"/>
            </a:xfrm>
            <a:prstGeom prst="ellipse">
              <a:avLst/>
            </a:pr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grpSp>
          <p:nvGrpSpPr>
            <p:cNvPr id="372" name="Google Shape;372;p67"/>
            <p:cNvGrpSpPr/>
            <p:nvPr/>
          </p:nvGrpSpPr>
          <p:grpSpPr>
            <a:xfrm>
              <a:off x="6927017" y="5844011"/>
              <a:ext cx="460179" cy="460852"/>
              <a:chOff x="5846399" y="5075944"/>
              <a:chExt cx="910778" cy="912109"/>
            </a:xfrm>
          </p:grpSpPr>
          <p:grpSp>
            <p:nvGrpSpPr>
              <p:cNvPr id="373" name="Google Shape;373;p67"/>
              <p:cNvGrpSpPr/>
              <p:nvPr/>
            </p:nvGrpSpPr>
            <p:grpSpPr>
              <a:xfrm>
                <a:off x="6118625" y="5123402"/>
                <a:ext cx="376897" cy="533617"/>
                <a:chOff x="2711364" y="4936062"/>
                <a:chExt cx="376897" cy="533617"/>
              </a:xfrm>
            </p:grpSpPr>
            <p:sp>
              <p:nvSpPr>
                <p:cNvPr id="374" name="Google Shape;374;p67"/>
                <p:cNvSpPr/>
                <p:nvPr/>
              </p:nvSpPr>
              <p:spPr>
                <a:xfrm>
                  <a:off x="2711364" y="4936062"/>
                  <a:ext cx="376897" cy="408053"/>
                </a:xfrm>
                <a:custGeom>
                  <a:avLst/>
                  <a:gdLst/>
                  <a:ahLst/>
                  <a:cxnLst/>
                  <a:rect l="l" t="t" r="r" b="b"/>
                  <a:pathLst>
                    <a:path w="376897" h="408053" extrusionOk="0">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75" name="Google Shape;375;p67"/>
                <p:cNvSpPr/>
                <p:nvPr/>
              </p:nvSpPr>
              <p:spPr>
                <a:xfrm>
                  <a:off x="2869101" y="5218935"/>
                  <a:ext cx="61404" cy="124796"/>
                </a:xfrm>
                <a:custGeom>
                  <a:avLst/>
                  <a:gdLst/>
                  <a:ahLst/>
                  <a:cxnLst/>
                  <a:rect l="l" t="t" r="r" b="b"/>
                  <a:pathLst>
                    <a:path w="61404" h="124796" extrusionOk="0">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76" name="Google Shape;376;p67"/>
                <p:cNvSpPr/>
                <p:nvPr/>
              </p:nvSpPr>
              <p:spPr>
                <a:xfrm>
                  <a:off x="2837632" y="5376370"/>
                  <a:ext cx="124342" cy="30334"/>
                </a:xfrm>
                <a:custGeom>
                  <a:avLst/>
                  <a:gdLst/>
                  <a:ahLst/>
                  <a:cxnLst/>
                  <a:rect l="l" t="t" r="r" b="b"/>
                  <a:pathLst>
                    <a:path w="124342" h="30334" extrusionOk="0">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77" name="Google Shape;377;p67"/>
                <p:cNvSpPr/>
                <p:nvPr/>
              </p:nvSpPr>
              <p:spPr>
                <a:xfrm>
                  <a:off x="2857588" y="5439344"/>
                  <a:ext cx="84814" cy="30335"/>
                </a:xfrm>
                <a:custGeom>
                  <a:avLst/>
                  <a:gdLst/>
                  <a:ahLst/>
                  <a:cxnLst/>
                  <a:rect l="l" t="t" r="r" b="b"/>
                  <a:pathLst>
                    <a:path w="84814" h="30335" extrusionOk="0">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78" name="Google Shape;378;p67"/>
                <p:cNvSpPr/>
                <p:nvPr/>
              </p:nvSpPr>
              <p:spPr>
                <a:xfrm>
                  <a:off x="2805762" y="5155943"/>
                  <a:ext cx="31444" cy="31291"/>
                </a:xfrm>
                <a:custGeom>
                  <a:avLst/>
                  <a:gdLst/>
                  <a:ahLst/>
                  <a:cxnLst/>
                  <a:rect l="l" t="t" r="r" b="b"/>
                  <a:pathLst>
                    <a:path w="31444" h="31291" extrusionOk="0">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79" name="Google Shape;379;p67"/>
                <p:cNvSpPr/>
                <p:nvPr/>
              </p:nvSpPr>
              <p:spPr>
                <a:xfrm>
                  <a:off x="2962572" y="5155944"/>
                  <a:ext cx="31274" cy="31504"/>
                </a:xfrm>
                <a:custGeom>
                  <a:avLst/>
                  <a:gdLst/>
                  <a:ahLst/>
                  <a:cxnLst/>
                  <a:rect l="l" t="t" r="r" b="b"/>
                  <a:pathLst>
                    <a:path w="31274" h="31504" extrusionOk="0">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grpSp>
            <p:nvGrpSpPr>
              <p:cNvPr id="380" name="Google Shape;380;p67"/>
              <p:cNvGrpSpPr/>
              <p:nvPr/>
            </p:nvGrpSpPr>
            <p:grpSpPr>
              <a:xfrm>
                <a:off x="5846399" y="5075944"/>
                <a:ext cx="910778" cy="912109"/>
                <a:chOff x="2444246" y="4903928"/>
                <a:chExt cx="910778" cy="912109"/>
              </a:xfrm>
            </p:grpSpPr>
            <p:sp>
              <p:nvSpPr>
                <p:cNvPr id="381" name="Google Shape;381;p67"/>
                <p:cNvSpPr/>
                <p:nvPr/>
              </p:nvSpPr>
              <p:spPr>
                <a:xfrm>
                  <a:off x="2679955" y="4903928"/>
                  <a:ext cx="440062" cy="597910"/>
                </a:xfrm>
                <a:custGeom>
                  <a:avLst/>
                  <a:gdLst/>
                  <a:ahLst/>
                  <a:cxnLst/>
                  <a:rect l="l" t="t" r="r" b="b"/>
                  <a:pathLst>
                    <a:path w="440062" h="597910" extrusionOk="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82" name="Google Shape;382;p67"/>
                <p:cNvSpPr/>
                <p:nvPr/>
              </p:nvSpPr>
              <p:spPr>
                <a:xfrm>
                  <a:off x="2962679" y="5486092"/>
                  <a:ext cx="314009" cy="329945"/>
                </a:xfrm>
                <a:custGeom>
                  <a:avLst/>
                  <a:gdLst/>
                  <a:ahLst/>
                  <a:cxnLst/>
                  <a:rect l="l" t="t" r="r" b="b"/>
                  <a:pathLst>
                    <a:path w="314009" h="329945" extrusionOk="0">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83" name="Google Shape;383;p67"/>
                <p:cNvSpPr/>
                <p:nvPr/>
              </p:nvSpPr>
              <p:spPr>
                <a:xfrm>
                  <a:off x="2522873" y="5485743"/>
                  <a:ext cx="314009" cy="329909"/>
                </a:xfrm>
                <a:custGeom>
                  <a:avLst/>
                  <a:gdLst/>
                  <a:ahLst/>
                  <a:cxnLst/>
                  <a:rect l="l" t="t" r="r" b="b"/>
                  <a:pathLst>
                    <a:path w="314009" h="329909" extrusionOk="0">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84" name="Google Shape;384;p67"/>
                <p:cNvSpPr/>
                <p:nvPr/>
              </p:nvSpPr>
              <p:spPr>
                <a:xfrm>
                  <a:off x="2444246" y="5234238"/>
                  <a:ext cx="219597" cy="220082"/>
                </a:xfrm>
                <a:custGeom>
                  <a:avLst/>
                  <a:gdLst/>
                  <a:ahLst/>
                  <a:cxnLst/>
                  <a:rect l="l" t="t" r="r" b="b"/>
                  <a:pathLst>
                    <a:path w="219597" h="220082" extrusionOk="0">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85" name="Google Shape;385;p67"/>
                <p:cNvSpPr/>
                <p:nvPr/>
              </p:nvSpPr>
              <p:spPr>
                <a:xfrm>
                  <a:off x="3135377" y="5234295"/>
                  <a:ext cx="219647" cy="220409"/>
                </a:xfrm>
                <a:custGeom>
                  <a:avLst/>
                  <a:gdLst/>
                  <a:ahLst/>
                  <a:cxnLst/>
                  <a:rect l="l" t="t" r="r" b="b"/>
                  <a:pathLst>
                    <a:path w="219647" h="220409" extrusionOk="0">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86" name="Google Shape;386;p67"/>
                <p:cNvSpPr/>
                <p:nvPr/>
              </p:nvSpPr>
              <p:spPr>
                <a:xfrm>
                  <a:off x="2837244" y="5533037"/>
                  <a:ext cx="125498" cy="125948"/>
                </a:xfrm>
                <a:custGeom>
                  <a:avLst/>
                  <a:gdLst/>
                  <a:ahLst/>
                  <a:cxnLst/>
                  <a:rect l="l" t="t" r="r" b="b"/>
                  <a:pathLst>
                    <a:path w="125498" h="125948" extrusionOk="0">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87" name="Google Shape;387;p67"/>
                <p:cNvSpPr/>
                <p:nvPr/>
              </p:nvSpPr>
              <p:spPr>
                <a:xfrm>
                  <a:off x="2459992" y="5485801"/>
                  <a:ext cx="94419" cy="94102"/>
                </a:xfrm>
                <a:custGeom>
                  <a:avLst/>
                  <a:gdLst/>
                  <a:ahLst/>
                  <a:cxnLst/>
                  <a:rect l="l" t="t" r="r" b="b"/>
                  <a:pathLst>
                    <a:path w="94419" h="94102" extrusionOk="0">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88" name="Google Shape;388;p67"/>
                <p:cNvSpPr/>
                <p:nvPr/>
              </p:nvSpPr>
              <p:spPr>
                <a:xfrm>
                  <a:off x="3245585" y="5485802"/>
                  <a:ext cx="94408" cy="94087"/>
                </a:xfrm>
                <a:custGeom>
                  <a:avLst/>
                  <a:gdLst/>
                  <a:ahLst/>
                  <a:cxnLst/>
                  <a:rect l="l" t="t" r="r" b="b"/>
                  <a:pathLst>
                    <a:path w="94408" h="94087" extrusionOk="0">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89" name="Google Shape;389;p67"/>
                <p:cNvSpPr/>
                <p:nvPr/>
              </p:nvSpPr>
              <p:spPr>
                <a:xfrm>
                  <a:off x="2523320" y="5014653"/>
                  <a:ext cx="94030" cy="94077"/>
                </a:xfrm>
                <a:custGeom>
                  <a:avLst/>
                  <a:gdLst/>
                  <a:ahLst/>
                  <a:cxnLst/>
                  <a:rect l="l" t="t" r="r" b="b"/>
                  <a:pathLst>
                    <a:path w="94030" h="94077" extrusionOk="0">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390" name="Google Shape;390;p67"/>
                <p:cNvSpPr/>
                <p:nvPr/>
              </p:nvSpPr>
              <p:spPr>
                <a:xfrm>
                  <a:off x="3182646" y="5014648"/>
                  <a:ext cx="94030" cy="94466"/>
                </a:xfrm>
                <a:custGeom>
                  <a:avLst/>
                  <a:gdLst/>
                  <a:ahLst/>
                  <a:cxnLst/>
                  <a:rect l="l" t="t" r="r" b="b"/>
                  <a:pathLst>
                    <a:path w="94030" h="94466" extrusionOk="0">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grpSp>
      </p:gr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ase Study 2">
  <p:cSld name="Case Study 2">
    <p:spTree>
      <p:nvGrpSpPr>
        <p:cNvPr id="1" name="Shape 391"/>
        <p:cNvGrpSpPr/>
        <p:nvPr/>
      </p:nvGrpSpPr>
      <p:grpSpPr>
        <a:xfrm>
          <a:off x="0" y="0"/>
          <a:ext cx="0" cy="0"/>
          <a:chOff x="0" y="0"/>
          <a:chExt cx="0" cy="0"/>
        </a:xfrm>
      </p:grpSpPr>
      <p:sp>
        <p:nvSpPr>
          <p:cNvPr id="392" name="Google Shape;392;p68"/>
          <p:cNvSpPr/>
          <p:nvPr/>
        </p:nvSpPr>
        <p:spPr>
          <a:xfrm>
            <a:off x="0" y="1"/>
            <a:ext cx="5954589" cy="3385086"/>
          </a:xfrm>
          <a:custGeom>
            <a:avLst/>
            <a:gdLst/>
            <a:ahLst/>
            <a:cxnLst/>
            <a:rect l="l" t="t" r="r" b="b"/>
            <a:pathLst>
              <a:path w="5954589" h="3385086" extrusionOk="0">
                <a:moveTo>
                  <a:pt x="0" y="0"/>
                </a:moveTo>
                <a:lnTo>
                  <a:pt x="5036093" y="0"/>
                </a:lnTo>
                <a:lnTo>
                  <a:pt x="4943736" y="123507"/>
                </a:lnTo>
                <a:cubicBezTo>
                  <a:pt x="4707445" y="473265"/>
                  <a:pt x="4569471" y="894903"/>
                  <a:pt x="4569471" y="1348767"/>
                </a:cubicBezTo>
                <a:cubicBezTo>
                  <a:pt x="4569471" y="2256495"/>
                  <a:pt x="5121365" y="3035321"/>
                  <a:pt x="5907909" y="3368001"/>
                </a:cubicBezTo>
                <a:lnTo>
                  <a:pt x="5954589" y="3385086"/>
                </a:lnTo>
                <a:lnTo>
                  <a:pt x="0" y="3385086"/>
                </a:lnTo>
                <a:close/>
              </a:path>
            </a:pathLst>
          </a:cu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393" name="Google Shape;393;p68"/>
          <p:cNvSpPr txBox="1">
            <a:spLocks noGrp="1"/>
          </p:cNvSpPr>
          <p:nvPr>
            <p:ph type="body" idx="1"/>
          </p:nvPr>
        </p:nvSpPr>
        <p:spPr>
          <a:xfrm>
            <a:off x="615910" y="510251"/>
            <a:ext cx="2003444" cy="93660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267"/>
              </a:spcBef>
              <a:spcAft>
                <a:spcPts val="0"/>
              </a:spcAft>
              <a:buClr>
                <a:schemeClr val="lt1"/>
              </a:buClr>
              <a:buSzPts val="9600"/>
              <a:buNone/>
              <a:defRPr sz="9600" b="1" i="0">
                <a:solidFill>
                  <a:schemeClr val="lt1"/>
                </a:solidFill>
                <a:latin typeface="Times"/>
                <a:ea typeface="Times"/>
                <a:cs typeface="Times"/>
                <a:sym typeface="Times"/>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94" name="Google Shape;394;p68"/>
          <p:cNvSpPr txBox="1">
            <a:spLocks noGrp="1"/>
          </p:cNvSpPr>
          <p:nvPr>
            <p:ph type="body" idx="2"/>
          </p:nvPr>
        </p:nvSpPr>
        <p:spPr>
          <a:xfrm>
            <a:off x="615910" y="518529"/>
            <a:ext cx="3288612" cy="2066172"/>
          </a:xfrm>
          <a:prstGeom prst="rect">
            <a:avLst/>
          </a:prstGeom>
          <a:noFill/>
          <a:ln>
            <a:noFill/>
          </a:ln>
        </p:spPr>
        <p:txBody>
          <a:bodyPr spcFirstLastPara="1" wrap="square" lIns="91425" tIns="45700" rIns="91425" bIns="45700" anchor="ctr" anchorCtr="0">
            <a:normAutofit/>
          </a:bodyPr>
          <a:lstStyle>
            <a:lvl1pPr marL="457200" lvl="0" indent="-228600" algn="ctr">
              <a:lnSpc>
                <a:spcPct val="100000"/>
              </a:lnSpc>
              <a:spcBef>
                <a:spcPts val="0"/>
              </a:spcBef>
              <a:spcAft>
                <a:spcPts val="0"/>
              </a:spcAft>
              <a:buClr>
                <a:schemeClr val="lt1"/>
              </a:buClr>
              <a:buSzPts val="1400"/>
              <a:buNone/>
              <a:defRPr sz="1400" b="0" i="1">
                <a:solidFill>
                  <a:schemeClr val="lt1"/>
                </a:solidFill>
                <a:latin typeface="Verdana"/>
                <a:ea typeface="Verdana"/>
                <a:cs typeface="Verdana"/>
                <a:sym typeface="Verdana"/>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95" name="Google Shape;395;p68"/>
          <p:cNvSpPr txBox="1">
            <a:spLocks noGrp="1"/>
          </p:cNvSpPr>
          <p:nvPr>
            <p:ph type="body" idx="3"/>
          </p:nvPr>
        </p:nvSpPr>
        <p:spPr>
          <a:xfrm>
            <a:off x="615910" y="2568299"/>
            <a:ext cx="3297520" cy="215410"/>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200"/>
              <a:buNone/>
              <a:defRPr sz="12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96" name="Google Shape;396;p68"/>
          <p:cNvSpPr txBox="1">
            <a:spLocks noGrp="1"/>
          </p:cNvSpPr>
          <p:nvPr>
            <p:ph type="body" idx="4"/>
          </p:nvPr>
        </p:nvSpPr>
        <p:spPr>
          <a:xfrm>
            <a:off x="3128102" y="1926840"/>
            <a:ext cx="785328" cy="1056986"/>
          </a:xfrm>
          <a:prstGeom prst="rect">
            <a:avLst/>
          </a:prstGeom>
          <a:noFill/>
          <a:ln>
            <a:noFill/>
          </a:ln>
        </p:spPr>
        <p:txBody>
          <a:bodyPr spcFirstLastPara="1" wrap="square" lIns="91425" tIns="45700" rIns="91425" bIns="45700" anchor="t" anchorCtr="0">
            <a:normAutofit/>
          </a:bodyPr>
          <a:lstStyle>
            <a:lvl1pPr marL="457200" lvl="0" indent="-228600" algn="r">
              <a:lnSpc>
                <a:spcPct val="100000"/>
              </a:lnSpc>
              <a:spcBef>
                <a:spcPts val="2267"/>
              </a:spcBef>
              <a:spcAft>
                <a:spcPts val="0"/>
              </a:spcAft>
              <a:buClr>
                <a:schemeClr val="lt1"/>
              </a:buClr>
              <a:buSzPts val="9600"/>
              <a:buNone/>
              <a:defRPr sz="9600" b="1" i="0">
                <a:solidFill>
                  <a:schemeClr val="lt1"/>
                </a:solidFill>
                <a:latin typeface="Times"/>
                <a:ea typeface="Times"/>
                <a:cs typeface="Times"/>
                <a:sym typeface="Times"/>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97" name="Google Shape;397;p68"/>
          <p:cNvSpPr txBox="1">
            <a:spLocks noGrp="1"/>
          </p:cNvSpPr>
          <p:nvPr>
            <p:ph type="body" idx="5"/>
          </p:nvPr>
        </p:nvSpPr>
        <p:spPr>
          <a:xfrm>
            <a:off x="766012" y="4733361"/>
            <a:ext cx="5992060" cy="2088787"/>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98" name="Google Shape;398;p68"/>
          <p:cNvSpPr txBox="1">
            <a:spLocks noGrp="1"/>
          </p:cNvSpPr>
          <p:nvPr>
            <p:ph type="body" idx="6"/>
          </p:nvPr>
        </p:nvSpPr>
        <p:spPr>
          <a:xfrm>
            <a:off x="766012" y="4098701"/>
            <a:ext cx="5992059" cy="451257"/>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69ADAD"/>
              </a:buClr>
              <a:buSzPts val="1400"/>
              <a:buNone/>
              <a:defRPr sz="1400" b="1" i="0">
                <a:solidFill>
                  <a:srgbClr val="69ADAD"/>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399" name="Google Shape;399;p68"/>
          <p:cNvCxnSpPr/>
          <p:nvPr/>
        </p:nvCxnSpPr>
        <p:spPr>
          <a:xfrm>
            <a:off x="0" y="6980109"/>
            <a:ext cx="3607692" cy="0"/>
          </a:xfrm>
          <a:prstGeom prst="straightConnector1">
            <a:avLst/>
          </a:prstGeom>
          <a:noFill/>
          <a:ln w="28575" cap="flat" cmpd="sng">
            <a:solidFill>
              <a:srgbClr val="69ADAD"/>
            </a:solidFill>
            <a:prstDash val="solid"/>
            <a:miter lim="800000"/>
            <a:headEnd type="none" w="sm" len="sm"/>
            <a:tailEnd type="none" w="sm" len="sm"/>
          </a:ln>
        </p:spPr>
      </p:cxnSp>
      <p:sp>
        <p:nvSpPr>
          <p:cNvPr id="400" name="Google Shape;400;p68"/>
          <p:cNvSpPr txBox="1">
            <a:spLocks noGrp="1"/>
          </p:cNvSpPr>
          <p:nvPr>
            <p:ph type="body" idx="7"/>
          </p:nvPr>
        </p:nvSpPr>
        <p:spPr>
          <a:xfrm>
            <a:off x="730153" y="7799289"/>
            <a:ext cx="5992060" cy="2088787"/>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01" name="Google Shape;401;p68"/>
          <p:cNvSpPr txBox="1">
            <a:spLocks noGrp="1"/>
          </p:cNvSpPr>
          <p:nvPr>
            <p:ph type="body" idx="8"/>
          </p:nvPr>
        </p:nvSpPr>
        <p:spPr>
          <a:xfrm>
            <a:off x="730153" y="7164629"/>
            <a:ext cx="5992059" cy="451257"/>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69ADAD"/>
              </a:buClr>
              <a:buSzPts val="1400"/>
              <a:buNone/>
              <a:defRPr sz="1400" b="1" i="0">
                <a:solidFill>
                  <a:srgbClr val="69ADAD"/>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02" name="Google Shape;402;p68"/>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403" name="Google Shape;403;p68"/>
          <p:cNvSpPr txBox="1"/>
          <p:nvPr/>
        </p:nvSpPr>
        <p:spPr>
          <a:xfrm>
            <a:off x="3624944" y="10204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pic>
        <p:nvPicPr>
          <p:cNvPr id="404" name="Google Shape;404;p68"/>
          <p:cNvPicPr preferRelativeResize="0"/>
          <p:nvPr/>
        </p:nvPicPr>
        <p:blipFill rotWithShape="1">
          <a:blip r:embed="rId2">
            <a:alphaModFix/>
          </a:blip>
          <a:srcRect/>
          <a:stretch/>
        </p:blipFill>
        <p:spPr>
          <a:xfrm rot="9000000">
            <a:off x="4156903" y="-1408070"/>
            <a:ext cx="5202335" cy="5427724"/>
          </a:xfrm>
          <a:custGeom>
            <a:avLst/>
            <a:gdLst/>
            <a:ahLst/>
            <a:cxnLst/>
            <a:rect l="l" t="t" r="r" b="b"/>
            <a:pathLst>
              <a:path w="6275419" h="6547299" extrusionOk="0">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a:noFill/>
          <a:ln>
            <a:noFill/>
          </a:ln>
        </p:spPr>
      </p:pic>
      <p:sp>
        <p:nvSpPr>
          <p:cNvPr id="405" name="Google Shape;405;p68"/>
          <p:cNvSpPr>
            <a:spLocks noGrp="1"/>
          </p:cNvSpPr>
          <p:nvPr>
            <p:ph type="pic" idx="9"/>
          </p:nvPr>
        </p:nvSpPr>
        <p:spPr>
          <a:xfrm>
            <a:off x="5205348" y="0"/>
            <a:ext cx="2354327" cy="2862503"/>
          </a:xfrm>
          <a:prstGeom prst="rect">
            <a:avLst/>
          </a:prstGeom>
          <a:noFill/>
          <a:ln>
            <a:noFill/>
          </a:ln>
        </p:spPr>
      </p:sp>
      <p:cxnSp>
        <p:nvCxnSpPr>
          <p:cNvPr id="406" name="Google Shape;406;p68"/>
          <p:cNvCxnSpPr/>
          <p:nvPr/>
        </p:nvCxnSpPr>
        <p:spPr>
          <a:xfrm>
            <a:off x="3801978" y="4640714"/>
            <a:ext cx="3288633" cy="0"/>
          </a:xfrm>
          <a:prstGeom prst="straightConnector1">
            <a:avLst/>
          </a:prstGeom>
          <a:noFill/>
          <a:ln w="28575" cap="flat" cmpd="sng">
            <a:solidFill>
              <a:srgbClr val="69ADAD"/>
            </a:solidFill>
            <a:prstDash val="solid"/>
            <a:miter lim="800000"/>
            <a:headEnd type="none" w="sm" len="sm"/>
            <a:tailEnd type="none" w="sm" len="sm"/>
          </a:ln>
        </p:spPr>
      </p:cxnSp>
      <p:grpSp>
        <p:nvGrpSpPr>
          <p:cNvPr id="407" name="Google Shape;407;p68"/>
          <p:cNvGrpSpPr/>
          <p:nvPr/>
        </p:nvGrpSpPr>
        <p:grpSpPr>
          <a:xfrm>
            <a:off x="6770986" y="4265646"/>
            <a:ext cx="750136" cy="750136"/>
            <a:chOff x="7559675" y="1928896"/>
            <a:chExt cx="750136" cy="750136"/>
          </a:xfrm>
        </p:grpSpPr>
        <p:sp>
          <p:nvSpPr>
            <p:cNvPr id="408" name="Google Shape;408;p68"/>
            <p:cNvSpPr/>
            <p:nvPr/>
          </p:nvSpPr>
          <p:spPr>
            <a:xfrm>
              <a:off x="7559675" y="1928896"/>
              <a:ext cx="750136" cy="750136"/>
            </a:xfrm>
            <a:prstGeom prst="ellipse">
              <a:avLst/>
            </a:pr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grpSp>
          <p:nvGrpSpPr>
            <p:cNvPr id="409" name="Google Shape;409;p68"/>
            <p:cNvGrpSpPr/>
            <p:nvPr/>
          </p:nvGrpSpPr>
          <p:grpSpPr>
            <a:xfrm>
              <a:off x="7683372" y="2028561"/>
              <a:ext cx="526805" cy="526741"/>
              <a:chOff x="1042830" y="5367345"/>
              <a:chExt cx="907476" cy="907364"/>
            </a:xfrm>
          </p:grpSpPr>
          <p:grpSp>
            <p:nvGrpSpPr>
              <p:cNvPr id="410" name="Google Shape;410;p68"/>
              <p:cNvGrpSpPr/>
              <p:nvPr/>
            </p:nvGrpSpPr>
            <p:grpSpPr>
              <a:xfrm>
                <a:off x="1042830" y="5367345"/>
                <a:ext cx="907476" cy="907364"/>
                <a:chOff x="5318121" y="3727141"/>
                <a:chExt cx="907476" cy="907364"/>
              </a:xfrm>
            </p:grpSpPr>
            <p:sp>
              <p:nvSpPr>
                <p:cNvPr id="411" name="Google Shape;411;p68"/>
                <p:cNvSpPr/>
                <p:nvPr/>
              </p:nvSpPr>
              <p:spPr>
                <a:xfrm>
                  <a:off x="5318121" y="3727141"/>
                  <a:ext cx="907476" cy="907364"/>
                </a:xfrm>
                <a:custGeom>
                  <a:avLst/>
                  <a:gdLst/>
                  <a:ahLst/>
                  <a:cxnLst/>
                  <a:rect l="l" t="t" r="r" b="b"/>
                  <a:pathLst>
                    <a:path w="907476" h="907364" extrusionOk="0">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12" name="Google Shape;412;p68"/>
                <p:cNvSpPr/>
                <p:nvPr/>
              </p:nvSpPr>
              <p:spPr>
                <a:xfrm>
                  <a:off x="5953501" y="4163181"/>
                  <a:ext cx="65641" cy="35401"/>
                </a:xfrm>
                <a:custGeom>
                  <a:avLst/>
                  <a:gdLst/>
                  <a:ahLst/>
                  <a:cxnLst/>
                  <a:rect l="l" t="t" r="r" b="b"/>
                  <a:pathLst>
                    <a:path w="65641" h="35401" extrusionOk="0">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13" name="Google Shape;413;p68"/>
                <p:cNvSpPr/>
                <p:nvPr/>
              </p:nvSpPr>
              <p:spPr>
                <a:xfrm>
                  <a:off x="5523843" y="4332476"/>
                  <a:ext cx="58547" cy="56694"/>
                </a:xfrm>
                <a:custGeom>
                  <a:avLst/>
                  <a:gdLst/>
                  <a:ahLst/>
                  <a:cxnLst/>
                  <a:rect l="l" t="t" r="r" b="b"/>
                  <a:pathLst>
                    <a:path w="58547" h="56694" extrusionOk="0">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14" name="Google Shape;414;p68"/>
                <p:cNvSpPr/>
                <p:nvPr/>
              </p:nvSpPr>
              <p:spPr>
                <a:xfrm>
                  <a:off x="5445750" y="4163159"/>
                  <a:ext cx="62204" cy="35518"/>
                </a:xfrm>
                <a:custGeom>
                  <a:avLst/>
                  <a:gdLst/>
                  <a:ahLst/>
                  <a:cxnLst/>
                  <a:rect l="l" t="t" r="r" b="b"/>
                  <a:pathLst>
                    <a:path w="62204" h="35518" extrusionOk="0">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15" name="Google Shape;415;p68"/>
                <p:cNvSpPr/>
                <p:nvPr/>
              </p:nvSpPr>
              <p:spPr>
                <a:xfrm>
                  <a:off x="5888622" y="3972297"/>
                  <a:ext cx="52247" cy="54354"/>
                </a:xfrm>
                <a:custGeom>
                  <a:avLst/>
                  <a:gdLst/>
                  <a:ahLst/>
                  <a:cxnLst/>
                  <a:rect l="l" t="t" r="r" b="b"/>
                  <a:pathLst>
                    <a:path w="52247" h="54354" extrusionOk="0">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16" name="Google Shape;416;p68"/>
                <p:cNvSpPr/>
                <p:nvPr/>
              </p:nvSpPr>
              <p:spPr>
                <a:xfrm>
                  <a:off x="5523894" y="3973420"/>
                  <a:ext cx="55042" cy="51523"/>
                </a:xfrm>
                <a:custGeom>
                  <a:avLst/>
                  <a:gdLst/>
                  <a:ahLst/>
                  <a:cxnLst/>
                  <a:rect l="l" t="t" r="r" b="b"/>
                  <a:pathLst>
                    <a:path w="55042" h="51523" extrusionOk="0">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17" name="Google Shape;417;p68"/>
                <p:cNvSpPr/>
                <p:nvPr/>
              </p:nvSpPr>
              <p:spPr>
                <a:xfrm>
                  <a:off x="5714409" y="3893791"/>
                  <a:ext cx="35595" cy="58763"/>
                </a:xfrm>
                <a:custGeom>
                  <a:avLst/>
                  <a:gdLst/>
                  <a:ahLst/>
                  <a:cxnLst/>
                  <a:rect l="l" t="t" r="r" b="b"/>
                  <a:pathLst>
                    <a:path w="35595" h="58763" extrusionOk="0">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18" name="Google Shape;418;p68"/>
                <p:cNvSpPr/>
                <p:nvPr/>
              </p:nvSpPr>
              <p:spPr>
                <a:xfrm>
                  <a:off x="5714793" y="3727525"/>
                  <a:ext cx="35307" cy="35326"/>
                </a:xfrm>
                <a:custGeom>
                  <a:avLst/>
                  <a:gdLst/>
                  <a:ahLst/>
                  <a:cxnLst/>
                  <a:rect l="l" t="t" r="r" b="b"/>
                  <a:pathLst>
                    <a:path w="35307" h="35326" extrusionOk="0">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19" name="Google Shape;419;p68"/>
                <p:cNvSpPr/>
                <p:nvPr/>
              </p:nvSpPr>
              <p:spPr>
                <a:xfrm>
                  <a:off x="5649294" y="4059440"/>
                  <a:ext cx="169845" cy="243571"/>
                </a:xfrm>
                <a:custGeom>
                  <a:avLst/>
                  <a:gdLst/>
                  <a:ahLst/>
                  <a:cxnLst/>
                  <a:rect l="l" t="t" r="r" b="b"/>
                  <a:pathLst>
                    <a:path w="169845" h="243571" extrusionOk="0">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grpSp>
            <p:nvGrpSpPr>
              <p:cNvPr id="420" name="Google Shape;420;p68"/>
              <p:cNvGrpSpPr/>
              <p:nvPr/>
            </p:nvGrpSpPr>
            <p:grpSpPr>
              <a:xfrm>
                <a:off x="1304333" y="5488666"/>
                <a:ext cx="566267" cy="691349"/>
                <a:chOff x="5574516" y="3858678"/>
                <a:chExt cx="566267" cy="691349"/>
              </a:xfrm>
            </p:grpSpPr>
            <p:sp>
              <p:nvSpPr>
                <p:cNvPr id="421" name="Google Shape;421;p68"/>
                <p:cNvSpPr/>
                <p:nvPr/>
              </p:nvSpPr>
              <p:spPr>
                <a:xfrm>
                  <a:off x="5574516" y="4023123"/>
                  <a:ext cx="315322" cy="329150"/>
                </a:xfrm>
                <a:custGeom>
                  <a:avLst/>
                  <a:gdLst/>
                  <a:ahLst/>
                  <a:cxnLst/>
                  <a:rect l="l" t="t" r="r" b="b"/>
                  <a:pathLst>
                    <a:path w="315322" h="329150" extrusionOk="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22" name="Google Shape;422;p68"/>
                <p:cNvSpPr/>
                <p:nvPr/>
              </p:nvSpPr>
              <p:spPr>
                <a:xfrm>
                  <a:off x="5935464" y="4344594"/>
                  <a:ext cx="205319" cy="205433"/>
                </a:xfrm>
                <a:custGeom>
                  <a:avLst/>
                  <a:gdLst/>
                  <a:ahLst/>
                  <a:cxnLst/>
                  <a:rect l="l" t="t" r="r" b="b"/>
                  <a:pathLst>
                    <a:path w="205319" h="205433" extrusionOk="0">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23" name="Google Shape;423;p68"/>
                <p:cNvSpPr/>
                <p:nvPr/>
              </p:nvSpPr>
              <p:spPr>
                <a:xfrm>
                  <a:off x="6090893" y="3858678"/>
                  <a:ext cx="48643" cy="134182"/>
                </a:xfrm>
                <a:custGeom>
                  <a:avLst/>
                  <a:gdLst/>
                  <a:ahLst/>
                  <a:cxnLst/>
                  <a:rect l="l" t="t" r="r" b="b"/>
                  <a:pathLst>
                    <a:path w="48643" h="134182" extrusionOk="0">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24" name="Google Shape;424;p68"/>
                <p:cNvSpPr/>
                <p:nvPr/>
              </p:nvSpPr>
              <p:spPr>
                <a:xfrm>
                  <a:off x="6090893" y="4028401"/>
                  <a:ext cx="49027" cy="134737"/>
                </a:xfrm>
                <a:custGeom>
                  <a:avLst/>
                  <a:gdLst/>
                  <a:ahLst/>
                  <a:cxnLst/>
                  <a:rect l="l" t="t" r="r" b="b"/>
                  <a:pathLst>
                    <a:path w="49027" h="134737" extrusionOk="0">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25" name="Google Shape;425;p68"/>
                <p:cNvSpPr/>
                <p:nvPr/>
              </p:nvSpPr>
              <p:spPr>
                <a:xfrm>
                  <a:off x="6090893" y="4199579"/>
                  <a:ext cx="48355" cy="133206"/>
                </a:xfrm>
                <a:custGeom>
                  <a:avLst/>
                  <a:gdLst/>
                  <a:ahLst/>
                  <a:cxnLst/>
                  <a:rect l="l" t="t" r="r" b="b"/>
                  <a:pathLst>
                    <a:path w="48355" h="133206" extrusionOk="0">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26" name="Google Shape;426;p68"/>
                <p:cNvSpPr/>
                <p:nvPr/>
              </p:nvSpPr>
              <p:spPr>
                <a:xfrm>
                  <a:off x="5699826" y="4143000"/>
                  <a:ext cx="65241" cy="82941"/>
                </a:xfrm>
                <a:custGeom>
                  <a:avLst/>
                  <a:gdLst/>
                  <a:ahLst/>
                  <a:cxnLst/>
                  <a:rect l="l" t="t" r="r" b="b"/>
                  <a:pathLst>
                    <a:path w="65241" h="82941" extrusionOk="0">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grpSp>
      </p:grpSp>
      <p:cxnSp>
        <p:nvCxnSpPr>
          <p:cNvPr id="427" name="Google Shape;427;p68"/>
          <p:cNvCxnSpPr/>
          <p:nvPr/>
        </p:nvCxnSpPr>
        <p:spPr>
          <a:xfrm>
            <a:off x="3801978" y="7696571"/>
            <a:ext cx="3288633" cy="0"/>
          </a:xfrm>
          <a:prstGeom prst="straightConnector1">
            <a:avLst/>
          </a:prstGeom>
          <a:noFill/>
          <a:ln w="28575" cap="flat" cmpd="sng">
            <a:solidFill>
              <a:srgbClr val="69ADAD"/>
            </a:solidFill>
            <a:prstDash val="solid"/>
            <a:miter lim="800000"/>
            <a:headEnd type="none" w="sm" len="sm"/>
            <a:tailEnd type="none" w="sm" len="sm"/>
          </a:ln>
        </p:spPr>
      </p:cxnSp>
      <p:grpSp>
        <p:nvGrpSpPr>
          <p:cNvPr id="428" name="Google Shape;428;p68"/>
          <p:cNvGrpSpPr/>
          <p:nvPr/>
        </p:nvGrpSpPr>
        <p:grpSpPr>
          <a:xfrm>
            <a:off x="6770986" y="7341555"/>
            <a:ext cx="750136" cy="750136"/>
            <a:chOff x="6770986" y="5699369"/>
            <a:chExt cx="750136" cy="750136"/>
          </a:xfrm>
        </p:grpSpPr>
        <p:sp>
          <p:nvSpPr>
            <p:cNvPr id="429" name="Google Shape;429;p68"/>
            <p:cNvSpPr/>
            <p:nvPr/>
          </p:nvSpPr>
          <p:spPr>
            <a:xfrm>
              <a:off x="6770986" y="5699369"/>
              <a:ext cx="750136" cy="750136"/>
            </a:xfrm>
            <a:prstGeom prst="ellipse">
              <a:avLst/>
            </a:pr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grpSp>
          <p:nvGrpSpPr>
            <p:cNvPr id="430" name="Google Shape;430;p68"/>
            <p:cNvGrpSpPr/>
            <p:nvPr/>
          </p:nvGrpSpPr>
          <p:grpSpPr>
            <a:xfrm>
              <a:off x="6927017" y="5844011"/>
              <a:ext cx="460179" cy="460852"/>
              <a:chOff x="5846399" y="5075944"/>
              <a:chExt cx="910778" cy="912109"/>
            </a:xfrm>
          </p:grpSpPr>
          <p:grpSp>
            <p:nvGrpSpPr>
              <p:cNvPr id="431" name="Google Shape;431;p68"/>
              <p:cNvGrpSpPr/>
              <p:nvPr/>
            </p:nvGrpSpPr>
            <p:grpSpPr>
              <a:xfrm>
                <a:off x="6118625" y="5123402"/>
                <a:ext cx="376897" cy="533617"/>
                <a:chOff x="2711364" y="4936062"/>
                <a:chExt cx="376897" cy="533617"/>
              </a:xfrm>
            </p:grpSpPr>
            <p:sp>
              <p:nvSpPr>
                <p:cNvPr id="432" name="Google Shape;432;p68"/>
                <p:cNvSpPr/>
                <p:nvPr/>
              </p:nvSpPr>
              <p:spPr>
                <a:xfrm>
                  <a:off x="2711364" y="4936062"/>
                  <a:ext cx="376897" cy="408053"/>
                </a:xfrm>
                <a:custGeom>
                  <a:avLst/>
                  <a:gdLst/>
                  <a:ahLst/>
                  <a:cxnLst/>
                  <a:rect l="l" t="t" r="r" b="b"/>
                  <a:pathLst>
                    <a:path w="376897" h="408053" extrusionOk="0">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33" name="Google Shape;433;p68"/>
                <p:cNvSpPr/>
                <p:nvPr/>
              </p:nvSpPr>
              <p:spPr>
                <a:xfrm>
                  <a:off x="2869101" y="5218935"/>
                  <a:ext cx="61404" cy="124796"/>
                </a:xfrm>
                <a:custGeom>
                  <a:avLst/>
                  <a:gdLst/>
                  <a:ahLst/>
                  <a:cxnLst/>
                  <a:rect l="l" t="t" r="r" b="b"/>
                  <a:pathLst>
                    <a:path w="61404" h="124796" extrusionOk="0">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34" name="Google Shape;434;p68"/>
                <p:cNvSpPr/>
                <p:nvPr/>
              </p:nvSpPr>
              <p:spPr>
                <a:xfrm>
                  <a:off x="2837632" y="5376370"/>
                  <a:ext cx="124342" cy="30334"/>
                </a:xfrm>
                <a:custGeom>
                  <a:avLst/>
                  <a:gdLst/>
                  <a:ahLst/>
                  <a:cxnLst/>
                  <a:rect l="l" t="t" r="r" b="b"/>
                  <a:pathLst>
                    <a:path w="124342" h="30334" extrusionOk="0">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35" name="Google Shape;435;p68"/>
                <p:cNvSpPr/>
                <p:nvPr/>
              </p:nvSpPr>
              <p:spPr>
                <a:xfrm>
                  <a:off x="2857588" y="5439344"/>
                  <a:ext cx="84814" cy="30335"/>
                </a:xfrm>
                <a:custGeom>
                  <a:avLst/>
                  <a:gdLst/>
                  <a:ahLst/>
                  <a:cxnLst/>
                  <a:rect l="l" t="t" r="r" b="b"/>
                  <a:pathLst>
                    <a:path w="84814" h="30335" extrusionOk="0">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36" name="Google Shape;436;p68"/>
                <p:cNvSpPr/>
                <p:nvPr/>
              </p:nvSpPr>
              <p:spPr>
                <a:xfrm>
                  <a:off x="2805762" y="5155943"/>
                  <a:ext cx="31444" cy="31291"/>
                </a:xfrm>
                <a:custGeom>
                  <a:avLst/>
                  <a:gdLst/>
                  <a:ahLst/>
                  <a:cxnLst/>
                  <a:rect l="l" t="t" r="r" b="b"/>
                  <a:pathLst>
                    <a:path w="31444" h="31291" extrusionOk="0">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37" name="Google Shape;437;p68"/>
                <p:cNvSpPr/>
                <p:nvPr/>
              </p:nvSpPr>
              <p:spPr>
                <a:xfrm>
                  <a:off x="2962572" y="5155944"/>
                  <a:ext cx="31274" cy="31504"/>
                </a:xfrm>
                <a:custGeom>
                  <a:avLst/>
                  <a:gdLst/>
                  <a:ahLst/>
                  <a:cxnLst/>
                  <a:rect l="l" t="t" r="r" b="b"/>
                  <a:pathLst>
                    <a:path w="31274" h="31504" extrusionOk="0">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grpSp>
            <p:nvGrpSpPr>
              <p:cNvPr id="438" name="Google Shape;438;p68"/>
              <p:cNvGrpSpPr/>
              <p:nvPr/>
            </p:nvGrpSpPr>
            <p:grpSpPr>
              <a:xfrm>
                <a:off x="5846399" y="5075944"/>
                <a:ext cx="910778" cy="912109"/>
                <a:chOff x="2444246" y="4903928"/>
                <a:chExt cx="910778" cy="912109"/>
              </a:xfrm>
            </p:grpSpPr>
            <p:sp>
              <p:nvSpPr>
                <p:cNvPr id="439" name="Google Shape;439;p68"/>
                <p:cNvSpPr/>
                <p:nvPr/>
              </p:nvSpPr>
              <p:spPr>
                <a:xfrm>
                  <a:off x="2679955" y="4903928"/>
                  <a:ext cx="440062" cy="597910"/>
                </a:xfrm>
                <a:custGeom>
                  <a:avLst/>
                  <a:gdLst/>
                  <a:ahLst/>
                  <a:cxnLst/>
                  <a:rect l="l" t="t" r="r" b="b"/>
                  <a:pathLst>
                    <a:path w="440062" h="597910" extrusionOk="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40" name="Google Shape;440;p68"/>
                <p:cNvSpPr/>
                <p:nvPr/>
              </p:nvSpPr>
              <p:spPr>
                <a:xfrm>
                  <a:off x="2962679" y="5486092"/>
                  <a:ext cx="314009" cy="329945"/>
                </a:xfrm>
                <a:custGeom>
                  <a:avLst/>
                  <a:gdLst/>
                  <a:ahLst/>
                  <a:cxnLst/>
                  <a:rect l="l" t="t" r="r" b="b"/>
                  <a:pathLst>
                    <a:path w="314009" h="329945" extrusionOk="0">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41" name="Google Shape;441;p68"/>
                <p:cNvSpPr/>
                <p:nvPr/>
              </p:nvSpPr>
              <p:spPr>
                <a:xfrm>
                  <a:off x="2522873" y="5485743"/>
                  <a:ext cx="314009" cy="329909"/>
                </a:xfrm>
                <a:custGeom>
                  <a:avLst/>
                  <a:gdLst/>
                  <a:ahLst/>
                  <a:cxnLst/>
                  <a:rect l="l" t="t" r="r" b="b"/>
                  <a:pathLst>
                    <a:path w="314009" h="329909" extrusionOk="0">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42" name="Google Shape;442;p68"/>
                <p:cNvSpPr/>
                <p:nvPr/>
              </p:nvSpPr>
              <p:spPr>
                <a:xfrm>
                  <a:off x="2444246" y="5234238"/>
                  <a:ext cx="219597" cy="220082"/>
                </a:xfrm>
                <a:custGeom>
                  <a:avLst/>
                  <a:gdLst/>
                  <a:ahLst/>
                  <a:cxnLst/>
                  <a:rect l="l" t="t" r="r" b="b"/>
                  <a:pathLst>
                    <a:path w="219597" h="220082" extrusionOk="0">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43" name="Google Shape;443;p68"/>
                <p:cNvSpPr/>
                <p:nvPr/>
              </p:nvSpPr>
              <p:spPr>
                <a:xfrm>
                  <a:off x="3135377" y="5234295"/>
                  <a:ext cx="219647" cy="220409"/>
                </a:xfrm>
                <a:custGeom>
                  <a:avLst/>
                  <a:gdLst/>
                  <a:ahLst/>
                  <a:cxnLst/>
                  <a:rect l="l" t="t" r="r" b="b"/>
                  <a:pathLst>
                    <a:path w="219647" h="220409" extrusionOk="0">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44" name="Google Shape;444;p68"/>
                <p:cNvSpPr/>
                <p:nvPr/>
              </p:nvSpPr>
              <p:spPr>
                <a:xfrm>
                  <a:off x="2837244" y="5533037"/>
                  <a:ext cx="125498" cy="125948"/>
                </a:xfrm>
                <a:custGeom>
                  <a:avLst/>
                  <a:gdLst/>
                  <a:ahLst/>
                  <a:cxnLst/>
                  <a:rect l="l" t="t" r="r" b="b"/>
                  <a:pathLst>
                    <a:path w="125498" h="125948" extrusionOk="0">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45" name="Google Shape;445;p68"/>
                <p:cNvSpPr/>
                <p:nvPr/>
              </p:nvSpPr>
              <p:spPr>
                <a:xfrm>
                  <a:off x="2459992" y="5485801"/>
                  <a:ext cx="94419" cy="94102"/>
                </a:xfrm>
                <a:custGeom>
                  <a:avLst/>
                  <a:gdLst/>
                  <a:ahLst/>
                  <a:cxnLst/>
                  <a:rect l="l" t="t" r="r" b="b"/>
                  <a:pathLst>
                    <a:path w="94419" h="94102" extrusionOk="0">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46" name="Google Shape;446;p68"/>
                <p:cNvSpPr/>
                <p:nvPr/>
              </p:nvSpPr>
              <p:spPr>
                <a:xfrm>
                  <a:off x="3245585" y="5485802"/>
                  <a:ext cx="94408" cy="94087"/>
                </a:xfrm>
                <a:custGeom>
                  <a:avLst/>
                  <a:gdLst/>
                  <a:ahLst/>
                  <a:cxnLst/>
                  <a:rect l="l" t="t" r="r" b="b"/>
                  <a:pathLst>
                    <a:path w="94408" h="94087" extrusionOk="0">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47" name="Google Shape;447;p68"/>
                <p:cNvSpPr/>
                <p:nvPr/>
              </p:nvSpPr>
              <p:spPr>
                <a:xfrm>
                  <a:off x="2523320" y="5014653"/>
                  <a:ext cx="94030" cy="94077"/>
                </a:xfrm>
                <a:custGeom>
                  <a:avLst/>
                  <a:gdLst/>
                  <a:ahLst/>
                  <a:cxnLst/>
                  <a:rect l="l" t="t" r="r" b="b"/>
                  <a:pathLst>
                    <a:path w="94030" h="94077" extrusionOk="0">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48" name="Google Shape;448;p68"/>
                <p:cNvSpPr/>
                <p:nvPr/>
              </p:nvSpPr>
              <p:spPr>
                <a:xfrm>
                  <a:off x="3182646" y="5014648"/>
                  <a:ext cx="94030" cy="94466"/>
                </a:xfrm>
                <a:custGeom>
                  <a:avLst/>
                  <a:gdLst/>
                  <a:ahLst/>
                  <a:cxnLst/>
                  <a:rect l="l" t="t" r="r" b="b"/>
                  <a:pathLst>
                    <a:path w="94030" h="94466" extrusionOk="0">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gr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ase Study 3">
  <p:cSld name="Case Study 3">
    <p:spTree>
      <p:nvGrpSpPr>
        <p:cNvPr id="1" name="Shape 449"/>
        <p:cNvGrpSpPr/>
        <p:nvPr/>
      </p:nvGrpSpPr>
      <p:grpSpPr>
        <a:xfrm>
          <a:off x="0" y="0"/>
          <a:ext cx="0" cy="0"/>
          <a:chOff x="0" y="0"/>
          <a:chExt cx="0" cy="0"/>
        </a:xfrm>
      </p:grpSpPr>
      <p:sp>
        <p:nvSpPr>
          <p:cNvPr id="450" name="Google Shape;450;p69"/>
          <p:cNvSpPr/>
          <p:nvPr/>
        </p:nvSpPr>
        <p:spPr>
          <a:xfrm>
            <a:off x="0" y="0"/>
            <a:ext cx="4833258" cy="4526277"/>
          </a:xfrm>
          <a:custGeom>
            <a:avLst/>
            <a:gdLst/>
            <a:ahLst/>
            <a:cxnLst/>
            <a:rect l="l" t="t" r="r" b="b"/>
            <a:pathLst>
              <a:path w="4833258" h="4526277" extrusionOk="0">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451" name="Google Shape;451;p69"/>
          <p:cNvSpPr txBox="1">
            <a:spLocks noGrp="1"/>
          </p:cNvSpPr>
          <p:nvPr>
            <p:ph type="body" idx="1"/>
          </p:nvPr>
        </p:nvSpPr>
        <p:spPr>
          <a:xfrm>
            <a:off x="3128102" y="2738011"/>
            <a:ext cx="785328" cy="1056986"/>
          </a:xfrm>
          <a:prstGeom prst="rect">
            <a:avLst/>
          </a:prstGeom>
          <a:noFill/>
          <a:ln>
            <a:noFill/>
          </a:ln>
        </p:spPr>
        <p:txBody>
          <a:bodyPr spcFirstLastPara="1" wrap="square" lIns="91425" tIns="45700" rIns="91425" bIns="45700" anchor="t" anchorCtr="0">
            <a:normAutofit/>
          </a:bodyPr>
          <a:lstStyle>
            <a:lvl1pPr marL="457200" lvl="0" indent="-228600" algn="r">
              <a:lnSpc>
                <a:spcPct val="100000"/>
              </a:lnSpc>
              <a:spcBef>
                <a:spcPts val="2267"/>
              </a:spcBef>
              <a:spcAft>
                <a:spcPts val="0"/>
              </a:spcAft>
              <a:buClr>
                <a:schemeClr val="lt1"/>
              </a:buClr>
              <a:buSzPts val="9600"/>
              <a:buNone/>
              <a:defRPr sz="9600" b="1" i="0">
                <a:solidFill>
                  <a:schemeClr val="lt1"/>
                </a:solidFill>
                <a:latin typeface="Times"/>
                <a:ea typeface="Times"/>
                <a:cs typeface="Times"/>
                <a:sym typeface="Times"/>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52" name="Google Shape;452;p69"/>
          <p:cNvSpPr txBox="1">
            <a:spLocks noGrp="1"/>
          </p:cNvSpPr>
          <p:nvPr>
            <p:ph type="body" idx="2"/>
          </p:nvPr>
        </p:nvSpPr>
        <p:spPr>
          <a:xfrm>
            <a:off x="615910" y="805650"/>
            <a:ext cx="2003444" cy="93660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267"/>
              </a:spcBef>
              <a:spcAft>
                <a:spcPts val="0"/>
              </a:spcAft>
              <a:buClr>
                <a:schemeClr val="lt1"/>
              </a:buClr>
              <a:buSzPts val="9600"/>
              <a:buNone/>
              <a:defRPr sz="9600" b="1" i="0">
                <a:solidFill>
                  <a:schemeClr val="lt1"/>
                </a:solidFill>
                <a:latin typeface="Times"/>
                <a:ea typeface="Times"/>
                <a:cs typeface="Times"/>
                <a:sym typeface="Times"/>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53" name="Google Shape;453;p69"/>
          <p:cNvSpPr txBox="1">
            <a:spLocks noGrp="1"/>
          </p:cNvSpPr>
          <p:nvPr>
            <p:ph type="body" idx="3"/>
          </p:nvPr>
        </p:nvSpPr>
        <p:spPr>
          <a:xfrm>
            <a:off x="615910" y="803767"/>
            <a:ext cx="3288612" cy="2623117"/>
          </a:xfrm>
          <a:prstGeom prst="rect">
            <a:avLst/>
          </a:prstGeom>
          <a:noFill/>
          <a:ln>
            <a:noFill/>
          </a:ln>
        </p:spPr>
        <p:txBody>
          <a:bodyPr spcFirstLastPara="1" wrap="square" lIns="91425" tIns="45700" rIns="91425" bIns="45700" anchor="ctr" anchorCtr="0">
            <a:normAutofit/>
          </a:bodyPr>
          <a:lstStyle>
            <a:lvl1pPr marL="457200" lvl="0" indent="-228600" algn="ctr">
              <a:lnSpc>
                <a:spcPct val="100000"/>
              </a:lnSpc>
              <a:spcBef>
                <a:spcPts val="0"/>
              </a:spcBef>
              <a:spcAft>
                <a:spcPts val="0"/>
              </a:spcAft>
              <a:buClr>
                <a:schemeClr val="lt1"/>
              </a:buClr>
              <a:buSzPts val="1400"/>
              <a:buNone/>
              <a:defRPr sz="1400" b="0" i="1">
                <a:solidFill>
                  <a:schemeClr val="lt1"/>
                </a:solidFill>
                <a:latin typeface="Verdana"/>
                <a:ea typeface="Verdana"/>
                <a:cs typeface="Verdana"/>
                <a:sym typeface="Verdana"/>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54" name="Google Shape;454;p69"/>
          <p:cNvSpPr txBox="1">
            <a:spLocks noGrp="1"/>
          </p:cNvSpPr>
          <p:nvPr>
            <p:ph type="body" idx="4"/>
          </p:nvPr>
        </p:nvSpPr>
        <p:spPr>
          <a:xfrm>
            <a:off x="615910" y="3393051"/>
            <a:ext cx="3297520" cy="215410"/>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200"/>
              <a:buNone/>
              <a:defRPr sz="12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55" name="Google Shape;455;p69"/>
          <p:cNvSpPr txBox="1">
            <a:spLocks noGrp="1"/>
          </p:cNvSpPr>
          <p:nvPr>
            <p:ph type="body" idx="5"/>
          </p:nvPr>
        </p:nvSpPr>
        <p:spPr>
          <a:xfrm>
            <a:off x="766012" y="5289173"/>
            <a:ext cx="5992060" cy="1755156"/>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56" name="Google Shape;456;p69"/>
          <p:cNvSpPr txBox="1">
            <a:spLocks noGrp="1"/>
          </p:cNvSpPr>
          <p:nvPr>
            <p:ph type="body" idx="6"/>
          </p:nvPr>
        </p:nvSpPr>
        <p:spPr>
          <a:xfrm>
            <a:off x="766012" y="4654512"/>
            <a:ext cx="5992059" cy="451257"/>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69ADAD"/>
              </a:buClr>
              <a:buSzPts val="1400"/>
              <a:buNone/>
              <a:defRPr sz="1400" b="1" i="0">
                <a:solidFill>
                  <a:srgbClr val="69ADAD"/>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457" name="Google Shape;457;p69"/>
          <p:cNvCxnSpPr/>
          <p:nvPr/>
        </p:nvCxnSpPr>
        <p:spPr>
          <a:xfrm>
            <a:off x="0" y="7249051"/>
            <a:ext cx="3607692" cy="0"/>
          </a:xfrm>
          <a:prstGeom prst="straightConnector1">
            <a:avLst/>
          </a:prstGeom>
          <a:noFill/>
          <a:ln w="28575" cap="flat" cmpd="sng">
            <a:solidFill>
              <a:srgbClr val="69ADAD"/>
            </a:solidFill>
            <a:prstDash val="solid"/>
            <a:miter lim="800000"/>
            <a:headEnd type="none" w="sm" len="sm"/>
            <a:tailEnd type="none" w="sm" len="sm"/>
          </a:ln>
        </p:spPr>
      </p:cxnSp>
      <p:sp>
        <p:nvSpPr>
          <p:cNvPr id="458" name="Google Shape;458;p69"/>
          <p:cNvSpPr txBox="1">
            <a:spLocks noGrp="1"/>
          </p:cNvSpPr>
          <p:nvPr>
            <p:ph type="body" idx="7"/>
          </p:nvPr>
        </p:nvSpPr>
        <p:spPr>
          <a:xfrm>
            <a:off x="730153" y="7433571"/>
            <a:ext cx="5992059" cy="451257"/>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69ADAD"/>
              </a:buClr>
              <a:buSzPts val="1400"/>
              <a:buNone/>
              <a:defRPr sz="1400" b="1" i="0">
                <a:solidFill>
                  <a:srgbClr val="69ADAD"/>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59" name="Google Shape;459;p69"/>
          <p:cNvSpPr txBox="1">
            <a:spLocks noGrp="1"/>
          </p:cNvSpPr>
          <p:nvPr>
            <p:ph type="body" idx="8"/>
          </p:nvPr>
        </p:nvSpPr>
        <p:spPr>
          <a:xfrm>
            <a:off x="730153" y="8032373"/>
            <a:ext cx="5992060" cy="1755156"/>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60" name="Google Shape;460;p69"/>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461" name="Google Shape;461;p69"/>
          <p:cNvSpPr txBox="1"/>
          <p:nvPr/>
        </p:nvSpPr>
        <p:spPr>
          <a:xfrm rot="-5400000">
            <a:off x="5099908" y="8023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ase Study 4">
  <p:cSld name="Case Study 4">
    <p:spTree>
      <p:nvGrpSpPr>
        <p:cNvPr id="1" name="Shape 462"/>
        <p:cNvGrpSpPr/>
        <p:nvPr/>
      </p:nvGrpSpPr>
      <p:grpSpPr>
        <a:xfrm>
          <a:off x="0" y="0"/>
          <a:ext cx="0" cy="0"/>
          <a:chOff x="0" y="0"/>
          <a:chExt cx="0" cy="0"/>
        </a:xfrm>
      </p:grpSpPr>
      <p:sp>
        <p:nvSpPr>
          <p:cNvPr id="463" name="Google Shape;463;p70"/>
          <p:cNvSpPr/>
          <p:nvPr/>
        </p:nvSpPr>
        <p:spPr>
          <a:xfrm>
            <a:off x="0" y="0"/>
            <a:ext cx="7559675" cy="9430871"/>
          </a:xfrm>
          <a:prstGeom prst="rect">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464" name="Google Shape;464;p70"/>
          <p:cNvSpPr txBox="1">
            <a:spLocks noGrp="1"/>
          </p:cNvSpPr>
          <p:nvPr>
            <p:ph type="body" idx="1"/>
          </p:nvPr>
        </p:nvSpPr>
        <p:spPr>
          <a:xfrm>
            <a:off x="766012" y="6149784"/>
            <a:ext cx="5992060" cy="285473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chemeClr val="lt1"/>
              </a:buClr>
              <a:buSzPts val="1400"/>
              <a:buNone/>
              <a:defRPr sz="14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65" name="Google Shape;465;p70"/>
          <p:cNvSpPr txBox="1">
            <a:spLocks noGrp="1"/>
          </p:cNvSpPr>
          <p:nvPr>
            <p:ph type="body" idx="2"/>
          </p:nvPr>
        </p:nvSpPr>
        <p:spPr>
          <a:xfrm>
            <a:off x="766012" y="5515124"/>
            <a:ext cx="5992059" cy="451257"/>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1400"/>
              <a:buNone/>
              <a:defRPr sz="14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66" name="Google Shape;466;p70"/>
          <p:cNvSpPr txBox="1">
            <a:spLocks noGrp="1"/>
          </p:cNvSpPr>
          <p:nvPr>
            <p:ph type="body" idx="3"/>
          </p:nvPr>
        </p:nvSpPr>
        <p:spPr>
          <a:xfrm>
            <a:off x="730154" y="1326776"/>
            <a:ext cx="5992060" cy="3851430"/>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chemeClr val="lt1"/>
              </a:buClr>
              <a:buSzPts val="1400"/>
              <a:buNone/>
              <a:defRPr sz="14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67" name="Google Shape;467;p70"/>
          <p:cNvSpPr txBox="1">
            <a:spLocks noGrp="1"/>
          </p:cNvSpPr>
          <p:nvPr>
            <p:ph type="body" idx="4"/>
          </p:nvPr>
        </p:nvSpPr>
        <p:spPr>
          <a:xfrm>
            <a:off x="730154" y="692116"/>
            <a:ext cx="5992059" cy="451257"/>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1400"/>
              <a:buNone/>
              <a:defRPr sz="14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468" name="Google Shape;468;p70"/>
          <p:cNvCxnSpPr/>
          <p:nvPr/>
        </p:nvCxnSpPr>
        <p:spPr>
          <a:xfrm>
            <a:off x="0" y="5348532"/>
            <a:ext cx="3607692" cy="0"/>
          </a:xfrm>
          <a:prstGeom prst="straightConnector1">
            <a:avLst/>
          </a:prstGeom>
          <a:noFill/>
          <a:ln w="28575" cap="flat" cmpd="sng">
            <a:solidFill>
              <a:schemeClr val="lt1"/>
            </a:solidFill>
            <a:prstDash val="solid"/>
            <a:miter lim="800000"/>
            <a:headEnd type="none" w="sm" len="sm"/>
            <a:tailEnd type="none" w="sm" len="sm"/>
          </a:ln>
        </p:spPr>
      </p:cxnSp>
      <p:grpSp>
        <p:nvGrpSpPr>
          <p:cNvPr id="469" name="Google Shape;469;p70"/>
          <p:cNvGrpSpPr/>
          <p:nvPr/>
        </p:nvGrpSpPr>
        <p:grpSpPr>
          <a:xfrm>
            <a:off x="5757333" y="-757463"/>
            <a:ext cx="2760592" cy="2761405"/>
            <a:chOff x="110688" y="1674538"/>
            <a:chExt cx="7339635" cy="7341798"/>
          </a:xfrm>
        </p:grpSpPr>
        <p:sp>
          <p:nvSpPr>
            <p:cNvPr id="470" name="Google Shape;470;p70"/>
            <p:cNvSpPr/>
            <p:nvPr/>
          </p:nvSpPr>
          <p:spPr>
            <a:xfrm>
              <a:off x="804025" y="2368014"/>
              <a:ext cx="5952959" cy="5954848"/>
            </a:xfrm>
            <a:custGeom>
              <a:avLst/>
              <a:gdLst/>
              <a:ahLst/>
              <a:cxnLst/>
              <a:rect l="l" t="t" r="r" b="b"/>
              <a:pathLst>
                <a:path w="5952959" h="5954848" extrusionOk="0">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471" name="Google Shape;471;p70"/>
            <p:cNvSpPr/>
            <p:nvPr/>
          </p:nvSpPr>
          <p:spPr>
            <a:xfrm>
              <a:off x="110688" y="1674538"/>
              <a:ext cx="7339635" cy="7341798"/>
            </a:xfrm>
            <a:custGeom>
              <a:avLst/>
              <a:gdLst/>
              <a:ahLst/>
              <a:cxnLst/>
              <a:rect l="l" t="t" r="r" b="b"/>
              <a:pathLst>
                <a:path w="7339635" h="7341798" extrusionOk="0">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sp>
        <p:nvSpPr>
          <p:cNvPr id="472" name="Google Shape;472;p70"/>
          <p:cNvSpPr/>
          <p:nvPr/>
        </p:nvSpPr>
        <p:spPr>
          <a:xfrm>
            <a:off x="0" y="-1014153"/>
            <a:ext cx="7559675" cy="1014153"/>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473" name="Google Shape;473;p70"/>
          <p:cNvSpPr/>
          <p:nvPr/>
        </p:nvSpPr>
        <p:spPr>
          <a:xfrm>
            <a:off x="7559675" y="-1014153"/>
            <a:ext cx="1351569" cy="11705966"/>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474" name="Google Shape;474;p70"/>
          <p:cNvSpPr txBox="1"/>
          <p:nvPr/>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6D6E71"/>
              </a:buClr>
              <a:buSzPts val="700"/>
              <a:buFont typeface="Roboto"/>
              <a:buNone/>
            </a:pPr>
            <a:r>
              <a:rPr lang="en-GB" sz="700" b="0" i="0" u="none" strike="noStrike" cap="none">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u="none" strike="noStrike" cap="none">
                <a:solidFill>
                  <a:srgbClr val="6D6E71"/>
                </a:solidFill>
                <a:latin typeface="Roboto"/>
                <a:ea typeface="Roboto"/>
                <a:cs typeface="Roboto"/>
                <a:sym typeface="Roboto"/>
              </a:rPr>
              <a:t>2021-2-BE04-KA220-YOU-000050778</a:t>
            </a:r>
            <a:br>
              <a:rPr lang="en-GB" sz="700" b="0" i="0" u="none" strike="noStrike" cap="none">
                <a:solidFill>
                  <a:srgbClr val="6D6E71"/>
                </a:solidFill>
                <a:latin typeface="Roboto"/>
                <a:ea typeface="Roboto"/>
                <a:cs typeface="Roboto"/>
                <a:sym typeface="Roboto"/>
              </a:rPr>
            </a:br>
            <a:endParaRPr sz="700" b="0" i="0" u="none" strike="noStrike" cap="none">
              <a:solidFill>
                <a:srgbClr val="6D6E71"/>
              </a:solidFill>
              <a:latin typeface="Roboto"/>
              <a:ea typeface="Roboto"/>
              <a:cs typeface="Roboto"/>
              <a:sym typeface="Roboto"/>
            </a:endParaRPr>
          </a:p>
        </p:txBody>
      </p:sp>
      <p:sp>
        <p:nvSpPr>
          <p:cNvPr id="475" name="Google Shape;475;p70"/>
          <p:cNvSpPr/>
          <p:nvPr/>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u="none" strike="noStrike" cap="none">
                <a:solidFill>
                  <a:schemeClr val="dk1"/>
                </a:solidFill>
                <a:latin typeface="Calibri"/>
                <a:ea typeface="Calibri"/>
                <a:cs typeface="Calibri"/>
                <a:sym typeface="Calibri"/>
              </a:rPr>
              <a:t>This resource is licensed under CC BY 4.0</a:t>
            </a:r>
            <a:endParaRPr sz="1283" b="0" i="0" u="none" strike="noStrike" cap="none">
              <a:solidFill>
                <a:schemeClr val="dk1"/>
              </a:solidFill>
              <a:latin typeface="Century Schoolbook"/>
              <a:ea typeface="Century Schoolbook"/>
              <a:cs typeface="Century Schoolbook"/>
              <a:sym typeface="Century Schoolbook"/>
            </a:endParaRPr>
          </a:p>
          <a:p>
            <a:pPr marL="0" marR="0" lvl="0" indent="0" algn="l" rtl="0">
              <a:lnSpc>
                <a:spcPct val="100000"/>
              </a:lnSpc>
              <a:spcBef>
                <a:spcPts val="0"/>
              </a:spcBef>
              <a:spcAft>
                <a:spcPts val="0"/>
              </a:spcAft>
              <a:buClr>
                <a:schemeClr val="dk1"/>
              </a:buClr>
              <a:buSzPts val="800"/>
              <a:buFont typeface="Century Schoolbook"/>
              <a:buNone/>
            </a:pPr>
            <a:endParaRPr sz="800" b="1" i="0" u="none" strike="noStrike" cap="none">
              <a:solidFill>
                <a:schemeClr val="dk1"/>
              </a:solidFill>
              <a:latin typeface="Calibri"/>
              <a:ea typeface="Calibri"/>
              <a:cs typeface="Calibri"/>
              <a:sym typeface="Calibri"/>
            </a:endParaRPr>
          </a:p>
        </p:txBody>
      </p:sp>
      <p:pic>
        <p:nvPicPr>
          <p:cNvPr id="476" name="Google Shape;476;p70"/>
          <p:cNvPicPr preferRelativeResize="0"/>
          <p:nvPr/>
        </p:nvPicPr>
        <p:blipFill rotWithShape="1">
          <a:blip r:embed="rId2">
            <a:alphaModFix/>
          </a:blip>
          <a:srcRect/>
          <a:stretch/>
        </p:blipFill>
        <p:spPr>
          <a:xfrm>
            <a:off x="324486" y="9660852"/>
            <a:ext cx="1244049" cy="433251"/>
          </a:xfrm>
          <a:prstGeom prst="rect">
            <a:avLst/>
          </a:prstGeom>
          <a:noFill/>
          <a:ln>
            <a:noFill/>
          </a:ln>
        </p:spPr>
      </p:pic>
      <p:pic>
        <p:nvPicPr>
          <p:cNvPr id="477" name="Google Shape;477;p70" descr="Co-funded by the European Union logo in png for web usage"/>
          <p:cNvPicPr preferRelativeResize="0"/>
          <p:nvPr/>
        </p:nvPicPr>
        <p:blipFill rotWithShape="1">
          <a:blip r:embed="rId3">
            <a:alphaModFix/>
          </a:blip>
          <a:srcRect/>
          <a:stretch/>
        </p:blipFill>
        <p:spPr>
          <a:xfrm>
            <a:off x="314577" y="10122987"/>
            <a:ext cx="1783683" cy="433251"/>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ase Study 5">
  <p:cSld name="Case Study 5">
    <p:spTree>
      <p:nvGrpSpPr>
        <p:cNvPr id="1" name="Shape 478"/>
        <p:cNvGrpSpPr/>
        <p:nvPr/>
      </p:nvGrpSpPr>
      <p:grpSpPr>
        <a:xfrm>
          <a:off x="0" y="0"/>
          <a:ext cx="0" cy="0"/>
          <a:chOff x="0" y="0"/>
          <a:chExt cx="0" cy="0"/>
        </a:xfrm>
      </p:grpSpPr>
      <p:sp>
        <p:nvSpPr>
          <p:cNvPr id="479" name="Google Shape;479;p71"/>
          <p:cNvSpPr>
            <a:spLocks noGrp="1"/>
          </p:cNvSpPr>
          <p:nvPr>
            <p:ph type="pic" idx="2"/>
          </p:nvPr>
        </p:nvSpPr>
        <p:spPr>
          <a:xfrm>
            <a:off x="659220" y="0"/>
            <a:ext cx="6900456" cy="5345113"/>
          </a:xfrm>
          <a:prstGeom prst="rect">
            <a:avLst/>
          </a:prstGeom>
          <a:noFill/>
          <a:ln>
            <a:noFill/>
          </a:ln>
        </p:spPr>
      </p:sp>
      <p:sp>
        <p:nvSpPr>
          <p:cNvPr id="480" name="Google Shape;480;p71"/>
          <p:cNvSpPr/>
          <p:nvPr/>
        </p:nvSpPr>
        <p:spPr>
          <a:xfrm>
            <a:off x="0" y="0"/>
            <a:ext cx="3701526" cy="5345113"/>
          </a:xfrm>
          <a:custGeom>
            <a:avLst/>
            <a:gdLst/>
            <a:ahLst/>
            <a:cxnLst/>
            <a:rect l="l" t="t" r="r" b="b"/>
            <a:pathLst>
              <a:path w="4376058" h="6319158" extrusionOk="0">
                <a:moveTo>
                  <a:pt x="0" y="0"/>
                </a:moveTo>
                <a:lnTo>
                  <a:pt x="2850196" y="0"/>
                </a:lnTo>
                <a:lnTo>
                  <a:pt x="2853446" y="1975"/>
                </a:lnTo>
                <a:cubicBezTo>
                  <a:pt x="3772081" y="622592"/>
                  <a:pt x="4376058" y="1673595"/>
                  <a:pt x="4376058" y="2865665"/>
                </a:cubicBezTo>
                <a:cubicBezTo>
                  <a:pt x="4376058" y="4772977"/>
                  <a:pt x="2829877" y="6319158"/>
                  <a:pt x="922565" y="6319158"/>
                </a:cubicBezTo>
                <a:cubicBezTo>
                  <a:pt x="684151" y="6319158"/>
                  <a:pt x="451380" y="6294999"/>
                  <a:pt x="226566" y="6248996"/>
                </a:cubicBezTo>
                <a:lnTo>
                  <a:pt x="0" y="6190740"/>
                </a:lnTo>
                <a:close/>
              </a:path>
            </a:pathLst>
          </a:cu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481" name="Google Shape;481;p71"/>
          <p:cNvSpPr/>
          <p:nvPr/>
        </p:nvSpPr>
        <p:spPr>
          <a:xfrm>
            <a:off x="-1" y="5638037"/>
            <a:ext cx="1948757" cy="2169532"/>
          </a:xfrm>
          <a:prstGeom prst="rect">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482" name="Google Shape;482;p71"/>
          <p:cNvSpPr/>
          <p:nvPr/>
        </p:nvSpPr>
        <p:spPr>
          <a:xfrm>
            <a:off x="1870305" y="5638037"/>
            <a:ext cx="1948757" cy="2169532"/>
          </a:xfrm>
          <a:prstGeom prst="rect">
            <a:avLst/>
          </a:prstGeom>
          <a:solidFill>
            <a:srgbClr val="97C879"/>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483" name="Google Shape;483;p71"/>
          <p:cNvSpPr/>
          <p:nvPr/>
        </p:nvSpPr>
        <p:spPr>
          <a:xfrm>
            <a:off x="3740612" y="5638037"/>
            <a:ext cx="1905014" cy="2169532"/>
          </a:xfrm>
          <a:prstGeom prst="rect">
            <a:avLst/>
          </a:pr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484" name="Google Shape;484;p71"/>
          <p:cNvSpPr/>
          <p:nvPr/>
        </p:nvSpPr>
        <p:spPr>
          <a:xfrm>
            <a:off x="5645625" y="5638037"/>
            <a:ext cx="1914049" cy="2169532"/>
          </a:xfrm>
          <a:prstGeom prst="rect">
            <a:avLst/>
          </a:prstGeom>
          <a:solidFill>
            <a:srgbClr val="82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485" name="Google Shape;485;p71"/>
          <p:cNvSpPr txBox="1">
            <a:spLocks noGrp="1"/>
          </p:cNvSpPr>
          <p:nvPr>
            <p:ph type="body" idx="1"/>
          </p:nvPr>
        </p:nvSpPr>
        <p:spPr>
          <a:xfrm>
            <a:off x="0" y="6421070"/>
            <a:ext cx="1870306" cy="363039"/>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400"/>
              <a:buNone/>
              <a:defRPr sz="14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6" name="Google Shape;486;p71"/>
          <p:cNvSpPr txBox="1">
            <a:spLocks noGrp="1"/>
          </p:cNvSpPr>
          <p:nvPr>
            <p:ph type="body" idx="3"/>
          </p:nvPr>
        </p:nvSpPr>
        <p:spPr>
          <a:xfrm>
            <a:off x="1865745" y="6421070"/>
            <a:ext cx="1870306" cy="363039"/>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400"/>
              <a:buNone/>
              <a:defRPr sz="14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7" name="Google Shape;487;p71"/>
          <p:cNvSpPr txBox="1">
            <a:spLocks noGrp="1"/>
          </p:cNvSpPr>
          <p:nvPr>
            <p:ph type="body" idx="4"/>
          </p:nvPr>
        </p:nvSpPr>
        <p:spPr>
          <a:xfrm>
            <a:off x="3740727" y="6421070"/>
            <a:ext cx="1904898" cy="363039"/>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400"/>
              <a:buNone/>
              <a:defRPr sz="14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8" name="Google Shape;488;p71"/>
          <p:cNvSpPr txBox="1">
            <a:spLocks noGrp="1"/>
          </p:cNvSpPr>
          <p:nvPr>
            <p:ph type="body" idx="5"/>
          </p:nvPr>
        </p:nvSpPr>
        <p:spPr>
          <a:xfrm>
            <a:off x="5664126" y="6421070"/>
            <a:ext cx="1905014" cy="363039"/>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400"/>
              <a:buNone/>
              <a:defRPr sz="14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9" name="Google Shape;489;p71"/>
          <p:cNvSpPr txBox="1">
            <a:spLocks noGrp="1"/>
          </p:cNvSpPr>
          <p:nvPr>
            <p:ph type="body" idx="6"/>
          </p:nvPr>
        </p:nvSpPr>
        <p:spPr>
          <a:xfrm>
            <a:off x="0" y="6893168"/>
            <a:ext cx="1870304" cy="879231"/>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400"/>
              <a:buNone/>
              <a:defRPr sz="14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90" name="Google Shape;490;p71"/>
          <p:cNvSpPr txBox="1">
            <a:spLocks noGrp="1"/>
          </p:cNvSpPr>
          <p:nvPr>
            <p:ph type="body" idx="7"/>
          </p:nvPr>
        </p:nvSpPr>
        <p:spPr>
          <a:xfrm>
            <a:off x="1875693" y="6893168"/>
            <a:ext cx="1870304" cy="879231"/>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400"/>
              <a:buNone/>
              <a:defRPr sz="14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91" name="Google Shape;491;p71"/>
          <p:cNvSpPr txBox="1">
            <a:spLocks noGrp="1"/>
          </p:cNvSpPr>
          <p:nvPr>
            <p:ph type="body" idx="8"/>
          </p:nvPr>
        </p:nvSpPr>
        <p:spPr>
          <a:xfrm>
            <a:off x="3763108" y="6893168"/>
            <a:ext cx="1870304" cy="879231"/>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400"/>
              <a:buNone/>
              <a:defRPr sz="14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92" name="Google Shape;492;p71"/>
          <p:cNvSpPr txBox="1">
            <a:spLocks noGrp="1"/>
          </p:cNvSpPr>
          <p:nvPr>
            <p:ph type="body" idx="9"/>
          </p:nvPr>
        </p:nvSpPr>
        <p:spPr>
          <a:xfrm>
            <a:off x="5627077" y="6893168"/>
            <a:ext cx="1948756" cy="879231"/>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400"/>
              <a:buNone/>
              <a:defRPr sz="14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93" name="Google Shape;493;p71"/>
          <p:cNvSpPr txBox="1">
            <a:spLocks noGrp="1"/>
          </p:cNvSpPr>
          <p:nvPr>
            <p:ph type="body" idx="13"/>
          </p:nvPr>
        </p:nvSpPr>
        <p:spPr>
          <a:xfrm>
            <a:off x="801602" y="8836496"/>
            <a:ext cx="5956470" cy="1074947"/>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94" name="Google Shape;494;p71"/>
          <p:cNvSpPr txBox="1">
            <a:spLocks noGrp="1"/>
          </p:cNvSpPr>
          <p:nvPr>
            <p:ph type="body" idx="14"/>
          </p:nvPr>
        </p:nvSpPr>
        <p:spPr>
          <a:xfrm>
            <a:off x="801602" y="7946774"/>
            <a:ext cx="5956470" cy="782354"/>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rgbClr val="6D6E71"/>
              </a:buClr>
              <a:buSzPts val="1800"/>
              <a:buFont typeface="Arial"/>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95" name="Google Shape;495;p71"/>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496" name="Google Shape;496;p71"/>
          <p:cNvSpPr txBox="1"/>
          <p:nvPr/>
        </p:nvSpPr>
        <p:spPr>
          <a:xfrm>
            <a:off x="3624944" y="10204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sp>
        <p:nvSpPr>
          <p:cNvPr id="497" name="Google Shape;497;p71"/>
          <p:cNvSpPr txBox="1">
            <a:spLocks noGrp="1"/>
          </p:cNvSpPr>
          <p:nvPr>
            <p:ph type="body" idx="15"/>
          </p:nvPr>
        </p:nvSpPr>
        <p:spPr>
          <a:xfrm>
            <a:off x="348033" y="834938"/>
            <a:ext cx="3407954" cy="2255493"/>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6000"/>
              <a:buNone/>
              <a:defRPr sz="60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98" name="Google Shape;498;p71"/>
          <p:cNvSpPr txBox="1">
            <a:spLocks noGrp="1"/>
          </p:cNvSpPr>
          <p:nvPr>
            <p:ph type="body" idx="16"/>
          </p:nvPr>
        </p:nvSpPr>
        <p:spPr>
          <a:xfrm>
            <a:off x="348033" y="3090431"/>
            <a:ext cx="2899792" cy="574615"/>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499" name="Google Shape;499;p71"/>
          <p:cNvCxnSpPr/>
          <p:nvPr/>
        </p:nvCxnSpPr>
        <p:spPr>
          <a:xfrm rot="10800000">
            <a:off x="18498" y="3801836"/>
            <a:ext cx="2775502" cy="0"/>
          </a:xfrm>
          <a:prstGeom prst="straightConnector1">
            <a:avLst/>
          </a:prstGeom>
          <a:noFill/>
          <a:ln w="28575" cap="flat" cmpd="sng">
            <a:solidFill>
              <a:schemeClr val="lt1"/>
            </a:solidFill>
            <a:prstDash val="solid"/>
            <a:miter lim="800000"/>
            <a:headEnd type="none" w="sm" len="sm"/>
            <a:tailEnd type="none" w="sm" len="sm"/>
          </a:ln>
        </p:spPr>
      </p:cxn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ase Study 6">
  <p:cSld name="Case Study 6">
    <p:spTree>
      <p:nvGrpSpPr>
        <p:cNvPr id="1" name="Shape 500"/>
        <p:cNvGrpSpPr/>
        <p:nvPr/>
      </p:nvGrpSpPr>
      <p:grpSpPr>
        <a:xfrm>
          <a:off x="0" y="0"/>
          <a:ext cx="0" cy="0"/>
          <a:chOff x="0" y="0"/>
          <a:chExt cx="0" cy="0"/>
        </a:xfrm>
      </p:grpSpPr>
      <p:cxnSp>
        <p:nvCxnSpPr>
          <p:cNvPr id="501" name="Google Shape;501;p72"/>
          <p:cNvCxnSpPr/>
          <p:nvPr/>
        </p:nvCxnSpPr>
        <p:spPr>
          <a:xfrm rot="10800000">
            <a:off x="4207447" y="6438814"/>
            <a:ext cx="3352228" cy="0"/>
          </a:xfrm>
          <a:prstGeom prst="straightConnector1">
            <a:avLst/>
          </a:prstGeom>
          <a:noFill/>
          <a:ln w="28575" cap="flat" cmpd="sng">
            <a:solidFill>
              <a:srgbClr val="69ADAD"/>
            </a:solidFill>
            <a:prstDash val="solid"/>
            <a:miter lim="800000"/>
            <a:headEnd type="none" w="sm" len="sm"/>
            <a:tailEnd type="none" w="sm" len="sm"/>
          </a:ln>
        </p:spPr>
      </p:cxnSp>
      <p:sp>
        <p:nvSpPr>
          <p:cNvPr id="502" name="Google Shape;502;p72"/>
          <p:cNvSpPr/>
          <p:nvPr/>
        </p:nvSpPr>
        <p:spPr>
          <a:xfrm>
            <a:off x="3934731" y="5688740"/>
            <a:ext cx="834190" cy="834190"/>
          </a:xfrm>
          <a:prstGeom prst="ellipse">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503" name="Google Shape;503;p72"/>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504" name="Google Shape;504;p72"/>
          <p:cNvSpPr txBox="1"/>
          <p:nvPr/>
        </p:nvSpPr>
        <p:spPr>
          <a:xfrm>
            <a:off x="3624944" y="10204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sp>
        <p:nvSpPr>
          <p:cNvPr id="505" name="Google Shape;505;p72"/>
          <p:cNvSpPr/>
          <p:nvPr/>
        </p:nvSpPr>
        <p:spPr>
          <a:xfrm>
            <a:off x="0" y="0"/>
            <a:ext cx="3779837" cy="5345906"/>
          </a:xfrm>
          <a:prstGeom prst="rect">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506" name="Google Shape;506;p72"/>
          <p:cNvSpPr txBox="1">
            <a:spLocks noGrp="1"/>
          </p:cNvSpPr>
          <p:nvPr>
            <p:ph type="body" idx="1"/>
          </p:nvPr>
        </p:nvSpPr>
        <p:spPr>
          <a:xfrm>
            <a:off x="801602" y="2619024"/>
            <a:ext cx="2823342" cy="2593004"/>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chemeClr val="lt1"/>
              </a:buClr>
              <a:buSzPts val="1400"/>
              <a:buNone/>
              <a:defRPr sz="14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507" name="Google Shape;507;p72"/>
          <p:cNvCxnSpPr/>
          <p:nvPr/>
        </p:nvCxnSpPr>
        <p:spPr>
          <a:xfrm>
            <a:off x="0" y="1462432"/>
            <a:ext cx="3779838" cy="0"/>
          </a:xfrm>
          <a:prstGeom prst="straightConnector1">
            <a:avLst/>
          </a:prstGeom>
          <a:noFill/>
          <a:ln w="28575" cap="flat" cmpd="sng">
            <a:solidFill>
              <a:schemeClr val="lt1"/>
            </a:solidFill>
            <a:prstDash val="solid"/>
            <a:miter lim="800000"/>
            <a:headEnd type="none" w="sm" len="sm"/>
            <a:tailEnd type="none" w="sm" len="sm"/>
          </a:ln>
        </p:spPr>
      </p:cxnSp>
      <p:sp>
        <p:nvSpPr>
          <p:cNvPr id="508" name="Google Shape;508;p72"/>
          <p:cNvSpPr txBox="1">
            <a:spLocks noGrp="1"/>
          </p:cNvSpPr>
          <p:nvPr>
            <p:ph type="body" idx="2"/>
          </p:nvPr>
        </p:nvSpPr>
        <p:spPr>
          <a:xfrm>
            <a:off x="801602" y="1475311"/>
            <a:ext cx="2823342" cy="782354"/>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chemeClr val="lt1"/>
              </a:buClr>
              <a:buSzPts val="1800"/>
              <a:buFont typeface="Arial"/>
              <a:buNone/>
              <a:defRPr sz="18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509" name="Google Shape;509;p72"/>
          <p:cNvSpPr txBox="1">
            <a:spLocks noGrp="1"/>
          </p:cNvSpPr>
          <p:nvPr>
            <p:ph type="body" idx="3"/>
          </p:nvPr>
        </p:nvSpPr>
        <p:spPr>
          <a:xfrm>
            <a:off x="801603" y="470725"/>
            <a:ext cx="2823342" cy="66514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pic>
        <p:nvPicPr>
          <p:cNvPr id="510" name="Google Shape;510;p72"/>
          <p:cNvPicPr preferRelativeResize="0"/>
          <p:nvPr/>
        </p:nvPicPr>
        <p:blipFill rotWithShape="1">
          <a:blip r:embed="rId2">
            <a:alphaModFix/>
          </a:blip>
          <a:srcRect/>
          <a:stretch/>
        </p:blipFill>
        <p:spPr>
          <a:xfrm rot="9000000">
            <a:off x="4156903" y="-1408070"/>
            <a:ext cx="5202335" cy="5427724"/>
          </a:xfrm>
          <a:custGeom>
            <a:avLst/>
            <a:gdLst/>
            <a:ahLst/>
            <a:cxnLst/>
            <a:rect l="l" t="t" r="r" b="b"/>
            <a:pathLst>
              <a:path w="6275419" h="6547299" extrusionOk="0">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a:noFill/>
          <a:ln>
            <a:noFill/>
          </a:ln>
        </p:spPr>
      </p:pic>
      <p:sp>
        <p:nvSpPr>
          <p:cNvPr id="511" name="Google Shape;511;p72"/>
          <p:cNvSpPr>
            <a:spLocks noGrp="1"/>
          </p:cNvSpPr>
          <p:nvPr>
            <p:ph type="pic" idx="4"/>
          </p:nvPr>
        </p:nvSpPr>
        <p:spPr>
          <a:xfrm>
            <a:off x="5205348" y="0"/>
            <a:ext cx="2354327" cy="2862503"/>
          </a:xfrm>
          <a:prstGeom prst="rect">
            <a:avLst/>
          </a:prstGeom>
          <a:noFill/>
          <a:ln>
            <a:noFill/>
          </a:ln>
        </p:spPr>
      </p:sp>
      <p:sp>
        <p:nvSpPr>
          <p:cNvPr id="512" name="Google Shape;512;p72"/>
          <p:cNvSpPr txBox="1">
            <a:spLocks noGrp="1"/>
          </p:cNvSpPr>
          <p:nvPr>
            <p:ph type="body" idx="5"/>
          </p:nvPr>
        </p:nvSpPr>
        <p:spPr>
          <a:xfrm>
            <a:off x="737433" y="6918308"/>
            <a:ext cx="2823342" cy="2831803"/>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513" name="Google Shape;513;p72"/>
          <p:cNvSpPr txBox="1">
            <a:spLocks noGrp="1"/>
          </p:cNvSpPr>
          <p:nvPr>
            <p:ph type="body" idx="6"/>
          </p:nvPr>
        </p:nvSpPr>
        <p:spPr>
          <a:xfrm>
            <a:off x="737433" y="5774596"/>
            <a:ext cx="2823342" cy="782354"/>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rgbClr val="6D6E71"/>
              </a:buClr>
              <a:buSzPts val="1800"/>
              <a:buFont typeface="Arial"/>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514" name="Google Shape;514;p72"/>
          <p:cNvSpPr txBox="1">
            <a:spLocks noGrp="1"/>
          </p:cNvSpPr>
          <p:nvPr>
            <p:ph type="body" idx="7"/>
          </p:nvPr>
        </p:nvSpPr>
        <p:spPr>
          <a:xfrm>
            <a:off x="3934732" y="5688740"/>
            <a:ext cx="834190" cy="815893"/>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515" name="Google Shape;515;p72"/>
          <p:cNvSpPr txBox="1">
            <a:spLocks noGrp="1"/>
          </p:cNvSpPr>
          <p:nvPr>
            <p:ph type="body" idx="8"/>
          </p:nvPr>
        </p:nvSpPr>
        <p:spPr>
          <a:xfrm>
            <a:off x="5011838" y="5735164"/>
            <a:ext cx="2338086" cy="65793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516" name="Google Shape;516;p72"/>
          <p:cNvCxnSpPr/>
          <p:nvPr/>
        </p:nvCxnSpPr>
        <p:spPr>
          <a:xfrm rot="10800000">
            <a:off x="4207447" y="7434237"/>
            <a:ext cx="3352228" cy="0"/>
          </a:xfrm>
          <a:prstGeom prst="straightConnector1">
            <a:avLst/>
          </a:prstGeom>
          <a:noFill/>
          <a:ln w="28575" cap="flat" cmpd="sng">
            <a:solidFill>
              <a:srgbClr val="69ADAD"/>
            </a:solidFill>
            <a:prstDash val="solid"/>
            <a:miter lim="800000"/>
            <a:headEnd type="none" w="sm" len="sm"/>
            <a:tailEnd type="none" w="sm" len="sm"/>
          </a:ln>
        </p:spPr>
      </p:cxnSp>
      <p:sp>
        <p:nvSpPr>
          <p:cNvPr id="517" name="Google Shape;517;p72"/>
          <p:cNvSpPr/>
          <p:nvPr/>
        </p:nvSpPr>
        <p:spPr>
          <a:xfrm>
            <a:off x="3934731" y="6684163"/>
            <a:ext cx="834190" cy="834190"/>
          </a:xfrm>
          <a:prstGeom prst="ellipse">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518" name="Google Shape;518;p72"/>
          <p:cNvSpPr txBox="1">
            <a:spLocks noGrp="1"/>
          </p:cNvSpPr>
          <p:nvPr>
            <p:ph type="body" idx="9"/>
          </p:nvPr>
        </p:nvSpPr>
        <p:spPr>
          <a:xfrm>
            <a:off x="3934732" y="6684163"/>
            <a:ext cx="834190" cy="815893"/>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519" name="Google Shape;519;p72"/>
          <p:cNvSpPr txBox="1">
            <a:spLocks noGrp="1"/>
          </p:cNvSpPr>
          <p:nvPr>
            <p:ph type="body" idx="13"/>
          </p:nvPr>
        </p:nvSpPr>
        <p:spPr>
          <a:xfrm>
            <a:off x="5011838" y="6730587"/>
            <a:ext cx="2338086" cy="65793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520" name="Google Shape;520;p72"/>
          <p:cNvCxnSpPr/>
          <p:nvPr/>
        </p:nvCxnSpPr>
        <p:spPr>
          <a:xfrm rot="10800000">
            <a:off x="4219022" y="8418085"/>
            <a:ext cx="3352228" cy="0"/>
          </a:xfrm>
          <a:prstGeom prst="straightConnector1">
            <a:avLst/>
          </a:prstGeom>
          <a:noFill/>
          <a:ln w="28575" cap="flat" cmpd="sng">
            <a:solidFill>
              <a:srgbClr val="69ADAD"/>
            </a:solidFill>
            <a:prstDash val="solid"/>
            <a:miter lim="800000"/>
            <a:headEnd type="none" w="sm" len="sm"/>
            <a:tailEnd type="none" w="sm" len="sm"/>
          </a:ln>
        </p:spPr>
      </p:cxnSp>
      <p:sp>
        <p:nvSpPr>
          <p:cNvPr id="521" name="Google Shape;521;p72"/>
          <p:cNvSpPr/>
          <p:nvPr/>
        </p:nvSpPr>
        <p:spPr>
          <a:xfrm>
            <a:off x="3946306" y="7668011"/>
            <a:ext cx="834190" cy="834190"/>
          </a:xfrm>
          <a:prstGeom prst="ellipse">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522" name="Google Shape;522;p72"/>
          <p:cNvSpPr txBox="1">
            <a:spLocks noGrp="1"/>
          </p:cNvSpPr>
          <p:nvPr>
            <p:ph type="body" idx="14"/>
          </p:nvPr>
        </p:nvSpPr>
        <p:spPr>
          <a:xfrm>
            <a:off x="3946307" y="7668011"/>
            <a:ext cx="834190" cy="815893"/>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523" name="Google Shape;523;p72"/>
          <p:cNvSpPr txBox="1">
            <a:spLocks noGrp="1"/>
          </p:cNvSpPr>
          <p:nvPr>
            <p:ph type="body" idx="15"/>
          </p:nvPr>
        </p:nvSpPr>
        <p:spPr>
          <a:xfrm>
            <a:off x="5023413" y="7714435"/>
            <a:ext cx="2338086" cy="65793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524" name="Google Shape;524;p72"/>
          <p:cNvCxnSpPr/>
          <p:nvPr/>
        </p:nvCxnSpPr>
        <p:spPr>
          <a:xfrm rot="10800000">
            <a:off x="4207447" y="9390358"/>
            <a:ext cx="3352228" cy="0"/>
          </a:xfrm>
          <a:prstGeom prst="straightConnector1">
            <a:avLst/>
          </a:prstGeom>
          <a:noFill/>
          <a:ln w="28575" cap="flat" cmpd="sng">
            <a:solidFill>
              <a:srgbClr val="69ADAD"/>
            </a:solidFill>
            <a:prstDash val="solid"/>
            <a:miter lim="800000"/>
            <a:headEnd type="none" w="sm" len="sm"/>
            <a:tailEnd type="none" w="sm" len="sm"/>
          </a:ln>
        </p:spPr>
      </p:cxnSp>
      <p:sp>
        <p:nvSpPr>
          <p:cNvPr id="525" name="Google Shape;525;p72"/>
          <p:cNvSpPr/>
          <p:nvPr/>
        </p:nvSpPr>
        <p:spPr>
          <a:xfrm>
            <a:off x="3934731" y="8640284"/>
            <a:ext cx="834190" cy="834190"/>
          </a:xfrm>
          <a:prstGeom prst="ellipse">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526" name="Google Shape;526;p72"/>
          <p:cNvSpPr txBox="1">
            <a:spLocks noGrp="1"/>
          </p:cNvSpPr>
          <p:nvPr>
            <p:ph type="body" idx="16"/>
          </p:nvPr>
        </p:nvSpPr>
        <p:spPr>
          <a:xfrm>
            <a:off x="3934732" y="8640284"/>
            <a:ext cx="834190" cy="815893"/>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527" name="Google Shape;527;p72"/>
          <p:cNvSpPr txBox="1">
            <a:spLocks noGrp="1"/>
          </p:cNvSpPr>
          <p:nvPr>
            <p:ph type="body" idx="17"/>
          </p:nvPr>
        </p:nvSpPr>
        <p:spPr>
          <a:xfrm>
            <a:off x="5011838" y="8686708"/>
            <a:ext cx="2338086" cy="657930"/>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65"/>
              <a:buNone/>
              <a:defRPr sz="3265">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End Slide">
  <p:cSld name="End Slide">
    <p:spTree>
      <p:nvGrpSpPr>
        <p:cNvPr id="1" name="Shape 528"/>
        <p:cNvGrpSpPr/>
        <p:nvPr/>
      </p:nvGrpSpPr>
      <p:grpSpPr>
        <a:xfrm>
          <a:off x="0" y="0"/>
          <a:ext cx="0" cy="0"/>
          <a:chOff x="0" y="0"/>
          <a:chExt cx="0" cy="0"/>
        </a:xfrm>
      </p:grpSpPr>
      <p:pic>
        <p:nvPicPr>
          <p:cNvPr id="529" name="Google Shape;529;p73"/>
          <p:cNvPicPr preferRelativeResize="0"/>
          <p:nvPr/>
        </p:nvPicPr>
        <p:blipFill rotWithShape="1">
          <a:blip r:embed="rId2">
            <a:alphaModFix/>
          </a:blip>
          <a:srcRect/>
          <a:stretch/>
        </p:blipFill>
        <p:spPr>
          <a:xfrm>
            <a:off x="2089928" y="-1753300"/>
            <a:ext cx="6835648" cy="7131799"/>
          </a:xfrm>
          <a:custGeom>
            <a:avLst/>
            <a:gdLst/>
            <a:ahLst/>
            <a:cxnLst/>
            <a:rect l="l" t="t" r="r" b="b"/>
            <a:pathLst>
              <a:path w="6835648" h="7131799" extrusionOk="0">
                <a:moveTo>
                  <a:pt x="6691001" y="0"/>
                </a:moveTo>
                <a:lnTo>
                  <a:pt x="6835648" y="0"/>
                </a:lnTo>
                <a:lnTo>
                  <a:pt x="6835648" y="1378753"/>
                </a:lnTo>
                <a:lnTo>
                  <a:pt x="6691001" y="1378753"/>
                </a:lnTo>
                <a:close/>
                <a:moveTo>
                  <a:pt x="0" y="0"/>
                </a:moveTo>
                <a:lnTo>
                  <a:pt x="170016" y="0"/>
                </a:lnTo>
                <a:lnTo>
                  <a:pt x="170016" y="1753300"/>
                </a:lnTo>
                <a:lnTo>
                  <a:pt x="5469748" y="1753300"/>
                </a:lnTo>
                <a:lnTo>
                  <a:pt x="5469748" y="7131799"/>
                </a:lnTo>
                <a:lnTo>
                  <a:pt x="0" y="7131799"/>
                </a:lnTo>
                <a:close/>
              </a:path>
            </a:pathLst>
          </a:custGeom>
          <a:noFill/>
          <a:ln>
            <a:noFill/>
          </a:ln>
        </p:spPr>
      </p:pic>
      <p:sp>
        <p:nvSpPr>
          <p:cNvPr id="530" name="Google Shape;530;p73"/>
          <p:cNvSpPr/>
          <p:nvPr/>
        </p:nvSpPr>
        <p:spPr>
          <a:xfrm>
            <a:off x="-25603" y="1530175"/>
            <a:ext cx="4326669" cy="446488"/>
          </a:xfrm>
          <a:prstGeom prst="rect">
            <a:avLst/>
          </a:pr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531" name="Google Shape;531;p73"/>
          <p:cNvSpPr>
            <a:spLocks noGrp="1"/>
          </p:cNvSpPr>
          <p:nvPr>
            <p:ph type="pic" idx="2"/>
          </p:nvPr>
        </p:nvSpPr>
        <p:spPr>
          <a:xfrm>
            <a:off x="2783121" y="0"/>
            <a:ext cx="4789072" cy="4566547"/>
          </a:xfrm>
          <a:prstGeom prst="rect">
            <a:avLst/>
          </a:prstGeom>
          <a:noFill/>
          <a:ln>
            <a:noFill/>
          </a:ln>
        </p:spPr>
      </p:sp>
      <p:sp>
        <p:nvSpPr>
          <p:cNvPr id="532" name="Google Shape;532;p73"/>
          <p:cNvSpPr txBox="1">
            <a:spLocks noGrp="1"/>
          </p:cNvSpPr>
          <p:nvPr>
            <p:ph type="body" idx="1"/>
          </p:nvPr>
        </p:nvSpPr>
        <p:spPr>
          <a:xfrm>
            <a:off x="0" y="1538257"/>
            <a:ext cx="4301066" cy="446489"/>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2000"/>
              <a:buNone/>
              <a:defRPr sz="20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533" name="Google Shape;533;p73"/>
          <p:cNvSpPr txBox="1">
            <a:spLocks noGrp="1"/>
          </p:cNvSpPr>
          <p:nvPr>
            <p:ph type="body" idx="3"/>
          </p:nvPr>
        </p:nvSpPr>
        <p:spPr>
          <a:xfrm>
            <a:off x="2277980" y="6148998"/>
            <a:ext cx="4925962" cy="782354"/>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rgbClr val="6D6E71"/>
              </a:buClr>
              <a:buSzPts val="1800"/>
              <a:buFont typeface="Arial"/>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534" name="Google Shape;534;p73"/>
          <p:cNvSpPr txBox="1">
            <a:spLocks noGrp="1"/>
          </p:cNvSpPr>
          <p:nvPr>
            <p:ph type="body" idx="4"/>
          </p:nvPr>
        </p:nvSpPr>
        <p:spPr>
          <a:xfrm>
            <a:off x="2259944" y="5481294"/>
            <a:ext cx="4925962" cy="66514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535" name="Google Shape;535;p73"/>
          <p:cNvSpPr txBox="1">
            <a:spLocks noGrp="1"/>
          </p:cNvSpPr>
          <p:nvPr>
            <p:ph type="body" idx="5"/>
          </p:nvPr>
        </p:nvSpPr>
        <p:spPr>
          <a:xfrm>
            <a:off x="2277980" y="6996841"/>
            <a:ext cx="4925962" cy="2349433"/>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536" name="Google Shape;536;p73"/>
          <p:cNvCxnSpPr/>
          <p:nvPr/>
        </p:nvCxnSpPr>
        <p:spPr>
          <a:xfrm rot="10800000" flipH="1">
            <a:off x="2277980" y="6057133"/>
            <a:ext cx="5294213" cy="26376"/>
          </a:xfrm>
          <a:prstGeom prst="straightConnector1">
            <a:avLst/>
          </a:prstGeom>
          <a:noFill/>
          <a:ln w="28575" cap="flat" cmpd="sng">
            <a:solidFill>
              <a:srgbClr val="69ADAD"/>
            </a:solidFill>
            <a:prstDash val="solid"/>
            <a:miter lim="800000"/>
            <a:headEnd type="none" w="sm" len="sm"/>
            <a:tailEnd type="none" w="sm" len="sm"/>
          </a:ln>
        </p:spPr>
      </p:cxnSp>
      <p:sp>
        <p:nvSpPr>
          <p:cNvPr id="537" name="Google Shape;537;p73"/>
          <p:cNvSpPr txBox="1"/>
          <p:nvPr/>
        </p:nvSpPr>
        <p:spPr>
          <a:xfrm>
            <a:off x="6713756" y="10028654"/>
            <a:ext cx="374400" cy="4659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8AC03B"/>
              </a:buClr>
              <a:buSzPts val="700"/>
              <a:buFont typeface="Calibri"/>
              <a:buNone/>
            </a:pPr>
            <a:fld id="{00000000-1234-1234-1234-123412341234}" type="slidenum">
              <a:rPr lang="en-GB" sz="700" b="0" i="0" u="none" strike="noStrike" cap="none">
                <a:solidFill>
                  <a:srgbClr val="8AC03B"/>
                </a:solidFill>
                <a:latin typeface="Calibri"/>
                <a:ea typeface="Calibri"/>
                <a:cs typeface="Calibri"/>
                <a:sym typeface="Calibri"/>
              </a:rPr>
              <a:t>‹#›</a:t>
            </a:fld>
            <a:endParaRPr sz="700" b="0" i="0" u="none" strike="noStrike" cap="none">
              <a:solidFill>
                <a:srgbClr val="8AC03B"/>
              </a:solidFill>
              <a:latin typeface="Calibri"/>
              <a:ea typeface="Calibri"/>
              <a:cs typeface="Calibri"/>
              <a:sym typeface="Calibri"/>
            </a:endParaRPr>
          </a:p>
        </p:txBody>
      </p:sp>
      <p:sp>
        <p:nvSpPr>
          <p:cNvPr id="538" name="Google Shape;538;p73"/>
          <p:cNvSpPr txBox="1"/>
          <p:nvPr/>
        </p:nvSpPr>
        <p:spPr>
          <a:xfrm>
            <a:off x="1948383" y="9779577"/>
            <a:ext cx="5181300" cy="6309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6D6E71"/>
              </a:buClr>
              <a:buSzPts val="700"/>
              <a:buFont typeface="Roboto"/>
              <a:buNone/>
            </a:pPr>
            <a:r>
              <a:rPr lang="en-GB" sz="700" b="0" i="0" u="none" strike="noStrike" cap="none">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u="none" strike="noStrike" cap="none">
                <a:solidFill>
                  <a:srgbClr val="6D6E71"/>
                </a:solidFill>
                <a:latin typeface="Roboto"/>
                <a:ea typeface="Roboto"/>
                <a:cs typeface="Roboto"/>
                <a:sym typeface="Roboto"/>
              </a:rPr>
              <a:t>2021-2-BE04-KA220-YOU-000050778</a:t>
            </a:r>
            <a:br>
              <a:rPr lang="en-GB" sz="700" b="0" i="0" u="none" strike="noStrike" cap="none">
                <a:solidFill>
                  <a:srgbClr val="6D6E71"/>
                </a:solidFill>
                <a:latin typeface="Roboto"/>
                <a:ea typeface="Roboto"/>
                <a:cs typeface="Roboto"/>
                <a:sym typeface="Roboto"/>
              </a:rPr>
            </a:br>
            <a:endParaRPr sz="700" b="0" i="0" u="none" strike="noStrike" cap="none">
              <a:solidFill>
                <a:srgbClr val="6D6E71"/>
              </a:solidFill>
              <a:latin typeface="Roboto"/>
              <a:ea typeface="Roboto"/>
              <a:cs typeface="Roboto"/>
              <a:sym typeface="Roboto"/>
            </a:endParaRPr>
          </a:p>
        </p:txBody>
      </p:sp>
      <p:sp>
        <p:nvSpPr>
          <p:cNvPr id="539" name="Google Shape;539;p73"/>
          <p:cNvSpPr/>
          <p:nvPr/>
        </p:nvSpPr>
        <p:spPr>
          <a:xfrm>
            <a:off x="1589709" y="942761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u="none" strike="noStrike" cap="none">
                <a:solidFill>
                  <a:schemeClr val="dk1"/>
                </a:solidFill>
                <a:latin typeface="Calibri"/>
                <a:ea typeface="Calibri"/>
                <a:cs typeface="Calibri"/>
                <a:sym typeface="Calibri"/>
              </a:rPr>
              <a:t>This resource is licensed under CC BY 4.0</a:t>
            </a:r>
            <a:endParaRPr sz="1283" b="0" i="0" u="none" strike="noStrike" cap="none">
              <a:solidFill>
                <a:schemeClr val="dk1"/>
              </a:solidFill>
              <a:latin typeface="Century Schoolbook"/>
              <a:ea typeface="Century Schoolbook"/>
              <a:cs typeface="Century Schoolbook"/>
              <a:sym typeface="Century Schoolbook"/>
            </a:endParaRPr>
          </a:p>
          <a:p>
            <a:pPr marL="0" marR="0" lvl="0" indent="0" algn="l" rtl="0">
              <a:lnSpc>
                <a:spcPct val="100000"/>
              </a:lnSpc>
              <a:spcBef>
                <a:spcPts val="0"/>
              </a:spcBef>
              <a:spcAft>
                <a:spcPts val="0"/>
              </a:spcAft>
              <a:buClr>
                <a:schemeClr val="dk1"/>
              </a:buClr>
              <a:buSzPts val="800"/>
              <a:buFont typeface="Century Schoolbook"/>
              <a:buNone/>
            </a:pPr>
            <a:endParaRPr sz="800" b="1" i="0" u="none" strike="noStrike" cap="none">
              <a:solidFill>
                <a:schemeClr val="dk1"/>
              </a:solidFill>
              <a:latin typeface="Calibri"/>
              <a:ea typeface="Calibri"/>
              <a:cs typeface="Calibri"/>
              <a:sym typeface="Calibri"/>
            </a:endParaRPr>
          </a:p>
        </p:txBody>
      </p:sp>
      <p:pic>
        <p:nvPicPr>
          <p:cNvPr id="540" name="Google Shape;540;p73"/>
          <p:cNvPicPr preferRelativeResize="0"/>
          <p:nvPr/>
        </p:nvPicPr>
        <p:blipFill rotWithShape="1">
          <a:blip r:embed="rId3">
            <a:alphaModFix/>
          </a:blip>
          <a:srcRect/>
          <a:stretch/>
        </p:blipFill>
        <p:spPr>
          <a:xfrm>
            <a:off x="324486" y="9345402"/>
            <a:ext cx="1244049" cy="433251"/>
          </a:xfrm>
          <a:prstGeom prst="rect">
            <a:avLst/>
          </a:prstGeom>
          <a:noFill/>
          <a:ln>
            <a:noFill/>
          </a:ln>
        </p:spPr>
      </p:pic>
      <p:pic>
        <p:nvPicPr>
          <p:cNvPr id="541" name="Google Shape;541;p73" descr="Co-funded by the European Union logo in png for web usage"/>
          <p:cNvPicPr preferRelativeResize="0"/>
          <p:nvPr/>
        </p:nvPicPr>
        <p:blipFill rotWithShape="1">
          <a:blip r:embed="rId4">
            <a:alphaModFix/>
          </a:blip>
          <a:srcRect/>
          <a:stretch/>
        </p:blipFill>
        <p:spPr>
          <a:xfrm>
            <a:off x="314578" y="9857496"/>
            <a:ext cx="1724688" cy="43325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Welcome Slide">
  <p:cSld name="Welcome Slide">
    <p:spTree>
      <p:nvGrpSpPr>
        <p:cNvPr id="1" name="Shape 57"/>
        <p:cNvGrpSpPr/>
        <p:nvPr/>
      </p:nvGrpSpPr>
      <p:grpSpPr>
        <a:xfrm>
          <a:off x="0" y="0"/>
          <a:ext cx="0" cy="0"/>
          <a:chOff x="0" y="0"/>
          <a:chExt cx="0" cy="0"/>
        </a:xfrm>
      </p:grpSpPr>
      <p:sp>
        <p:nvSpPr>
          <p:cNvPr id="58" name="Google Shape;58;p47"/>
          <p:cNvSpPr/>
          <p:nvPr/>
        </p:nvSpPr>
        <p:spPr>
          <a:xfrm>
            <a:off x="3779838" y="570538"/>
            <a:ext cx="3779837" cy="4947558"/>
          </a:xfrm>
          <a:custGeom>
            <a:avLst/>
            <a:gdLst/>
            <a:ahLst/>
            <a:cxnLst/>
            <a:rect l="l" t="t" r="r" b="b"/>
            <a:pathLst>
              <a:path w="3779837" h="4947558" extrusionOk="0">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59" name="Google Shape;59;p47"/>
          <p:cNvSpPr txBox="1">
            <a:spLocks noGrp="1"/>
          </p:cNvSpPr>
          <p:nvPr>
            <p:ph type="body" idx="1"/>
          </p:nvPr>
        </p:nvSpPr>
        <p:spPr>
          <a:xfrm>
            <a:off x="6747565" y="4061020"/>
            <a:ext cx="785328" cy="1056986"/>
          </a:xfrm>
          <a:prstGeom prst="rect">
            <a:avLst/>
          </a:prstGeom>
          <a:noFill/>
          <a:ln>
            <a:noFill/>
          </a:ln>
        </p:spPr>
        <p:txBody>
          <a:bodyPr spcFirstLastPara="1" wrap="square" lIns="91425" tIns="45700" rIns="91425" bIns="45700" anchor="t" anchorCtr="0">
            <a:normAutofit/>
          </a:bodyPr>
          <a:lstStyle>
            <a:lvl1pPr marL="457200" lvl="0" indent="-228600" algn="r">
              <a:lnSpc>
                <a:spcPct val="100000"/>
              </a:lnSpc>
              <a:spcBef>
                <a:spcPts val="2267"/>
              </a:spcBef>
              <a:spcAft>
                <a:spcPts val="0"/>
              </a:spcAft>
              <a:buClr>
                <a:schemeClr val="lt1"/>
              </a:buClr>
              <a:buSzPts val="9600"/>
              <a:buNone/>
              <a:defRPr sz="9600" b="1" i="0">
                <a:solidFill>
                  <a:schemeClr val="lt1"/>
                </a:solidFill>
                <a:latin typeface="Times"/>
                <a:ea typeface="Times"/>
                <a:cs typeface="Times"/>
                <a:sym typeface="Times"/>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60" name="Google Shape;60;p47"/>
          <p:cNvSpPr txBox="1">
            <a:spLocks noGrp="1"/>
          </p:cNvSpPr>
          <p:nvPr>
            <p:ph type="body" idx="2"/>
          </p:nvPr>
        </p:nvSpPr>
        <p:spPr>
          <a:xfrm>
            <a:off x="4256944" y="1538407"/>
            <a:ext cx="3264178" cy="3438394"/>
          </a:xfrm>
          <a:prstGeom prst="rect">
            <a:avLst/>
          </a:prstGeom>
          <a:noFill/>
          <a:ln>
            <a:noFill/>
          </a:ln>
        </p:spPr>
        <p:txBody>
          <a:bodyPr spcFirstLastPara="1" wrap="square" lIns="91425" tIns="45700" rIns="91425" bIns="45700" anchor="ctr" anchorCtr="0">
            <a:normAutofit/>
          </a:bodyPr>
          <a:lstStyle>
            <a:lvl1pPr marL="457200" lvl="0" indent="-228600" algn="ctr">
              <a:lnSpc>
                <a:spcPct val="100000"/>
              </a:lnSpc>
              <a:spcBef>
                <a:spcPts val="0"/>
              </a:spcBef>
              <a:spcAft>
                <a:spcPts val="0"/>
              </a:spcAft>
              <a:buClr>
                <a:schemeClr val="lt1"/>
              </a:buClr>
              <a:buSzPts val="1400"/>
              <a:buNone/>
              <a:defRPr sz="1400" b="0" i="1">
                <a:solidFill>
                  <a:schemeClr val="lt1"/>
                </a:solidFill>
                <a:latin typeface="Verdana"/>
                <a:ea typeface="Verdana"/>
                <a:cs typeface="Verdana"/>
                <a:sym typeface="Verdana"/>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61" name="Google Shape;61;p47"/>
          <p:cNvSpPr txBox="1">
            <a:spLocks noGrp="1"/>
          </p:cNvSpPr>
          <p:nvPr>
            <p:ph type="body" idx="3"/>
          </p:nvPr>
        </p:nvSpPr>
        <p:spPr>
          <a:xfrm>
            <a:off x="4571311" y="1081146"/>
            <a:ext cx="2003444" cy="93660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267"/>
              </a:spcBef>
              <a:spcAft>
                <a:spcPts val="0"/>
              </a:spcAft>
              <a:buClr>
                <a:schemeClr val="lt1"/>
              </a:buClr>
              <a:buSzPts val="9600"/>
              <a:buNone/>
              <a:defRPr sz="9600" b="1" i="0">
                <a:solidFill>
                  <a:schemeClr val="lt1"/>
                </a:solidFill>
                <a:latin typeface="Times"/>
                <a:ea typeface="Times"/>
                <a:cs typeface="Times"/>
                <a:sym typeface="Times"/>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62" name="Google Shape;62;p47"/>
          <p:cNvSpPr txBox="1">
            <a:spLocks noGrp="1"/>
          </p:cNvSpPr>
          <p:nvPr>
            <p:ph type="body" idx="4"/>
          </p:nvPr>
        </p:nvSpPr>
        <p:spPr>
          <a:xfrm>
            <a:off x="578969" y="9701768"/>
            <a:ext cx="2966985" cy="24389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9ADAD"/>
              </a:buClr>
              <a:buSzPts val="1200"/>
              <a:buNone/>
              <a:defRPr sz="1200" b="1" i="0">
                <a:solidFill>
                  <a:srgbClr val="69ADAD"/>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63" name="Google Shape;63;p47"/>
          <p:cNvSpPr txBox="1">
            <a:spLocks noGrp="1"/>
          </p:cNvSpPr>
          <p:nvPr>
            <p:ph type="body" idx="5"/>
          </p:nvPr>
        </p:nvSpPr>
        <p:spPr>
          <a:xfrm>
            <a:off x="578969" y="9920274"/>
            <a:ext cx="2966985" cy="24389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000"/>
              <a:buNone/>
              <a:defRPr sz="10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64" name="Google Shape;64;p47"/>
          <p:cNvSpPr txBox="1">
            <a:spLocks noGrp="1"/>
          </p:cNvSpPr>
          <p:nvPr>
            <p:ph type="body" idx="6"/>
          </p:nvPr>
        </p:nvSpPr>
        <p:spPr>
          <a:xfrm>
            <a:off x="578969" y="1542975"/>
            <a:ext cx="2662335" cy="3802931"/>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rgbClr val="6D6E71"/>
              </a:buClr>
              <a:buSzPts val="1800"/>
              <a:buFont typeface="Arial"/>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65" name="Google Shape;65;p47"/>
          <p:cNvSpPr txBox="1">
            <a:spLocks noGrp="1"/>
          </p:cNvSpPr>
          <p:nvPr>
            <p:ph type="body" idx="7"/>
          </p:nvPr>
        </p:nvSpPr>
        <p:spPr>
          <a:xfrm>
            <a:off x="560933" y="549846"/>
            <a:ext cx="3657458" cy="66514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66" name="Google Shape;66;p47"/>
          <p:cNvSpPr txBox="1">
            <a:spLocks noGrp="1"/>
          </p:cNvSpPr>
          <p:nvPr>
            <p:ph type="body" idx="8"/>
          </p:nvPr>
        </p:nvSpPr>
        <p:spPr>
          <a:xfrm>
            <a:off x="578969" y="6096000"/>
            <a:ext cx="6656220" cy="3442610"/>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67" name="Google Shape;67;p47"/>
          <p:cNvCxnSpPr/>
          <p:nvPr/>
        </p:nvCxnSpPr>
        <p:spPr>
          <a:xfrm>
            <a:off x="0" y="1531321"/>
            <a:ext cx="3779838" cy="11654"/>
          </a:xfrm>
          <a:prstGeom prst="straightConnector1">
            <a:avLst/>
          </a:prstGeom>
          <a:noFill/>
          <a:ln w="28575" cap="flat" cmpd="sng">
            <a:solidFill>
              <a:srgbClr val="69ADAD"/>
            </a:solidFill>
            <a:prstDash val="solid"/>
            <a:miter lim="800000"/>
            <a:headEnd type="none" w="sm" len="sm"/>
            <a:tailEnd type="none" w="sm" len="sm"/>
          </a:ln>
        </p:spPr>
      </p:cxnSp>
      <p:sp>
        <p:nvSpPr>
          <p:cNvPr id="68" name="Google Shape;68;p47"/>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69" name="Google Shape;69;p47"/>
          <p:cNvSpPr txBox="1"/>
          <p:nvPr/>
        </p:nvSpPr>
        <p:spPr>
          <a:xfrm>
            <a:off x="3624944" y="10204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IVIDER 1">
  <p:cSld name="DIVIDER 1">
    <p:spTree>
      <p:nvGrpSpPr>
        <p:cNvPr id="1" name="Shape 70"/>
        <p:cNvGrpSpPr/>
        <p:nvPr/>
      </p:nvGrpSpPr>
      <p:grpSpPr>
        <a:xfrm>
          <a:off x="0" y="0"/>
          <a:ext cx="0" cy="0"/>
          <a:chOff x="0" y="0"/>
          <a:chExt cx="0" cy="0"/>
        </a:xfrm>
      </p:grpSpPr>
      <p:sp>
        <p:nvSpPr>
          <p:cNvPr id="71" name="Google Shape;71;p48"/>
          <p:cNvSpPr/>
          <p:nvPr/>
        </p:nvSpPr>
        <p:spPr>
          <a:xfrm>
            <a:off x="0" y="657726"/>
            <a:ext cx="7559675" cy="9366807"/>
          </a:xfrm>
          <a:prstGeom prst="rect">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grpSp>
        <p:nvGrpSpPr>
          <p:cNvPr id="72" name="Google Shape;72;p48"/>
          <p:cNvGrpSpPr/>
          <p:nvPr/>
        </p:nvGrpSpPr>
        <p:grpSpPr>
          <a:xfrm>
            <a:off x="-1092535" y="5135055"/>
            <a:ext cx="6117329" cy="6119130"/>
            <a:chOff x="110688" y="1674538"/>
            <a:chExt cx="7339635" cy="7341798"/>
          </a:xfrm>
        </p:grpSpPr>
        <p:sp>
          <p:nvSpPr>
            <p:cNvPr id="73" name="Google Shape;73;p48"/>
            <p:cNvSpPr/>
            <p:nvPr/>
          </p:nvSpPr>
          <p:spPr>
            <a:xfrm>
              <a:off x="804025" y="2368014"/>
              <a:ext cx="5952959" cy="5954848"/>
            </a:xfrm>
            <a:custGeom>
              <a:avLst/>
              <a:gdLst/>
              <a:ahLst/>
              <a:cxnLst/>
              <a:rect l="l" t="t" r="r" b="b"/>
              <a:pathLst>
                <a:path w="5952959" h="5954848" extrusionOk="0">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74" name="Google Shape;74;p48"/>
            <p:cNvSpPr/>
            <p:nvPr/>
          </p:nvSpPr>
          <p:spPr>
            <a:xfrm>
              <a:off x="110688" y="1674538"/>
              <a:ext cx="7339635" cy="7341798"/>
            </a:xfrm>
            <a:custGeom>
              <a:avLst/>
              <a:gdLst/>
              <a:ahLst/>
              <a:cxnLst/>
              <a:rect l="l" t="t" r="r" b="b"/>
              <a:pathLst>
                <a:path w="7339635" h="7341798" extrusionOk="0">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sp>
        <p:nvSpPr>
          <p:cNvPr id="75" name="Google Shape;75;p48"/>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76" name="Google Shape;76;p48"/>
          <p:cNvSpPr txBox="1"/>
          <p:nvPr/>
        </p:nvSpPr>
        <p:spPr>
          <a:xfrm>
            <a:off x="3624944" y="10204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cxnSp>
        <p:nvCxnSpPr>
          <p:cNvPr id="77" name="Google Shape;77;p48"/>
          <p:cNvCxnSpPr/>
          <p:nvPr/>
        </p:nvCxnSpPr>
        <p:spPr>
          <a:xfrm>
            <a:off x="3779837" y="2296621"/>
            <a:ext cx="3779838" cy="0"/>
          </a:xfrm>
          <a:prstGeom prst="straightConnector1">
            <a:avLst/>
          </a:prstGeom>
          <a:noFill/>
          <a:ln w="28575" cap="flat" cmpd="sng">
            <a:solidFill>
              <a:schemeClr val="lt1"/>
            </a:solidFill>
            <a:prstDash val="solid"/>
            <a:miter lim="800000"/>
            <a:headEnd type="none" w="sm" len="sm"/>
            <a:tailEnd type="none" w="sm" len="sm"/>
          </a:ln>
        </p:spPr>
      </p:cxnSp>
      <p:sp>
        <p:nvSpPr>
          <p:cNvPr id="78" name="Google Shape;78;p48"/>
          <p:cNvSpPr/>
          <p:nvPr/>
        </p:nvSpPr>
        <p:spPr>
          <a:xfrm>
            <a:off x="-1642533" y="0"/>
            <a:ext cx="1642533" cy="10691813"/>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79" name="Google Shape;79;p48"/>
          <p:cNvSpPr/>
          <p:nvPr/>
        </p:nvSpPr>
        <p:spPr>
          <a:xfrm rot="-5400000">
            <a:off x="2958571" y="7749116"/>
            <a:ext cx="1642533" cy="7559675"/>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80" name="Google Shape;80;p48"/>
          <p:cNvSpPr txBox="1">
            <a:spLocks noGrp="1"/>
          </p:cNvSpPr>
          <p:nvPr>
            <p:ph type="body" idx="1"/>
          </p:nvPr>
        </p:nvSpPr>
        <p:spPr>
          <a:xfrm>
            <a:off x="3779837" y="833157"/>
            <a:ext cx="1955741" cy="20029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267"/>
              </a:spcBef>
              <a:spcAft>
                <a:spcPts val="0"/>
              </a:spcAft>
              <a:buClr>
                <a:schemeClr val="lt1"/>
              </a:buClr>
              <a:buSzPts val="8000"/>
              <a:buNone/>
              <a:defRPr sz="8000" b="1">
                <a:solidFill>
                  <a:schemeClr val="lt1"/>
                </a:solidFill>
                <a:latin typeface="Verdana"/>
                <a:ea typeface="Verdana"/>
                <a:cs typeface="Verdana"/>
                <a:sym typeface="Verdana"/>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81" name="Google Shape;81;p48"/>
          <p:cNvSpPr txBox="1">
            <a:spLocks noGrp="1"/>
          </p:cNvSpPr>
          <p:nvPr>
            <p:ph type="body" idx="2"/>
          </p:nvPr>
        </p:nvSpPr>
        <p:spPr>
          <a:xfrm>
            <a:off x="3779837" y="2592720"/>
            <a:ext cx="2830273" cy="200290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267"/>
              </a:spcBef>
              <a:spcAft>
                <a:spcPts val="0"/>
              </a:spcAft>
              <a:buClr>
                <a:schemeClr val="lt1"/>
              </a:buClr>
              <a:buSzPts val="2800"/>
              <a:buNone/>
              <a:defRPr sz="2800" b="1">
                <a:solidFill>
                  <a:schemeClr val="lt1"/>
                </a:solidFill>
                <a:latin typeface="Verdana"/>
                <a:ea typeface="Verdana"/>
                <a:cs typeface="Verdana"/>
                <a:sym typeface="Verdana"/>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ext Slide 1">
  <p:cSld name="Text Slide 1">
    <p:spTree>
      <p:nvGrpSpPr>
        <p:cNvPr id="1" name="Shape 82"/>
        <p:cNvGrpSpPr/>
        <p:nvPr/>
      </p:nvGrpSpPr>
      <p:grpSpPr>
        <a:xfrm>
          <a:off x="0" y="0"/>
          <a:ext cx="0" cy="0"/>
          <a:chOff x="0" y="0"/>
          <a:chExt cx="0" cy="0"/>
        </a:xfrm>
      </p:grpSpPr>
      <p:sp>
        <p:nvSpPr>
          <p:cNvPr id="83" name="Google Shape;83;p49"/>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84" name="Google Shape;84;p49"/>
          <p:cNvSpPr txBox="1"/>
          <p:nvPr/>
        </p:nvSpPr>
        <p:spPr>
          <a:xfrm rot="-5400000">
            <a:off x="5099908" y="8023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sp>
        <p:nvSpPr>
          <p:cNvPr id="85" name="Google Shape;85;p49"/>
          <p:cNvSpPr txBox="1">
            <a:spLocks noGrp="1"/>
          </p:cNvSpPr>
          <p:nvPr>
            <p:ph type="body" idx="1"/>
          </p:nvPr>
        </p:nvSpPr>
        <p:spPr>
          <a:xfrm>
            <a:off x="801602" y="1475311"/>
            <a:ext cx="5956470" cy="782354"/>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rgbClr val="6D6E71"/>
              </a:buClr>
              <a:buSzPts val="1800"/>
              <a:buFont typeface="Arial"/>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86" name="Google Shape;86;p49"/>
          <p:cNvSpPr txBox="1">
            <a:spLocks noGrp="1"/>
          </p:cNvSpPr>
          <p:nvPr>
            <p:ph type="body" idx="2"/>
          </p:nvPr>
        </p:nvSpPr>
        <p:spPr>
          <a:xfrm>
            <a:off x="801602" y="807607"/>
            <a:ext cx="5956470" cy="66514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87" name="Google Shape;87;p49"/>
          <p:cNvSpPr txBox="1">
            <a:spLocks noGrp="1"/>
          </p:cNvSpPr>
          <p:nvPr>
            <p:ph type="body" idx="3"/>
          </p:nvPr>
        </p:nvSpPr>
        <p:spPr>
          <a:xfrm>
            <a:off x="801602" y="2403364"/>
            <a:ext cx="5956470" cy="740063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88" name="Google Shape;88;p49"/>
          <p:cNvCxnSpPr/>
          <p:nvPr/>
        </p:nvCxnSpPr>
        <p:spPr>
          <a:xfrm>
            <a:off x="0" y="1462432"/>
            <a:ext cx="3779838" cy="0"/>
          </a:xfrm>
          <a:prstGeom prst="straightConnector1">
            <a:avLst/>
          </a:prstGeom>
          <a:noFill/>
          <a:ln w="28575" cap="flat" cmpd="sng">
            <a:solidFill>
              <a:srgbClr val="69ADAD"/>
            </a:solidFill>
            <a:prstDash val="solid"/>
            <a:miter lim="800000"/>
            <a:headEnd type="none" w="sm" len="sm"/>
            <a:tailEnd type="none" w="sm" len="sm"/>
          </a:ln>
        </p:spPr>
      </p:cxnSp>
      <p:sp>
        <p:nvSpPr>
          <p:cNvPr id="89" name="Google Shape;89;p49"/>
          <p:cNvSpPr txBox="1"/>
          <p:nvPr/>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6D6E71"/>
              </a:buClr>
              <a:buSzPts val="700"/>
              <a:buFont typeface="Roboto"/>
              <a:buNone/>
            </a:pPr>
            <a:r>
              <a:rPr lang="en-GB" sz="700" b="0" i="0" u="none" strike="noStrike" cap="none">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u="none" strike="noStrike" cap="none">
                <a:solidFill>
                  <a:srgbClr val="6D6E71"/>
                </a:solidFill>
                <a:latin typeface="Roboto"/>
                <a:ea typeface="Roboto"/>
                <a:cs typeface="Roboto"/>
                <a:sym typeface="Roboto"/>
              </a:rPr>
              <a:t>2021-2-BE04-KA220-YOU-000050778</a:t>
            </a:r>
            <a:br>
              <a:rPr lang="en-GB" sz="700" b="0" i="0" u="none" strike="noStrike" cap="none">
                <a:solidFill>
                  <a:srgbClr val="6D6E71"/>
                </a:solidFill>
                <a:latin typeface="Roboto"/>
                <a:ea typeface="Roboto"/>
                <a:cs typeface="Roboto"/>
                <a:sym typeface="Roboto"/>
              </a:rPr>
            </a:br>
            <a:endParaRPr sz="700" b="0" i="0" u="none" strike="noStrike" cap="none">
              <a:solidFill>
                <a:srgbClr val="6D6E71"/>
              </a:solidFill>
              <a:latin typeface="Roboto"/>
              <a:ea typeface="Roboto"/>
              <a:cs typeface="Roboto"/>
              <a:sym typeface="Roboto"/>
            </a:endParaRPr>
          </a:p>
        </p:txBody>
      </p:sp>
      <p:sp>
        <p:nvSpPr>
          <p:cNvPr id="90" name="Google Shape;90;p49"/>
          <p:cNvSpPr/>
          <p:nvPr/>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u="none" strike="noStrike" cap="none">
                <a:solidFill>
                  <a:schemeClr val="dk1"/>
                </a:solidFill>
                <a:latin typeface="Calibri"/>
                <a:ea typeface="Calibri"/>
                <a:cs typeface="Calibri"/>
                <a:sym typeface="Calibri"/>
              </a:rPr>
              <a:t>This resource is licensed under CC BY 4.0</a:t>
            </a:r>
            <a:endParaRPr sz="1283" b="0" i="0" u="none" strike="noStrike" cap="none">
              <a:solidFill>
                <a:schemeClr val="dk1"/>
              </a:solidFill>
              <a:latin typeface="Century Schoolbook"/>
              <a:ea typeface="Century Schoolbook"/>
              <a:cs typeface="Century Schoolbook"/>
              <a:sym typeface="Century Schoolbook"/>
            </a:endParaRPr>
          </a:p>
          <a:p>
            <a:pPr marL="0" marR="0" lvl="0" indent="0" algn="l" rtl="0">
              <a:lnSpc>
                <a:spcPct val="100000"/>
              </a:lnSpc>
              <a:spcBef>
                <a:spcPts val="0"/>
              </a:spcBef>
              <a:spcAft>
                <a:spcPts val="0"/>
              </a:spcAft>
              <a:buClr>
                <a:schemeClr val="dk1"/>
              </a:buClr>
              <a:buSzPts val="800"/>
              <a:buFont typeface="Century Schoolbook"/>
              <a:buNone/>
            </a:pPr>
            <a:endParaRPr sz="800" b="1" i="0" u="none" strike="noStrike" cap="none">
              <a:solidFill>
                <a:schemeClr val="dk1"/>
              </a:solidFill>
              <a:latin typeface="Calibri"/>
              <a:ea typeface="Calibri"/>
              <a:cs typeface="Calibri"/>
              <a:sym typeface="Calibri"/>
            </a:endParaRPr>
          </a:p>
        </p:txBody>
      </p:sp>
      <p:pic>
        <p:nvPicPr>
          <p:cNvPr id="91" name="Google Shape;91;p49"/>
          <p:cNvPicPr preferRelativeResize="0"/>
          <p:nvPr/>
        </p:nvPicPr>
        <p:blipFill rotWithShape="1">
          <a:blip r:embed="rId2">
            <a:alphaModFix/>
          </a:blip>
          <a:srcRect/>
          <a:stretch/>
        </p:blipFill>
        <p:spPr>
          <a:xfrm>
            <a:off x="324486" y="9660852"/>
            <a:ext cx="1244049" cy="433251"/>
          </a:xfrm>
          <a:prstGeom prst="rect">
            <a:avLst/>
          </a:prstGeom>
          <a:noFill/>
          <a:ln>
            <a:noFill/>
          </a:ln>
        </p:spPr>
      </p:pic>
      <p:pic>
        <p:nvPicPr>
          <p:cNvPr id="92" name="Google Shape;92;p49" descr="Co-funded by the European Union logo in png for web usage"/>
          <p:cNvPicPr preferRelativeResize="0"/>
          <p:nvPr/>
        </p:nvPicPr>
        <p:blipFill rotWithShape="1">
          <a:blip r:embed="rId3">
            <a:alphaModFix/>
          </a:blip>
          <a:srcRect/>
          <a:stretch/>
        </p:blipFill>
        <p:spPr>
          <a:xfrm>
            <a:off x="314577" y="10122987"/>
            <a:ext cx="1783683" cy="43325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ext Slide 2">
  <p:cSld name="Text Slide 2">
    <p:spTree>
      <p:nvGrpSpPr>
        <p:cNvPr id="1" name="Shape 93"/>
        <p:cNvGrpSpPr/>
        <p:nvPr/>
      </p:nvGrpSpPr>
      <p:grpSpPr>
        <a:xfrm>
          <a:off x="0" y="0"/>
          <a:ext cx="0" cy="0"/>
          <a:chOff x="0" y="0"/>
          <a:chExt cx="0" cy="0"/>
        </a:xfrm>
      </p:grpSpPr>
      <p:sp>
        <p:nvSpPr>
          <p:cNvPr id="94" name="Google Shape;94;p50"/>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95" name="Google Shape;95;p50"/>
          <p:cNvSpPr txBox="1"/>
          <p:nvPr/>
        </p:nvSpPr>
        <p:spPr>
          <a:xfrm rot="-5400000">
            <a:off x="5099908" y="8023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sp>
        <p:nvSpPr>
          <p:cNvPr id="96" name="Google Shape;96;p50"/>
          <p:cNvSpPr txBox="1">
            <a:spLocks noGrp="1"/>
          </p:cNvSpPr>
          <p:nvPr>
            <p:ph type="body" idx="1"/>
          </p:nvPr>
        </p:nvSpPr>
        <p:spPr>
          <a:xfrm>
            <a:off x="801602" y="2403364"/>
            <a:ext cx="5956470" cy="740063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97" name="Google Shape;97;p50"/>
          <p:cNvCxnSpPr/>
          <p:nvPr/>
        </p:nvCxnSpPr>
        <p:spPr>
          <a:xfrm>
            <a:off x="0" y="1462432"/>
            <a:ext cx="3779838" cy="0"/>
          </a:xfrm>
          <a:prstGeom prst="straightConnector1">
            <a:avLst/>
          </a:prstGeom>
          <a:noFill/>
          <a:ln w="28575" cap="flat" cmpd="sng">
            <a:solidFill>
              <a:srgbClr val="69ADAD"/>
            </a:solidFill>
            <a:prstDash val="solid"/>
            <a:miter lim="800000"/>
            <a:headEnd type="none" w="sm" len="sm"/>
            <a:tailEnd type="none" w="sm" len="sm"/>
          </a:ln>
        </p:spPr>
      </p:cxnSp>
      <p:pic>
        <p:nvPicPr>
          <p:cNvPr id="98" name="Google Shape;98;p50"/>
          <p:cNvPicPr preferRelativeResize="0"/>
          <p:nvPr/>
        </p:nvPicPr>
        <p:blipFill rotWithShape="1">
          <a:blip r:embed="rId2">
            <a:alphaModFix/>
          </a:blip>
          <a:srcRect l="22302" b="22948"/>
          <a:stretch/>
        </p:blipFill>
        <p:spPr>
          <a:xfrm>
            <a:off x="0" y="8408071"/>
            <a:ext cx="2302933" cy="2283742"/>
          </a:xfrm>
          <a:custGeom>
            <a:avLst/>
            <a:gdLst/>
            <a:ahLst/>
            <a:cxnLst/>
            <a:rect l="l" t="t" r="r" b="b"/>
            <a:pathLst>
              <a:path w="3429000" h="3400425" extrusionOk="0">
                <a:moveTo>
                  <a:pt x="0" y="0"/>
                </a:moveTo>
                <a:lnTo>
                  <a:pt x="3429000" y="0"/>
                </a:lnTo>
                <a:lnTo>
                  <a:pt x="3429000" y="3400425"/>
                </a:lnTo>
                <a:lnTo>
                  <a:pt x="0" y="3400425"/>
                </a:lnTo>
                <a:close/>
              </a:path>
            </a:pathLst>
          </a:custGeom>
          <a:noFill/>
          <a:ln>
            <a:noFill/>
          </a:ln>
        </p:spPr>
      </p:pic>
      <p:sp>
        <p:nvSpPr>
          <p:cNvPr id="99" name="Google Shape;99;p50"/>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rgbClr val="6D6E71"/>
              </a:buClr>
              <a:buSzPts val="1800"/>
              <a:buFont typeface="Arial"/>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00" name="Google Shape;100;p50"/>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estimonial/Quote Page">
  <p:cSld name="Testimonial/Quote Page">
    <p:spTree>
      <p:nvGrpSpPr>
        <p:cNvPr id="1" name="Shape 101"/>
        <p:cNvGrpSpPr/>
        <p:nvPr/>
      </p:nvGrpSpPr>
      <p:grpSpPr>
        <a:xfrm>
          <a:off x="0" y="0"/>
          <a:ext cx="0" cy="0"/>
          <a:chOff x="0" y="0"/>
          <a:chExt cx="0" cy="0"/>
        </a:xfrm>
      </p:grpSpPr>
      <p:sp>
        <p:nvSpPr>
          <p:cNvPr id="102" name="Google Shape;102;p51"/>
          <p:cNvSpPr/>
          <p:nvPr/>
        </p:nvSpPr>
        <p:spPr>
          <a:xfrm>
            <a:off x="0" y="2690806"/>
            <a:ext cx="7559675" cy="2752450"/>
          </a:xfrm>
          <a:prstGeom prst="rect">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103" name="Google Shape;103;p51"/>
          <p:cNvSpPr txBox="1">
            <a:spLocks noGrp="1"/>
          </p:cNvSpPr>
          <p:nvPr>
            <p:ph type="body" idx="1"/>
          </p:nvPr>
        </p:nvSpPr>
        <p:spPr>
          <a:xfrm>
            <a:off x="769518" y="807607"/>
            <a:ext cx="5956470" cy="66514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104" name="Google Shape;104;p51"/>
          <p:cNvCxnSpPr/>
          <p:nvPr/>
        </p:nvCxnSpPr>
        <p:spPr>
          <a:xfrm>
            <a:off x="0" y="1462432"/>
            <a:ext cx="3779838" cy="0"/>
          </a:xfrm>
          <a:prstGeom prst="straightConnector1">
            <a:avLst/>
          </a:prstGeom>
          <a:noFill/>
          <a:ln w="28575" cap="flat" cmpd="sng">
            <a:solidFill>
              <a:srgbClr val="69ADAD"/>
            </a:solidFill>
            <a:prstDash val="solid"/>
            <a:miter lim="800000"/>
            <a:headEnd type="none" w="sm" len="sm"/>
            <a:tailEnd type="none" w="sm" len="sm"/>
          </a:ln>
        </p:spPr>
      </p:cxnSp>
      <p:sp>
        <p:nvSpPr>
          <p:cNvPr id="105" name="Google Shape;105;p51"/>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106" name="Google Shape;106;p51"/>
          <p:cNvSpPr txBox="1"/>
          <p:nvPr/>
        </p:nvSpPr>
        <p:spPr>
          <a:xfrm>
            <a:off x="3624944" y="10204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sp>
        <p:nvSpPr>
          <p:cNvPr id="107" name="Google Shape;107;p51"/>
          <p:cNvSpPr txBox="1">
            <a:spLocks noGrp="1"/>
          </p:cNvSpPr>
          <p:nvPr>
            <p:ph type="body" idx="2"/>
          </p:nvPr>
        </p:nvSpPr>
        <p:spPr>
          <a:xfrm>
            <a:off x="3128102" y="4078366"/>
            <a:ext cx="785328" cy="1056986"/>
          </a:xfrm>
          <a:prstGeom prst="rect">
            <a:avLst/>
          </a:prstGeom>
          <a:noFill/>
          <a:ln>
            <a:noFill/>
          </a:ln>
        </p:spPr>
        <p:txBody>
          <a:bodyPr spcFirstLastPara="1" wrap="square" lIns="91425" tIns="45700" rIns="91425" bIns="45700" anchor="t" anchorCtr="0">
            <a:normAutofit/>
          </a:bodyPr>
          <a:lstStyle>
            <a:lvl1pPr marL="457200" lvl="0" indent="-228600" algn="r">
              <a:lnSpc>
                <a:spcPct val="100000"/>
              </a:lnSpc>
              <a:spcBef>
                <a:spcPts val="2267"/>
              </a:spcBef>
              <a:spcAft>
                <a:spcPts val="0"/>
              </a:spcAft>
              <a:buClr>
                <a:schemeClr val="lt1"/>
              </a:buClr>
              <a:buSzPts val="9600"/>
              <a:buNone/>
              <a:defRPr sz="9600" b="1" i="0">
                <a:solidFill>
                  <a:schemeClr val="lt1"/>
                </a:solidFill>
                <a:latin typeface="Times"/>
                <a:ea typeface="Times"/>
                <a:cs typeface="Times"/>
                <a:sym typeface="Times"/>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08" name="Google Shape;108;p51"/>
          <p:cNvSpPr txBox="1">
            <a:spLocks noGrp="1"/>
          </p:cNvSpPr>
          <p:nvPr>
            <p:ph type="body" idx="3"/>
          </p:nvPr>
        </p:nvSpPr>
        <p:spPr>
          <a:xfrm>
            <a:off x="615910" y="2948645"/>
            <a:ext cx="2003444" cy="936605"/>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267"/>
              </a:spcBef>
              <a:spcAft>
                <a:spcPts val="0"/>
              </a:spcAft>
              <a:buClr>
                <a:schemeClr val="lt1"/>
              </a:buClr>
              <a:buSzPts val="9600"/>
              <a:buNone/>
              <a:defRPr sz="9600" b="1" i="0">
                <a:solidFill>
                  <a:schemeClr val="lt1"/>
                </a:solidFill>
                <a:latin typeface="Times"/>
                <a:ea typeface="Times"/>
                <a:cs typeface="Times"/>
                <a:sym typeface="Times"/>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09" name="Google Shape;109;p51"/>
          <p:cNvSpPr txBox="1">
            <a:spLocks noGrp="1"/>
          </p:cNvSpPr>
          <p:nvPr>
            <p:ph type="body" idx="4"/>
          </p:nvPr>
        </p:nvSpPr>
        <p:spPr>
          <a:xfrm>
            <a:off x="615910" y="2956923"/>
            <a:ext cx="3288612" cy="2066172"/>
          </a:xfrm>
          <a:prstGeom prst="rect">
            <a:avLst/>
          </a:prstGeom>
          <a:noFill/>
          <a:ln>
            <a:noFill/>
          </a:ln>
        </p:spPr>
        <p:txBody>
          <a:bodyPr spcFirstLastPara="1" wrap="square" lIns="91425" tIns="45700" rIns="91425" bIns="45700" anchor="ctr" anchorCtr="0">
            <a:normAutofit/>
          </a:bodyPr>
          <a:lstStyle>
            <a:lvl1pPr marL="457200" lvl="0" indent="-228600" algn="ctr">
              <a:lnSpc>
                <a:spcPct val="100000"/>
              </a:lnSpc>
              <a:spcBef>
                <a:spcPts val="0"/>
              </a:spcBef>
              <a:spcAft>
                <a:spcPts val="0"/>
              </a:spcAft>
              <a:buClr>
                <a:schemeClr val="lt1"/>
              </a:buClr>
              <a:buSzPts val="1400"/>
              <a:buNone/>
              <a:defRPr sz="1400" b="0" i="1">
                <a:solidFill>
                  <a:schemeClr val="lt1"/>
                </a:solidFill>
                <a:latin typeface="Verdana"/>
                <a:ea typeface="Verdana"/>
                <a:cs typeface="Verdana"/>
                <a:sym typeface="Verdana"/>
              </a:defRPr>
            </a:lvl1pPr>
            <a:lvl2pPr marL="914400" lvl="1" indent="-342900" algn="l">
              <a:lnSpc>
                <a:spcPct val="100000"/>
              </a:lnSpc>
              <a:spcBef>
                <a:spcPts val="1133"/>
              </a:spcBef>
              <a:spcAft>
                <a:spcPts val="0"/>
              </a:spcAft>
              <a:buClr>
                <a:srgbClr val="011E3B"/>
              </a:buClr>
              <a:buSzPts val="1800"/>
              <a:buChar char="•"/>
              <a:defRPr/>
            </a:lvl2pPr>
            <a:lvl3pPr marL="1371600" lvl="2" indent="-342900" algn="l">
              <a:lnSpc>
                <a:spcPct val="100000"/>
              </a:lnSpc>
              <a:spcBef>
                <a:spcPts val="1133"/>
              </a:spcBef>
              <a:spcAft>
                <a:spcPts val="0"/>
              </a:spcAft>
              <a:buClr>
                <a:srgbClr val="011E3B"/>
              </a:buClr>
              <a:buSzPts val="1800"/>
              <a:buChar char="•"/>
              <a:defRPr/>
            </a:lvl3pPr>
            <a:lvl4pPr marL="1828800" lvl="3" indent="-342900" algn="l">
              <a:lnSpc>
                <a:spcPct val="100000"/>
              </a:lnSpc>
              <a:spcBef>
                <a:spcPts val="1133"/>
              </a:spcBef>
              <a:spcAft>
                <a:spcPts val="0"/>
              </a:spcAft>
              <a:buClr>
                <a:srgbClr val="011E3B"/>
              </a:buClr>
              <a:buSzPts val="1800"/>
              <a:buChar char="•"/>
              <a:defRPr/>
            </a:lvl4pPr>
            <a:lvl5pPr marL="2286000" lvl="4" indent="-342900" algn="l">
              <a:lnSpc>
                <a:spcPct val="100000"/>
              </a:lnSpc>
              <a:spcBef>
                <a:spcPts val="1133"/>
              </a:spcBef>
              <a:spcAft>
                <a:spcPts val="0"/>
              </a:spcAft>
              <a:buClr>
                <a:srgbClr val="011E3B"/>
              </a:buClr>
              <a:buSzPts val="1800"/>
              <a:buChar char="•"/>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grpSp>
        <p:nvGrpSpPr>
          <p:cNvPr id="110" name="Google Shape;110;p51"/>
          <p:cNvGrpSpPr/>
          <p:nvPr/>
        </p:nvGrpSpPr>
        <p:grpSpPr>
          <a:xfrm>
            <a:off x="5203685" y="1933342"/>
            <a:ext cx="3314240" cy="3315216"/>
            <a:chOff x="110688" y="1674538"/>
            <a:chExt cx="7339635" cy="7341798"/>
          </a:xfrm>
        </p:grpSpPr>
        <p:sp>
          <p:nvSpPr>
            <p:cNvPr id="111" name="Google Shape;111;p51"/>
            <p:cNvSpPr/>
            <p:nvPr/>
          </p:nvSpPr>
          <p:spPr>
            <a:xfrm>
              <a:off x="804025" y="2368014"/>
              <a:ext cx="5952959" cy="5954848"/>
            </a:xfrm>
            <a:custGeom>
              <a:avLst/>
              <a:gdLst/>
              <a:ahLst/>
              <a:cxnLst/>
              <a:rect l="l" t="t" r="r" b="b"/>
              <a:pathLst>
                <a:path w="5952959" h="5954848" extrusionOk="0">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112" name="Google Shape;112;p51"/>
            <p:cNvSpPr/>
            <p:nvPr/>
          </p:nvSpPr>
          <p:spPr>
            <a:xfrm>
              <a:off x="110688" y="1674538"/>
              <a:ext cx="7339635" cy="7341798"/>
            </a:xfrm>
            <a:custGeom>
              <a:avLst/>
              <a:gdLst/>
              <a:ahLst/>
              <a:cxnLst/>
              <a:rect l="l" t="t" r="r" b="b"/>
              <a:pathLst>
                <a:path w="7339635" h="7341798" extrusionOk="0">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sp>
        <p:nvSpPr>
          <p:cNvPr id="113" name="Google Shape;113;p51"/>
          <p:cNvSpPr txBox="1">
            <a:spLocks noGrp="1"/>
          </p:cNvSpPr>
          <p:nvPr>
            <p:ph type="body" idx="5"/>
          </p:nvPr>
        </p:nvSpPr>
        <p:spPr>
          <a:xfrm>
            <a:off x="615910" y="5006693"/>
            <a:ext cx="3297520" cy="215410"/>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200"/>
              <a:buNone/>
              <a:defRPr sz="12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14" name="Google Shape;114;p51"/>
          <p:cNvSpPr/>
          <p:nvPr/>
        </p:nvSpPr>
        <p:spPr>
          <a:xfrm>
            <a:off x="7559675" y="-1014153"/>
            <a:ext cx="1351569" cy="11705966"/>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115" name="Google Shape;115;p51"/>
          <p:cNvSpPr txBox="1">
            <a:spLocks noGrp="1"/>
          </p:cNvSpPr>
          <p:nvPr>
            <p:ph type="body" idx="6"/>
          </p:nvPr>
        </p:nvSpPr>
        <p:spPr>
          <a:xfrm>
            <a:off x="3913430" y="5729275"/>
            <a:ext cx="3290511" cy="447681"/>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rgbClr val="69ADAD"/>
              </a:buClr>
              <a:buSzPts val="1800"/>
              <a:buFont typeface="Arial"/>
              <a:buNone/>
              <a:defRPr sz="1800" b="0" i="0">
                <a:solidFill>
                  <a:srgbClr val="69ADAD"/>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16" name="Google Shape;116;p51"/>
          <p:cNvSpPr txBox="1">
            <a:spLocks noGrp="1"/>
          </p:cNvSpPr>
          <p:nvPr>
            <p:ph type="body" idx="7"/>
          </p:nvPr>
        </p:nvSpPr>
        <p:spPr>
          <a:xfrm>
            <a:off x="3913430" y="6307299"/>
            <a:ext cx="3290512" cy="104451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1">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117" name="Google Shape;117;p51"/>
          <p:cNvCxnSpPr/>
          <p:nvPr/>
        </p:nvCxnSpPr>
        <p:spPr>
          <a:xfrm>
            <a:off x="3951983" y="7966228"/>
            <a:ext cx="3607692" cy="0"/>
          </a:xfrm>
          <a:prstGeom prst="straightConnector1">
            <a:avLst/>
          </a:prstGeom>
          <a:noFill/>
          <a:ln w="28575" cap="flat" cmpd="sng">
            <a:solidFill>
              <a:srgbClr val="69ADAD"/>
            </a:solidFill>
            <a:prstDash val="solid"/>
            <a:miter lim="800000"/>
            <a:headEnd type="none" w="sm" len="sm"/>
            <a:tailEnd type="none" w="sm" len="sm"/>
          </a:ln>
        </p:spPr>
      </p:cxnSp>
      <p:sp>
        <p:nvSpPr>
          <p:cNvPr id="118" name="Google Shape;118;p51"/>
          <p:cNvSpPr txBox="1">
            <a:spLocks noGrp="1"/>
          </p:cNvSpPr>
          <p:nvPr>
            <p:ph type="body" idx="8"/>
          </p:nvPr>
        </p:nvSpPr>
        <p:spPr>
          <a:xfrm>
            <a:off x="3898756" y="7420110"/>
            <a:ext cx="3297520" cy="21541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6D6E71"/>
              </a:buClr>
              <a:buSzPts val="1200"/>
              <a:buNone/>
              <a:defRPr sz="1200" b="1"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19" name="Google Shape;119;p51"/>
          <p:cNvSpPr txBox="1">
            <a:spLocks noGrp="1"/>
          </p:cNvSpPr>
          <p:nvPr>
            <p:ph type="body" idx="9"/>
          </p:nvPr>
        </p:nvSpPr>
        <p:spPr>
          <a:xfrm>
            <a:off x="3898440" y="8241026"/>
            <a:ext cx="3290512" cy="104451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6D6E71"/>
              </a:buClr>
              <a:buSzPts val="1400"/>
              <a:buNone/>
              <a:defRPr sz="1400" b="0" i="1">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20" name="Google Shape;120;p51"/>
          <p:cNvSpPr txBox="1">
            <a:spLocks noGrp="1"/>
          </p:cNvSpPr>
          <p:nvPr>
            <p:ph type="body" idx="13"/>
          </p:nvPr>
        </p:nvSpPr>
        <p:spPr>
          <a:xfrm>
            <a:off x="3883766" y="9353837"/>
            <a:ext cx="3297520" cy="215410"/>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6D6E71"/>
              </a:buClr>
              <a:buSzPts val="1200"/>
              <a:buNone/>
              <a:defRPr sz="1200" b="1"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pic>
        <p:nvPicPr>
          <p:cNvPr id="121" name="Google Shape;121;p51"/>
          <p:cNvPicPr preferRelativeResize="0"/>
          <p:nvPr/>
        </p:nvPicPr>
        <p:blipFill rotWithShape="1">
          <a:blip r:embed="rId2">
            <a:alphaModFix/>
          </a:blip>
          <a:srcRect/>
          <a:stretch/>
        </p:blipFill>
        <p:spPr>
          <a:xfrm>
            <a:off x="-2014157" y="6010436"/>
            <a:ext cx="6156989" cy="6335401"/>
          </a:xfrm>
          <a:custGeom>
            <a:avLst/>
            <a:gdLst/>
            <a:ahLst/>
            <a:cxnLst/>
            <a:rect l="l" t="t" r="r" b="b"/>
            <a:pathLst>
              <a:path w="6156989" h="6335401" extrusionOk="0">
                <a:moveTo>
                  <a:pt x="129446" y="319158"/>
                </a:moveTo>
                <a:lnTo>
                  <a:pt x="129446" y="5617282"/>
                </a:lnTo>
                <a:lnTo>
                  <a:pt x="1000542" y="5617282"/>
                </a:lnTo>
                <a:lnTo>
                  <a:pt x="1000542" y="5911395"/>
                </a:lnTo>
                <a:lnTo>
                  <a:pt x="1229734" y="5911395"/>
                </a:lnTo>
                <a:lnTo>
                  <a:pt x="1229734" y="5936446"/>
                </a:lnTo>
                <a:lnTo>
                  <a:pt x="5048379" y="5936446"/>
                </a:lnTo>
                <a:lnTo>
                  <a:pt x="5048379" y="5911395"/>
                </a:lnTo>
                <a:lnTo>
                  <a:pt x="5855347" y="5911395"/>
                </a:lnTo>
                <a:lnTo>
                  <a:pt x="5855347" y="4685910"/>
                </a:lnTo>
                <a:lnTo>
                  <a:pt x="2014157" y="4685910"/>
                </a:lnTo>
                <a:lnTo>
                  <a:pt x="2014157" y="560046"/>
                </a:lnTo>
                <a:lnTo>
                  <a:pt x="1997859" y="560046"/>
                </a:lnTo>
                <a:lnTo>
                  <a:pt x="1997859" y="509095"/>
                </a:lnTo>
                <a:lnTo>
                  <a:pt x="1866175" y="509095"/>
                </a:lnTo>
                <a:lnTo>
                  <a:pt x="1866175" y="319158"/>
                </a:lnTo>
                <a:close/>
                <a:moveTo>
                  <a:pt x="0" y="0"/>
                </a:moveTo>
                <a:lnTo>
                  <a:pt x="6156989" y="0"/>
                </a:lnTo>
                <a:lnTo>
                  <a:pt x="6156989" y="6335401"/>
                </a:lnTo>
                <a:lnTo>
                  <a:pt x="0" y="6335401"/>
                </a:lnTo>
                <a:close/>
              </a:path>
            </a:pathLst>
          </a:custGeom>
          <a:noFill/>
          <a:ln>
            <a:noFill/>
          </a:ln>
        </p:spPr>
      </p:pic>
      <p:sp>
        <p:nvSpPr>
          <p:cNvPr id="122" name="Google Shape;122;p51"/>
          <p:cNvSpPr>
            <a:spLocks noGrp="1"/>
          </p:cNvSpPr>
          <p:nvPr>
            <p:ph type="pic" idx="14"/>
          </p:nvPr>
        </p:nvSpPr>
        <p:spPr>
          <a:xfrm>
            <a:off x="1" y="7328454"/>
            <a:ext cx="2938763" cy="3367892"/>
          </a:xfrm>
          <a:prstGeom prst="rect">
            <a:avLst/>
          </a:prstGeom>
          <a:noFill/>
          <a:ln>
            <a:noFill/>
          </a:ln>
        </p:spPr>
      </p:sp>
      <p:sp>
        <p:nvSpPr>
          <p:cNvPr id="123" name="Google Shape;123;p51"/>
          <p:cNvSpPr txBox="1">
            <a:spLocks noGrp="1"/>
          </p:cNvSpPr>
          <p:nvPr>
            <p:ph type="body" idx="15"/>
          </p:nvPr>
        </p:nvSpPr>
        <p:spPr>
          <a:xfrm>
            <a:off x="753476" y="1475311"/>
            <a:ext cx="5956470" cy="782354"/>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rgbClr val="6D6E71"/>
              </a:buClr>
              <a:buSzPts val="1800"/>
              <a:buFont typeface="Arial"/>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ext Slide with Photo">
  <p:cSld name="Text Slide with Photo">
    <p:spTree>
      <p:nvGrpSpPr>
        <p:cNvPr id="1" name="Shape 124"/>
        <p:cNvGrpSpPr/>
        <p:nvPr/>
      </p:nvGrpSpPr>
      <p:grpSpPr>
        <a:xfrm>
          <a:off x="0" y="0"/>
          <a:ext cx="0" cy="0"/>
          <a:chOff x="0" y="0"/>
          <a:chExt cx="0" cy="0"/>
        </a:xfrm>
      </p:grpSpPr>
      <p:sp>
        <p:nvSpPr>
          <p:cNvPr id="125" name="Google Shape;125;p52"/>
          <p:cNvSpPr/>
          <p:nvPr/>
        </p:nvSpPr>
        <p:spPr>
          <a:xfrm>
            <a:off x="0" y="0"/>
            <a:ext cx="7559675" cy="5345906"/>
          </a:xfrm>
          <a:prstGeom prst="rect">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grpSp>
        <p:nvGrpSpPr>
          <p:cNvPr id="126" name="Google Shape;126;p52"/>
          <p:cNvGrpSpPr/>
          <p:nvPr/>
        </p:nvGrpSpPr>
        <p:grpSpPr>
          <a:xfrm>
            <a:off x="5757333" y="-757463"/>
            <a:ext cx="2760592" cy="2761405"/>
            <a:chOff x="110688" y="1674538"/>
            <a:chExt cx="7339635" cy="7341798"/>
          </a:xfrm>
        </p:grpSpPr>
        <p:sp>
          <p:nvSpPr>
            <p:cNvPr id="127" name="Google Shape;127;p52"/>
            <p:cNvSpPr/>
            <p:nvPr/>
          </p:nvSpPr>
          <p:spPr>
            <a:xfrm>
              <a:off x="804025" y="2368014"/>
              <a:ext cx="5952959" cy="5954848"/>
            </a:xfrm>
            <a:custGeom>
              <a:avLst/>
              <a:gdLst/>
              <a:ahLst/>
              <a:cxnLst/>
              <a:rect l="l" t="t" r="r" b="b"/>
              <a:pathLst>
                <a:path w="5952959" h="5954848" extrusionOk="0">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sp>
          <p:nvSpPr>
            <p:cNvPr id="128" name="Google Shape;128;p52"/>
            <p:cNvSpPr/>
            <p:nvPr/>
          </p:nvSpPr>
          <p:spPr>
            <a:xfrm>
              <a:off x="110688" y="1674538"/>
              <a:ext cx="7339635" cy="7341798"/>
            </a:xfrm>
            <a:custGeom>
              <a:avLst/>
              <a:gdLst/>
              <a:ahLst/>
              <a:cxnLst/>
              <a:rect l="l" t="t" r="r" b="b"/>
              <a:pathLst>
                <a:path w="7339635" h="7341798" extrusionOk="0">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283"/>
                <a:buFont typeface="Arial"/>
                <a:buNone/>
              </a:pPr>
              <a:endParaRPr sz="1283" b="0" i="0" u="none" strike="noStrike" cap="none">
                <a:solidFill>
                  <a:schemeClr val="dk1"/>
                </a:solidFill>
                <a:latin typeface="Century Schoolbook"/>
                <a:ea typeface="Century Schoolbook"/>
                <a:cs typeface="Century Schoolbook"/>
                <a:sym typeface="Century Schoolbook"/>
              </a:endParaRPr>
            </a:p>
          </p:txBody>
        </p:sp>
      </p:grpSp>
      <p:sp>
        <p:nvSpPr>
          <p:cNvPr id="129" name="Google Shape;129;p52"/>
          <p:cNvSpPr/>
          <p:nvPr/>
        </p:nvSpPr>
        <p:spPr>
          <a:xfrm>
            <a:off x="0" y="-1014153"/>
            <a:ext cx="7559675" cy="1014153"/>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130" name="Google Shape;130;p52"/>
          <p:cNvSpPr/>
          <p:nvPr/>
        </p:nvSpPr>
        <p:spPr>
          <a:xfrm>
            <a:off x="7559675" y="-1014153"/>
            <a:ext cx="1351569" cy="11705966"/>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131" name="Google Shape;131;p52"/>
          <p:cNvSpPr txBox="1">
            <a:spLocks noGrp="1"/>
          </p:cNvSpPr>
          <p:nvPr>
            <p:ph type="body" idx="1"/>
          </p:nvPr>
        </p:nvSpPr>
        <p:spPr>
          <a:xfrm>
            <a:off x="801602" y="1555521"/>
            <a:ext cx="5956470" cy="782354"/>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chemeClr val="lt1"/>
              </a:buClr>
              <a:buSzPts val="1800"/>
              <a:buFont typeface="Arial"/>
              <a:buNone/>
              <a:defRPr sz="18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32" name="Google Shape;132;p52"/>
          <p:cNvSpPr txBox="1">
            <a:spLocks noGrp="1"/>
          </p:cNvSpPr>
          <p:nvPr>
            <p:ph type="body" idx="2"/>
          </p:nvPr>
        </p:nvSpPr>
        <p:spPr>
          <a:xfrm>
            <a:off x="801602" y="887817"/>
            <a:ext cx="5956470" cy="66514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2800"/>
              <a:buNone/>
              <a:defRPr sz="2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33" name="Google Shape;133;p52"/>
          <p:cNvSpPr txBox="1">
            <a:spLocks noGrp="1"/>
          </p:cNvSpPr>
          <p:nvPr>
            <p:ph type="body" idx="3"/>
          </p:nvPr>
        </p:nvSpPr>
        <p:spPr>
          <a:xfrm>
            <a:off x="801602" y="2403364"/>
            <a:ext cx="5956470" cy="2621956"/>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chemeClr val="lt1"/>
              </a:buClr>
              <a:buSzPts val="1400"/>
              <a:buNone/>
              <a:defRPr sz="14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134" name="Google Shape;134;p52"/>
          <p:cNvCxnSpPr/>
          <p:nvPr/>
        </p:nvCxnSpPr>
        <p:spPr>
          <a:xfrm>
            <a:off x="0" y="1462432"/>
            <a:ext cx="3779838" cy="0"/>
          </a:xfrm>
          <a:prstGeom prst="straightConnector1">
            <a:avLst/>
          </a:prstGeom>
          <a:noFill/>
          <a:ln w="28575" cap="flat" cmpd="sng">
            <a:solidFill>
              <a:schemeClr val="lt1"/>
            </a:solidFill>
            <a:prstDash val="solid"/>
            <a:miter lim="800000"/>
            <a:headEnd type="none" w="sm" len="sm"/>
            <a:tailEnd type="none" w="sm" len="sm"/>
          </a:ln>
        </p:spPr>
      </p:cxnSp>
      <p:sp>
        <p:nvSpPr>
          <p:cNvPr id="135" name="Google Shape;135;p52"/>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136" name="Google Shape;136;p52"/>
          <p:cNvSpPr txBox="1"/>
          <p:nvPr/>
        </p:nvSpPr>
        <p:spPr>
          <a:xfrm rot="-5400000">
            <a:off x="5099908" y="8023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pic>
        <p:nvPicPr>
          <p:cNvPr id="137" name="Google Shape;137;p52"/>
          <p:cNvPicPr preferRelativeResize="0"/>
          <p:nvPr/>
        </p:nvPicPr>
        <p:blipFill rotWithShape="1">
          <a:blip r:embed="rId2">
            <a:alphaModFix/>
          </a:blip>
          <a:srcRect/>
          <a:stretch/>
        </p:blipFill>
        <p:spPr>
          <a:xfrm>
            <a:off x="-3100039" y="4333668"/>
            <a:ext cx="8519936" cy="8889058"/>
          </a:xfrm>
          <a:custGeom>
            <a:avLst/>
            <a:gdLst/>
            <a:ahLst/>
            <a:cxnLst/>
            <a:rect l="l" t="t" r="r" b="b"/>
            <a:pathLst>
              <a:path w="8519936" h="8889058" extrusionOk="0">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a:noFill/>
          <a:ln>
            <a:noFill/>
          </a:ln>
        </p:spPr>
      </p:pic>
      <p:sp>
        <p:nvSpPr>
          <p:cNvPr id="138" name="Google Shape;138;p52"/>
          <p:cNvSpPr>
            <a:spLocks noGrp="1"/>
          </p:cNvSpPr>
          <p:nvPr>
            <p:ph type="pic" idx="4"/>
          </p:nvPr>
        </p:nvSpPr>
        <p:spPr>
          <a:xfrm>
            <a:off x="1" y="6188950"/>
            <a:ext cx="3739789" cy="4502865"/>
          </a:xfrm>
          <a:prstGeom prst="rect">
            <a:avLst/>
          </a:prstGeom>
          <a:no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artners">
  <p:cSld name="Partners">
    <p:spTree>
      <p:nvGrpSpPr>
        <p:cNvPr id="1" name="Shape 139"/>
        <p:cNvGrpSpPr/>
        <p:nvPr/>
      </p:nvGrpSpPr>
      <p:grpSpPr>
        <a:xfrm>
          <a:off x="0" y="0"/>
          <a:ext cx="0" cy="0"/>
          <a:chOff x="0" y="0"/>
          <a:chExt cx="0" cy="0"/>
        </a:xfrm>
      </p:grpSpPr>
      <p:sp>
        <p:nvSpPr>
          <p:cNvPr id="140" name="Google Shape;140;p53"/>
          <p:cNvSpPr/>
          <p:nvPr/>
        </p:nvSpPr>
        <p:spPr>
          <a:xfrm>
            <a:off x="0" y="2431361"/>
            <a:ext cx="6758072" cy="7720613"/>
          </a:xfrm>
          <a:custGeom>
            <a:avLst/>
            <a:gdLst/>
            <a:ahLst/>
            <a:cxnLst/>
            <a:rect l="l" t="t" r="r" b="b"/>
            <a:pathLst>
              <a:path w="5317284" h="6074616" extrusionOk="0">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141" name="Google Shape;141;p53"/>
          <p:cNvSpPr txBox="1">
            <a:spLocks noGrp="1"/>
          </p:cNvSpPr>
          <p:nvPr>
            <p:ph type="body" idx="1"/>
          </p:nvPr>
        </p:nvSpPr>
        <p:spPr>
          <a:xfrm>
            <a:off x="801602" y="3461943"/>
            <a:ext cx="2864232" cy="451257"/>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chemeClr val="lt1"/>
              </a:buClr>
              <a:buSzPts val="1800"/>
              <a:buNone/>
              <a:defRPr sz="18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42" name="Google Shape;142;p53"/>
          <p:cNvSpPr/>
          <p:nvPr/>
        </p:nvSpPr>
        <p:spPr>
          <a:xfrm>
            <a:off x="794294" y="4163970"/>
            <a:ext cx="2133447" cy="110698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143" name="Google Shape;143;p53"/>
          <p:cNvSpPr txBox="1">
            <a:spLocks noGrp="1"/>
          </p:cNvSpPr>
          <p:nvPr>
            <p:ph type="body" idx="2"/>
          </p:nvPr>
        </p:nvSpPr>
        <p:spPr>
          <a:xfrm>
            <a:off x="794294" y="5326517"/>
            <a:ext cx="2133447" cy="278871"/>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000"/>
              <a:buNone/>
              <a:defRPr sz="10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44" name="Google Shape;144;p53"/>
          <p:cNvSpPr/>
          <p:nvPr/>
        </p:nvSpPr>
        <p:spPr>
          <a:xfrm>
            <a:off x="794294" y="5656461"/>
            <a:ext cx="2133447" cy="110698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145" name="Google Shape;145;p53"/>
          <p:cNvSpPr txBox="1">
            <a:spLocks noGrp="1"/>
          </p:cNvSpPr>
          <p:nvPr>
            <p:ph type="body" idx="3"/>
          </p:nvPr>
        </p:nvSpPr>
        <p:spPr>
          <a:xfrm>
            <a:off x="794294" y="6819008"/>
            <a:ext cx="2133447" cy="278871"/>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000"/>
              <a:buNone/>
              <a:defRPr sz="10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46" name="Google Shape;146;p53"/>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1pPr>
            <a:lvl2pPr marL="0" marR="0" lvl="1"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2pPr>
            <a:lvl3pPr marL="0" marR="0" lvl="2"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3pPr>
            <a:lvl4pPr marL="0" marR="0" lvl="3"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4pPr>
            <a:lvl5pPr marL="0" marR="0" lvl="4"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5pPr>
            <a:lvl6pPr marL="0" marR="0" lvl="5"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6pPr>
            <a:lvl7pPr marL="0" marR="0" lvl="6"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7pPr>
            <a:lvl8pPr marL="0" marR="0" lvl="7"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8pPr>
            <a:lvl9pPr marL="0" marR="0" lvl="8" indent="0" algn="ctr">
              <a:lnSpc>
                <a:spcPct val="100000"/>
              </a:lnSpc>
              <a:spcBef>
                <a:spcPts val="0"/>
              </a:spcBef>
              <a:spcAft>
                <a:spcPts val="0"/>
              </a:spcAft>
              <a:buClr>
                <a:srgbClr val="000000"/>
              </a:buClr>
              <a:buSzPts val="700"/>
              <a:buFont typeface="Arial"/>
              <a:buNone/>
              <a:defRPr sz="700" b="0" i="0" u="none" strike="noStrike" cap="none">
                <a:solidFill>
                  <a:srgbClr val="8AC03B"/>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GB"/>
              <a:t>‹#›</a:t>
            </a:fld>
            <a:endParaRPr/>
          </a:p>
        </p:txBody>
      </p:sp>
      <p:sp>
        <p:nvSpPr>
          <p:cNvPr id="147" name="Google Shape;147;p53"/>
          <p:cNvSpPr txBox="1"/>
          <p:nvPr/>
        </p:nvSpPr>
        <p:spPr>
          <a:xfrm>
            <a:off x="3624944" y="10204367"/>
            <a:ext cx="3896178" cy="374382"/>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500"/>
              <a:buFont typeface="Arial"/>
              <a:buNone/>
            </a:pPr>
            <a:r>
              <a:rPr lang="en-GB" sz="500" b="1" i="0" u="none" strike="noStrike" cap="none">
                <a:solidFill>
                  <a:srgbClr val="6D6E71"/>
                </a:solidFill>
                <a:latin typeface="Avenir"/>
                <a:ea typeface="Avenir"/>
                <a:cs typeface="Avenir"/>
                <a:sym typeface="Avenir"/>
              </a:rPr>
              <a:t>GRASSROOTS</a:t>
            </a:r>
            <a:r>
              <a:rPr lang="en-GB" sz="500" b="0" i="0" u="none" strike="noStrike" cap="none">
                <a:solidFill>
                  <a:srgbClr val="6D6E71"/>
                </a:solidFill>
                <a:latin typeface="Avenir"/>
                <a:ea typeface="Avenir"/>
                <a:cs typeface="Avenir"/>
                <a:sym typeface="Avenir"/>
              </a:rPr>
              <a:t> YOUNG ENTREPRENEURS IN ECO-HEALTH TOURISM</a:t>
            </a:r>
            <a:endParaRPr sz="500" b="0" i="0" u="none" strike="noStrike" cap="none">
              <a:solidFill>
                <a:srgbClr val="6D6E71"/>
              </a:solidFill>
              <a:latin typeface="Avenir"/>
              <a:ea typeface="Avenir"/>
              <a:cs typeface="Avenir"/>
              <a:sym typeface="Avenir"/>
            </a:endParaRPr>
          </a:p>
        </p:txBody>
      </p:sp>
      <p:sp>
        <p:nvSpPr>
          <p:cNvPr id="148" name="Google Shape;148;p53"/>
          <p:cNvSpPr txBox="1">
            <a:spLocks noGrp="1"/>
          </p:cNvSpPr>
          <p:nvPr>
            <p:ph type="body" idx="4"/>
          </p:nvPr>
        </p:nvSpPr>
        <p:spPr>
          <a:xfrm>
            <a:off x="801602" y="887817"/>
            <a:ext cx="5956470" cy="66514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0"/>
              </a:spcBef>
              <a:spcAft>
                <a:spcPts val="0"/>
              </a:spcAft>
              <a:buClr>
                <a:srgbClr val="8AC03B"/>
              </a:buClr>
              <a:buSzPts val="2800"/>
              <a:buNone/>
              <a:defRPr sz="2800" b="1" i="0">
                <a:solidFill>
                  <a:srgbClr val="8AC03B"/>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cxnSp>
        <p:nvCxnSpPr>
          <p:cNvPr id="149" name="Google Shape;149;p53"/>
          <p:cNvCxnSpPr/>
          <p:nvPr/>
        </p:nvCxnSpPr>
        <p:spPr>
          <a:xfrm>
            <a:off x="0" y="1462432"/>
            <a:ext cx="3779838" cy="0"/>
          </a:xfrm>
          <a:prstGeom prst="straightConnector1">
            <a:avLst/>
          </a:prstGeom>
          <a:noFill/>
          <a:ln w="28575" cap="flat" cmpd="sng">
            <a:solidFill>
              <a:srgbClr val="69ADAD"/>
            </a:solidFill>
            <a:prstDash val="solid"/>
            <a:miter lim="800000"/>
            <a:headEnd type="none" w="sm" len="sm"/>
            <a:tailEnd type="none" w="sm" len="sm"/>
          </a:ln>
        </p:spPr>
      </p:cxnSp>
      <p:sp>
        <p:nvSpPr>
          <p:cNvPr id="150" name="Google Shape;150;p53"/>
          <p:cNvSpPr/>
          <p:nvPr/>
        </p:nvSpPr>
        <p:spPr>
          <a:xfrm>
            <a:off x="794294" y="7125497"/>
            <a:ext cx="2133447" cy="110698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151" name="Google Shape;151;p53"/>
          <p:cNvSpPr txBox="1">
            <a:spLocks noGrp="1"/>
          </p:cNvSpPr>
          <p:nvPr>
            <p:ph type="body" idx="5"/>
          </p:nvPr>
        </p:nvSpPr>
        <p:spPr>
          <a:xfrm>
            <a:off x="794294" y="8288044"/>
            <a:ext cx="2133447" cy="278871"/>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000"/>
              <a:buNone/>
              <a:defRPr sz="10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52" name="Google Shape;152;p53"/>
          <p:cNvSpPr/>
          <p:nvPr/>
        </p:nvSpPr>
        <p:spPr>
          <a:xfrm>
            <a:off x="3132759" y="4148979"/>
            <a:ext cx="2133447" cy="110698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153" name="Google Shape;153;p53"/>
          <p:cNvSpPr txBox="1">
            <a:spLocks noGrp="1"/>
          </p:cNvSpPr>
          <p:nvPr>
            <p:ph type="body" idx="6"/>
          </p:nvPr>
        </p:nvSpPr>
        <p:spPr>
          <a:xfrm>
            <a:off x="3132759" y="5311526"/>
            <a:ext cx="2133447" cy="278871"/>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000"/>
              <a:buNone/>
              <a:defRPr sz="10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54" name="Google Shape;154;p53"/>
          <p:cNvSpPr/>
          <p:nvPr/>
        </p:nvSpPr>
        <p:spPr>
          <a:xfrm>
            <a:off x="3132759" y="5641470"/>
            <a:ext cx="2133447" cy="110698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155" name="Google Shape;155;p53"/>
          <p:cNvSpPr txBox="1">
            <a:spLocks noGrp="1"/>
          </p:cNvSpPr>
          <p:nvPr>
            <p:ph type="body" idx="7"/>
          </p:nvPr>
        </p:nvSpPr>
        <p:spPr>
          <a:xfrm>
            <a:off x="3132759" y="6804017"/>
            <a:ext cx="2133447" cy="278871"/>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000"/>
              <a:buNone/>
              <a:defRPr sz="10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56" name="Google Shape;156;p53"/>
          <p:cNvSpPr/>
          <p:nvPr/>
        </p:nvSpPr>
        <p:spPr>
          <a:xfrm>
            <a:off x="3132759" y="7110506"/>
            <a:ext cx="2133447" cy="110698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157" name="Google Shape;157;p53"/>
          <p:cNvSpPr txBox="1">
            <a:spLocks noGrp="1"/>
          </p:cNvSpPr>
          <p:nvPr>
            <p:ph type="body" idx="8"/>
          </p:nvPr>
        </p:nvSpPr>
        <p:spPr>
          <a:xfrm>
            <a:off x="3132759" y="8273053"/>
            <a:ext cx="2133447" cy="278871"/>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1000"/>
              <a:buNone/>
              <a:defRPr sz="1000" b="0"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58" name="Google Shape;158;p53"/>
          <p:cNvSpPr/>
          <p:nvPr/>
        </p:nvSpPr>
        <p:spPr>
          <a:xfrm>
            <a:off x="3268133" y="9004089"/>
            <a:ext cx="4291542" cy="446488"/>
          </a:xfrm>
          <a:prstGeom prst="rect">
            <a:avLst/>
          </a:prstGeom>
          <a:solidFill>
            <a:srgbClr val="69ADAD"/>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159" name="Google Shape;159;p53"/>
          <p:cNvSpPr txBox="1">
            <a:spLocks noGrp="1"/>
          </p:cNvSpPr>
          <p:nvPr>
            <p:ph type="body" idx="9"/>
          </p:nvPr>
        </p:nvSpPr>
        <p:spPr>
          <a:xfrm>
            <a:off x="3268133" y="9000978"/>
            <a:ext cx="4291542" cy="446489"/>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0"/>
              </a:spcBef>
              <a:spcAft>
                <a:spcPts val="0"/>
              </a:spcAft>
              <a:buClr>
                <a:schemeClr val="lt1"/>
              </a:buClr>
              <a:buSzPts val="2000"/>
              <a:buNone/>
              <a:defRPr sz="2000" b="1" i="0">
                <a:solidFill>
                  <a:schemeClr val="lt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60" name="Google Shape;160;p53"/>
          <p:cNvSpPr txBox="1">
            <a:spLocks noGrp="1"/>
          </p:cNvSpPr>
          <p:nvPr>
            <p:ph type="body" idx="13"/>
          </p:nvPr>
        </p:nvSpPr>
        <p:spPr>
          <a:xfrm>
            <a:off x="801602" y="1475311"/>
            <a:ext cx="5956470" cy="782354"/>
          </a:xfrm>
          <a:prstGeom prst="rect">
            <a:avLst/>
          </a:prstGeom>
          <a:noFill/>
          <a:ln>
            <a:noFill/>
          </a:ln>
        </p:spPr>
        <p:txBody>
          <a:bodyPr spcFirstLastPara="1" wrap="square" lIns="91425" tIns="45700" rIns="91425" bIns="45700" anchor="t" anchorCtr="0">
            <a:noAutofit/>
          </a:bodyPr>
          <a:lstStyle>
            <a:lvl1pPr marL="457200" marR="0" lvl="0" indent="-228600" algn="just">
              <a:lnSpc>
                <a:spcPct val="100000"/>
              </a:lnSpc>
              <a:spcBef>
                <a:spcPts val="0"/>
              </a:spcBef>
              <a:spcAft>
                <a:spcPts val="0"/>
              </a:spcAft>
              <a:buClr>
                <a:srgbClr val="6D6E71"/>
              </a:buClr>
              <a:buSzPts val="1800"/>
              <a:buFont typeface="Arial"/>
              <a:buNone/>
              <a:defRPr sz="1800" b="0" i="0">
                <a:solidFill>
                  <a:srgbClr val="6D6E71"/>
                </a:solidFill>
                <a:latin typeface="Verdana"/>
                <a:ea typeface="Verdana"/>
                <a:cs typeface="Verdana"/>
                <a:sym typeface="Verdana"/>
              </a:defRPr>
            </a:lvl1pPr>
            <a:lvl2pPr marL="914400" lvl="1"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200"/>
              <a:buNone/>
              <a:defRPr sz="3200">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4"/>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44"/>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44"/>
          <p:cNvSpPr txBox="1">
            <a:spLocks noGrp="1"/>
          </p:cNvSpPr>
          <p:nvPr>
            <p:ph type="sldNum" idx="12"/>
          </p:nvPr>
        </p:nvSpPr>
        <p:spPr>
          <a:xfrm>
            <a:off x="6231620" y="10122572"/>
            <a:ext cx="1047264" cy="465822"/>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011E3B"/>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011E3B"/>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011E3B"/>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011E3B"/>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011E3B"/>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011E3B"/>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011E3B"/>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011E3B"/>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011E3B"/>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367">
          <p15:clr>
            <a:srgbClr val="F26B43"/>
          </p15:clr>
        </p15:guide>
        <p15:guide id="2" pos="238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hyperlink" Target="https://wmo.int/publication-series/european-state-of-climate-2023"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hyperlink" Target="https://www.un.org/sustainabledevelopment" TargetMode="External"/><Relationship Id="rId4" Type="http://schemas.openxmlformats.org/officeDocument/2006/relationships/hyperlink" Target="https://www.youtube.com/watch?v=0XTBYMfZyrM"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hyperlink" Target="https://www.nature.com/articles/s41558-018-0141-x?_ga=2.18565241.1703394967.1690170341-2133030499.1689826219" TargetMode="External"/><Relationship Id="rId4" Type="http://schemas.openxmlformats.org/officeDocument/2006/relationships/hyperlink" Target="https://sustainabletravel.org/issues/carbon-footprint-tourism"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hyperlink" Target="https://www.gov.uk/government/publications/greenhouse-gas-reporting-conversion-factors-2020" TargetMode="External"/><Relationship Id="rId4" Type="http://schemas.openxmlformats.org/officeDocument/2006/relationships/hyperlink" Target="https://sustainabletravel.org/issues/carbon-footprint-tourism"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hyperlink" Target="https://resources.unsdsn.org/guide-to-sustainable-tourism" TargetMode="External"/><Relationship Id="rId2" Type="http://schemas.openxmlformats.org/officeDocument/2006/relationships/notesSlide" Target="../notesSlides/notesSlide29.xml"/><Relationship Id="rId1" Type="http://schemas.openxmlformats.org/officeDocument/2006/relationships/slideLayout" Target="../slideLayouts/slideLayout6.xml"/><Relationship Id="rId5" Type="http://schemas.openxmlformats.org/officeDocument/2006/relationships/hyperlink" Target="https://www.researchgate.net/publication/364037854_Sustainable_Tourism_as_a_Potential_for_Promotion_of_Regional_Heritage_Local_Food_Traditions_and_Diversity-Case_of_Kosovo" TargetMode="Externa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www.youtube.com/watch?v=0XTBYMfZyrM" TargetMode="External"/><Relationship Id="rId2" Type="http://schemas.openxmlformats.org/officeDocument/2006/relationships/notesSlide" Target="../notesSlides/notesSlide30.xml"/><Relationship Id="rId1" Type="http://schemas.openxmlformats.org/officeDocument/2006/relationships/slideLayout" Target="../slideLayouts/slideLayout6.xml"/><Relationship Id="rId5" Type="http://schemas.openxmlformats.org/officeDocument/2006/relationships/hyperlink" Target="https://www.unwto.org/ethics-culture-and-social-responsibility" TargetMode="External"/><Relationship Id="rId4" Type="http://schemas.openxmlformats.org/officeDocument/2006/relationships/hyperlink" Target="https://www.unwto.org/sustainable-development"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jpg"/><Relationship Id="rId7" Type="http://schemas.openxmlformats.org/officeDocument/2006/relationships/image" Target="../media/image32.jpg"/><Relationship Id="rId2" Type="http://schemas.openxmlformats.org/officeDocument/2006/relationships/notesSlide" Target="../notesSlides/notesSlide43.xml"/><Relationship Id="rId1" Type="http://schemas.openxmlformats.org/officeDocument/2006/relationships/slideLayout" Target="../slideLayouts/slideLayout9.xml"/><Relationship Id="rId6" Type="http://schemas.openxmlformats.org/officeDocument/2006/relationships/image" Target="../media/image31.jpg"/><Relationship Id="rId5" Type="http://schemas.openxmlformats.org/officeDocument/2006/relationships/image" Target="../media/image30.jpg"/><Relationship Id="rId4" Type="http://schemas.openxmlformats.org/officeDocument/2006/relationships/image" Target="../media/image29.png"/><Relationship Id="rId9" Type="http://schemas.openxmlformats.org/officeDocument/2006/relationships/image" Target="../media/image3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pic>
        <p:nvPicPr>
          <p:cNvPr id="4" name="Picture Placeholder 6">
            <a:extLst>
              <a:ext uri="{FF2B5EF4-FFF2-40B4-BE49-F238E27FC236}">
                <a16:creationId xmlns:a16="http://schemas.microsoft.com/office/drawing/2014/main" id="{894ABBC3-F8A6-3932-E576-E0E115AE4CF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629826"/>
            <a:ext cx="4786172" cy="5479825"/>
          </a:xfrm>
          <a:custGeom>
            <a:avLst/>
            <a:gdLst>
              <a:gd name="connsiteX0" fmla="*/ 2046260 w 4786172"/>
              <a:gd name="connsiteY0" fmla="*/ 0 h 5479825"/>
              <a:gd name="connsiteX1" fmla="*/ 4786172 w 4786172"/>
              <a:gd name="connsiteY1" fmla="*/ 2739913 h 5479825"/>
              <a:gd name="connsiteX2" fmla="*/ 4730507 w 4786172"/>
              <a:gd name="connsiteY2" fmla="*/ 3292101 h 5479825"/>
              <a:gd name="connsiteX3" fmla="*/ 4715836 w 4786172"/>
              <a:gd name="connsiteY3" fmla="*/ 3349158 h 5479825"/>
              <a:gd name="connsiteX4" fmla="*/ 3137338 w 4786172"/>
              <a:gd name="connsiteY4" fmla="*/ 3349158 h 5479825"/>
              <a:gd name="connsiteX5" fmla="*/ 3137338 w 4786172"/>
              <a:gd name="connsiteY5" fmla="*/ 3795646 h 5479825"/>
              <a:gd name="connsiteX6" fmla="*/ 4574796 w 4786172"/>
              <a:gd name="connsiteY6" fmla="*/ 3795646 h 5479825"/>
              <a:gd name="connsiteX7" fmla="*/ 4570856 w 4786172"/>
              <a:gd name="connsiteY7" fmla="*/ 3806410 h 5479825"/>
              <a:gd name="connsiteX8" fmla="*/ 2046260 w 4786172"/>
              <a:gd name="connsiteY8" fmla="*/ 5479825 h 5479825"/>
              <a:gd name="connsiteX9" fmla="*/ 108849 w 4786172"/>
              <a:gd name="connsiteY9" fmla="*/ 4677323 h 5479825"/>
              <a:gd name="connsiteX10" fmla="*/ 0 w 4786172"/>
              <a:gd name="connsiteY10" fmla="*/ 4557559 h 5479825"/>
              <a:gd name="connsiteX11" fmla="*/ 0 w 4786172"/>
              <a:gd name="connsiteY11" fmla="*/ 922266 h 5479825"/>
              <a:gd name="connsiteX12" fmla="*/ 108849 w 4786172"/>
              <a:gd name="connsiteY12" fmla="*/ 802502 h 5479825"/>
              <a:gd name="connsiteX13" fmla="*/ 2046260 w 4786172"/>
              <a:gd name="connsiteY13" fmla="*/ 0 h 547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86172" h="5479825">
                <a:moveTo>
                  <a:pt x="2046260" y="0"/>
                </a:moveTo>
                <a:cubicBezTo>
                  <a:pt x="3559471" y="0"/>
                  <a:pt x="4786172" y="1226701"/>
                  <a:pt x="4786172" y="2739913"/>
                </a:cubicBezTo>
                <a:cubicBezTo>
                  <a:pt x="4786172" y="2929064"/>
                  <a:pt x="4767005" y="3113739"/>
                  <a:pt x="4730507" y="3292101"/>
                </a:cubicBezTo>
                <a:lnTo>
                  <a:pt x="4715836" y="3349158"/>
                </a:lnTo>
                <a:lnTo>
                  <a:pt x="3137338" y="3349158"/>
                </a:lnTo>
                <a:lnTo>
                  <a:pt x="3137338" y="3795646"/>
                </a:lnTo>
                <a:lnTo>
                  <a:pt x="4574796" y="3795646"/>
                </a:lnTo>
                <a:lnTo>
                  <a:pt x="4570856" y="3806410"/>
                </a:lnTo>
                <a:cubicBezTo>
                  <a:pt x="4154915" y="4789806"/>
                  <a:pt x="3181168" y="5479825"/>
                  <a:pt x="2046260" y="5479825"/>
                </a:cubicBezTo>
                <a:cubicBezTo>
                  <a:pt x="1289654" y="5479825"/>
                  <a:pt x="604676" y="5173150"/>
                  <a:pt x="108849" y="4677323"/>
                </a:cubicBezTo>
                <a:lnTo>
                  <a:pt x="0" y="4557559"/>
                </a:lnTo>
                <a:lnTo>
                  <a:pt x="0" y="922266"/>
                </a:lnTo>
                <a:lnTo>
                  <a:pt x="108849" y="802502"/>
                </a:lnTo>
                <a:cubicBezTo>
                  <a:pt x="604676" y="306675"/>
                  <a:pt x="1289654" y="0"/>
                  <a:pt x="2046260" y="0"/>
                </a:cubicBezTo>
                <a:close/>
              </a:path>
            </a:pathLst>
          </a:custGeom>
        </p:spPr>
      </p:pic>
      <p:sp>
        <p:nvSpPr>
          <p:cNvPr id="547" name="Google Shape;547;p1"/>
          <p:cNvSpPr txBox="1">
            <a:spLocks noGrp="1"/>
          </p:cNvSpPr>
          <p:nvPr>
            <p:ph type="body" idx="1"/>
          </p:nvPr>
        </p:nvSpPr>
        <p:spPr>
          <a:xfrm>
            <a:off x="3623733" y="2087466"/>
            <a:ext cx="3793067" cy="124840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8AC03B"/>
              </a:buClr>
              <a:buSzPts val="2400"/>
              <a:buNone/>
            </a:pPr>
            <a:r>
              <a:rPr lang="en-GB" sz="2400"/>
              <a:t>Sostenibilità ed ecoturismo</a:t>
            </a:r>
            <a:endParaRPr/>
          </a:p>
          <a:p>
            <a:pPr marL="0" lvl="0" indent="0" algn="l" rtl="0">
              <a:lnSpc>
                <a:spcPct val="100000"/>
              </a:lnSpc>
              <a:spcBef>
                <a:spcPts val="0"/>
              </a:spcBef>
              <a:spcAft>
                <a:spcPts val="0"/>
              </a:spcAft>
              <a:buClr>
                <a:srgbClr val="8AC03B"/>
              </a:buClr>
              <a:buSzPts val="2400"/>
              <a:buNone/>
            </a:pPr>
            <a:endParaRPr sz="2400"/>
          </a:p>
          <a:p>
            <a:pPr marL="0" lvl="0" indent="0" algn="l" rtl="0">
              <a:lnSpc>
                <a:spcPct val="100000"/>
              </a:lnSpc>
              <a:spcBef>
                <a:spcPts val="0"/>
              </a:spcBef>
              <a:spcAft>
                <a:spcPts val="0"/>
              </a:spcAft>
              <a:buClr>
                <a:srgbClr val="89899B"/>
              </a:buClr>
              <a:buSzPts val="2400"/>
              <a:buNone/>
            </a:pPr>
            <a:r>
              <a:rPr lang="en-GB" sz="2400">
                <a:solidFill>
                  <a:srgbClr val="89899B"/>
                </a:solidFill>
              </a:rPr>
              <a:t>Contesto teorico</a:t>
            </a:r>
            <a:endParaRPr/>
          </a:p>
        </p:txBody>
      </p:sp>
      <p:sp>
        <p:nvSpPr>
          <p:cNvPr id="548" name="Google Shape;548;p1"/>
          <p:cNvSpPr txBox="1">
            <a:spLocks noGrp="1"/>
          </p:cNvSpPr>
          <p:nvPr>
            <p:ph type="body" idx="4"/>
          </p:nvPr>
        </p:nvSpPr>
        <p:spPr>
          <a:xfrm>
            <a:off x="3137338" y="6982095"/>
            <a:ext cx="4422335" cy="446489"/>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lt1"/>
              </a:buClr>
              <a:buSzPts val="2000"/>
              <a:buNone/>
            </a:pPr>
            <a:r>
              <a:rPr lang="en-GB" sz="1800" b="1">
                <a:solidFill>
                  <a:srgbClr val="FFFFFF"/>
                </a:solidFill>
                <a:latin typeface="Verdana"/>
                <a:ea typeface="Verdana"/>
                <a:cs typeface="Verdana"/>
                <a:sym typeface="Verdana"/>
              </a:rPr>
              <a:t>www.ecohealthforyouth.com</a:t>
            </a:r>
            <a:endParaRPr/>
          </a:p>
        </p:txBody>
      </p:sp>
      <p:pic>
        <p:nvPicPr>
          <p:cNvPr id="549" name="Google Shape;549;p1"/>
          <p:cNvPicPr preferRelativeResize="0"/>
          <p:nvPr/>
        </p:nvPicPr>
        <p:blipFill rotWithShape="1">
          <a:blip r:embed="rId4">
            <a:alphaModFix amt="70000"/>
          </a:blip>
          <a:srcRect/>
          <a:stretch/>
        </p:blipFill>
        <p:spPr>
          <a:xfrm>
            <a:off x="-638274" y="3685205"/>
            <a:ext cx="5424446" cy="5424446"/>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29"/>
        <p:cNvGrpSpPr/>
        <p:nvPr/>
      </p:nvGrpSpPr>
      <p:grpSpPr>
        <a:xfrm>
          <a:off x="0" y="0"/>
          <a:ext cx="0" cy="0"/>
          <a:chOff x="0" y="0"/>
          <a:chExt cx="0" cy="0"/>
        </a:xfrm>
      </p:grpSpPr>
      <p:sp>
        <p:nvSpPr>
          <p:cNvPr id="630" name="Google Shape;630;p10"/>
          <p:cNvSpPr/>
          <p:nvPr/>
        </p:nvSpPr>
        <p:spPr>
          <a:xfrm>
            <a:off x="815250" y="6568831"/>
            <a:ext cx="3299268" cy="28854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631" name="Google Shape;631;p10"/>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10</a:t>
            </a:fld>
            <a:endParaRPr/>
          </a:p>
        </p:txBody>
      </p:sp>
      <p:sp>
        <p:nvSpPr>
          <p:cNvPr id="632" name="Google Shape;632;p10"/>
          <p:cNvSpPr txBox="1">
            <a:spLocks noGrp="1"/>
          </p:cNvSpPr>
          <p:nvPr>
            <p:ph type="body" idx="1"/>
          </p:nvPr>
        </p:nvSpPr>
        <p:spPr>
          <a:xfrm>
            <a:off x="904336" y="2053611"/>
            <a:ext cx="5956470" cy="740063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6D6E71"/>
              </a:buClr>
              <a:buSzPts val="1600"/>
              <a:buNone/>
            </a:pPr>
            <a:r>
              <a:rPr lang="en-GB" sz="1600" b="1" dirty="0">
                <a:latin typeface="Calibri"/>
                <a:ea typeface="Calibri"/>
                <a:cs typeface="Calibri"/>
                <a:sym typeface="Calibri"/>
              </a:rPr>
              <a:t>8 </a:t>
            </a:r>
            <a:r>
              <a:rPr lang="en-GB" sz="1600" b="1" dirty="0" err="1">
                <a:latin typeface="Calibri"/>
                <a:ea typeface="Calibri"/>
                <a:cs typeface="Calibri"/>
                <a:sym typeface="Calibri"/>
              </a:rPr>
              <a:t>risultati</a:t>
            </a:r>
            <a:r>
              <a:rPr lang="en-GB" sz="1600" b="1" dirty="0">
                <a:latin typeface="Calibri"/>
                <a:ea typeface="Calibri"/>
                <a:cs typeface="Calibri"/>
                <a:sym typeface="Calibri"/>
              </a:rPr>
              <a:t> </a:t>
            </a:r>
            <a:r>
              <a:rPr lang="en-GB" sz="1600" b="1" dirty="0" err="1">
                <a:latin typeface="Calibri"/>
                <a:ea typeface="Calibri"/>
                <a:cs typeface="Calibri"/>
                <a:sym typeface="Calibri"/>
              </a:rPr>
              <a:t>chiave</a:t>
            </a:r>
            <a:r>
              <a:rPr lang="en-GB" sz="1600" b="1" dirty="0">
                <a:latin typeface="Calibri"/>
                <a:ea typeface="Calibri"/>
                <a:cs typeface="Calibri"/>
                <a:sym typeface="Calibri"/>
              </a:rPr>
              <a:t> del </a:t>
            </a:r>
            <a:r>
              <a:rPr lang="en-GB" sz="1600" b="1" dirty="0" err="1">
                <a:latin typeface="Calibri"/>
                <a:ea typeface="Calibri"/>
                <a:cs typeface="Calibri"/>
                <a:sym typeface="Calibri"/>
              </a:rPr>
              <a:t>sesto</a:t>
            </a:r>
            <a:r>
              <a:rPr lang="en-GB" sz="1600" b="1" dirty="0">
                <a:latin typeface="Calibri"/>
                <a:ea typeface="Calibri"/>
                <a:cs typeface="Calibri"/>
                <a:sym typeface="Calibri"/>
              </a:rPr>
              <a:t> </a:t>
            </a:r>
            <a:r>
              <a:rPr lang="en-GB" sz="1600" b="1" dirty="0" err="1">
                <a:latin typeface="Calibri"/>
                <a:ea typeface="Calibri"/>
                <a:cs typeface="Calibri"/>
                <a:sym typeface="Calibri"/>
              </a:rPr>
              <a:t>rapporto</a:t>
            </a:r>
            <a:r>
              <a:rPr lang="en-GB" sz="1600" b="1" dirty="0">
                <a:latin typeface="Calibri"/>
                <a:ea typeface="Calibri"/>
                <a:cs typeface="Calibri"/>
                <a:sym typeface="Calibri"/>
              </a:rPr>
              <a:t> </a:t>
            </a:r>
            <a:r>
              <a:rPr lang="en-GB" sz="1600" b="1" dirty="0" err="1">
                <a:latin typeface="Calibri"/>
                <a:ea typeface="Calibri"/>
                <a:cs typeface="Calibri"/>
                <a:sym typeface="Calibri"/>
              </a:rPr>
              <a:t>dell'IPCC</a:t>
            </a:r>
            <a:r>
              <a:rPr lang="en-GB" sz="1600" b="1" dirty="0">
                <a:latin typeface="Calibri"/>
                <a:ea typeface="Calibri"/>
                <a:cs typeface="Calibri"/>
                <a:sym typeface="Calibri"/>
              </a:rPr>
              <a:t>: </a:t>
            </a:r>
            <a:endParaRPr dirty="0"/>
          </a:p>
          <a:p>
            <a:pPr marL="0" lvl="0" indent="0" algn="l" rtl="0">
              <a:lnSpc>
                <a:spcPct val="100000"/>
              </a:lnSpc>
              <a:spcBef>
                <a:spcPts val="0"/>
              </a:spcBef>
              <a:spcAft>
                <a:spcPts val="0"/>
              </a:spcAft>
              <a:buClr>
                <a:srgbClr val="6D6E71"/>
              </a:buClr>
              <a:buSzPts val="1600"/>
              <a:buNone/>
            </a:pPr>
            <a:endParaRPr sz="1600" b="1"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1. Causa del </a:t>
            </a:r>
            <a:r>
              <a:rPr lang="en-GB" sz="1600" dirty="0" err="1">
                <a:latin typeface="Calibri"/>
                <a:ea typeface="Calibri"/>
                <a:cs typeface="Calibri"/>
                <a:sym typeface="Calibri"/>
              </a:rPr>
              <a:t>cambiamento</a:t>
            </a:r>
            <a:r>
              <a:rPr lang="en-GB" sz="1600" dirty="0">
                <a:latin typeface="Calibri"/>
                <a:ea typeface="Calibri"/>
                <a:cs typeface="Calibri"/>
                <a:sym typeface="Calibri"/>
              </a:rPr>
              <a:t> </a:t>
            </a:r>
            <a:r>
              <a:rPr lang="en-GB" sz="1600" dirty="0" err="1">
                <a:latin typeface="Calibri"/>
                <a:ea typeface="Calibri"/>
                <a:cs typeface="Calibri"/>
                <a:sym typeface="Calibri"/>
              </a:rPr>
              <a:t>climatico</a:t>
            </a:r>
            <a:r>
              <a:rPr lang="en-GB" sz="1600" dirty="0">
                <a:latin typeface="Calibri"/>
                <a:ea typeface="Calibri"/>
                <a:cs typeface="Calibri"/>
                <a:sym typeface="Calibri"/>
              </a:rPr>
              <a:t>: </a:t>
            </a:r>
            <a:r>
              <a:rPr lang="en-GB" sz="1600" dirty="0" err="1">
                <a:latin typeface="Calibri"/>
                <a:ea typeface="Calibri"/>
                <a:cs typeface="Calibri"/>
                <a:sym typeface="Calibri"/>
              </a:rPr>
              <a:t>L'uomo</a:t>
            </a:r>
            <a:r>
              <a:rPr lang="en-GB" sz="1600" dirty="0">
                <a:latin typeface="Calibri"/>
                <a:ea typeface="Calibri"/>
                <a:cs typeface="Calibri"/>
                <a:sym typeface="Calibri"/>
              </a:rPr>
              <a:t> </a:t>
            </a:r>
            <a:r>
              <a:rPr lang="en-GB" sz="1600" dirty="0" err="1">
                <a:latin typeface="Calibri"/>
                <a:ea typeface="Calibri"/>
                <a:cs typeface="Calibri"/>
                <a:sym typeface="Calibri"/>
              </a:rPr>
              <a:t>sta</a:t>
            </a:r>
            <a:r>
              <a:rPr lang="en-GB" sz="1600" dirty="0">
                <a:latin typeface="Calibri"/>
                <a:ea typeface="Calibri"/>
                <a:cs typeface="Calibri"/>
                <a:sym typeface="Calibri"/>
              </a:rPr>
              <a:t> </a:t>
            </a:r>
            <a:r>
              <a:rPr lang="en-GB" sz="1600" dirty="0" err="1">
                <a:latin typeface="Calibri"/>
                <a:ea typeface="Calibri"/>
                <a:cs typeface="Calibri"/>
                <a:sym typeface="Calibri"/>
              </a:rPr>
              <a:t>causando</a:t>
            </a:r>
            <a:r>
              <a:rPr lang="en-GB" sz="1600" dirty="0">
                <a:latin typeface="Calibri"/>
                <a:ea typeface="Calibri"/>
                <a:cs typeface="Calibri"/>
                <a:sym typeface="Calibri"/>
              </a:rPr>
              <a:t> il </a:t>
            </a:r>
            <a:r>
              <a:rPr lang="en-GB" sz="1600" dirty="0" err="1">
                <a:latin typeface="Calibri"/>
                <a:ea typeface="Calibri"/>
                <a:cs typeface="Calibri"/>
                <a:sym typeface="Calibri"/>
              </a:rPr>
              <a:t>cambiamento</a:t>
            </a:r>
            <a:r>
              <a:rPr lang="en-GB" sz="1600" dirty="0">
                <a:latin typeface="Calibri"/>
                <a:ea typeface="Calibri"/>
                <a:cs typeface="Calibri"/>
                <a:sym typeface="Calibri"/>
              </a:rPr>
              <a:t> </a:t>
            </a:r>
            <a:r>
              <a:rPr lang="en-GB" sz="1600" dirty="0" err="1">
                <a:latin typeface="Calibri"/>
                <a:ea typeface="Calibri"/>
                <a:cs typeface="Calibri"/>
                <a:sym typeface="Calibri"/>
              </a:rPr>
              <a:t>climatico</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è</a:t>
            </a:r>
            <a:r>
              <a:rPr lang="en-GB" sz="1600" dirty="0">
                <a:latin typeface="Calibri"/>
                <a:ea typeface="Calibri"/>
                <a:cs typeface="Calibri"/>
                <a:sym typeface="Calibri"/>
              </a:rPr>
              <a:t> </a:t>
            </a:r>
            <a:r>
              <a:rPr lang="en-GB" sz="1600" dirty="0" err="1">
                <a:latin typeface="Calibri"/>
                <a:ea typeface="Calibri"/>
                <a:cs typeface="Calibri"/>
                <a:sym typeface="Calibri"/>
              </a:rPr>
              <a:t>pericoloso</a:t>
            </a:r>
            <a:r>
              <a:rPr lang="en-GB" sz="1600" dirty="0">
                <a:latin typeface="Calibri"/>
                <a:ea typeface="Calibri"/>
                <a:cs typeface="Calibri"/>
                <a:sym typeface="Calibri"/>
              </a:rPr>
              <a:t> </a:t>
            </a:r>
            <a:r>
              <a:rPr lang="en-GB" sz="1600" dirty="0" err="1">
                <a:latin typeface="Calibri"/>
                <a:ea typeface="Calibri"/>
                <a:cs typeface="Calibri"/>
                <a:sym typeface="Calibri"/>
              </a:rPr>
              <a:t>sia</a:t>
            </a:r>
            <a:r>
              <a:rPr lang="en-GB" sz="1600" dirty="0">
                <a:latin typeface="Calibri"/>
                <a:ea typeface="Calibri"/>
                <a:cs typeface="Calibri"/>
                <a:sym typeface="Calibri"/>
              </a:rPr>
              <a:t> per </a:t>
            </a:r>
            <a:r>
              <a:rPr lang="en-GB" sz="1600" dirty="0" err="1">
                <a:latin typeface="Calibri"/>
                <a:ea typeface="Calibri"/>
                <a:cs typeface="Calibri"/>
                <a:sym typeface="Calibri"/>
              </a:rPr>
              <a:t>l'uomo</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per la natura.</a:t>
            </a:r>
            <a:endParaRPr dirty="0"/>
          </a:p>
          <a:p>
            <a:pPr marL="342900" lvl="0" indent="-24130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2. </a:t>
            </a:r>
            <a:r>
              <a:rPr lang="en-GB" sz="1600" dirty="0" err="1">
                <a:latin typeface="Calibri"/>
                <a:ea typeface="Calibri"/>
                <a:cs typeface="Calibri"/>
                <a:sym typeface="Calibri"/>
              </a:rPr>
              <a:t>Effetti</a:t>
            </a:r>
            <a:r>
              <a:rPr lang="en-GB" sz="1600" dirty="0">
                <a:latin typeface="Calibri"/>
                <a:ea typeface="Calibri"/>
                <a:cs typeface="Calibri"/>
                <a:sym typeface="Calibri"/>
              </a:rPr>
              <a:t> </a:t>
            </a:r>
            <a:r>
              <a:rPr lang="en-GB" sz="1600" dirty="0" err="1">
                <a:latin typeface="Calibri"/>
                <a:ea typeface="Calibri"/>
                <a:cs typeface="Calibri"/>
                <a:sym typeface="Calibri"/>
              </a:rPr>
              <a:t>osservabili</a:t>
            </a:r>
            <a:r>
              <a:rPr lang="en-GB" sz="1600" dirty="0">
                <a:latin typeface="Calibri"/>
                <a:ea typeface="Calibri"/>
                <a:cs typeface="Calibri"/>
                <a:sym typeface="Calibri"/>
              </a:rPr>
              <a:t>: La Terra </a:t>
            </a:r>
            <a:r>
              <a:rPr lang="en-GB" sz="1600" dirty="0" err="1">
                <a:latin typeface="Calibri"/>
                <a:ea typeface="Calibri"/>
                <a:cs typeface="Calibri"/>
                <a:sym typeface="Calibri"/>
              </a:rPr>
              <a:t>si</a:t>
            </a:r>
            <a:r>
              <a:rPr lang="en-GB" sz="1600" dirty="0">
                <a:latin typeface="Calibri"/>
                <a:ea typeface="Calibri"/>
                <a:cs typeface="Calibri"/>
                <a:sym typeface="Calibri"/>
              </a:rPr>
              <a:t> </a:t>
            </a:r>
            <a:r>
              <a:rPr lang="en-GB" sz="1600" dirty="0" err="1">
                <a:latin typeface="Calibri"/>
                <a:ea typeface="Calibri"/>
                <a:cs typeface="Calibri"/>
                <a:sym typeface="Calibri"/>
              </a:rPr>
              <a:t>sta</a:t>
            </a:r>
            <a:r>
              <a:rPr lang="en-GB" sz="1600" dirty="0">
                <a:latin typeface="Calibri"/>
                <a:ea typeface="Calibri"/>
                <a:cs typeface="Calibri"/>
                <a:sym typeface="Calibri"/>
              </a:rPr>
              <a:t> </a:t>
            </a:r>
            <a:r>
              <a:rPr lang="en-GB" sz="1600" dirty="0" err="1">
                <a:latin typeface="Calibri"/>
                <a:ea typeface="Calibri"/>
                <a:cs typeface="Calibri"/>
                <a:sym typeface="Calibri"/>
              </a:rPr>
              <a:t>surriscaldando</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ghiacci</a:t>
            </a:r>
            <a:r>
              <a:rPr lang="en-GB" sz="1600" dirty="0">
                <a:latin typeface="Calibri"/>
                <a:ea typeface="Calibri"/>
                <a:cs typeface="Calibri"/>
                <a:sym typeface="Calibri"/>
              </a:rPr>
              <a:t> </a:t>
            </a:r>
            <a:r>
              <a:rPr lang="en-GB" sz="1600" dirty="0" err="1">
                <a:latin typeface="Calibri"/>
                <a:ea typeface="Calibri"/>
                <a:cs typeface="Calibri"/>
                <a:sym typeface="Calibri"/>
              </a:rPr>
              <a:t>si</a:t>
            </a:r>
            <a:r>
              <a:rPr lang="en-GB" sz="1600" dirty="0">
                <a:latin typeface="Calibri"/>
                <a:ea typeface="Calibri"/>
                <a:cs typeface="Calibri"/>
                <a:sym typeface="Calibri"/>
              </a:rPr>
              <a:t> </a:t>
            </a:r>
            <a:r>
              <a:rPr lang="en-GB" sz="1600" dirty="0" err="1">
                <a:latin typeface="Calibri"/>
                <a:ea typeface="Calibri"/>
                <a:cs typeface="Calibri"/>
                <a:sym typeface="Calibri"/>
              </a:rPr>
              <a:t>stanno</a:t>
            </a:r>
            <a:r>
              <a:rPr lang="en-GB" sz="1600" dirty="0">
                <a:latin typeface="Calibri"/>
                <a:ea typeface="Calibri"/>
                <a:cs typeface="Calibri"/>
                <a:sym typeface="Calibri"/>
              </a:rPr>
              <a:t> </a:t>
            </a:r>
            <a:r>
              <a:rPr lang="en-GB" sz="1600" dirty="0" err="1">
                <a:latin typeface="Calibri"/>
                <a:ea typeface="Calibri"/>
                <a:cs typeface="Calibri"/>
                <a:sym typeface="Calibri"/>
              </a:rPr>
              <a:t>sciogliendo</a:t>
            </a:r>
            <a:r>
              <a:rPr lang="en-GB" sz="1600" dirty="0">
                <a:latin typeface="Calibri"/>
                <a:ea typeface="Calibri"/>
                <a:cs typeface="Calibri"/>
                <a:sym typeface="Calibri"/>
              </a:rPr>
              <a:t> e il </a:t>
            </a:r>
            <a:r>
              <a:rPr lang="en-GB" sz="1600" dirty="0" err="1">
                <a:latin typeface="Calibri"/>
                <a:ea typeface="Calibri"/>
                <a:cs typeface="Calibri"/>
                <a:sym typeface="Calibri"/>
              </a:rPr>
              <a:t>livello</a:t>
            </a:r>
            <a:r>
              <a:rPr lang="en-GB" sz="1600" dirty="0">
                <a:latin typeface="Calibri"/>
                <a:ea typeface="Calibri"/>
                <a:cs typeface="Calibri"/>
                <a:sym typeface="Calibri"/>
              </a:rPr>
              <a:t> </a:t>
            </a:r>
            <a:r>
              <a:rPr lang="en-GB" sz="1600" dirty="0" err="1">
                <a:latin typeface="Calibri"/>
                <a:ea typeface="Calibri"/>
                <a:cs typeface="Calibri"/>
                <a:sym typeface="Calibri"/>
              </a:rPr>
              <a:t>dei</a:t>
            </a:r>
            <a:r>
              <a:rPr lang="en-GB" sz="1600" dirty="0">
                <a:latin typeface="Calibri"/>
                <a:ea typeface="Calibri"/>
                <a:cs typeface="Calibri"/>
                <a:sym typeface="Calibri"/>
              </a:rPr>
              <a:t> </a:t>
            </a:r>
            <a:r>
              <a:rPr lang="en-GB" sz="1600" dirty="0" err="1">
                <a:latin typeface="Calibri"/>
                <a:ea typeface="Calibri"/>
                <a:cs typeface="Calibri"/>
                <a:sym typeface="Calibri"/>
              </a:rPr>
              <a:t>mari</a:t>
            </a:r>
            <a:r>
              <a:rPr lang="en-GB" sz="1600" dirty="0">
                <a:latin typeface="Calibri"/>
                <a:ea typeface="Calibri"/>
                <a:cs typeface="Calibri"/>
                <a:sym typeface="Calibri"/>
              </a:rPr>
              <a:t> </a:t>
            </a:r>
            <a:r>
              <a:rPr lang="en-GB" sz="1600" dirty="0" err="1">
                <a:latin typeface="Calibri"/>
                <a:ea typeface="Calibri"/>
                <a:cs typeface="Calibri"/>
                <a:sym typeface="Calibri"/>
              </a:rPr>
              <a:t>si</a:t>
            </a:r>
            <a:r>
              <a:rPr lang="en-GB" sz="1600" dirty="0">
                <a:latin typeface="Calibri"/>
                <a:ea typeface="Calibri"/>
                <a:cs typeface="Calibri"/>
                <a:sym typeface="Calibri"/>
              </a:rPr>
              <a:t> </a:t>
            </a:r>
            <a:r>
              <a:rPr lang="en-GB" sz="1600" dirty="0" err="1">
                <a:latin typeface="Calibri"/>
                <a:ea typeface="Calibri"/>
                <a:cs typeface="Calibri"/>
                <a:sym typeface="Calibri"/>
              </a:rPr>
              <a:t>sta</a:t>
            </a:r>
            <a:r>
              <a:rPr lang="en-GB" sz="1600" dirty="0">
                <a:latin typeface="Calibri"/>
                <a:ea typeface="Calibri"/>
                <a:cs typeface="Calibri"/>
                <a:sym typeface="Calibri"/>
              </a:rPr>
              <a:t> </a:t>
            </a:r>
            <a:r>
              <a:rPr lang="en-GB" sz="1600" dirty="0" err="1">
                <a:latin typeface="Calibri"/>
                <a:ea typeface="Calibri"/>
                <a:cs typeface="Calibri"/>
                <a:sym typeface="Calibri"/>
              </a:rPr>
              <a:t>alzando</a:t>
            </a:r>
            <a:r>
              <a:rPr lang="en-GB" sz="1600" dirty="0">
                <a:latin typeface="Calibri"/>
                <a:ea typeface="Calibri"/>
                <a:cs typeface="Calibri"/>
                <a:sym typeface="Calibri"/>
              </a:rPr>
              <a:t>.</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3. </a:t>
            </a:r>
            <a:r>
              <a:rPr lang="en-GB" sz="1600" dirty="0" err="1">
                <a:latin typeface="Calibri"/>
                <a:ea typeface="Calibri"/>
                <a:cs typeface="Calibri"/>
                <a:sym typeface="Calibri"/>
              </a:rPr>
              <a:t>Meteo</a:t>
            </a:r>
            <a:r>
              <a:rPr lang="en-GB" sz="1600" dirty="0">
                <a:latin typeface="Calibri"/>
                <a:ea typeface="Calibri"/>
                <a:cs typeface="Calibri"/>
                <a:sym typeface="Calibri"/>
              </a:rPr>
              <a:t> </a:t>
            </a:r>
            <a:r>
              <a:rPr lang="en-GB" sz="1600" dirty="0" err="1">
                <a:latin typeface="Calibri"/>
                <a:ea typeface="Calibri"/>
                <a:cs typeface="Calibri"/>
                <a:sym typeface="Calibri"/>
              </a:rPr>
              <a:t>estremo</a:t>
            </a:r>
            <a:r>
              <a:rPr lang="en-GB" sz="1600" dirty="0">
                <a:latin typeface="Calibri"/>
                <a:ea typeface="Calibri"/>
                <a:cs typeface="Calibri"/>
                <a:sym typeface="Calibri"/>
              </a:rPr>
              <a:t>: </a:t>
            </a:r>
            <a:r>
              <a:rPr lang="en-GB" sz="1600" dirty="0" err="1">
                <a:latin typeface="Calibri"/>
                <a:ea typeface="Calibri"/>
                <a:cs typeface="Calibri"/>
                <a:sym typeface="Calibri"/>
              </a:rPr>
              <a:t>Stiamo</a:t>
            </a:r>
            <a:r>
              <a:rPr lang="en-GB" sz="1600" dirty="0">
                <a:latin typeface="Calibri"/>
                <a:ea typeface="Calibri"/>
                <a:cs typeface="Calibri"/>
                <a:sym typeface="Calibri"/>
              </a:rPr>
              <a:t> </a:t>
            </a:r>
            <a:r>
              <a:rPr lang="en-GB" sz="1600" dirty="0" err="1">
                <a:latin typeface="Calibri"/>
                <a:ea typeface="Calibri"/>
                <a:cs typeface="Calibri"/>
                <a:sym typeface="Calibri"/>
              </a:rPr>
              <a:t>vivendo</a:t>
            </a:r>
            <a:r>
              <a:rPr lang="en-GB" sz="1600" dirty="0">
                <a:latin typeface="Calibri"/>
                <a:ea typeface="Calibri"/>
                <a:cs typeface="Calibri"/>
                <a:sym typeface="Calibri"/>
              </a:rPr>
              <a:t> </a:t>
            </a:r>
            <a:r>
              <a:rPr lang="en-GB" sz="1600" dirty="0" err="1">
                <a:latin typeface="Calibri"/>
                <a:ea typeface="Calibri"/>
                <a:cs typeface="Calibri"/>
                <a:sym typeface="Calibri"/>
              </a:rPr>
              <a:t>eventi</a:t>
            </a:r>
            <a:r>
              <a:rPr lang="en-GB" sz="1600" dirty="0">
                <a:latin typeface="Calibri"/>
                <a:ea typeface="Calibri"/>
                <a:cs typeface="Calibri"/>
                <a:sym typeface="Calibri"/>
              </a:rPr>
              <a:t> </a:t>
            </a:r>
            <a:r>
              <a:rPr lang="en-GB" sz="1600" dirty="0" err="1">
                <a:latin typeface="Calibri"/>
                <a:ea typeface="Calibri"/>
                <a:cs typeface="Calibri"/>
                <a:sym typeface="Calibri"/>
              </a:rPr>
              <a:t>meteorologici</a:t>
            </a:r>
            <a:r>
              <a:rPr lang="en-GB" sz="1600" dirty="0">
                <a:latin typeface="Calibri"/>
                <a:ea typeface="Calibri"/>
                <a:cs typeface="Calibri"/>
                <a:sym typeface="Calibri"/>
              </a:rPr>
              <a:t> </a:t>
            </a:r>
            <a:r>
              <a:rPr lang="en-GB" sz="1600" dirty="0" err="1">
                <a:latin typeface="Calibri"/>
                <a:ea typeface="Calibri"/>
                <a:cs typeface="Calibri"/>
                <a:sym typeface="Calibri"/>
              </a:rPr>
              <a:t>estremi</a:t>
            </a:r>
            <a:r>
              <a:rPr lang="en-GB" sz="1600" dirty="0">
                <a:latin typeface="Calibri"/>
                <a:ea typeface="Calibri"/>
                <a:cs typeface="Calibri"/>
                <a:sym typeface="Calibri"/>
              </a:rPr>
              <a:t> </a:t>
            </a:r>
            <a:r>
              <a:rPr lang="en-GB" sz="1600" dirty="0" err="1">
                <a:latin typeface="Calibri"/>
                <a:ea typeface="Calibri"/>
                <a:cs typeface="Calibri"/>
                <a:sym typeface="Calibri"/>
              </a:rPr>
              <a:t>più</a:t>
            </a:r>
            <a:r>
              <a:rPr lang="en-GB" sz="1600" dirty="0">
                <a:latin typeface="Calibri"/>
                <a:ea typeface="Calibri"/>
                <a:cs typeface="Calibri"/>
                <a:sym typeface="Calibri"/>
              </a:rPr>
              <a:t> </a:t>
            </a:r>
            <a:r>
              <a:rPr lang="en-GB" sz="1600" dirty="0" err="1">
                <a:latin typeface="Calibri"/>
                <a:ea typeface="Calibri"/>
                <a:cs typeface="Calibri"/>
                <a:sym typeface="Calibri"/>
              </a:rPr>
              <a:t>gravi</a:t>
            </a:r>
            <a:r>
              <a:rPr lang="en-GB" sz="1600" dirty="0">
                <a:latin typeface="Calibri"/>
                <a:ea typeface="Calibri"/>
                <a:cs typeface="Calibri"/>
                <a:sym typeface="Calibri"/>
              </a:rPr>
              <a:t> e </a:t>
            </a:r>
            <a:r>
              <a:rPr lang="en-GB" sz="1600" dirty="0" err="1">
                <a:latin typeface="Calibri"/>
                <a:ea typeface="Calibri"/>
                <a:cs typeface="Calibri"/>
                <a:sym typeface="Calibri"/>
              </a:rPr>
              <a:t>frequenti</a:t>
            </a:r>
            <a:r>
              <a:rPr lang="en-GB" sz="1600" dirty="0">
                <a:latin typeface="Calibri"/>
                <a:ea typeface="Calibri"/>
                <a:cs typeface="Calibri"/>
                <a:sym typeface="Calibri"/>
              </a:rPr>
              <a:t>.</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4. Danni </a:t>
            </a:r>
            <a:r>
              <a:rPr lang="en-GB" sz="1600" dirty="0" err="1">
                <a:latin typeface="Calibri"/>
                <a:ea typeface="Calibri"/>
                <a:cs typeface="Calibri"/>
                <a:sym typeface="Calibri"/>
              </a:rPr>
              <a:t>ambientali</a:t>
            </a:r>
            <a:r>
              <a:rPr lang="en-GB" sz="1600" dirty="0">
                <a:latin typeface="Calibri"/>
                <a:ea typeface="Calibri"/>
                <a:cs typeface="Calibri"/>
                <a:sym typeface="Calibri"/>
              </a:rPr>
              <a:t>: Gli </a:t>
            </a:r>
            <a:r>
              <a:rPr lang="en-GB" sz="1600" dirty="0" err="1">
                <a:latin typeface="Calibri"/>
                <a:ea typeface="Calibri"/>
                <a:cs typeface="Calibri"/>
                <a:sym typeface="Calibri"/>
              </a:rPr>
              <a:t>oceani</a:t>
            </a:r>
            <a:r>
              <a:rPr lang="en-GB" sz="1600" dirty="0">
                <a:latin typeface="Calibri"/>
                <a:ea typeface="Calibri"/>
                <a:cs typeface="Calibri"/>
                <a:sym typeface="Calibri"/>
              </a:rPr>
              <a:t> </a:t>
            </a:r>
            <a:r>
              <a:rPr lang="en-GB" sz="1600" dirty="0" err="1">
                <a:latin typeface="Calibri"/>
                <a:ea typeface="Calibri"/>
                <a:cs typeface="Calibri"/>
                <a:sym typeface="Calibri"/>
              </a:rPr>
              <a:t>diventano</a:t>
            </a:r>
            <a:r>
              <a:rPr lang="en-GB" sz="1600" dirty="0">
                <a:latin typeface="Calibri"/>
                <a:ea typeface="Calibri"/>
                <a:cs typeface="Calibri"/>
                <a:sym typeface="Calibri"/>
              </a:rPr>
              <a:t> </a:t>
            </a:r>
            <a:r>
              <a:rPr lang="en-GB" sz="1600" dirty="0" err="1">
                <a:latin typeface="Calibri"/>
                <a:ea typeface="Calibri"/>
                <a:cs typeface="Calibri"/>
                <a:sym typeface="Calibri"/>
              </a:rPr>
              <a:t>più</a:t>
            </a:r>
            <a:r>
              <a:rPr lang="en-GB" sz="1600" dirty="0">
                <a:latin typeface="Calibri"/>
                <a:ea typeface="Calibri"/>
                <a:cs typeface="Calibri"/>
                <a:sym typeface="Calibri"/>
              </a:rPr>
              <a:t> </a:t>
            </a:r>
            <a:r>
              <a:rPr lang="en-GB" sz="1600" dirty="0" err="1">
                <a:latin typeface="Calibri"/>
                <a:ea typeface="Calibri"/>
                <a:cs typeface="Calibri"/>
                <a:sym typeface="Calibri"/>
              </a:rPr>
              <a:t>acidi</a:t>
            </a:r>
            <a:r>
              <a:rPr lang="en-GB" sz="1600" dirty="0">
                <a:latin typeface="Calibri"/>
                <a:ea typeface="Calibri"/>
                <a:cs typeface="Calibri"/>
                <a:sym typeface="Calibri"/>
              </a:rPr>
              <a:t>, la </a:t>
            </a:r>
            <a:r>
              <a:rPr lang="en-GB" sz="1600" dirty="0" err="1">
                <a:latin typeface="Calibri"/>
                <a:ea typeface="Calibri"/>
                <a:cs typeface="Calibri"/>
                <a:sym typeface="Calibri"/>
              </a:rPr>
              <a:t>biodiversità</a:t>
            </a:r>
            <a:r>
              <a:rPr lang="en-GB" sz="1600" dirty="0">
                <a:latin typeface="Calibri"/>
                <a:ea typeface="Calibri"/>
                <a:cs typeface="Calibri"/>
                <a:sym typeface="Calibri"/>
              </a:rPr>
              <a:t> </a:t>
            </a:r>
            <a:r>
              <a:rPr lang="en-GB" sz="1600" dirty="0" err="1">
                <a:latin typeface="Calibri"/>
                <a:ea typeface="Calibri"/>
                <a:cs typeface="Calibri"/>
                <a:sym typeface="Calibri"/>
              </a:rPr>
              <a:t>diminuisce</a:t>
            </a:r>
            <a:r>
              <a:rPr lang="en-GB" sz="1600" dirty="0">
                <a:latin typeface="Calibri"/>
                <a:ea typeface="Calibri"/>
                <a:cs typeface="Calibri"/>
                <a:sym typeface="Calibri"/>
              </a:rPr>
              <a:t> e </a:t>
            </a:r>
            <a:r>
              <a:rPr lang="en-GB" sz="1600" dirty="0" err="1">
                <a:latin typeface="Calibri"/>
                <a:ea typeface="Calibri"/>
                <a:cs typeface="Calibri"/>
                <a:sym typeface="Calibri"/>
              </a:rPr>
              <a:t>l'acqua</a:t>
            </a:r>
            <a:r>
              <a:rPr lang="en-GB" sz="1600" dirty="0">
                <a:latin typeface="Calibri"/>
                <a:ea typeface="Calibri"/>
                <a:cs typeface="Calibri"/>
                <a:sym typeface="Calibri"/>
              </a:rPr>
              <a:t> </a:t>
            </a:r>
            <a:r>
              <a:rPr lang="en-GB" sz="1600" dirty="0" err="1">
                <a:latin typeface="Calibri"/>
                <a:ea typeface="Calibri"/>
                <a:cs typeface="Calibri"/>
                <a:sym typeface="Calibri"/>
              </a:rPr>
              <a:t>scarseggia</a:t>
            </a:r>
            <a:r>
              <a:rPr lang="en-GB" sz="1600" dirty="0">
                <a:latin typeface="Calibri"/>
                <a:ea typeface="Calibri"/>
                <a:cs typeface="Calibri"/>
                <a:sym typeface="Calibri"/>
              </a:rPr>
              <a:t>.</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5. </a:t>
            </a:r>
            <a:r>
              <a:rPr lang="en-GB" sz="1600" dirty="0" err="1">
                <a:latin typeface="Calibri"/>
                <a:ea typeface="Calibri"/>
                <a:cs typeface="Calibri"/>
                <a:sym typeface="Calibri"/>
              </a:rPr>
              <a:t>Impatto</a:t>
            </a:r>
            <a:r>
              <a:rPr lang="en-GB" sz="1600" dirty="0">
                <a:latin typeface="Calibri"/>
                <a:ea typeface="Calibri"/>
                <a:cs typeface="Calibri"/>
                <a:sym typeface="Calibri"/>
              </a:rPr>
              <a:t> </a:t>
            </a:r>
            <a:r>
              <a:rPr lang="en-GB" sz="1600" dirty="0" err="1">
                <a:latin typeface="Calibri"/>
                <a:ea typeface="Calibri"/>
                <a:cs typeface="Calibri"/>
                <a:sym typeface="Calibri"/>
              </a:rPr>
              <a:t>sulle</a:t>
            </a:r>
            <a:r>
              <a:rPr lang="en-GB" sz="1600" dirty="0">
                <a:latin typeface="Calibri"/>
                <a:ea typeface="Calibri"/>
                <a:cs typeface="Calibri"/>
                <a:sym typeface="Calibri"/>
              </a:rPr>
              <a:t> </a:t>
            </a:r>
            <a:r>
              <a:rPr lang="en-GB" sz="1600" dirty="0" err="1">
                <a:latin typeface="Calibri"/>
                <a:ea typeface="Calibri"/>
                <a:cs typeface="Calibri"/>
                <a:sym typeface="Calibri"/>
              </a:rPr>
              <a:t>disuguaglianze</a:t>
            </a:r>
            <a:r>
              <a:rPr lang="en-GB" sz="1600" dirty="0">
                <a:latin typeface="Calibri"/>
                <a:ea typeface="Calibri"/>
                <a:cs typeface="Calibri"/>
                <a:sym typeface="Calibri"/>
              </a:rPr>
              <a:t>: Il </a:t>
            </a:r>
            <a:r>
              <a:rPr lang="en-GB" sz="1600" dirty="0" err="1">
                <a:latin typeface="Calibri"/>
                <a:ea typeface="Calibri"/>
                <a:cs typeface="Calibri"/>
                <a:sym typeface="Calibri"/>
              </a:rPr>
              <a:t>cambiamento</a:t>
            </a:r>
            <a:r>
              <a:rPr lang="en-GB" sz="1600" dirty="0">
                <a:latin typeface="Calibri"/>
                <a:ea typeface="Calibri"/>
                <a:cs typeface="Calibri"/>
                <a:sym typeface="Calibri"/>
              </a:rPr>
              <a:t> </a:t>
            </a:r>
            <a:r>
              <a:rPr lang="en-GB" sz="1600" dirty="0" err="1">
                <a:latin typeface="Calibri"/>
                <a:ea typeface="Calibri"/>
                <a:cs typeface="Calibri"/>
                <a:sym typeface="Calibri"/>
              </a:rPr>
              <a:t>climatico</a:t>
            </a:r>
            <a:r>
              <a:rPr lang="en-GB" sz="1600" dirty="0">
                <a:latin typeface="Calibri"/>
                <a:ea typeface="Calibri"/>
                <a:cs typeface="Calibri"/>
                <a:sym typeface="Calibri"/>
              </a:rPr>
              <a:t> </a:t>
            </a:r>
            <a:r>
              <a:rPr lang="en-GB" sz="1600" dirty="0" err="1">
                <a:latin typeface="Calibri"/>
                <a:ea typeface="Calibri"/>
                <a:cs typeface="Calibri"/>
                <a:sym typeface="Calibri"/>
              </a:rPr>
              <a:t>peggiora</a:t>
            </a:r>
            <a:r>
              <a:rPr lang="en-GB" sz="1600" dirty="0">
                <a:latin typeface="Calibri"/>
                <a:ea typeface="Calibri"/>
                <a:cs typeface="Calibri"/>
                <a:sym typeface="Calibri"/>
              </a:rPr>
              <a:t> le </a:t>
            </a:r>
            <a:r>
              <a:rPr lang="en-GB" sz="1600" dirty="0" err="1">
                <a:latin typeface="Calibri"/>
                <a:ea typeface="Calibri"/>
                <a:cs typeface="Calibri"/>
                <a:sym typeface="Calibri"/>
              </a:rPr>
              <a:t>disuguaglianze</a:t>
            </a:r>
            <a:r>
              <a:rPr lang="en-GB" sz="1600" dirty="0">
                <a:latin typeface="Calibri"/>
                <a:ea typeface="Calibri"/>
                <a:cs typeface="Calibri"/>
                <a:sym typeface="Calibri"/>
              </a:rPr>
              <a:t> </a:t>
            </a:r>
            <a:r>
              <a:rPr lang="en-GB" sz="1600" dirty="0" err="1">
                <a:latin typeface="Calibri"/>
                <a:ea typeface="Calibri"/>
                <a:cs typeface="Calibri"/>
                <a:sym typeface="Calibri"/>
              </a:rPr>
              <a:t>esistenti</a:t>
            </a:r>
            <a:r>
              <a:rPr lang="en-GB" sz="1600" dirty="0">
                <a:latin typeface="Calibri"/>
                <a:ea typeface="Calibri"/>
                <a:cs typeface="Calibri"/>
                <a:sym typeface="Calibri"/>
              </a:rPr>
              <a:t>.</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6. </a:t>
            </a:r>
            <a:r>
              <a:rPr lang="en-GB" sz="1600" dirty="0" err="1">
                <a:latin typeface="Calibri"/>
                <a:ea typeface="Calibri"/>
                <a:cs typeface="Calibri"/>
                <a:sym typeface="Calibri"/>
              </a:rPr>
              <a:t>Rischio</a:t>
            </a:r>
            <a:r>
              <a:rPr lang="en-GB" sz="1600" dirty="0">
                <a:latin typeface="Calibri"/>
                <a:ea typeface="Calibri"/>
                <a:cs typeface="Calibri"/>
                <a:sym typeface="Calibri"/>
              </a:rPr>
              <a:t> </a:t>
            </a:r>
            <a:r>
              <a:rPr lang="en-GB" sz="1600" dirty="0" err="1">
                <a:latin typeface="Calibri"/>
                <a:ea typeface="Calibri"/>
                <a:cs typeface="Calibri"/>
                <a:sym typeface="Calibri"/>
              </a:rPr>
              <a:t>economico</a:t>
            </a:r>
            <a:r>
              <a:rPr lang="en-GB" sz="1600" dirty="0">
                <a:latin typeface="Calibri"/>
                <a:ea typeface="Calibri"/>
                <a:cs typeface="Calibri"/>
                <a:sym typeface="Calibri"/>
              </a:rPr>
              <a:t>: </a:t>
            </a:r>
            <a:r>
              <a:rPr lang="en-GB" sz="1600" dirty="0" err="1">
                <a:latin typeface="Calibri"/>
                <a:ea typeface="Calibri"/>
                <a:cs typeface="Calibri"/>
                <a:sym typeface="Calibri"/>
              </a:rPr>
              <a:t>l'economia</a:t>
            </a:r>
            <a:r>
              <a:rPr lang="en-GB" sz="1600" dirty="0">
                <a:latin typeface="Calibri"/>
                <a:ea typeface="Calibri"/>
                <a:cs typeface="Calibri"/>
                <a:sym typeface="Calibri"/>
              </a:rPr>
              <a:t> </a:t>
            </a:r>
            <a:r>
              <a:rPr lang="en-GB" sz="1600" dirty="0" err="1">
                <a:latin typeface="Calibri"/>
                <a:ea typeface="Calibri"/>
                <a:cs typeface="Calibri"/>
                <a:sym typeface="Calibri"/>
              </a:rPr>
              <a:t>globale</a:t>
            </a:r>
            <a:r>
              <a:rPr lang="en-GB" sz="1600" dirty="0">
                <a:latin typeface="Calibri"/>
                <a:ea typeface="Calibri"/>
                <a:cs typeface="Calibri"/>
                <a:sym typeface="Calibri"/>
              </a:rPr>
              <a:t> </a:t>
            </a:r>
            <a:r>
              <a:rPr lang="en-GB" sz="1600" dirty="0" err="1">
                <a:latin typeface="Calibri"/>
                <a:ea typeface="Calibri"/>
                <a:cs typeface="Calibri"/>
                <a:sym typeface="Calibri"/>
              </a:rPr>
              <a:t>è</a:t>
            </a:r>
            <a:r>
              <a:rPr lang="en-GB" sz="1600" dirty="0">
                <a:latin typeface="Calibri"/>
                <a:ea typeface="Calibri"/>
                <a:cs typeface="Calibri"/>
                <a:sym typeface="Calibri"/>
              </a:rPr>
              <a:t> a </a:t>
            </a:r>
            <a:r>
              <a:rPr lang="en-GB" sz="1600" dirty="0" err="1">
                <a:latin typeface="Calibri"/>
                <a:ea typeface="Calibri"/>
                <a:cs typeface="Calibri"/>
                <a:sym typeface="Calibri"/>
              </a:rPr>
              <a:t>rischio</a:t>
            </a:r>
            <a:r>
              <a:rPr lang="en-GB" sz="1600" dirty="0">
                <a:latin typeface="Calibri"/>
                <a:ea typeface="Calibri"/>
                <a:cs typeface="Calibri"/>
                <a:sym typeface="Calibri"/>
              </a:rPr>
              <a:t> a causa </a:t>
            </a:r>
            <a:r>
              <a:rPr lang="en-GB" sz="1600" dirty="0" err="1">
                <a:latin typeface="Calibri"/>
                <a:ea typeface="Calibri"/>
                <a:cs typeface="Calibri"/>
                <a:sym typeface="Calibri"/>
              </a:rPr>
              <a:t>dei</a:t>
            </a:r>
            <a:r>
              <a:rPr lang="en-GB" sz="1600" dirty="0">
                <a:latin typeface="Calibri"/>
                <a:ea typeface="Calibri"/>
                <a:cs typeface="Calibri"/>
                <a:sym typeface="Calibri"/>
              </a:rPr>
              <a:t> </a:t>
            </a:r>
            <a:r>
              <a:rPr lang="en-GB" sz="1600" dirty="0" err="1">
                <a:latin typeface="Calibri"/>
                <a:ea typeface="Calibri"/>
                <a:cs typeface="Calibri"/>
                <a:sym typeface="Calibri"/>
              </a:rPr>
              <a:t>cambiamenti</a:t>
            </a:r>
            <a:r>
              <a:rPr lang="en-GB" sz="1600" dirty="0">
                <a:latin typeface="Calibri"/>
                <a:ea typeface="Calibri"/>
                <a:cs typeface="Calibri"/>
                <a:sym typeface="Calibri"/>
              </a:rPr>
              <a:t> </a:t>
            </a:r>
            <a:r>
              <a:rPr lang="en-GB" sz="1600" dirty="0" err="1">
                <a:latin typeface="Calibri"/>
                <a:ea typeface="Calibri"/>
                <a:cs typeface="Calibri"/>
                <a:sym typeface="Calibri"/>
              </a:rPr>
              <a:t>climatici</a:t>
            </a:r>
            <a:r>
              <a:rPr lang="en-GB" sz="1600" dirty="0">
                <a:latin typeface="Calibri"/>
                <a:ea typeface="Calibri"/>
                <a:cs typeface="Calibri"/>
                <a:sym typeface="Calibri"/>
              </a:rPr>
              <a:t>.</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7. </a:t>
            </a:r>
            <a:r>
              <a:rPr lang="en-GB" sz="1600" dirty="0" err="1">
                <a:latin typeface="Calibri"/>
                <a:ea typeface="Calibri"/>
                <a:cs typeface="Calibri"/>
                <a:sym typeface="Calibri"/>
              </a:rPr>
              <a:t>Riduzione</a:t>
            </a:r>
            <a:r>
              <a:rPr lang="en-GB" sz="1600" dirty="0">
                <a:latin typeface="Calibri"/>
                <a:ea typeface="Calibri"/>
                <a:cs typeface="Calibri"/>
                <a:sym typeface="Calibri"/>
              </a:rPr>
              <a:t> </a:t>
            </a:r>
            <a:r>
              <a:rPr lang="en-GB" sz="1600" dirty="0" err="1">
                <a:latin typeface="Calibri"/>
                <a:ea typeface="Calibri"/>
                <a:cs typeface="Calibri"/>
                <a:sym typeface="Calibri"/>
              </a:rPr>
              <a:t>delle</a:t>
            </a:r>
            <a:r>
              <a:rPr lang="en-GB" sz="1600" dirty="0">
                <a:latin typeface="Calibri"/>
                <a:ea typeface="Calibri"/>
                <a:cs typeface="Calibri"/>
                <a:sym typeface="Calibri"/>
              </a:rPr>
              <a:t> </a:t>
            </a:r>
            <a:r>
              <a:rPr lang="en-GB" sz="1600" dirty="0" err="1">
                <a:latin typeface="Calibri"/>
                <a:ea typeface="Calibri"/>
                <a:cs typeface="Calibri"/>
                <a:sym typeface="Calibri"/>
              </a:rPr>
              <a:t>emissioni</a:t>
            </a:r>
            <a:r>
              <a:rPr lang="en-GB" sz="1600" dirty="0">
                <a:latin typeface="Calibri"/>
                <a:ea typeface="Calibri"/>
                <a:cs typeface="Calibri"/>
                <a:sym typeface="Calibri"/>
              </a:rPr>
              <a:t>: </a:t>
            </a:r>
            <a:r>
              <a:rPr lang="en-GB" sz="1600" dirty="0" err="1">
                <a:latin typeface="Calibri"/>
                <a:ea typeface="Calibri"/>
                <a:cs typeface="Calibri"/>
                <a:sym typeface="Calibri"/>
              </a:rPr>
              <a:t>Possiamo</a:t>
            </a:r>
            <a:r>
              <a:rPr lang="en-GB" sz="1600" dirty="0">
                <a:latin typeface="Calibri"/>
                <a:ea typeface="Calibri"/>
                <a:cs typeface="Calibri"/>
                <a:sym typeface="Calibri"/>
              </a:rPr>
              <a:t> </a:t>
            </a:r>
            <a:r>
              <a:rPr lang="en-GB" sz="1600" dirty="0" err="1">
                <a:latin typeface="Calibri"/>
                <a:ea typeface="Calibri"/>
                <a:cs typeface="Calibri"/>
                <a:sym typeface="Calibri"/>
              </a:rPr>
              <a:t>dimezzare</a:t>
            </a:r>
            <a:r>
              <a:rPr lang="en-GB" sz="1600" dirty="0">
                <a:latin typeface="Calibri"/>
                <a:ea typeface="Calibri"/>
                <a:cs typeface="Calibri"/>
                <a:sym typeface="Calibri"/>
              </a:rPr>
              <a:t> le </a:t>
            </a:r>
            <a:r>
              <a:rPr lang="en-GB" sz="1600" dirty="0" err="1">
                <a:latin typeface="Calibri"/>
                <a:ea typeface="Calibri"/>
                <a:cs typeface="Calibri"/>
                <a:sym typeface="Calibri"/>
              </a:rPr>
              <a:t>emissioni</a:t>
            </a:r>
            <a:r>
              <a:rPr lang="en-GB" sz="1600" dirty="0">
                <a:latin typeface="Calibri"/>
                <a:ea typeface="Calibri"/>
                <a:cs typeface="Calibri"/>
                <a:sym typeface="Calibri"/>
              </a:rPr>
              <a:t> </a:t>
            </a:r>
            <a:r>
              <a:rPr lang="en-GB" sz="1600" dirty="0" err="1">
                <a:latin typeface="Calibri"/>
                <a:ea typeface="Calibri"/>
                <a:cs typeface="Calibri"/>
                <a:sym typeface="Calibri"/>
              </a:rPr>
              <a:t>entro</a:t>
            </a:r>
            <a:r>
              <a:rPr lang="en-GB" sz="1600" dirty="0">
                <a:latin typeface="Calibri"/>
                <a:ea typeface="Calibri"/>
                <a:cs typeface="Calibri"/>
                <a:sym typeface="Calibri"/>
              </a:rPr>
              <a:t> il 2030 con </a:t>
            </a:r>
            <a:r>
              <a:rPr lang="en-GB" sz="1600" dirty="0" err="1">
                <a:latin typeface="Calibri"/>
                <a:ea typeface="Calibri"/>
                <a:cs typeface="Calibri"/>
                <a:sym typeface="Calibri"/>
              </a:rPr>
              <a:t>cambiamenti</a:t>
            </a:r>
            <a:r>
              <a:rPr lang="en-GB" sz="1600" dirty="0">
                <a:latin typeface="Calibri"/>
                <a:ea typeface="Calibri"/>
                <a:cs typeface="Calibri"/>
                <a:sym typeface="Calibri"/>
              </a:rPr>
              <a:t> in tutti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settori</a:t>
            </a:r>
            <a:r>
              <a:rPr lang="en-GB" sz="1600" dirty="0">
                <a:latin typeface="Calibri"/>
                <a:ea typeface="Calibri"/>
                <a:cs typeface="Calibri"/>
                <a:sym typeface="Calibri"/>
              </a:rPr>
              <a:t>.</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8. </a:t>
            </a:r>
            <a:r>
              <a:rPr lang="en-GB" sz="1600" dirty="0" err="1">
                <a:latin typeface="Calibri"/>
                <a:ea typeface="Calibri"/>
                <a:cs typeface="Calibri"/>
                <a:sym typeface="Calibri"/>
              </a:rPr>
              <a:t>Cooperazione</a:t>
            </a:r>
            <a:r>
              <a:rPr lang="en-GB" sz="1600" dirty="0">
                <a:latin typeface="Calibri"/>
                <a:ea typeface="Calibri"/>
                <a:cs typeface="Calibri"/>
                <a:sym typeface="Calibri"/>
              </a:rPr>
              <a:t> </a:t>
            </a:r>
            <a:r>
              <a:rPr lang="en-GB" sz="1600" dirty="0" err="1">
                <a:latin typeface="Calibri"/>
                <a:ea typeface="Calibri"/>
                <a:cs typeface="Calibri"/>
                <a:sym typeface="Calibri"/>
              </a:rPr>
              <a:t>globale</a:t>
            </a:r>
            <a:r>
              <a:rPr lang="en-GB" sz="1600" dirty="0">
                <a:latin typeface="Calibri"/>
                <a:ea typeface="Calibri"/>
                <a:cs typeface="Calibri"/>
                <a:sym typeface="Calibri"/>
              </a:rPr>
              <a:t>: Per </a:t>
            </a:r>
            <a:r>
              <a:rPr lang="en-GB" sz="1600" dirty="0" err="1">
                <a:latin typeface="Calibri"/>
                <a:ea typeface="Calibri"/>
                <a:cs typeface="Calibri"/>
                <a:sym typeface="Calibri"/>
              </a:rPr>
              <a:t>affrontare</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cambiamenti</a:t>
            </a:r>
            <a:r>
              <a:rPr lang="en-GB" sz="1600" dirty="0">
                <a:latin typeface="Calibri"/>
                <a:ea typeface="Calibri"/>
                <a:cs typeface="Calibri"/>
                <a:sym typeface="Calibri"/>
              </a:rPr>
              <a:t> </a:t>
            </a:r>
            <a:r>
              <a:rPr lang="en-GB" sz="1600" dirty="0" err="1">
                <a:latin typeface="Calibri"/>
                <a:ea typeface="Calibri"/>
                <a:cs typeface="Calibri"/>
                <a:sym typeface="Calibri"/>
              </a:rPr>
              <a:t>climatici</a:t>
            </a:r>
            <a:r>
              <a:rPr lang="en-GB" sz="1600" dirty="0">
                <a:latin typeface="Calibri"/>
                <a:ea typeface="Calibri"/>
                <a:cs typeface="Calibri"/>
                <a:sym typeface="Calibri"/>
              </a:rPr>
              <a:t> </a:t>
            </a:r>
            <a:r>
              <a:rPr lang="en-GB" sz="1600" dirty="0" err="1">
                <a:latin typeface="Calibri"/>
                <a:ea typeface="Calibri"/>
                <a:cs typeface="Calibri"/>
                <a:sym typeface="Calibri"/>
              </a:rPr>
              <a:t>è</a:t>
            </a:r>
            <a:r>
              <a:rPr lang="en-GB" sz="1600" dirty="0">
                <a:latin typeface="Calibri"/>
                <a:ea typeface="Calibri"/>
                <a:cs typeface="Calibri"/>
                <a:sym typeface="Calibri"/>
              </a:rPr>
              <a:t> necessaria la </a:t>
            </a:r>
            <a:r>
              <a:rPr lang="en-GB" sz="1600" dirty="0" err="1">
                <a:latin typeface="Calibri"/>
                <a:ea typeface="Calibri"/>
                <a:cs typeface="Calibri"/>
                <a:sym typeface="Calibri"/>
              </a:rPr>
              <a:t>cooperazione</a:t>
            </a:r>
            <a:r>
              <a:rPr lang="en-GB" sz="1600" dirty="0">
                <a:latin typeface="Calibri"/>
                <a:ea typeface="Calibri"/>
                <a:cs typeface="Calibri"/>
                <a:sym typeface="Calibri"/>
              </a:rPr>
              <a:t> </a:t>
            </a:r>
            <a:r>
              <a:rPr lang="en-GB" sz="1600" dirty="0" err="1">
                <a:latin typeface="Calibri"/>
                <a:ea typeface="Calibri"/>
                <a:cs typeface="Calibri"/>
                <a:sym typeface="Calibri"/>
              </a:rPr>
              <a:t>tra</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Paesi</a:t>
            </a:r>
            <a:r>
              <a:rPr lang="en-GB" sz="1600" dirty="0">
                <a:latin typeface="Calibri"/>
                <a:ea typeface="Calibri"/>
                <a:cs typeface="Calibri"/>
                <a:sym typeface="Calibri"/>
              </a:rPr>
              <a:t>.</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err="1">
                <a:latin typeface="Calibri"/>
                <a:ea typeface="Calibri"/>
                <a:cs typeface="Calibri"/>
                <a:sym typeface="Calibri"/>
              </a:rPr>
              <a:t>Scopri</a:t>
            </a:r>
            <a:r>
              <a:rPr lang="en-GB" sz="1600" dirty="0">
                <a:latin typeface="Calibri"/>
                <a:ea typeface="Calibri"/>
                <a:cs typeface="Calibri"/>
                <a:sym typeface="Calibri"/>
              </a:rPr>
              <a:t> </a:t>
            </a:r>
            <a:r>
              <a:rPr lang="en-GB" sz="1600" dirty="0" err="1">
                <a:latin typeface="Calibri"/>
                <a:ea typeface="Calibri"/>
                <a:cs typeface="Calibri"/>
                <a:sym typeface="Calibri"/>
              </a:rPr>
              <a:t>l'ultimo</a:t>
            </a:r>
            <a:r>
              <a:rPr lang="en-GB" sz="1600" dirty="0">
                <a:latin typeface="Calibri"/>
                <a:ea typeface="Calibri"/>
                <a:cs typeface="Calibri"/>
                <a:sym typeface="Calibri"/>
              </a:rPr>
              <a:t> </a:t>
            </a:r>
            <a:r>
              <a:rPr lang="en-GB" sz="1600" dirty="0" err="1">
                <a:latin typeface="Calibri"/>
                <a:ea typeface="Calibri"/>
                <a:cs typeface="Calibri"/>
                <a:sym typeface="Calibri"/>
              </a:rPr>
              <a:t>rapporto</a:t>
            </a:r>
            <a:r>
              <a:rPr lang="en-GB" sz="1600" dirty="0">
                <a:latin typeface="Calibri"/>
                <a:ea typeface="Calibri"/>
                <a:cs typeface="Calibri"/>
                <a:sym typeface="Calibri"/>
              </a:rPr>
              <a:t> IPPC: </a:t>
            </a:r>
            <a:r>
              <a:rPr lang="en-GB" sz="1600" u="sng" dirty="0">
                <a:solidFill>
                  <a:schemeClr val="hlink"/>
                </a:solidFill>
                <a:latin typeface="Calibri"/>
                <a:ea typeface="Calibri"/>
                <a:cs typeface="Calibri"/>
                <a:sym typeface="Calibri"/>
                <a:hlinkClick r:id="rId3"/>
              </a:rPr>
              <a:t>https:</a:t>
            </a:r>
            <a:r>
              <a:rPr lang="en-GB" sz="1600" dirty="0">
                <a:latin typeface="Calibri"/>
                <a:ea typeface="Calibri"/>
                <a:cs typeface="Calibri"/>
                <a:sym typeface="Calibri"/>
              </a:rPr>
              <a:t>//</a:t>
            </a:r>
            <a:r>
              <a:rPr lang="en-GB" sz="1600" dirty="0" err="1">
                <a:latin typeface="Calibri"/>
                <a:ea typeface="Calibri"/>
                <a:cs typeface="Calibri"/>
                <a:sym typeface="Calibri"/>
              </a:rPr>
              <a:t>wmo.int</a:t>
            </a:r>
            <a:r>
              <a:rPr lang="en-GB" sz="1600" dirty="0">
                <a:latin typeface="Calibri"/>
                <a:ea typeface="Calibri"/>
                <a:cs typeface="Calibri"/>
                <a:sym typeface="Calibri"/>
              </a:rPr>
              <a:t>/publication-series/european-state-of-climate-2023 </a:t>
            </a:r>
            <a:endParaRPr dirty="0"/>
          </a:p>
        </p:txBody>
      </p:sp>
      <p:sp>
        <p:nvSpPr>
          <p:cNvPr id="633" name="Google Shape;633;p10"/>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Che cos'è l'IPCC</a:t>
            </a:r>
            <a:endParaRPr/>
          </a:p>
        </p:txBody>
      </p:sp>
      <p:sp>
        <p:nvSpPr>
          <p:cNvPr id="634" name="Google Shape;634;p10"/>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100000"/>
              </a:lnSpc>
              <a:spcBef>
                <a:spcPts val="0"/>
              </a:spcBef>
              <a:spcAft>
                <a:spcPts val="0"/>
              </a:spcAft>
              <a:buClr>
                <a:srgbClr val="8AC03B"/>
              </a:buClr>
              <a:buSzPct val="100000"/>
              <a:buNone/>
            </a:pPr>
            <a:r>
              <a:rPr lang="en-GB" sz="2800"/>
              <a:t>1a Comprendere la sostenibilità</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38"/>
        <p:cNvGrpSpPr/>
        <p:nvPr/>
      </p:nvGrpSpPr>
      <p:grpSpPr>
        <a:xfrm>
          <a:off x="0" y="0"/>
          <a:ext cx="0" cy="0"/>
          <a:chOff x="0" y="0"/>
          <a:chExt cx="0" cy="0"/>
        </a:xfrm>
      </p:grpSpPr>
      <p:sp>
        <p:nvSpPr>
          <p:cNvPr id="639" name="Google Shape;639;p11"/>
          <p:cNvSpPr/>
          <p:nvPr/>
        </p:nvSpPr>
        <p:spPr>
          <a:xfrm>
            <a:off x="0" y="8288449"/>
            <a:ext cx="3299268" cy="24033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640" name="Google Shape;640;p11"/>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11</a:t>
            </a:fld>
            <a:endParaRPr/>
          </a:p>
        </p:txBody>
      </p:sp>
      <p:sp>
        <p:nvSpPr>
          <p:cNvPr id="641" name="Google Shape;641;p11"/>
          <p:cNvSpPr txBox="1">
            <a:spLocks noGrp="1"/>
          </p:cNvSpPr>
          <p:nvPr>
            <p:ph type="body" idx="1"/>
          </p:nvPr>
        </p:nvSpPr>
        <p:spPr>
          <a:xfrm>
            <a:off x="801602" y="2257665"/>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Affrontare le sfide poste dai confini planetari richiede sforzi concertati a livello locale, nazionale e globale. Ecco alcune strategie per garantire il mantenimento di condizioni ambientali favorevoli alla vita:</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Ridurre le emissioni di gas serra</a:t>
            </a:r>
            <a:r>
              <a:rPr lang="en-GB" sz="1600">
                <a:latin typeface="Calibri"/>
                <a:ea typeface="Calibri"/>
                <a:cs typeface="Calibri"/>
                <a:sym typeface="Calibri"/>
              </a:rPr>
              <a:t>: Attuare politiche e iniziative per ridurre le emissioni di anidride carbonica e di altri gas a effetto serra, come la transizione verso fonti di energia rinnovabili, il miglioramento dell'efficienza energetica e la promozione di trasporti sostenibili.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Proteggere la biodiversità: </a:t>
            </a:r>
            <a:r>
              <a:rPr lang="en-GB" sz="1600">
                <a:latin typeface="Calibri"/>
                <a:ea typeface="Calibri"/>
                <a:cs typeface="Calibri"/>
                <a:sym typeface="Calibri"/>
              </a:rPr>
              <a:t>Istituire ed espandere le aree protette, ripristinare gli habitat degradati e attuare pratiche di gestione sostenibile del territorio per conservare la biodiversità e i servizi ecosistemici.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Promuovere un uso sostenibile del territorio: </a:t>
            </a:r>
            <a:r>
              <a:rPr lang="en-GB" sz="1600">
                <a:latin typeface="Calibri"/>
                <a:ea typeface="Calibri"/>
                <a:cs typeface="Calibri"/>
                <a:sym typeface="Calibri"/>
              </a:rPr>
              <a:t>Incoraggiare pratiche agricole sostenibili, ridurre la deforestazione e promuovere gli sforzi di riforestazione e afforestazione per conservare i terreni naturali e mantenere le funzioni dell'ecosistema.</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Gestire i cicli dei nutrienti: </a:t>
            </a:r>
            <a:r>
              <a:rPr lang="en-GB" sz="1600">
                <a:latin typeface="Calibri"/>
                <a:ea typeface="Calibri"/>
                <a:cs typeface="Calibri"/>
                <a:sym typeface="Calibri"/>
              </a:rPr>
              <a:t>Implementare misure per ridurre il deflusso dei nutrienti dall'agricoltura e dalle acque reflue, migliorare la salute del suolo e promuovere pratiche di gestione sostenibile dei nutrienti per proteggere la qualità dell'acqua e la biodiversità.</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Conservare le risorse idriche: </a:t>
            </a:r>
            <a:r>
              <a:rPr lang="en-GB" sz="1600">
                <a:latin typeface="Calibri"/>
                <a:ea typeface="Calibri"/>
                <a:cs typeface="Calibri"/>
                <a:sym typeface="Calibri"/>
              </a:rPr>
              <a:t>Attuare misure di conservazione dell'acqua, investire in infrastrutture e sistemi di gestione dell'acqua e promuovere pratiche sostenibili di utilizzo dell'acqua per garantire l'accesso all'acqua pulita per le persone e gli ecosistemi.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p:txBody>
      </p:sp>
      <p:sp>
        <p:nvSpPr>
          <p:cNvPr id="642" name="Google Shape;642;p11"/>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Esplorare i modi per promuovere la sostenibilità</a:t>
            </a:r>
            <a:endParaRPr/>
          </a:p>
        </p:txBody>
      </p:sp>
      <p:sp>
        <p:nvSpPr>
          <p:cNvPr id="643" name="Google Shape;643;p11"/>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100000"/>
              </a:lnSpc>
              <a:spcBef>
                <a:spcPts val="0"/>
              </a:spcBef>
              <a:spcAft>
                <a:spcPts val="0"/>
              </a:spcAft>
              <a:buClr>
                <a:srgbClr val="8AC03B"/>
              </a:buClr>
              <a:buSzPct val="100000"/>
              <a:buNone/>
            </a:pPr>
            <a:r>
              <a:rPr lang="en-GB" sz="2800"/>
              <a:t>1a Comprendere la sostenibilità</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47"/>
        <p:cNvGrpSpPr/>
        <p:nvPr/>
      </p:nvGrpSpPr>
      <p:grpSpPr>
        <a:xfrm>
          <a:off x="0" y="0"/>
          <a:ext cx="0" cy="0"/>
          <a:chOff x="0" y="0"/>
          <a:chExt cx="0" cy="0"/>
        </a:xfrm>
      </p:grpSpPr>
      <p:sp>
        <p:nvSpPr>
          <p:cNvPr id="648" name="Google Shape;648;p12"/>
          <p:cNvSpPr/>
          <p:nvPr/>
        </p:nvSpPr>
        <p:spPr>
          <a:xfrm>
            <a:off x="0" y="8288449"/>
            <a:ext cx="3299268" cy="24033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649" name="Google Shape;649;p12"/>
          <p:cNvSpPr/>
          <p:nvPr/>
        </p:nvSpPr>
        <p:spPr>
          <a:xfrm>
            <a:off x="832516" y="7032854"/>
            <a:ext cx="3299268" cy="24033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650" name="Google Shape;650;p12"/>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12</a:t>
            </a:fld>
            <a:endParaRPr/>
          </a:p>
        </p:txBody>
      </p:sp>
      <p:sp>
        <p:nvSpPr>
          <p:cNvPr id="651" name="Google Shape;651;p12"/>
          <p:cNvSpPr txBox="1">
            <a:spLocks noGrp="1"/>
          </p:cNvSpPr>
          <p:nvPr>
            <p:ph type="body" idx="1"/>
          </p:nvPr>
        </p:nvSpPr>
        <p:spPr>
          <a:xfrm>
            <a:off x="801602" y="2257665"/>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b="1" dirty="0" err="1">
                <a:latin typeface="Calibri"/>
                <a:ea typeface="Calibri"/>
                <a:cs typeface="Calibri"/>
                <a:sym typeface="Calibri"/>
              </a:rPr>
              <a:t>Ridurre</a:t>
            </a:r>
            <a:r>
              <a:rPr lang="en-GB" sz="1600" b="1" dirty="0">
                <a:latin typeface="Calibri"/>
                <a:ea typeface="Calibri"/>
                <a:cs typeface="Calibri"/>
                <a:sym typeface="Calibri"/>
              </a:rPr>
              <a:t> </a:t>
            </a:r>
            <a:r>
              <a:rPr lang="en-GB" sz="1600" b="1" dirty="0" err="1">
                <a:latin typeface="Calibri"/>
                <a:ea typeface="Calibri"/>
                <a:cs typeface="Calibri"/>
                <a:sym typeface="Calibri"/>
              </a:rPr>
              <a:t>l'inquinamento</a:t>
            </a:r>
            <a:r>
              <a:rPr lang="en-GB" sz="1600" b="1" dirty="0">
                <a:latin typeface="Calibri"/>
                <a:ea typeface="Calibri"/>
                <a:cs typeface="Calibri"/>
                <a:sym typeface="Calibri"/>
              </a:rPr>
              <a:t>: </a:t>
            </a:r>
            <a:r>
              <a:rPr lang="en-GB" sz="1600" dirty="0" err="1">
                <a:latin typeface="Calibri"/>
                <a:ea typeface="Calibri"/>
                <a:cs typeface="Calibri"/>
                <a:sym typeface="Calibri"/>
              </a:rPr>
              <a:t>Applicare</a:t>
            </a:r>
            <a:r>
              <a:rPr lang="en-GB" sz="1600" dirty="0">
                <a:latin typeface="Calibri"/>
                <a:ea typeface="Calibri"/>
                <a:cs typeface="Calibri"/>
                <a:sym typeface="Calibri"/>
              </a:rPr>
              <a:t> le normative per </a:t>
            </a:r>
            <a:r>
              <a:rPr lang="en-GB" sz="1600" dirty="0" err="1">
                <a:latin typeface="Calibri"/>
                <a:ea typeface="Calibri"/>
                <a:cs typeface="Calibri"/>
                <a:sym typeface="Calibri"/>
              </a:rPr>
              <a:t>ridurre</a:t>
            </a:r>
            <a:r>
              <a:rPr lang="en-GB" sz="1600" dirty="0">
                <a:latin typeface="Calibri"/>
                <a:ea typeface="Calibri"/>
                <a:cs typeface="Calibri"/>
                <a:sym typeface="Calibri"/>
              </a:rPr>
              <a:t> </a:t>
            </a:r>
            <a:r>
              <a:rPr lang="en-GB" sz="1600" dirty="0" err="1">
                <a:latin typeface="Calibri"/>
                <a:ea typeface="Calibri"/>
                <a:cs typeface="Calibri"/>
                <a:sym typeface="Calibri"/>
              </a:rPr>
              <a:t>l'inquinamento</a:t>
            </a:r>
            <a:r>
              <a:rPr lang="en-GB" sz="1600" dirty="0">
                <a:latin typeface="Calibri"/>
                <a:ea typeface="Calibri"/>
                <a:cs typeface="Calibri"/>
                <a:sym typeface="Calibri"/>
              </a:rPr>
              <a:t> da </a:t>
            </a:r>
            <a:r>
              <a:rPr lang="en-GB" sz="1600" dirty="0" err="1">
                <a:latin typeface="Calibri"/>
                <a:ea typeface="Calibri"/>
                <a:cs typeface="Calibri"/>
                <a:sym typeface="Calibri"/>
              </a:rPr>
              <a:t>fonti</a:t>
            </a:r>
            <a:r>
              <a:rPr lang="en-GB" sz="1600" dirty="0">
                <a:latin typeface="Calibri"/>
                <a:ea typeface="Calibri"/>
                <a:cs typeface="Calibri"/>
                <a:sym typeface="Calibri"/>
              </a:rPr>
              <a:t> </a:t>
            </a:r>
            <a:r>
              <a:rPr lang="en-GB" sz="1600" dirty="0" err="1">
                <a:latin typeface="Calibri"/>
                <a:ea typeface="Calibri"/>
                <a:cs typeface="Calibri"/>
                <a:sym typeface="Calibri"/>
              </a:rPr>
              <a:t>industriali</a:t>
            </a:r>
            <a:r>
              <a:rPr lang="en-GB" sz="1600" dirty="0">
                <a:latin typeface="Calibri"/>
                <a:ea typeface="Calibri"/>
                <a:cs typeface="Calibri"/>
                <a:sym typeface="Calibri"/>
              </a:rPr>
              <a:t>, </a:t>
            </a:r>
            <a:r>
              <a:rPr lang="en-GB" sz="1600" dirty="0" err="1">
                <a:latin typeface="Calibri"/>
                <a:ea typeface="Calibri"/>
                <a:cs typeface="Calibri"/>
                <a:sym typeface="Calibri"/>
              </a:rPr>
              <a:t>agricole</a:t>
            </a:r>
            <a:r>
              <a:rPr lang="en-GB" sz="1600" dirty="0">
                <a:latin typeface="Calibri"/>
                <a:ea typeface="Calibri"/>
                <a:cs typeface="Calibri"/>
                <a:sym typeface="Calibri"/>
              </a:rPr>
              <a:t> e urbane, </a:t>
            </a:r>
            <a:r>
              <a:rPr lang="en-GB" sz="1600" dirty="0" err="1">
                <a:latin typeface="Calibri"/>
                <a:ea typeface="Calibri"/>
                <a:cs typeface="Calibri"/>
                <a:sym typeface="Calibri"/>
              </a:rPr>
              <a:t>investire</a:t>
            </a:r>
            <a:r>
              <a:rPr lang="en-GB" sz="1600" dirty="0">
                <a:latin typeface="Calibri"/>
                <a:ea typeface="Calibri"/>
                <a:cs typeface="Calibri"/>
                <a:sym typeface="Calibri"/>
              </a:rPr>
              <a:t> in </a:t>
            </a:r>
            <a:r>
              <a:rPr lang="en-GB" sz="1600" dirty="0" err="1">
                <a:latin typeface="Calibri"/>
                <a:ea typeface="Calibri"/>
                <a:cs typeface="Calibri"/>
                <a:sym typeface="Calibri"/>
              </a:rPr>
              <a:t>tecnologie</a:t>
            </a:r>
            <a:r>
              <a:rPr lang="en-GB" sz="1600" dirty="0">
                <a:latin typeface="Calibri"/>
                <a:ea typeface="Calibri"/>
                <a:cs typeface="Calibri"/>
                <a:sym typeface="Calibri"/>
              </a:rPr>
              <a:t> di </a:t>
            </a:r>
            <a:r>
              <a:rPr lang="en-GB" sz="1600" dirty="0" err="1">
                <a:latin typeface="Calibri"/>
                <a:ea typeface="Calibri"/>
                <a:cs typeface="Calibri"/>
                <a:sym typeface="Calibri"/>
              </a:rPr>
              <a:t>controllo</a:t>
            </a:r>
            <a:r>
              <a:rPr lang="en-GB" sz="1600" dirty="0">
                <a:latin typeface="Calibri"/>
                <a:ea typeface="Calibri"/>
                <a:cs typeface="Calibri"/>
                <a:sym typeface="Calibri"/>
              </a:rPr>
              <a:t> </a:t>
            </a:r>
            <a:r>
              <a:rPr lang="en-GB" sz="1600" dirty="0" err="1">
                <a:latin typeface="Calibri"/>
                <a:ea typeface="Calibri"/>
                <a:cs typeface="Calibri"/>
                <a:sym typeface="Calibri"/>
              </a:rPr>
              <a:t>dell'inquinamento</a:t>
            </a:r>
            <a:r>
              <a:rPr lang="en-GB" sz="1600" dirty="0">
                <a:latin typeface="Calibri"/>
                <a:ea typeface="Calibri"/>
                <a:cs typeface="Calibri"/>
                <a:sym typeface="Calibri"/>
              </a:rPr>
              <a:t> e </a:t>
            </a:r>
            <a:r>
              <a:rPr lang="en-GB" sz="1600" dirty="0" err="1">
                <a:latin typeface="Calibri"/>
                <a:ea typeface="Calibri"/>
                <a:cs typeface="Calibri"/>
                <a:sym typeface="Calibri"/>
              </a:rPr>
              <a:t>promuovere</a:t>
            </a:r>
            <a:r>
              <a:rPr lang="en-GB" sz="1600" dirty="0">
                <a:latin typeface="Calibri"/>
                <a:ea typeface="Calibri"/>
                <a:cs typeface="Calibri"/>
                <a:sym typeface="Calibri"/>
              </a:rPr>
              <a:t> </a:t>
            </a:r>
            <a:r>
              <a:rPr lang="en-GB" sz="1600" dirty="0" err="1">
                <a:latin typeface="Calibri"/>
                <a:ea typeface="Calibri"/>
                <a:cs typeface="Calibri"/>
                <a:sym typeface="Calibri"/>
              </a:rPr>
              <a:t>metodi</a:t>
            </a:r>
            <a:r>
              <a:rPr lang="en-GB" sz="1600" dirty="0">
                <a:latin typeface="Calibri"/>
                <a:ea typeface="Calibri"/>
                <a:cs typeface="Calibri"/>
                <a:sym typeface="Calibri"/>
              </a:rPr>
              <a:t> di </a:t>
            </a:r>
            <a:r>
              <a:rPr lang="en-GB" sz="1600" dirty="0" err="1">
                <a:latin typeface="Calibri"/>
                <a:ea typeface="Calibri"/>
                <a:cs typeface="Calibri"/>
                <a:sym typeface="Calibri"/>
              </a:rPr>
              <a:t>produzione</a:t>
            </a:r>
            <a:r>
              <a:rPr lang="en-GB" sz="1600" dirty="0">
                <a:latin typeface="Calibri"/>
                <a:ea typeface="Calibri"/>
                <a:cs typeface="Calibri"/>
                <a:sym typeface="Calibri"/>
              </a:rPr>
              <a:t> </a:t>
            </a:r>
            <a:r>
              <a:rPr lang="en-GB" sz="1600" dirty="0" err="1">
                <a:latin typeface="Calibri"/>
                <a:ea typeface="Calibri"/>
                <a:cs typeface="Calibri"/>
                <a:sym typeface="Calibri"/>
              </a:rPr>
              <a:t>più</a:t>
            </a:r>
            <a:r>
              <a:rPr lang="en-GB" sz="1600" dirty="0">
                <a:latin typeface="Calibri"/>
                <a:ea typeface="Calibri"/>
                <a:cs typeface="Calibri"/>
                <a:sym typeface="Calibri"/>
              </a:rPr>
              <a:t> </a:t>
            </a:r>
            <a:r>
              <a:rPr lang="en-GB" sz="1600" dirty="0" err="1">
                <a:latin typeface="Calibri"/>
                <a:ea typeface="Calibri"/>
                <a:cs typeface="Calibri"/>
                <a:sym typeface="Calibri"/>
              </a:rPr>
              <a:t>puliti</a:t>
            </a:r>
            <a:r>
              <a:rPr lang="en-GB" sz="1600" dirty="0">
                <a:latin typeface="Calibri"/>
                <a:ea typeface="Calibri"/>
                <a:cs typeface="Calibri"/>
                <a:sym typeface="Calibri"/>
              </a:rPr>
              <a:t> per </a:t>
            </a:r>
            <a:r>
              <a:rPr lang="en-GB" sz="1600" dirty="0" err="1">
                <a:latin typeface="Calibri"/>
                <a:ea typeface="Calibri"/>
                <a:cs typeface="Calibri"/>
                <a:sym typeface="Calibri"/>
              </a:rPr>
              <a:t>proteggere</a:t>
            </a:r>
            <a:r>
              <a:rPr lang="en-GB" sz="1600" dirty="0">
                <a:latin typeface="Calibri"/>
                <a:ea typeface="Calibri"/>
                <a:cs typeface="Calibri"/>
                <a:sym typeface="Calibri"/>
              </a:rPr>
              <a:t> la </a:t>
            </a:r>
            <a:r>
              <a:rPr lang="en-GB" sz="1600" dirty="0" err="1">
                <a:latin typeface="Calibri"/>
                <a:ea typeface="Calibri"/>
                <a:cs typeface="Calibri"/>
                <a:sym typeface="Calibri"/>
              </a:rPr>
              <a:t>qualità</a:t>
            </a:r>
            <a:r>
              <a:rPr lang="en-GB" sz="1600" dirty="0">
                <a:latin typeface="Calibri"/>
                <a:ea typeface="Calibri"/>
                <a:cs typeface="Calibri"/>
                <a:sym typeface="Calibri"/>
              </a:rPr>
              <a:t> </a:t>
            </a:r>
            <a:r>
              <a:rPr lang="en-GB" sz="1600" dirty="0" err="1">
                <a:latin typeface="Calibri"/>
                <a:ea typeface="Calibri"/>
                <a:cs typeface="Calibri"/>
                <a:sym typeface="Calibri"/>
              </a:rPr>
              <a:t>dell'aria</a:t>
            </a:r>
            <a:r>
              <a:rPr lang="en-GB" sz="1600" dirty="0">
                <a:latin typeface="Calibri"/>
                <a:ea typeface="Calibri"/>
                <a:cs typeface="Calibri"/>
                <a:sym typeface="Calibri"/>
              </a:rPr>
              <a:t>, </a:t>
            </a:r>
            <a:r>
              <a:rPr lang="en-GB" sz="1600" dirty="0" err="1">
                <a:latin typeface="Calibri"/>
                <a:ea typeface="Calibri"/>
                <a:cs typeface="Calibri"/>
                <a:sym typeface="Calibri"/>
              </a:rPr>
              <a:t>dell'acqua</a:t>
            </a:r>
            <a:r>
              <a:rPr lang="en-GB" sz="1600" dirty="0">
                <a:latin typeface="Calibri"/>
                <a:ea typeface="Calibri"/>
                <a:cs typeface="Calibri"/>
                <a:sym typeface="Calibri"/>
              </a:rPr>
              <a:t> e del </a:t>
            </a:r>
            <a:r>
              <a:rPr lang="en-GB" sz="1600" dirty="0" err="1">
                <a:latin typeface="Calibri"/>
                <a:ea typeface="Calibri"/>
                <a:cs typeface="Calibri"/>
                <a:sym typeface="Calibri"/>
              </a:rPr>
              <a:t>suolo</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dirty="0" err="1">
                <a:latin typeface="Calibri"/>
                <a:ea typeface="Calibri"/>
                <a:cs typeface="Calibri"/>
                <a:sym typeface="Calibri"/>
              </a:rPr>
              <a:t>Promuovere</a:t>
            </a:r>
            <a:r>
              <a:rPr lang="en-GB" sz="1600" b="1" dirty="0">
                <a:latin typeface="Calibri"/>
                <a:ea typeface="Calibri"/>
                <a:cs typeface="Calibri"/>
                <a:sym typeface="Calibri"/>
              </a:rPr>
              <a:t> il </a:t>
            </a:r>
            <a:r>
              <a:rPr lang="en-GB" sz="1600" b="1" dirty="0" err="1">
                <a:latin typeface="Calibri"/>
                <a:ea typeface="Calibri"/>
                <a:cs typeface="Calibri"/>
                <a:sym typeface="Calibri"/>
              </a:rPr>
              <a:t>consumo</a:t>
            </a:r>
            <a:r>
              <a:rPr lang="en-GB" sz="1600" b="1" dirty="0">
                <a:latin typeface="Calibri"/>
                <a:ea typeface="Calibri"/>
                <a:cs typeface="Calibri"/>
                <a:sym typeface="Calibri"/>
              </a:rPr>
              <a:t> e la </a:t>
            </a:r>
            <a:r>
              <a:rPr lang="en-GB" sz="1600" b="1" dirty="0" err="1">
                <a:latin typeface="Calibri"/>
                <a:ea typeface="Calibri"/>
                <a:cs typeface="Calibri"/>
                <a:sym typeface="Calibri"/>
              </a:rPr>
              <a:t>produzione</a:t>
            </a:r>
            <a:r>
              <a:rPr lang="en-GB" sz="1600" b="1" dirty="0">
                <a:latin typeface="Calibri"/>
                <a:ea typeface="Calibri"/>
                <a:cs typeface="Calibri"/>
                <a:sym typeface="Calibri"/>
              </a:rPr>
              <a:t> </a:t>
            </a:r>
            <a:r>
              <a:rPr lang="en-GB" sz="1600" b="1" dirty="0" err="1">
                <a:latin typeface="Calibri"/>
                <a:ea typeface="Calibri"/>
                <a:cs typeface="Calibri"/>
                <a:sym typeface="Calibri"/>
              </a:rPr>
              <a:t>sostenibili</a:t>
            </a:r>
            <a:r>
              <a:rPr lang="en-GB" sz="1600" b="1" dirty="0">
                <a:latin typeface="Calibri"/>
                <a:ea typeface="Calibri"/>
                <a:cs typeface="Calibri"/>
                <a:sym typeface="Calibri"/>
              </a:rPr>
              <a:t>: </a:t>
            </a:r>
            <a:r>
              <a:rPr lang="en-GB" sz="1600" dirty="0" err="1">
                <a:latin typeface="Calibri"/>
                <a:ea typeface="Calibri"/>
                <a:cs typeface="Calibri"/>
                <a:sym typeface="Calibri"/>
              </a:rPr>
              <a:t>Incoraggiare</a:t>
            </a:r>
            <a:r>
              <a:rPr lang="en-GB" sz="1600" dirty="0">
                <a:latin typeface="Calibri"/>
                <a:ea typeface="Calibri"/>
                <a:cs typeface="Calibri"/>
                <a:sym typeface="Calibri"/>
              </a:rPr>
              <a:t> </a:t>
            </a:r>
            <a:r>
              <a:rPr lang="en-GB" sz="1600" dirty="0" err="1">
                <a:latin typeface="Calibri"/>
                <a:ea typeface="Calibri"/>
                <a:cs typeface="Calibri"/>
                <a:sym typeface="Calibri"/>
              </a:rPr>
              <a:t>modelli</a:t>
            </a:r>
            <a:r>
              <a:rPr lang="en-GB" sz="1600" dirty="0">
                <a:latin typeface="Calibri"/>
                <a:ea typeface="Calibri"/>
                <a:cs typeface="Calibri"/>
                <a:sym typeface="Calibri"/>
              </a:rPr>
              <a:t> di </a:t>
            </a:r>
            <a:r>
              <a:rPr lang="en-GB" sz="1600" dirty="0" err="1">
                <a:latin typeface="Calibri"/>
                <a:ea typeface="Calibri"/>
                <a:cs typeface="Calibri"/>
                <a:sym typeface="Calibri"/>
              </a:rPr>
              <a:t>consumo</a:t>
            </a:r>
            <a:r>
              <a:rPr lang="en-GB" sz="1600" dirty="0">
                <a:latin typeface="Calibri"/>
                <a:ea typeface="Calibri"/>
                <a:cs typeface="Calibri"/>
                <a:sym typeface="Calibri"/>
              </a:rPr>
              <a:t> </a:t>
            </a:r>
            <a:r>
              <a:rPr lang="en-GB" sz="1600" dirty="0" err="1">
                <a:latin typeface="Calibri"/>
                <a:ea typeface="Calibri"/>
                <a:cs typeface="Calibri"/>
                <a:sym typeface="Calibri"/>
              </a:rPr>
              <a:t>sostenibili</a:t>
            </a:r>
            <a:r>
              <a:rPr lang="en-GB" sz="1600" dirty="0">
                <a:latin typeface="Calibri"/>
                <a:ea typeface="Calibri"/>
                <a:cs typeface="Calibri"/>
                <a:sym typeface="Calibri"/>
              </a:rPr>
              <a:t>, </a:t>
            </a:r>
            <a:r>
              <a:rPr lang="en-GB" sz="1600" dirty="0" err="1">
                <a:latin typeface="Calibri"/>
                <a:ea typeface="Calibri"/>
                <a:cs typeface="Calibri"/>
                <a:sym typeface="Calibri"/>
              </a:rPr>
              <a:t>promuovere</a:t>
            </a:r>
            <a:r>
              <a:rPr lang="en-GB" sz="1600" dirty="0">
                <a:latin typeface="Calibri"/>
                <a:ea typeface="Calibri"/>
                <a:cs typeface="Calibri"/>
                <a:sym typeface="Calibri"/>
              </a:rPr>
              <a:t> </a:t>
            </a:r>
            <a:r>
              <a:rPr lang="en-GB" sz="1600" dirty="0" err="1">
                <a:latin typeface="Calibri"/>
                <a:ea typeface="Calibri"/>
                <a:cs typeface="Calibri"/>
                <a:sym typeface="Calibri"/>
              </a:rPr>
              <a:t>l'efficienza</a:t>
            </a:r>
            <a:r>
              <a:rPr lang="en-GB" sz="1600" dirty="0">
                <a:latin typeface="Calibri"/>
                <a:ea typeface="Calibri"/>
                <a:cs typeface="Calibri"/>
                <a:sym typeface="Calibri"/>
              </a:rPr>
              <a:t> </a:t>
            </a:r>
            <a:r>
              <a:rPr lang="en-GB" sz="1600" dirty="0" err="1">
                <a:latin typeface="Calibri"/>
                <a:ea typeface="Calibri"/>
                <a:cs typeface="Calibri"/>
                <a:sym typeface="Calibri"/>
              </a:rPr>
              <a:t>delle</a:t>
            </a:r>
            <a:r>
              <a:rPr lang="en-GB" sz="1600" dirty="0">
                <a:latin typeface="Calibri"/>
                <a:ea typeface="Calibri"/>
                <a:cs typeface="Calibri"/>
                <a:sym typeface="Calibri"/>
              </a:rPr>
              <a:t> </a:t>
            </a:r>
            <a:r>
              <a:rPr lang="en-GB" sz="1600" dirty="0" err="1">
                <a:latin typeface="Calibri"/>
                <a:ea typeface="Calibri"/>
                <a:cs typeface="Calibri"/>
                <a:sym typeface="Calibri"/>
              </a:rPr>
              <a:t>risorse</a:t>
            </a:r>
            <a:r>
              <a:rPr lang="en-GB" sz="1600" dirty="0">
                <a:latin typeface="Calibri"/>
                <a:ea typeface="Calibri"/>
                <a:cs typeface="Calibri"/>
                <a:sym typeface="Calibri"/>
              </a:rPr>
              <a:t> e </a:t>
            </a:r>
            <a:r>
              <a:rPr lang="en-GB" sz="1600" dirty="0" err="1">
                <a:latin typeface="Calibri"/>
                <a:ea typeface="Calibri"/>
                <a:cs typeface="Calibri"/>
                <a:sym typeface="Calibri"/>
              </a:rPr>
              <a:t>sostenere</a:t>
            </a:r>
            <a:r>
              <a:rPr lang="en-GB" sz="1600" dirty="0">
                <a:latin typeface="Calibri"/>
                <a:ea typeface="Calibri"/>
                <a:cs typeface="Calibri"/>
                <a:sym typeface="Calibri"/>
              </a:rPr>
              <a:t> lo </a:t>
            </a:r>
            <a:r>
              <a:rPr lang="en-GB" sz="1600" dirty="0" err="1">
                <a:latin typeface="Calibri"/>
                <a:ea typeface="Calibri"/>
                <a:cs typeface="Calibri"/>
                <a:sym typeface="Calibri"/>
              </a:rPr>
              <a:t>sviluppo</a:t>
            </a:r>
            <a:r>
              <a:rPr lang="en-GB" sz="1600" dirty="0">
                <a:latin typeface="Calibri"/>
                <a:ea typeface="Calibri"/>
                <a:cs typeface="Calibri"/>
                <a:sym typeface="Calibri"/>
              </a:rPr>
              <a:t> e </a:t>
            </a:r>
            <a:r>
              <a:rPr lang="en-GB" sz="1600" dirty="0" err="1">
                <a:latin typeface="Calibri"/>
                <a:ea typeface="Calibri"/>
                <a:cs typeface="Calibri"/>
                <a:sym typeface="Calibri"/>
              </a:rPr>
              <a:t>l'adozione</a:t>
            </a:r>
            <a:r>
              <a:rPr lang="en-GB" sz="1600" dirty="0">
                <a:latin typeface="Calibri"/>
                <a:ea typeface="Calibri"/>
                <a:cs typeface="Calibri"/>
                <a:sym typeface="Calibri"/>
              </a:rPr>
              <a:t> di </a:t>
            </a:r>
            <a:r>
              <a:rPr lang="en-GB" sz="1600" dirty="0" err="1">
                <a:latin typeface="Calibri"/>
                <a:ea typeface="Calibri"/>
                <a:cs typeface="Calibri"/>
                <a:sym typeface="Calibri"/>
              </a:rPr>
              <a:t>tecnologie</a:t>
            </a:r>
            <a:r>
              <a:rPr lang="en-GB" sz="1600" dirty="0">
                <a:latin typeface="Calibri"/>
                <a:ea typeface="Calibri"/>
                <a:cs typeface="Calibri"/>
                <a:sym typeface="Calibri"/>
              </a:rPr>
              <a:t> </a:t>
            </a:r>
            <a:r>
              <a:rPr lang="en-GB" sz="1600" dirty="0" err="1">
                <a:latin typeface="Calibri"/>
                <a:ea typeface="Calibri"/>
                <a:cs typeface="Calibri"/>
                <a:sym typeface="Calibri"/>
              </a:rPr>
              <a:t>verdi</a:t>
            </a:r>
            <a:r>
              <a:rPr lang="en-GB" sz="1600" dirty="0">
                <a:latin typeface="Calibri"/>
                <a:ea typeface="Calibri"/>
                <a:cs typeface="Calibri"/>
                <a:sym typeface="Calibri"/>
              </a:rPr>
              <a:t> per </a:t>
            </a:r>
            <a:r>
              <a:rPr lang="en-GB" sz="1600" dirty="0" err="1">
                <a:latin typeface="Calibri"/>
                <a:ea typeface="Calibri"/>
                <a:cs typeface="Calibri"/>
                <a:sym typeface="Calibri"/>
              </a:rPr>
              <a:t>ridurre</a:t>
            </a:r>
            <a:r>
              <a:rPr lang="en-GB" sz="1600" dirty="0">
                <a:latin typeface="Calibri"/>
                <a:ea typeface="Calibri"/>
                <a:cs typeface="Calibri"/>
                <a:sym typeface="Calibri"/>
              </a:rPr>
              <a:t> </a:t>
            </a:r>
            <a:r>
              <a:rPr lang="en-GB" sz="1600" dirty="0" err="1">
                <a:latin typeface="Calibri"/>
                <a:ea typeface="Calibri"/>
                <a:cs typeface="Calibri"/>
                <a:sym typeface="Calibri"/>
              </a:rPr>
              <a:t>l'impatto</a:t>
            </a:r>
            <a:r>
              <a:rPr lang="en-GB" sz="1600" dirty="0">
                <a:latin typeface="Calibri"/>
                <a:ea typeface="Calibri"/>
                <a:cs typeface="Calibri"/>
                <a:sym typeface="Calibri"/>
              </a:rPr>
              <a:t> </a:t>
            </a:r>
            <a:r>
              <a:rPr lang="en-GB" sz="1600" dirty="0" err="1">
                <a:latin typeface="Calibri"/>
                <a:ea typeface="Calibri"/>
                <a:cs typeface="Calibri"/>
                <a:sym typeface="Calibri"/>
              </a:rPr>
              <a:t>ambientale</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dirty="0" err="1">
                <a:latin typeface="Calibri"/>
                <a:ea typeface="Calibri"/>
                <a:cs typeface="Calibri"/>
                <a:sym typeface="Calibri"/>
              </a:rPr>
              <a:t>Affrontare</a:t>
            </a:r>
            <a:r>
              <a:rPr lang="en-GB" sz="1600" b="1" dirty="0">
                <a:latin typeface="Calibri"/>
                <a:ea typeface="Calibri"/>
                <a:cs typeface="Calibri"/>
                <a:sym typeface="Calibri"/>
              </a:rPr>
              <a:t> </a:t>
            </a:r>
            <a:r>
              <a:rPr lang="en-GB" sz="1600" b="1" dirty="0" err="1">
                <a:latin typeface="Calibri"/>
                <a:ea typeface="Calibri"/>
                <a:cs typeface="Calibri"/>
                <a:sym typeface="Calibri"/>
              </a:rPr>
              <a:t>l'acidificazione</a:t>
            </a:r>
            <a:r>
              <a:rPr lang="en-GB" sz="1600" b="1" dirty="0">
                <a:latin typeface="Calibri"/>
                <a:ea typeface="Calibri"/>
                <a:cs typeface="Calibri"/>
                <a:sym typeface="Calibri"/>
              </a:rPr>
              <a:t> </a:t>
            </a:r>
            <a:r>
              <a:rPr lang="en-GB" sz="1600" b="1" dirty="0" err="1">
                <a:latin typeface="Calibri"/>
                <a:ea typeface="Calibri"/>
                <a:cs typeface="Calibri"/>
                <a:sym typeface="Calibri"/>
              </a:rPr>
              <a:t>degli</a:t>
            </a:r>
            <a:r>
              <a:rPr lang="en-GB" sz="1600" b="1" dirty="0">
                <a:latin typeface="Calibri"/>
                <a:ea typeface="Calibri"/>
                <a:cs typeface="Calibri"/>
                <a:sym typeface="Calibri"/>
              </a:rPr>
              <a:t> </a:t>
            </a:r>
            <a:r>
              <a:rPr lang="en-GB" sz="1600" b="1" dirty="0" err="1">
                <a:latin typeface="Calibri"/>
                <a:ea typeface="Calibri"/>
                <a:cs typeface="Calibri"/>
                <a:sym typeface="Calibri"/>
              </a:rPr>
              <a:t>oceani</a:t>
            </a:r>
            <a:r>
              <a:rPr lang="en-GB" sz="1600" b="1" dirty="0">
                <a:latin typeface="Calibri"/>
                <a:ea typeface="Calibri"/>
                <a:cs typeface="Calibri"/>
                <a:sym typeface="Calibri"/>
              </a:rPr>
              <a:t>: </a:t>
            </a:r>
            <a:r>
              <a:rPr lang="en-GB" sz="1600" dirty="0" err="1">
                <a:latin typeface="Calibri"/>
                <a:ea typeface="Calibri"/>
                <a:cs typeface="Calibri"/>
                <a:sym typeface="Calibri"/>
              </a:rPr>
              <a:t>Ridurre</a:t>
            </a:r>
            <a:r>
              <a:rPr lang="en-GB" sz="1600" dirty="0">
                <a:latin typeface="Calibri"/>
                <a:ea typeface="Calibri"/>
                <a:cs typeface="Calibri"/>
                <a:sym typeface="Calibri"/>
              </a:rPr>
              <a:t> le </a:t>
            </a:r>
            <a:r>
              <a:rPr lang="en-GB" sz="1600" dirty="0" err="1">
                <a:latin typeface="Calibri"/>
                <a:ea typeface="Calibri"/>
                <a:cs typeface="Calibri"/>
                <a:sym typeface="Calibri"/>
              </a:rPr>
              <a:t>emissioni</a:t>
            </a:r>
            <a:r>
              <a:rPr lang="en-GB" sz="1600" dirty="0">
                <a:latin typeface="Calibri"/>
                <a:ea typeface="Calibri"/>
                <a:cs typeface="Calibri"/>
                <a:sym typeface="Calibri"/>
              </a:rPr>
              <a:t> di </a:t>
            </a:r>
            <a:r>
              <a:rPr lang="en-GB" sz="1600" dirty="0" err="1">
                <a:latin typeface="Calibri"/>
                <a:ea typeface="Calibri"/>
                <a:cs typeface="Calibri"/>
                <a:sym typeface="Calibri"/>
              </a:rPr>
              <a:t>carbonio</a:t>
            </a:r>
            <a:r>
              <a:rPr lang="en-GB" sz="1600" dirty="0">
                <a:latin typeface="Calibri"/>
                <a:ea typeface="Calibri"/>
                <a:cs typeface="Calibri"/>
                <a:sym typeface="Calibri"/>
              </a:rPr>
              <a:t> per </a:t>
            </a:r>
            <a:r>
              <a:rPr lang="en-GB" sz="1600" dirty="0" err="1">
                <a:latin typeface="Calibri"/>
                <a:ea typeface="Calibri"/>
                <a:cs typeface="Calibri"/>
                <a:sym typeface="Calibri"/>
              </a:rPr>
              <a:t>mitigare</a:t>
            </a:r>
            <a:r>
              <a:rPr lang="en-GB" sz="1600" dirty="0">
                <a:latin typeface="Calibri"/>
                <a:ea typeface="Calibri"/>
                <a:cs typeface="Calibri"/>
                <a:sym typeface="Calibri"/>
              </a:rPr>
              <a:t> </a:t>
            </a:r>
            <a:r>
              <a:rPr lang="en-GB" sz="1600" dirty="0" err="1">
                <a:latin typeface="Calibri"/>
                <a:ea typeface="Calibri"/>
                <a:cs typeface="Calibri"/>
                <a:sym typeface="Calibri"/>
              </a:rPr>
              <a:t>l'acidificazione</a:t>
            </a:r>
            <a:r>
              <a:rPr lang="en-GB" sz="1600" dirty="0">
                <a:latin typeface="Calibri"/>
                <a:ea typeface="Calibri"/>
                <a:cs typeface="Calibri"/>
                <a:sym typeface="Calibri"/>
              </a:rPr>
              <a:t> </a:t>
            </a:r>
            <a:r>
              <a:rPr lang="en-GB" sz="1600" dirty="0" err="1">
                <a:latin typeface="Calibri"/>
                <a:ea typeface="Calibri"/>
                <a:cs typeface="Calibri"/>
                <a:sym typeface="Calibri"/>
              </a:rPr>
              <a:t>degli</a:t>
            </a:r>
            <a:r>
              <a:rPr lang="en-GB" sz="1600" dirty="0">
                <a:latin typeface="Calibri"/>
                <a:ea typeface="Calibri"/>
                <a:cs typeface="Calibri"/>
                <a:sym typeface="Calibri"/>
              </a:rPr>
              <a:t> </a:t>
            </a:r>
            <a:r>
              <a:rPr lang="en-GB" sz="1600" dirty="0" err="1">
                <a:latin typeface="Calibri"/>
                <a:ea typeface="Calibri"/>
                <a:cs typeface="Calibri"/>
                <a:sym typeface="Calibri"/>
              </a:rPr>
              <a:t>oceani</a:t>
            </a:r>
            <a:r>
              <a:rPr lang="en-GB" sz="1600" dirty="0">
                <a:latin typeface="Calibri"/>
                <a:ea typeface="Calibri"/>
                <a:cs typeface="Calibri"/>
                <a:sym typeface="Calibri"/>
              </a:rPr>
              <a:t>, </a:t>
            </a:r>
            <a:r>
              <a:rPr lang="en-GB" sz="1600" dirty="0" err="1">
                <a:latin typeface="Calibri"/>
                <a:ea typeface="Calibri"/>
                <a:cs typeface="Calibri"/>
                <a:sym typeface="Calibri"/>
              </a:rPr>
              <a:t>proteggere</a:t>
            </a:r>
            <a:r>
              <a:rPr lang="en-GB" sz="1600" dirty="0">
                <a:latin typeface="Calibri"/>
                <a:ea typeface="Calibri"/>
                <a:cs typeface="Calibri"/>
                <a:sym typeface="Calibri"/>
              </a:rPr>
              <a:t> </a:t>
            </a:r>
            <a:r>
              <a:rPr lang="en-GB" sz="1600" dirty="0" err="1">
                <a:latin typeface="Calibri"/>
                <a:ea typeface="Calibri"/>
                <a:cs typeface="Calibri"/>
                <a:sym typeface="Calibri"/>
              </a:rPr>
              <a:t>gli</a:t>
            </a:r>
            <a:r>
              <a:rPr lang="en-GB" sz="1600" dirty="0">
                <a:latin typeface="Calibri"/>
                <a:ea typeface="Calibri"/>
                <a:cs typeface="Calibri"/>
                <a:sym typeface="Calibri"/>
              </a:rPr>
              <a:t> habitat e le specie marine e </a:t>
            </a:r>
            <a:r>
              <a:rPr lang="en-GB" sz="1600" dirty="0" err="1">
                <a:latin typeface="Calibri"/>
                <a:ea typeface="Calibri"/>
                <a:cs typeface="Calibri"/>
                <a:sym typeface="Calibri"/>
              </a:rPr>
              <a:t>promuovere</a:t>
            </a:r>
            <a:r>
              <a:rPr lang="en-GB" sz="1600" dirty="0">
                <a:latin typeface="Calibri"/>
                <a:ea typeface="Calibri"/>
                <a:cs typeface="Calibri"/>
                <a:sym typeface="Calibri"/>
              </a:rPr>
              <a:t> </a:t>
            </a:r>
            <a:r>
              <a:rPr lang="en-GB" sz="1600" dirty="0" err="1">
                <a:latin typeface="Calibri"/>
                <a:ea typeface="Calibri"/>
                <a:cs typeface="Calibri"/>
                <a:sym typeface="Calibri"/>
              </a:rPr>
              <a:t>una</a:t>
            </a:r>
            <a:r>
              <a:rPr lang="en-GB" sz="1600" dirty="0">
                <a:latin typeface="Calibri"/>
                <a:ea typeface="Calibri"/>
                <a:cs typeface="Calibri"/>
                <a:sym typeface="Calibri"/>
              </a:rPr>
              <a:t> </a:t>
            </a:r>
            <a:r>
              <a:rPr lang="en-GB" sz="1600" dirty="0" err="1">
                <a:latin typeface="Calibri"/>
                <a:ea typeface="Calibri"/>
                <a:cs typeface="Calibri"/>
                <a:sym typeface="Calibri"/>
              </a:rPr>
              <a:t>gestione</a:t>
            </a:r>
            <a:r>
              <a:rPr lang="en-GB" sz="1600" dirty="0">
                <a:latin typeface="Calibri"/>
                <a:ea typeface="Calibri"/>
                <a:cs typeface="Calibri"/>
                <a:sym typeface="Calibri"/>
              </a:rPr>
              <a:t> </a:t>
            </a:r>
            <a:r>
              <a:rPr lang="en-GB" sz="1600" dirty="0" err="1">
                <a:latin typeface="Calibri"/>
                <a:ea typeface="Calibri"/>
                <a:cs typeface="Calibri"/>
                <a:sym typeface="Calibri"/>
              </a:rPr>
              <a:t>sostenibile</a:t>
            </a:r>
            <a:r>
              <a:rPr lang="en-GB" sz="1600" dirty="0">
                <a:latin typeface="Calibri"/>
                <a:ea typeface="Calibri"/>
                <a:cs typeface="Calibri"/>
                <a:sym typeface="Calibri"/>
              </a:rPr>
              <a:t> </a:t>
            </a:r>
            <a:r>
              <a:rPr lang="en-GB" sz="1600" dirty="0" err="1">
                <a:latin typeface="Calibri"/>
                <a:ea typeface="Calibri"/>
                <a:cs typeface="Calibri"/>
                <a:sym typeface="Calibri"/>
              </a:rPr>
              <a:t>della</a:t>
            </a:r>
            <a:r>
              <a:rPr lang="en-GB" sz="1600" dirty="0">
                <a:latin typeface="Calibri"/>
                <a:ea typeface="Calibri"/>
                <a:cs typeface="Calibri"/>
                <a:sym typeface="Calibri"/>
              </a:rPr>
              <a:t> </a:t>
            </a:r>
            <a:r>
              <a:rPr lang="en-GB" sz="1600" dirty="0" err="1">
                <a:latin typeface="Calibri"/>
                <a:ea typeface="Calibri"/>
                <a:cs typeface="Calibri"/>
                <a:sym typeface="Calibri"/>
              </a:rPr>
              <a:t>pesca</a:t>
            </a:r>
            <a:r>
              <a:rPr lang="en-GB" sz="1600" dirty="0">
                <a:latin typeface="Calibri"/>
                <a:ea typeface="Calibri"/>
                <a:cs typeface="Calibri"/>
                <a:sym typeface="Calibri"/>
              </a:rPr>
              <a:t> per </a:t>
            </a:r>
            <a:r>
              <a:rPr lang="en-GB" sz="1600" dirty="0" err="1">
                <a:latin typeface="Calibri"/>
                <a:ea typeface="Calibri"/>
                <a:cs typeface="Calibri"/>
                <a:sym typeface="Calibri"/>
              </a:rPr>
              <a:t>garantire</a:t>
            </a:r>
            <a:r>
              <a:rPr lang="en-GB" sz="1600" dirty="0">
                <a:latin typeface="Calibri"/>
                <a:ea typeface="Calibri"/>
                <a:cs typeface="Calibri"/>
                <a:sym typeface="Calibri"/>
              </a:rPr>
              <a:t> la salute e la </a:t>
            </a:r>
            <a:r>
              <a:rPr lang="en-GB" sz="1600" dirty="0" err="1">
                <a:latin typeface="Calibri"/>
                <a:ea typeface="Calibri"/>
                <a:cs typeface="Calibri"/>
                <a:sym typeface="Calibri"/>
              </a:rPr>
              <a:t>resilienza</a:t>
            </a:r>
            <a:r>
              <a:rPr lang="en-GB" sz="1600" dirty="0">
                <a:latin typeface="Calibri"/>
                <a:ea typeface="Calibri"/>
                <a:cs typeface="Calibri"/>
                <a:sym typeface="Calibri"/>
              </a:rPr>
              <a:t> </a:t>
            </a:r>
            <a:r>
              <a:rPr lang="en-GB" sz="1600" dirty="0" err="1">
                <a:latin typeface="Calibri"/>
                <a:ea typeface="Calibri"/>
                <a:cs typeface="Calibri"/>
                <a:sym typeface="Calibri"/>
              </a:rPr>
              <a:t>degli</a:t>
            </a:r>
            <a:r>
              <a:rPr lang="en-GB" sz="1600" dirty="0">
                <a:latin typeface="Calibri"/>
                <a:ea typeface="Calibri"/>
                <a:cs typeface="Calibri"/>
                <a:sym typeface="Calibri"/>
              </a:rPr>
              <a:t> </a:t>
            </a:r>
            <a:r>
              <a:rPr lang="en-GB" sz="1600" dirty="0" err="1">
                <a:latin typeface="Calibri"/>
                <a:ea typeface="Calibri"/>
                <a:cs typeface="Calibri"/>
                <a:sym typeface="Calibri"/>
              </a:rPr>
              <a:t>ecosistemi</a:t>
            </a:r>
            <a:r>
              <a:rPr lang="en-GB" sz="1600" dirty="0">
                <a:latin typeface="Calibri"/>
                <a:ea typeface="Calibri"/>
                <a:cs typeface="Calibri"/>
                <a:sym typeface="Calibri"/>
              </a:rPr>
              <a:t> </a:t>
            </a:r>
            <a:r>
              <a:rPr lang="en-GB" sz="1600" dirty="0" err="1">
                <a:latin typeface="Calibri"/>
                <a:ea typeface="Calibri"/>
                <a:cs typeface="Calibri"/>
                <a:sym typeface="Calibri"/>
              </a:rPr>
              <a:t>marini</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dirty="0" err="1">
                <a:latin typeface="Calibri"/>
                <a:ea typeface="Calibri"/>
                <a:cs typeface="Calibri"/>
                <a:sym typeface="Calibri"/>
              </a:rPr>
              <a:t>Migliorare</a:t>
            </a:r>
            <a:r>
              <a:rPr lang="en-GB" sz="1600" b="1" dirty="0">
                <a:latin typeface="Calibri"/>
                <a:ea typeface="Calibri"/>
                <a:cs typeface="Calibri"/>
                <a:sym typeface="Calibri"/>
              </a:rPr>
              <a:t> la </a:t>
            </a:r>
            <a:r>
              <a:rPr lang="en-GB" sz="1600" b="1" dirty="0" err="1">
                <a:latin typeface="Calibri"/>
                <a:ea typeface="Calibri"/>
                <a:cs typeface="Calibri"/>
                <a:sym typeface="Calibri"/>
              </a:rPr>
              <a:t>cooperazione</a:t>
            </a:r>
            <a:r>
              <a:rPr lang="en-GB" sz="1600" b="1" dirty="0">
                <a:latin typeface="Calibri"/>
                <a:ea typeface="Calibri"/>
                <a:cs typeface="Calibri"/>
                <a:sym typeface="Calibri"/>
              </a:rPr>
              <a:t> </a:t>
            </a:r>
            <a:r>
              <a:rPr lang="en-GB" sz="1600" b="1" dirty="0" err="1">
                <a:latin typeface="Calibri"/>
                <a:ea typeface="Calibri"/>
                <a:cs typeface="Calibri"/>
                <a:sym typeface="Calibri"/>
              </a:rPr>
              <a:t>internazionale</a:t>
            </a:r>
            <a:r>
              <a:rPr lang="en-GB" sz="1600" b="1" dirty="0">
                <a:latin typeface="Calibri"/>
                <a:ea typeface="Calibri"/>
                <a:cs typeface="Calibri"/>
                <a:sym typeface="Calibri"/>
              </a:rPr>
              <a:t>: </a:t>
            </a:r>
            <a:r>
              <a:rPr lang="en-GB" sz="1600" dirty="0" err="1">
                <a:latin typeface="Calibri"/>
                <a:ea typeface="Calibri"/>
                <a:cs typeface="Calibri"/>
                <a:sym typeface="Calibri"/>
              </a:rPr>
              <a:t>Promuovere</a:t>
            </a:r>
            <a:r>
              <a:rPr lang="en-GB" sz="1600" dirty="0">
                <a:latin typeface="Calibri"/>
                <a:ea typeface="Calibri"/>
                <a:cs typeface="Calibri"/>
                <a:sym typeface="Calibri"/>
              </a:rPr>
              <a:t> la </a:t>
            </a:r>
            <a:r>
              <a:rPr lang="en-GB" sz="1600" dirty="0" err="1">
                <a:latin typeface="Calibri"/>
                <a:ea typeface="Calibri"/>
                <a:cs typeface="Calibri"/>
                <a:sym typeface="Calibri"/>
              </a:rPr>
              <a:t>collaborazione</a:t>
            </a:r>
            <a:r>
              <a:rPr lang="en-GB" sz="1600" dirty="0">
                <a:latin typeface="Calibri"/>
                <a:ea typeface="Calibri"/>
                <a:cs typeface="Calibri"/>
                <a:sym typeface="Calibri"/>
              </a:rPr>
              <a:t> </a:t>
            </a:r>
            <a:r>
              <a:rPr lang="en-GB" sz="1600" dirty="0" err="1">
                <a:latin typeface="Calibri"/>
                <a:ea typeface="Calibri"/>
                <a:cs typeface="Calibri"/>
                <a:sym typeface="Calibri"/>
              </a:rPr>
              <a:t>tra</a:t>
            </a:r>
            <a:r>
              <a:rPr lang="en-GB" sz="1600" dirty="0">
                <a:latin typeface="Calibri"/>
                <a:ea typeface="Calibri"/>
                <a:cs typeface="Calibri"/>
                <a:sym typeface="Calibri"/>
              </a:rPr>
              <a:t> </a:t>
            </a:r>
            <a:r>
              <a:rPr lang="en-GB" sz="1600" dirty="0" err="1">
                <a:latin typeface="Calibri"/>
                <a:ea typeface="Calibri"/>
                <a:cs typeface="Calibri"/>
                <a:sym typeface="Calibri"/>
              </a:rPr>
              <a:t>governi</a:t>
            </a:r>
            <a:r>
              <a:rPr lang="en-GB" sz="1600" dirty="0">
                <a:latin typeface="Calibri"/>
                <a:ea typeface="Calibri"/>
                <a:cs typeface="Calibri"/>
                <a:sym typeface="Calibri"/>
              </a:rPr>
              <a:t>, </a:t>
            </a:r>
            <a:r>
              <a:rPr lang="en-GB" sz="1600" dirty="0" err="1">
                <a:latin typeface="Calibri"/>
                <a:ea typeface="Calibri"/>
                <a:cs typeface="Calibri"/>
                <a:sym typeface="Calibri"/>
              </a:rPr>
              <a:t>imprese</a:t>
            </a:r>
            <a:r>
              <a:rPr lang="en-GB" sz="1600" dirty="0">
                <a:latin typeface="Calibri"/>
                <a:ea typeface="Calibri"/>
                <a:cs typeface="Calibri"/>
                <a:sym typeface="Calibri"/>
              </a:rPr>
              <a:t>, </a:t>
            </a:r>
            <a:r>
              <a:rPr lang="en-GB" sz="1600" dirty="0" err="1">
                <a:latin typeface="Calibri"/>
                <a:ea typeface="Calibri"/>
                <a:cs typeface="Calibri"/>
                <a:sym typeface="Calibri"/>
              </a:rPr>
              <a:t>organizzazioni</a:t>
            </a:r>
            <a:r>
              <a:rPr lang="en-GB" sz="1600" dirty="0">
                <a:latin typeface="Calibri"/>
                <a:ea typeface="Calibri"/>
                <a:cs typeface="Calibri"/>
                <a:sym typeface="Calibri"/>
              </a:rPr>
              <a:t> </a:t>
            </a:r>
            <a:r>
              <a:rPr lang="en-GB" sz="1600" dirty="0" err="1">
                <a:latin typeface="Calibri"/>
                <a:ea typeface="Calibri"/>
                <a:cs typeface="Calibri"/>
                <a:sym typeface="Calibri"/>
              </a:rPr>
              <a:t>della</a:t>
            </a:r>
            <a:r>
              <a:rPr lang="en-GB" sz="1600" dirty="0">
                <a:latin typeface="Calibri"/>
                <a:ea typeface="Calibri"/>
                <a:cs typeface="Calibri"/>
                <a:sym typeface="Calibri"/>
              </a:rPr>
              <a:t> </a:t>
            </a:r>
            <a:r>
              <a:rPr lang="en-GB" sz="1600" dirty="0" err="1">
                <a:latin typeface="Calibri"/>
                <a:ea typeface="Calibri"/>
                <a:cs typeface="Calibri"/>
                <a:sym typeface="Calibri"/>
              </a:rPr>
              <a:t>società</a:t>
            </a:r>
            <a:r>
              <a:rPr lang="en-GB" sz="1600" dirty="0">
                <a:latin typeface="Calibri"/>
                <a:ea typeface="Calibri"/>
                <a:cs typeface="Calibri"/>
                <a:sym typeface="Calibri"/>
              </a:rPr>
              <a:t> civile e </a:t>
            </a:r>
            <a:r>
              <a:rPr lang="en-GB" sz="1600" dirty="0" err="1">
                <a:latin typeface="Calibri"/>
                <a:ea typeface="Calibri"/>
                <a:cs typeface="Calibri"/>
                <a:sym typeface="Calibri"/>
              </a:rPr>
              <a:t>istituzioni</a:t>
            </a:r>
            <a:r>
              <a:rPr lang="en-GB" sz="1600" dirty="0">
                <a:latin typeface="Calibri"/>
                <a:ea typeface="Calibri"/>
                <a:cs typeface="Calibri"/>
                <a:sym typeface="Calibri"/>
              </a:rPr>
              <a:t> </a:t>
            </a:r>
            <a:r>
              <a:rPr lang="en-GB" sz="1600" dirty="0" err="1">
                <a:latin typeface="Calibri"/>
                <a:ea typeface="Calibri"/>
                <a:cs typeface="Calibri"/>
                <a:sym typeface="Calibri"/>
              </a:rPr>
              <a:t>internazionali</a:t>
            </a:r>
            <a:r>
              <a:rPr lang="en-GB" sz="1600" dirty="0">
                <a:latin typeface="Calibri"/>
                <a:ea typeface="Calibri"/>
                <a:cs typeface="Calibri"/>
                <a:sym typeface="Calibri"/>
              </a:rPr>
              <a:t> per </a:t>
            </a:r>
            <a:r>
              <a:rPr lang="en-GB" sz="1600" dirty="0" err="1">
                <a:latin typeface="Calibri"/>
                <a:ea typeface="Calibri"/>
                <a:cs typeface="Calibri"/>
                <a:sym typeface="Calibri"/>
              </a:rPr>
              <a:t>affrontare</a:t>
            </a:r>
            <a:r>
              <a:rPr lang="en-GB" sz="1600" dirty="0">
                <a:latin typeface="Calibri"/>
                <a:ea typeface="Calibri"/>
                <a:cs typeface="Calibri"/>
                <a:sym typeface="Calibri"/>
              </a:rPr>
              <a:t> le </a:t>
            </a:r>
            <a:r>
              <a:rPr lang="en-GB" sz="1600" dirty="0" err="1">
                <a:latin typeface="Calibri"/>
                <a:ea typeface="Calibri"/>
                <a:cs typeface="Calibri"/>
                <a:sym typeface="Calibri"/>
              </a:rPr>
              <a:t>sfide</a:t>
            </a:r>
            <a:r>
              <a:rPr lang="en-GB" sz="1600" dirty="0">
                <a:latin typeface="Calibri"/>
                <a:ea typeface="Calibri"/>
                <a:cs typeface="Calibri"/>
                <a:sym typeface="Calibri"/>
              </a:rPr>
              <a:t> </a:t>
            </a:r>
            <a:r>
              <a:rPr lang="en-GB" sz="1600" dirty="0" err="1">
                <a:latin typeface="Calibri"/>
                <a:ea typeface="Calibri"/>
                <a:cs typeface="Calibri"/>
                <a:sym typeface="Calibri"/>
              </a:rPr>
              <a:t>ambientali</a:t>
            </a:r>
            <a:r>
              <a:rPr lang="en-GB" sz="1600" dirty="0">
                <a:latin typeface="Calibri"/>
                <a:ea typeface="Calibri"/>
                <a:cs typeface="Calibri"/>
                <a:sym typeface="Calibri"/>
              </a:rPr>
              <a:t> </a:t>
            </a:r>
            <a:r>
              <a:rPr lang="en-GB" sz="1600" dirty="0" err="1">
                <a:latin typeface="Calibri"/>
                <a:ea typeface="Calibri"/>
                <a:cs typeface="Calibri"/>
                <a:sym typeface="Calibri"/>
              </a:rPr>
              <a:t>globali</a:t>
            </a:r>
            <a:r>
              <a:rPr lang="en-GB" sz="1600" dirty="0">
                <a:latin typeface="Calibri"/>
                <a:ea typeface="Calibri"/>
                <a:cs typeface="Calibri"/>
                <a:sym typeface="Calibri"/>
              </a:rPr>
              <a:t>, </a:t>
            </a:r>
            <a:r>
              <a:rPr lang="en-GB" sz="1600" dirty="0" err="1">
                <a:latin typeface="Calibri"/>
                <a:ea typeface="Calibri"/>
                <a:cs typeface="Calibri"/>
                <a:sym typeface="Calibri"/>
              </a:rPr>
              <a:t>condividere</a:t>
            </a:r>
            <a:r>
              <a:rPr lang="en-GB" sz="1600" dirty="0">
                <a:latin typeface="Calibri"/>
                <a:ea typeface="Calibri"/>
                <a:cs typeface="Calibri"/>
                <a:sym typeface="Calibri"/>
              </a:rPr>
              <a:t> </a:t>
            </a:r>
            <a:r>
              <a:rPr lang="en-GB" sz="1600" dirty="0" err="1">
                <a:latin typeface="Calibri"/>
                <a:ea typeface="Calibri"/>
                <a:cs typeface="Calibri"/>
                <a:sym typeface="Calibri"/>
              </a:rPr>
              <a:t>conoscenze</a:t>
            </a:r>
            <a:r>
              <a:rPr lang="en-GB" sz="1600" dirty="0">
                <a:latin typeface="Calibri"/>
                <a:ea typeface="Calibri"/>
                <a:cs typeface="Calibri"/>
                <a:sym typeface="Calibri"/>
              </a:rPr>
              <a:t> e </a:t>
            </a:r>
            <a:r>
              <a:rPr lang="en-GB" sz="1600" dirty="0" err="1">
                <a:latin typeface="Calibri"/>
                <a:ea typeface="Calibri"/>
                <a:cs typeface="Calibri"/>
                <a:sym typeface="Calibri"/>
              </a:rPr>
              <a:t>risorse</a:t>
            </a:r>
            <a:r>
              <a:rPr lang="en-GB" sz="1600" dirty="0">
                <a:latin typeface="Calibri"/>
                <a:ea typeface="Calibri"/>
                <a:cs typeface="Calibri"/>
                <a:sym typeface="Calibri"/>
              </a:rPr>
              <a:t> e </a:t>
            </a:r>
            <a:r>
              <a:rPr lang="en-GB" sz="1600" dirty="0" err="1">
                <a:latin typeface="Calibri"/>
                <a:ea typeface="Calibri"/>
                <a:cs typeface="Calibri"/>
                <a:sym typeface="Calibri"/>
              </a:rPr>
              <a:t>attuare</a:t>
            </a:r>
            <a:r>
              <a:rPr lang="en-GB" sz="1600" dirty="0">
                <a:latin typeface="Calibri"/>
                <a:ea typeface="Calibri"/>
                <a:cs typeface="Calibri"/>
                <a:sym typeface="Calibri"/>
              </a:rPr>
              <a:t> </a:t>
            </a:r>
            <a:r>
              <a:rPr lang="en-GB" sz="1600" dirty="0" err="1">
                <a:latin typeface="Calibri"/>
                <a:ea typeface="Calibri"/>
                <a:cs typeface="Calibri"/>
                <a:sym typeface="Calibri"/>
              </a:rPr>
              <a:t>soluzioni</a:t>
            </a:r>
            <a:r>
              <a:rPr lang="en-GB" sz="1600" dirty="0">
                <a:latin typeface="Calibri"/>
                <a:ea typeface="Calibri"/>
                <a:cs typeface="Calibri"/>
                <a:sym typeface="Calibri"/>
              </a:rPr>
              <a:t> </a:t>
            </a:r>
            <a:r>
              <a:rPr lang="en-GB" sz="1600" dirty="0" err="1">
                <a:latin typeface="Calibri"/>
                <a:ea typeface="Calibri"/>
                <a:cs typeface="Calibri"/>
                <a:sym typeface="Calibri"/>
              </a:rPr>
              <a:t>efficaci</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dirty="0" err="1">
                <a:latin typeface="Calibri"/>
                <a:ea typeface="Calibri"/>
                <a:cs typeface="Calibri"/>
                <a:sym typeface="Calibri"/>
              </a:rPr>
              <a:t>Responsabilizzare</a:t>
            </a:r>
            <a:r>
              <a:rPr lang="en-GB" sz="1600" b="1" dirty="0">
                <a:latin typeface="Calibri"/>
                <a:ea typeface="Calibri"/>
                <a:cs typeface="Calibri"/>
                <a:sym typeface="Calibri"/>
              </a:rPr>
              <a:t> le </a:t>
            </a:r>
            <a:r>
              <a:rPr lang="en-GB" sz="1600" b="1" dirty="0" err="1">
                <a:latin typeface="Calibri"/>
                <a:ea typeface="Calibri"/>
                <a:cs typeface="Calibri"/>
                <a:sym typeface="Calibri"/>
              </a:rPr>
              <a:t>comunità</a:t>
            </a:r>
            <a:r>
              <a:rPr lang="en-GB" sz="1600" b="1" dirty="0">
                <a:latin typeface="Calibri"/>
                <a:ea typeface="Calibri"/>
                <a:cs typeface="Calibri"/>
                <a:sym typeface="Calibri"/>
              </a:rPr>
              <a:t>: </a:t>
            </a:r>
            <a:r>
              <a:rPr lang="en-GB" sz="1600" dirty="0" err="1">
                <a:latin typeface="Calibri"/>
                <a:ea typeface="Calibri"/>
                <a:cs typeface="Calibri"/>
                <a:sym typeface="Calibri"/>
              </a:rPr>
              <a:t>Coinvolgere</a:t>
            </a:r>
            <a:r>
              <a:rPr lang="en-GB" sz="1600" dirty="0">
                <a:latin typeface="Calibri"/>
                <a:ea typeface="Calibri"/>
                <a:cs typeface="Calibri"/>
                <a:sym typeface="Calibri"/>
              </a:rPr>
              <a:t> e </a:t>
            </a:r>
            <a:r>
              <a:rPr lang="en-GB" sz="1600" dirty="0" err="1">
                <a:latin typeface="Calibri"/>
                <a:ea typeface="Calibri"/>
                <a:cs typeface="Calibri"/>
                <a:sym typeface="Calibri"/>
              </a:rPr>
              <a:t>responsabilizzare</a:t>
            </a:r>
            <a:r>
              <a:rPr lang="en-GB" sz="1600" dirty="0">
                <a:latin typeface="Calibri"/>
                <a:ea typeface="Calibri"/>
                <a:cs typeface="Calibri"/>
                <a:sym typeface="Calibri"/>
              </a:rPr>
              <a:t> le </a:t>
            </a:r>
            <a:r>
              <a:rPr lang="en-GB" sz="1600" dirty="0" err="1">
                <a:latin typeface="Calibri"/>
                <a:ea typeface="Calibri"/>
                <a:cs typeface="Calibri"/>
                <a:sym typeface="Calibri"/>
              </a:rPr>
              <a:t>comunità</a:t>
            </a:r>
            <a:r>
              <a:rPr lang="en-GB" sz="1600" dirty="0">
                <a:latin typeface="Calibri"/>
                <a:ea typeface="Calibri"/>
                <a:cs typeface="Calibri"/>
                <a:sym typeface="Calibri"/>
              </a:rPr>
              <a:t> </a:t>
            </a:r>
            <a:r>
              <a:rPr lang="en-GB" sz="1600" dirty="0" err="1">
                <a:latin typeface="Calibri"/>
                <a:ea typeface="Calibri"/>
                <a:cs typeface="Calibri"/>
                <a:sym typeface="Calibri"/>
              </a:rPr>
              <a:t>locali</a:t>
            </a:r>
            <a:r>
              <a:rPr lang="en-GB" sz="1600" dirty="0">
                <a:latin typeface="Calibri"/>
                <a:ea typeface="Calibri"/>
                <a:cs typeface="Calibri"/>
                <a:sym typeface="Calibri"/>
              </a:rPr>
              <a:t> </a:t>
            </a:r>
            <a:r>
              <a:rPr lang="en-GB" sz="1600" dirty="0" err="1">
                <a:latin typeface="Calibri"/>
                <a:ea typeface="Calibri"/>
                <a:cs typeface="Calibri"/>
                <a:sym typeface="Calibri"/>
              </a:rPr>
              <a:t>nei</a:t>
            </a:r>
            <a:r>
              <a:rPr lang="en-GB" sz="1600" dirty="0">
                <a:latin typeface="Calibri"/>
                <a:ea typeface="Calibri"/>
                <a:cs typeface="Calibri"/>
                <a:sym typeface="Calibri"/>
              </a:rPr>
              <a:t> </a:t>
            </a:r>
            <a:r>
              <a:rPr lang="en-GB" sz="1600" dirty="0" err="1">
                <a:latin typeface="Calibri"/>
                <a:ea typeface="Calibri"/>
                <a:cs typeface="Calibri"/>
                <a:sym typeface="Calibri"/>
              </a:rPr>
              <a:t>processi</a:t>
            </a:r>
            <a:r>
              <a:rPr lang="en-GB" sz="1600" dirty="0">
                <a:latin typeface="Calibri"/>
                <a:ea typeface="Calibri"/>
                <a:cs typeface="Calibri"/>
                <a:sym typeface="Calibri"/>
              </a:rPr>
              <a:t> </a:t>
            </a:r>
            <a:r>
              <a:rPr lang="en-GB" sz="1600" dirty="0" err="1">
                <a:latin typeface="Calibri"/>
                <a:ea typeface="Calibri"/>
                <a:cs typeface="Calibri"/>
                <a:sym typeface="Calibri"/>
              </a:rPr>
              <a:t>decisionali</a:t>
            </a:r>
            <a:r>
              <a:rPr lang="en-GB" sz="1600" dirty="0">
                <a:latin typeface="Calibri"/>
                <a:ea typeface="Calibri"/>
                <a:cs typeface="Calibri"/>
                <a:sym typeface="Calibri"/>
              </a:rPr>
              <a:t> in </a:t>
            </a:r>
            <a:r>
              <a:rPr lang="en-GB" sz="1600" dirty="0" err="1">
                <a:latin typeface="Calibri"/>
                <a:ea typeface="Calibri"/>
                <a:cs typeface="Calibri"/>
                <a:sym typeface="Calibri"/>
              </a:rPr>
              <a:t>materia</a:t>
            </a:r>
            <a:r>
              <a:rPr lang="en-GB" sz="1600" dirty="0">
                <a:latin typeface="Calibri"/>
                <a:ea typeface="Calibri"/>
                <a:cs typeface="Calibri"/>
                <a:sym typeface="Calibri"/>
              </a:rPr>
              <a:t> </a:t>
            </a:r>
            <a:r>
              <a:rPr lang="en-GB" sz="1600" dirty="0" err="1">
                <a:latin typeface="Calibri"/>
                <a:ea typeface="Calibri"/>
                <a:cs typeface="Calibri"/>
                <a:sym typeface="Calibri"/>
              </a:rPr>
              <a:t>ambientale</a:t>
            </a:r>
            <a:r>
              <a:rPr lang="en-GB" sz="1600" dirty="0">
                <a:latin typeface="Calibri"/>
                <a:ea typeface="Calibri"/>
                <a:cs typeface="Calibri"/>
                <a:sym typeface="Calibri"/>
              </a:rPr>
              <a:t>, </a:t>
            </a:r>
            <a:r>
              <a:rPr lang="en-GB" sz="1600" dirty="0" err="1">
                <a:latin typeface="Calibri"/>
                <a:ea typeface="Calibri"/>
                <a:cs typeface="Calibri"/>
                <a:sym typeface="Calibri"/>
              </a:rPr>
              <a:t>sostenere</a:t>
            </a:r>
            <a:r>
              <a:rPr lang="en-GB" sz="1600" dirty="0">
                <a:latin typeface="Calibri"/>
                <a:ea typeface="Calibri"/>
                <a:cs typeface="Calibri"/>
                <a:sym typeface="Calibri"/>
              </a:rPr>
              <a:t> le </a:t>
            </a:r>
            <a:r>
              <a:rPr lang="en-GB" sz="1600" dirty="0" err="1">
                <a:latin typeface="Calibri"/>
                <a:ea typeface="Calibri"/>
                <a:cs typeface="Calibri"/>
                <a:sym typeface="Calibri"/>
              </a:rPr>
              <a:t>iniziative</a:t>
            </a:r>
            <a:r>
              <a:rPr lang="en-GB" sz="1600" dirty="0">
                <a:latin typeface="Calibri"/>
                <a:ea typeface="Calibri"/>
                <a:cs typeface="Calibri"/>
                <a:sym typeface="Calibri"/>
              </a:rPr>
              <a:t> di base e </a:t>
            </a:r>
            <a:r>
              <a:rPr lang="en-GB" sz="1600" dirty="0" err="1">
                <a:latin typeface="Calibri"/>
                <a:ea typeface="Calibri"/>
                <a:cs typeface="Calibri"/>
                <a:sym typeface="Calibri"/>
              </a:rPr>
              <a:t>promuovere</a:t>
            </a:r>
            <a:r>
              <a:rPr lang="en-GB" sz="1600" dirty="0">
                <a:latin typeface="Calibri"/>
                <a:ea typeface="Calibri"/>
                <a:cs typeface="Calibri"/>
                <a:sym typeface="Calibri"/>
              </a:rPr>
              <a:t> </a:t>
            </a:r>
            <a:r>
              <a:rPr lang="en-GB" sz="1600" dirty="0" err="1">
                <a:latin typeface="Calibri"/>
                <a:ea typeface="Calibri"/>
                <a:cs typeface="Calibri"/>
                <a:sym typeface="Calibri"/>
              </a:rPr>
              <a:t>l'educazione</a:t>
            </a:r>
            <a:r>
              <a:rPr lang="en-GB" sz="1600" dirty="0">
                <a:latin typeface="Calibri"/>
                <a:ea typeface="Calibri"/>
                <a:cs typeface="Calibri"/>
                <a:sym typeface="Calibri"/>
              </a:rPr>
              <a:t> e la </a:t>
            </a:r>
            <a:r>
              <a:rPr lang="en-GB" sz="1600" dirty="0" err="1">
                <a:latin typeface="Calibri"/>
                <a:ea typeface="Calibri"/>
                <a:cs typeface="Calibri"/>
                <a:sym typeface="Calibri"/>
              </a:rPr>
              <a:t>sensibilizzazione</a:t>
            </a:r>
            <a:r>
              <a:rPr lang="en-GB" sz="1600" dirty="0">
                <a:latin typeface="Calibri"/>
                <a:ea typeface="Calibri"/>
                <a:cs typeface="Calibri"/>
                <a:sym typeface="Calibri"/>
              </a:rPr>
              <a:t> per </a:t>
            </a:r>
            <a:r>
              <a:rPr lang="en-GB" sz="1600" dirty="0" err="1">
                <a:latin typeface="Calibri"/>
                <a:ea typeface="Calibri"/>
                <a:cs typeface="Calibri"/>
                <a:sym typeface="Calibri"/>
              </a:rPr>
              <a:t>costruire</a:t>
            </a:r>
            <a:r>
              <a:rPr lang="en-GB" sz="1600" dirty="0">
                <a:latin typeface="Calibri"/>
                <a:ea typeface="Calibri"/>
                <a:cs typeface="Calibri"/>
                <a:sym typeface="Calibri"/>
              </a:rPr>
              <a:t> </a:t>
            </a:r>
            <a:r>
              <a:rPr lang="en-GB" sz="1600" dirty="0" err="1">
                <a:latin typeface="Calibri"/>
                <a:ea typeface="Calibri"/>
                <a:cs typeface="Calibri"/>
                <a:sym typeface="Calibri"/>
              </a:rPr>
              <a:t>una</a:t>
            </a:r>
            <a:r>
              <a:rPr lang="en-GB" sz="1600" dirty="0">
                <a:latin typeface="Calibri"/>
                <a:ea typeface="Calibri"/>
                <a:cs typeface="Calibri"/>
                <a:sym typeface="Calibri"/>
              </a:rPr>
              <a:t> </a:t>
            </a:r>
            <a:r>
              <a:rPr lang="en-GB" sz="1600" dirty="0" err="1">
                <a:latin typeface="Calibri"/>
                <a:ea typeface="Calibri"/>
                <a:cs typeface="Calibri"/>
                <a:sym typeface="Calibri"/>
              </a:rPr>
              <a:t>cultura</a:t>
            </a:r>
            <a:r>
              <a:rPr lang="en-GB" sz="1600" dirty="0">
                <a:latin typeface="Calibri"/>
                <a:ea typeface="Calibri"/>
                <a:cs typeface="Calibri"/>
                <a:sym typeface="Calibri"/>
              </a:rPr>
              <a:t> di </a:t>
            </a:r>
            <a:r>
              <a:rPr lang="en-GB" sz="1600" dirty="0" err="1">
                <a:latin typeface="Calibri"/>
                <a:ea typeface="Calibri"/>
                <a:cs typeface="Calibri"/>
                <a:sym typeface="Calibri"/>
              </a:rPr>
              <a:t>gestione</a:t>
            </a:r>
            <a:r>
              <a:rPr lang="en-GB" sz="1600" dirty="0">
                <a:latin typeface="Calibri"/>
                <a:ea typeface="Calibri"/>
                <a:cs typeface="Calibri"/>
                <a:sym typeface="Calibri"/>
              </a:rPr>
              <a:t> </a:t>
            </a:r>
            <a:r>
              <a:rPr lang="en-GB" sz="1600" dirty="0" err="1">
                <a:latin typeface="Calibri"/>
                <a:ea typeface="Calibri"/>
                <a:cs typeface="Calibri"/>
                <a:sym typeface="Calibri"/>
              </a:rPr>
              <a:t>ambientale</a:t>
            </a:r>
            <a:r>
              <a:rPr lang="en-GB" sz="1600" dirty="0">
                <a:latin typeface="Calibri"/>
                <a:ea typeface="Calibri"/>
                <a:cs typeface="Calibri"/>
                <a:sym typeface="Calibri"/>
              </a:rPr>
              <a:t> e </a:t>
            </a:r>
            <a:r>
              <a:rPr lang="en-GB" sz="1600" dirty="0" err="1">
                <a:latin typeface="Calibri"/>
                <a:ea typeface="Calibri"/>
                <a:cs typeface="Calibri"/>
                <a:sym typeface="Calibri"/>
              </a:rPr>
              <a:t>sostenibilità</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dirty="0" err="1">
                <a:latin typeface="Calibri"/>
                <a:ea typeface="Calibri"/>
                <a:cs typeface="Calibri"/>
                <a:sym typeface="Calibri"/>
              </a:rPr>
              <a:t>Attuando</a:t>
            </a:r>
            <a:r>
              <a:rPr lang="en-GB" sz="1600" dirty="0">
                <a:latin typeface="Calibri"/>
                <a:ea typeface="Calibri"/>
                <a:cs typeface="Calibri"/>
                <a:sym typeface="Calibri"/>
              </a:rPr>
              <a:t> </a:t>
            </a:r>
            <a:r>
              <a:rPr lang="en-GB" sz="1600" dirty="0" err="1">
                <a:latin typeface="Calibri"/>
                <a:ea typeface="Calibri"/>
                <a:cs typeface="Calibri"/>
                <a:sym typeface="Calibri"/>
              </a:rPr>
              <a:t>queste</a:t>
            </a:r>
            <a:r>
              <a:rPr lang="en-GB" sz="1600" dirty="0">
                <a:latin typeface="Calibri"/>
                <a:ea typeface="Calibri"/>
                <a:cs typeface="Calibri"/>
                <a:sym typeface="Calibri"/>
              </a:rPr>
              <a:t> </a:t>
            </a:r>
            <a:r>
              <a:rPr lang="en-GB" sz="1600" dirty="0" err="1">
                <a:latin typeface="Calibri"/>
                <a:ea typeface="Calibri"/>
                <a:cs typeface="Calibri"/>
                <a:sym typeface="Calibri"/>
              </a:rPr>
              <a:t>strategie</a:t>
            </a:r>
            <a:r>
              <a:rPr lang="en-GB" sz="1600" dirty="0">
                <a:latin typeface="Calibri"/>
                <a:ea typeface="Calibri"/>
                <a:cs typeface="Calibri"/>
                <a:sym typeface="Calibri"/>
              </a:rPr>
              <a:t> e </a:t>
            </a:r>
            <a:r>
              <a:rPr lang="en-GB" sz="1600" dirty="0" err="1">
                <a:latin typeface="Calibri"/>
                <a:ea typeface="Calibri"/>
                <a:cs typeface="Calibri"/>
                <a:sym typeface="Calibri"/>
              </a:rPr>
              <a:t>lavorando</a:t>
            </a:r>
            <a:r>
              <a:rPr lang="en-GB" sz="1600" dirty="0">
                <a:latin typeface="Calibri"/>
                <a:ea typeface="Calibri"/>
                <a:cs typeface="Calibri"/>
                <a:sym typeface="Calibri"/>
              </a:rPr>
              <a:t> </a:t>
            </a:r>
            <a:r>
              <a:rPr lang="en-GB" sz="1600" dirty="0" err="1">
                <a:latin typeface="Calibri"/>
                <a:ea typeface="Calibri"/>
                <a:cs typeface="Calibri"/>
                <a:sym typeface="Calibri"/>
              </a:rPr>
              <a:t>insieme</a:t>
            </a:r>
            <a:r>
              <a:rPr lang="en-GB" sz="1600" dirty="0">
                <a:latin typeface="Calibri"/>
                <a:ea typeface="Calibri"/>
                <a:cs typeface="Calibri"/>
                <a:sym typeface="Calibri"/>
              </a:rPr>
              <a:t> per </a:t>
            </a:r>
            <a:r>
              <a:rPr lang="en-GB" sz="1600" dirty="0" err="1">
                <a:latin typeface="Calibri"/>
                <a:ea typeface="Calibri"/>
                <a:cs typeface="Calibri"/>
                <a:sym typeface="Calibri"/>
              </a:rPr>
              <a:t>affrontare</a:t>
            </a:r>
            <a:r>
              <a:rPr lang="en-GB" sz="1600" dirty="0">
                <a:latin typeface="Calibri"/>
                <a:ea typeface="Calibri"/>
                <a:cs typeface="Calibri"/>
                <a:sym typeface="Calibri"/>
              </a:rPr>
              <a:t> le </a:t>
            </a:r>
            <a:r>
              <a:rPr lang="en-GB" sz="1600" dirty="0" err="1">
                <a:latin typeface="Calibri"/>
                <a:ea typeface="Calibri"/>
                <a:cs typeface="Calibri"/>
                <a:sym typeface="Calibri"/>
              </a:rPr>
              <a:t>sfide</a:t>
            </a:r>
            <a:r>
              <a:rPr lang="en-GB" sz="1600" dirty="0">
                <a:latin typeface="Calibri"/>
                <a:ea typeface="Calibri"/>
                <a:cs typeface="Calibri"/>
                <a:sym typeface="Calibri"/>
              </a:rPr>
              <a:t> </a:t>
            </a:r>
            <a:r>
              <a:rPr lang="en-GB" sz="1600" dirty="0" err="1">
                <a:latin typeface="Calibri"/>
                <a:ea typeface="Calibri"/>
                <a:cs typeface="Calibri"/>
                <a:sym typeface="Calibri"/>
              </a:rPr>
              <a:t>ambientali</a:t>
            </a:r>
            <a:r>
              <a:rPr lang="en-GB" sz="1600" dirty="0">
                <a:latin typeface="Calibri"/>
                <a:ea typeface="Calibri"/>
                <a:cs typeface="Calibri"/>
                <a:sym typeface="Calibri"/>
              </a:rPr>
              <a:t>, </a:t>
            </a:r>
            <a:r>
              <a:rPr lang="en-GB" sz="1600" dirty="0" err="1">
                <a:latin typeface="Calibri"/>
                <a:ea typeface="Calibri"/>
                <a:cs typeface="Calibri"/>
                <a:sym typeface="Calibri"/>
              </a:rPr>
              <a:t>possiamo</a:t>
            </a:r>
            <a:r>
              <a:rPr lang="en-GB" sz="1600" dirty="0">
                <a:latin typeface="Calibri"/>
                <a:ea typeface="Calibri"/>
                <a:cs typeface="Calibri"/>
                <a:sym typeface="Calibri"/>
              </a:rPr>
              <a:t> </a:t>
            </a:r>
            <a:r>
              <a:rPr lang="en-GB" sz="1600" dirty="0" err="1">
                <a:latin typeface="Calibri"/>
                <a:ea typeface="Calibri"/>
                <a:cs typeface="Calibri"/>
                <a:sym typeface="Calibri"/>
              </a:rPr>
              <a:t>contribuire</a:t>
            </a:r>
            <a:r>
              <a:rPr lang="en-GB" sz="1600" dirty="0">
                <a:latin typeface="Calibri"/>
                <a:ea typeface="Calibri"/>
                <a:cs typeface="Calibri"/>
                <a:sym typeface="Calibri"/>
              </a:rPr>
              <a:t> a </a:t>
            </a:r>
            <a:r>
              <a:rPr lang="en-GB" sz="1600" dirty="0" err="1">
                <a:latin typeface="Calibri"/>
                <a:ea typeface="Calibri"/>
                <a:cs typeface="Calibri"/>
                <a:sym typeface="Calibri"/>
              </a:rPr>
              <a:t>garantire</a:t>
            </a:r>
            <a:r>
              <a:rPr lang="en-GB" sz="1600" dirty="0">
                <a:latin typeface="Calibri"/>
                <a:ea typeface="Calibri"/>
                <a:cs typeface="Calibri"/>
                <a:sym typeface="Calibri"/>
              </a:rPr>
              <a:t> il </a:t>
            </a:r>
            <a:r>
              <a:rPr lang="en-GB" sz="1600" dirty="0" err="1">
                <a:latin typeface="Calibri"/>
                <a:ea typeface="Calibri"/>
                <a:cs typeface="Calibri"/>
                <a:sym typeface="Calibri"/>
              </a:rPr>
              <a:t>mantenimento</a:t>
            </a:r>
            <a:r>
              <a:rPr lang="en-GB" sz="1600" dirty="0">
                <a:latin typeface="Calibri"/>
                <a:ea typeface="Calibri"/>
                <a:cs typeface="Calibri"/>
                <a:sym typeface="Calibri"/>
              </a:rPr>
              <a:t> di </a:t>
            </a:r>
            <a:r>
              <a:rPr lang="en-GB" sz="1600" dirty="0" err="1">
                <a:latin typeface="Calibri"/>
                <a:ea typeface="Calibri"/>
                <a:cs typeface="Calibri"/>
                <a:sym typeface="Calibri"/>
              </a:rPr>
              <a:t>condizioni</a:t>
            </a:r>
            <a:r>
              <a:rPr lang="en-GB" sz="1600" dirty="0">
                <a:latin typeface="Calibri"/>
                <a:ea typeface="Calibri"/>
                <a:cs typeface="Calibri"/>
                <a:sym typeface="Calibri"/>
              </a:rPr>
              <a:t> </a:t>
            </a:r>
            <a:r>
              <a:rPr lang="en-GB" sz="1600" dirty="0" err="1">
                <a:latin typeface="Calibri"/>
                <a:ea typeface="Calibri"/>
                <a:cs typeface="Calibri"/>
                <a:sym typeface="Calibri"/>
              </a:rPr>
              <a:t>ambientali</a:t>
            </a:r>
            <a:r>
              <a:rPr lang="en-GB" sz="1600" dirty="0">
                <a:latin typeface="Calibri"/>
                <a:ea typeface="Calibri"/>
                <a:cs typeface="Calibri"/>
                <a:sym typeface="Calibri"/>
              </a:rPr>
              <a:t> </a:t>
            </a:r>
            <a:r>
              <a:rPr lang="en-GB" sz="1600" dirty="0" err="1">
                <a:latin typeface="Calibri"/>
                <a:ea typeface="Calibri"/>
                <a:cs typeface="Calibri"/>
                <a:sym typeface="Calibri"/>
              </a:rPr>
              <a:t>favorevoli</a:t>
            </a:r>
            <a:r>
              <a:rPr lang="en-GB" sz="1600" dirty="0">
                <a:latin typeface="Calibri"/>
                <a:ea typeface="Calibri"/>
                <a:cs typeface="Calibri"/>
                <a:sym typeface="Calibri"/>
              </a:rPr>
              <a:t> </a:t>
            </a:r>
            <a:r>
              <a:rPr lang="en-GB" sz="1600" dirty="0" err="1">
                <a:latin typeface="Calibri"/>
                <a:ea typeface="Calibri"/>
                <a:cs typeface="Calibri"/>
                <a:sym typeface="Calibri"/>
              </a:rPr>
              <a:t>alla</a:t>
            </a:r>
            <a:r>
              <a:rPr lang="en-GB" sz="1600" dirty="0">
                <a:latin typeface="Calibri"/>
                <a:ea typeface="Calibri"/>
                <a:cs typeface="Calibri"/>
                <a:sym typeface="Calibri"/>
              </a:rPr>
              <a:t> vita </a:t>
            </a:r>
            <a:r>
              <a:rPr lang="en-GB" sz="1600" dirty="0" err="1">
                <a:latin typeface="Calibri"/>
                <a:ea typeface="Calibri"/>
                <a:cs typeface="Calibri"/>
                <a:sym typeface="Calibri"/>
              </a:rPr>
              <a:t>sulla</a:t>
            </a:r>
            <a:r>
              <a:rPr lang="en-GB" sz="1600" dirty="0">
                <a:latin typeface="Calibri"/>
                <a:ea typeface="Calibri"/>
                <a:cs typeface="Calibri"/>
                <a:sym typeface="Calibri"/>
              </a:rPr>
              <a:t> Terra </a:t>
            </a:r>
            <a:r>
              <a:rPr lang="en-GB" sz="1600" dirty="0" err="1">
                <a:latin typeface="Calibri"/>
                <a:ea typeface="Calibri"/>
                <a:cs typeface="Calibri"/>
                <a:sym typeface="Calibri"/>
              </a:rPr>
              <a:t>ora</a:t>
            </a:r>
            <a:r>
              <a:rPr lang="en-GB" sz="1600" dirty="0">
                <a:latin typeface="Calibri"/>
                <a:ea typeface="Calibri"/>
                <a:cs typeface="Calibri"/>
                <a:sym typeface="Calibri"/>
              </a:rPr>
              <a:t> e per le </a:t>
            </a:r>
            <a:r>
              <a:rPr lang="en-GB" sz="1600" dirty="0" err="1">
                <a:latin typeface="Calibri"/>
                <a:ea typeface="Calibri"/>
                <a:cs typeface="Calibri"/>
                <a:sym typeface="Calibri"/>
              </a:rPr>
              <a:t>generazioni</a:t>
            </a:r>
            <a:r>
              <a:rPr lang="en-GB" sz="1600" dirty="0">
                <a:latin typeface="Calibri"/>
                <a:ea typeface="Calibri"/>
                <a:cs typeface="Calibri"/>
                <a:sym typeface="Calibri"/>
              </a:rPr>
              <a:t> future.</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p:txBody>
      </p:sp>
      <p:sp>
        <p:nvSpPr>
          <p:cNvPr id="652" name="Google Shape;652;p12"/>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Esplorare i modi per promuovere la sostenibilità</a:t>
            </a:r>
            <a:endParaRPr/>
          </a:p>
        </p:txBody>
      </p:sp>
      <p:sp>
        <p:nvSpPr>
          <p:cNvPr id="653" name="Google Shape;653;p12"/>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100000"/>
              </a:lnSpc>
              <a:spcBef>
                <a:spcPts val="0"/>
              </a:spcBef>
              <a:spcAft>
                <a:spcPts val="0"/>
              </a:spcAft>
              <a:buClr>
                <a:srgbClr val="8AC03B"/>
              </a:buClr>
              <a:buSzPct val="100000"/>
              <a:buNone/>
            </a:pPr>
            <a:r>
              <a:rPr lang="en-GB" sz="2800"/>
              <a:t>1a Comprendere la sostenibilità</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57"/>
        <p:cNvGrpSpPr/>
        <p:nvPr/>
      </p:nvGrpSpPr>
      <p:grpSpPr>
        <a:xfrm>
          <a:off x="0" y="0"/>
          <a:ext cx="0" cy="0"/>
          <a:chOff x="0" y="0"/>
          <a:chExt cx="0" cy="0"/>
        </a:xfrm>
      </p:grpSpPr>
      <p:sp>
        <p:nvSpPr>
          <p:cNvPr id="2" name="Google Shape;648;p12">
            <a:extLst>
              <a:ext uri="{FF2B5EF4-FFF2-40B4-BE49-F238E27FC236}">
                <a16:creationId xmlns:a16="http://schemas.microsoft.com/office/drawing/2014/main" id="{FED2BC60-3750-79FD-316B-CA398BDD36DC}"/>
              </a:ext>
            </a:extLst>
          </p:cNvPr>
          <p:cNvSpPr/>
          <p:nvPr/>
        </p:nvSpPr>
        <p:spPr>
          <a:xfrm>
            <a:off x="0" y="8288449"/>
            <a:ext cx="3299268" cy="24033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658" name="Google Shape;658;p13"/>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13</a:t>
            </a:fld>
            <a:endParaRPr/>
          </a:p>
        </p:txBody>
      </p:sp>
      <p:sp>
        <p:nvSpPr>
          <p:cNvPr id="659" name="Google Shape;659;p13"/>
          <p:cNvSpPr txBox="1">
            <a:spLocks noGrp="1"/>
          </p:cNvSpPr>
          <p:nvPr>
            <p:ph type="body" idx="1"/>
          </p:nvPr>
        </p:nvSpPr>
        <p:spPr>
          <a:xfrm>
            <a:off x="522514" y="1952755"/>
            <a:ext cx="6235558" cy="8739058"/>
          </a:xfrm>
          <a:prstGeom prst="rect">
            <a:avLst/>
          </a:prstGeom>
          <a:solidFill>
            <a:schemeClr val="lt1"/>
          </a:solid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dirty="0" err="1">
                <a:latin typeface="Calibri"/>
                <a:ea typeface="Calibri"/>
                <a:cs typeface="Calibri"/>
                <a:sym typeface="Calibri"/>
              </a:rPr>
              <a:t>Imparare</a:t>
            </a:r>
            <a:r>
              <a:rPr lang="en-GB" sz="1600" dirty="0">
                <a:latin typeface="Calibri"/>
                <a:ea typeface="Calibri"/>
                <a:cs typeface="Calibri"/>
                <a:sym typeface="Calibri"/>
              </a:rPr>
              <a:t> la </a:t>
            </a:r>
            <a:r>
              <a:rPr lang="en-GB" sz="1600" dirty="0" err="1">
                <a:latin typeface="Calibri"/>
                <a:ea typeface="Calibri"/>
                <a:cs typeface="Calibri"/>
                <a:sym typeface="Calibri"/>
              </a:rPr>
              <a:t>sostenibilità</a:t>
            </a:r>
            <a:r>
              <a:rPr lang="en-GB" sz="1600" dirty="0">
                <a:latin typeface="Calibri"/>
                <a:ea typeface="Calibri"/>
                <a:cs typeface="Calibri"/>
                <a:sym typeface="Calibri"/>
              </a:rPr>
              <a:t> </a:t>
            </a:r>
            <a:r>
              <a:rPr lang="en-GB" sz="1600" dirty="0" err="1">
                <a:latin typeface="Calibri"/>
                <a:ea typeface="Calibri"/>
                <a:cs typeface="Calibri"/>
                <a:sym typeface="Calibri"/>
              </a:rPr>
              <a:t>è</a:t>
            </a:r>
            <a:r>
              <a:rPr lang="en-GB" sz="1600" dirty="0">
                <a:latin typeface="Calibri"/>
                <a:ea typeface="Calibri"/>
                <a:cs typeface="Calibri"/>
                <a:sym typeface="Calibri"/>
              </a:rPr>
              <a:t> </a:t>
            </a:r>
            <a:r>
              <a:rPr lang="en-GB" sz="1600" dirty="0" err="1">
                <a:latin typeface="Calibri"/>
                <a:ea typeface="Calibri"/>
                <a:cs typeface="Calibri"/>
                <a:sym typeface="Calibri"/>
              </a:rPr>
              <a:t>importante</a:t>
            </a:r>
            <a:r>
              <a:rPr lang="en-GB" sz="1600" dirty="0">
                <a:latin typeface="Calibri"/>
                <a:ea typeface="Calibri"/>
                <a:cs typeface="Calibri"/>
                <a:sym typeface="Calibri"/>
              </a:rPr>
              <a:t> </a:t>
            </a:r>
            <a:r>
              <a:rPr lang="en-GB" sz="1600" dirty="0" err="1">
                <a:latin typeface="Calibri"/>
                <a:ea typeface="Calibri"/>
                <a:cs typeface="Calibri"/>
                <a:sym typeface="Calibri"/>
              </a:rPr>
              <a:t>perché</a:t>
            </a:r>
            <a:r>
              <a:rPr lang="en-GB" sz="1600" dirty="0">
                <a:latin typeface="Calibri"/>
                <a:ea typeface="Calibri"/>
                <a:cs typeface="Calibri"/>
                <a:sym typeface="Calibri"/>
              </a:rPr>
              <a:t> ci </a:t>
            </a:r>
            <a:r>
              <a:rPr lang="en-GB" sz="1600" dirty="0" err="1">
                <a:latin typeface="Calibri"/>
                <a:ea typeface="Calibri"/>
                <a:cs typeface="Calibri"/>
                <a:sym typeface="Calibri"/>
              </a:rPr>
              <a:t>aiuta</a:t>
            </a:r>
            <a:r>
              <a:rPr lang="en-GB" sz="1600" dirty="0">
                <a:latin typeface="Calibri"/>
                <a:ea typeface="Calibri"/>
                <a:cs typeface="Calibri"/>
                <a:sym typeface="Calibri"/>
              </a:rPr>
              <a:t> a </a:t>
            </a:r>
            <a:r>
              <a:rPr lang="en-GB" sz="1600" dirty="0" err="1">
                <a:latin typeface="Calibri"/>
                <a:ea typeface="Calibri"/>
                <a:cs typeface="Calibri"/>
                <a:sym typeface="Calibri"/>
              </a:rPr>
              <a:t>capire</a:t>
            </a:r>
            <a:r>
              <a:rPr lang="en-GB" sz="1600" dirty="0">
                <a:latin typeface="Calibri"/>
                <a:ea typeface="Calibri"/>
                <a:cs typeface="Calibri"/>
                <a:sym typeface="Calibri"/>
              </a:rPr>
              <a:t> come vivere in modo da </a:t>
            </a:r>
            <a:r>
              <a:rPr lang="en-GB" sz="1600" dirty="0" err="1">
                <a:latin typeface="Calibri"/>
                <a:ea typeface="Calibri"/>
                <a:cs typeface="Calibri"/>
                <a:sym typeface="Calibri"/>
              </a:rPr>
              <a:t>preservare</a:t>
            </a:r>
            <a:r>
              <a:rPr lang="en-GB" sz="1600" dirty="0">
                <a:latin typeface="Calibri"/>
                <a:ea typeface="Calibri"/>
                <a:cs typeface="Calibri"/>
                <a:sym typeface="Calibri"/>
              </a:rPr>
              <a:t> il </a:t>
            </a:r>
            <a:r>
              <a:rPr lang="en-GB" sz="1600" dirty="0" err="1">
                <a:latin typeface="Calibri"/>
                <a:ea typeface="Calibri"/>
                <a:cs typeface="Calibri"/>
                <a:sym typeface="Calibri"/>
              </a:rPr>
              <a:t>pianeta</a:t>
            </a:r>
            <a:r>
              <a:rPr lang="en-GB" sz="1600" dirty="0">
                <a:latin typeface="Calibri"/>
                <a:ea typeface="Calibri"/>
                <a:cs typeface="Calibri"/>
                <a:sym typeface="Calibri"/>
              </a:rPr>
              <a:t> per le </a:t>
            </a:r>
            <a:r>
              <a:rPr lang="en-GB" sz="1600" dirty="0" err="1">
                <a:latin typeface="Calibri"/>
                <a:ea typeface="Calibri"/>
                <a:cs typeface="Calibri"/>
                <a:sym typeface="Calibri"/>
              </a:rPr>
              <a:t>generazioni</a:t>
            </a:r>
            <a:r>
              <a:rPr lang="en-GB" sz="1600" dirty="0">
                <a:latin typeface="Calibri"/>
                <a:ea typeface="Calibri"/>
                <a:cs typeface="Calibri"/>
                <a:sym typeface="Calibri"/>
              </a:rPr>
              <a:t> future. </a:t>
            </a:r>
            <a:r>
              <a:rPr lang="en-GB" sz="1600" dirty="0" err="1">
                <a:latin typeface="Calibri"/>
                <a:ea typeface="Calibri"/>
                <a:cs typeface="Calibri"/>
                <a:sym typeface="Calibri"/>
              </a:rPr>
              <a:t>Imparando</a:t>
            </a:r>
            <a:r>
              <a:rPr lang="en-GB" sz="1600" dirty="0">
                <a:latin typeface="Calibri"/>
                <a:ea typeface="Calibri"/>
                <a:cs typeface="Calibri"/>
                <a:sym typeface="Calibri"/>
              </a:rPr>
              <a:t> </a:t>
            </a:r>
            <a:r>
              <a:rPr lang="en-GB" sz="1600" dirty="0" err="1">
                <a:latin typeface="Calibri"/>
                <a:ea typeface="Calibri"/>
                <a:cs typeface="Calibri"/>
                <a:sym typeface="Calibri"/>
              </a:rPr>
              <a:t>concetti</a:t>
            </a:r>
            <a:r>
              <a:rPr lang="en-GB" sz="1600" dirty="0">
                <a:latin typeface="Calibri"/>
                <a:ea typeface="Calibri"/>
                <a:cs typeface="Calibri"/>
                <a:sym typeface="Calibri"/>
              </a:rPr>
              <a:t> come la </a:t>
            </a:r>
            <a:r>
              <a:rPr lang="en-GB" sz="1600" dirty="0" err="1">
                <a:latin typeface="Calibri"/>
                <a:ea typeface="Calibri"/>
                <a:cs typeface="Calibri"/>
                <a:sym typeface="Calibri"/>
              </a:rPr>
              <a:t>conservazione</a:t>
            </a:r>
            <a:r>
              <a:rPr lang="en-GB" sz="1600" dirty="0">
                <a:latin typeface="Calibri"/>
                <a:ea typeface="Calibri"/>
                <a:cs typeface="Calibri"/>
                <a:sym typeface="Calibri"/>
              </a:rPr>
              <a:t> </a:t>
            </a:r>
            <a:r>
              <a:rPr lang="en-GB" sz="1600" dirty="0" err="1">
                <a:latin typeface="Calibri"/>
                <a:ea typeface="Calibri"/>
                <a:cs typeface="Calibri"/>
                <a:sym typeface="Calibri"/>
              </a:rPr>
              <a:t>delle</a:t>
            </a:r>
            <a:r>
              <a:rPr lang="en-GB" sz="1600" dirty="0">
                <a:latin typeface="Calibri"/>
                <a:ea typeface="Calibri"/>
                <a:cs typeface="Calibri"/>
                <a:sym typeface="Calibri"/>
              </a:rPr>
              <a:t> </a:t>
            </a:r>
            <a:r>
              <a:rPr lang="en-GB" sz="1600" dirty="0" err="1">
                <a:latin typeface="Calibri"/>
                <a:ea typeface="Calibri"/>
                <a:cs typeface="Calibri"/>
                <a:sym typeface="Calibri"/>
              </a:rPr>
              <a:t>risorse</a:t>
            </a:r>
            <a:r>
              <a:rPr lang="en-GB" sz="1600" dirty="0">
                <a:latin typeface="Calibri"/>
                <a:ea typeface="Calibri"/>
                <a:cs typeface="Calibri"/>
                <a:sym typeface="Calibri"/>
              </a:rPr>
              <a:t>, la </a:t>
            </a:r>
            <a:r>
              <a:rPr lang="en-GB" sz="1600" dirty="0" err="1">
                <a:latin typeface="Calibri"/>
                <a:ea typeface="Calibri"/>
                <a:cs typeface="Calibri"/>
                <a:sym typeface="Calibri"/>
              </a:rPr>
              <a:t>riduzione</a:t>
            </a:r>
            <a:r>
              <a:rPr lang="en-GB" sz="1600" dirty="0">
                <a:latin typeface="Calibri"/>
                <a:ea typeface="Calibri"/>
                <a:cs typeface="Calibri"/>
                <a:sym typeface="Calibri"/>
              </a:rPr>
              <a:t> </a:t>
            </a:r>
            <a:r>
              <a:rPr lang="en-GB" sz="1600" dirty="0" err="1">
                <a:latin typeface="Calibri"/>
                <a:ea typeface="Calibri"/>
                <a:cs typeface="Calibri"/>
                <a:sym typeface="Calibri"/>
              </a:rPr>
              <a:t>dei</a:t>
            </a:r>
            <a:r>
              <a:rPr lang="en-GB" sz="1600" dirty="0">
                <a:latin typeface="Calibri"/>
                <a:ea typeface="Calibri"/>
                <a:cs typeface="Calibri"/>
                <a:sym typeface="Calibri"/>
              </a:rPr>
              <a:t> </a:t>
            </a:r>
            <a:r>
              <a:rPr lang="en-GB" sz="1600" dirty="0" err="1">
                <a:latin typeface="Calibri"/>
                <a:ea typeface="Calibri"/>
                <a:cs typeface="Calibri"/>
                <a:sym typeface="Calibri"/>
              </a:rPr>
              <a:t>rifiuti</a:t>
            </a:r>
            <a:r>
              <a:rPr lang="en-GB" sz="1600" dirty="0">
                <a:latin typeface="Calibri"/>
                <a:ea typeface="Calibri"/>
                <a:cs typeface="Calibri"/>
                <a:sym typeface="Calibri"/>
              </a:rPr>
              <a:t> e la </a:t>
            </a:r>
            <a:r>
              <a:rPr lang="en-GB" sz="1600" dirty="0" err="1">
                <a:latin typeface="Calibri"/>
                <a:ea typeface="Calibri"/>
                <a:cs typeface="Calibri"/>
                <a:sym typeface="Calibri"/>
              </a:rPr>
              <a:t>protezione</a:t>
            </a:r>
            <a:r>
              <a:rPr lang="en-GB" sz="1600" dirty="0">
                <a:latin typeface="Calibri"/>
                <a:ea typeface="Calibri"/>
                <a:cs typeface="Calibri"/>
                <a:sym typeface="Calibri"/>
              </a:rPr>
              <a:t> </a:t>
            </a:r>
            <a:r>
              <a:rPr lang="en-GB" sz="1600" dirty="0" err="1">
                <a:latin typeface="Calibri"/>
                <a:ea typeface="Calibri"/>
                <a:cs typeface="Calibri"/>
                <a:sym typeface="Calibri"/>
              </a:rPr>
              <a:t>degli</a:t>
            </a:r>
            <a:r>
              <a:rPr lang="en-GB" sz="1600" dirty="0">
                <a:latin typeface="Calibri"/>
                <a:ea typeface="Calibri"/>
                <a:cs typeface="Calibri"/>
                <a:sym typeface="Calibri"/>
              </a:rPr>
              <a:t> </a:t>
            </a:r>
            <a:r>
              <a:rPr lang="en-GB" sz="1600" dirty="0" err="1">
                <a:latin typeface="Calibri"/>
                <a:ea typeface="Calibri"/>
                <a:cs typeface="Calibri"/>
                <a:sym typeface="Calibri"/>
              </a:rPr>
              <a:t>ecosistemi</a:t>
            </a:r>
            <a:r>
              <a:rPr lang="en-GB" sz="1600" dirty="0">
                <a:latin typeface="Calibri"/>
                <a:ea typeface="Calibri"/>
                <a:cs typeface="Calibri"/>
                <a:sym typeface="Calibri"/>
              </a:rPr>
              <a:t>, </a:t>
            </a:r>
            <a:r>
              <a:rPr lang="en-GB" sz="1600" dirty="0" err="1">
                <a:latin typeface="Calibri"/>
                <a:ea typeface="Calibri"/>
                <a:cs typeface="Calibri"/>
                <a:sym typeface="Calibri"/>
              </a:rPr>
              <a:t>possiamo</a:t>
            </a:r>
            <a:r>
              <a:rPr lang="en-GB" sz="1600" dirty="0">
                <a:latin typeface="Calibri"/>
                <a:ea typeface="Calibri"/>
                <a:cs typeface="Calibri"/>
                <a:sym typeface="Calibri"/>
              </a:rPr>
              <a:t> fare </a:t>
            </a:r>
            <a:r>
              <a:rPr lang="en-GB" sz="1600" dirty="0" err="1">
                <a:latin typeface="Calibri"/>
                <a:ea typeface="Calibri"/>
                <a:cs typeface="Calibri"/>
                <a:sym typeface="Calibri"/>
              </a:rPr>
              <a:t>scelte</a:t>
            </a:r>
            <a:r>
              <a:rPr lang="en-GB" sz="1600" dirty="0">
                <a:latin typeface="Calibri"/>
                <a:ea typeface="Calibri"/>
                <a:cs typeface="Calibri"/>
                <a:sym typeface="Calibri"/>
              </a:rPr>
              <a:t> </a:t>
            </a:r>
            <a:r>
              <a:rPr lang="en-GB" sz="1600" dirty="0" err="1">
                <a:latin typeface="Calibri"/>
                <a:ea typeface="Calibri"/>
                <a:cs typeface="Calibri"/>
                <a:sym typeface="Calibri"/>
              </a:rPr>
              <a:t>consapevoli</a:t>
            </a:r>
            <a:r>
              <a:rPr lang="en-GB" sz="1600" dirty="0">
                <a:latin typeface="Calibri"/>
                <a:ea typeface="Calibri"/>
                <a:cs typeface="Calibri"/>
                <a:sym typeface="Calibri"/>
              </a:rPr>
              <a:t> </a:t>
            </a:r>
            <a:r>
              <a:rPr lang="en-GB" sz="1600" dirty="0" err="1">
                <a:latin typeface="Calibri"/>
                <a:ea typeface="Calibri"/>
                <a:cs typeface="Calibri"/>
                <a:sym typeface="Calibri"/>
              </a:rPr>
              <a:t>nella</a:t>
            </a:r>
            <a:r>
              <a:rPr lang="en-GB" sz="1600" dirty="0">
                <a:latin typeface="Calibri"/>
                <a:ea typeface="Calibri"/>
                <a:cs typeface="Calibri"/>
                <a:sym typeface="Calibri"/>
              </a:rPr>
              <a:t> nostra vita </a:t>
            </a:r>
            <a:r>
              <a:rPr lang="en-GB" sz="1600" dirty="0" err="1">
                <a:latin typeface="Calibri"/>
                <a:ea typeface="Calibri"/>
                <a:cs typeface="Calibri"/>
                <a:sym typeface="Calibri"/>
              </a:rPr>
              <a:t>quotidiana</a:t>
            </a:r>
            <a:r>
              <a:rPr lang="en-GB" sz="1600" dirty="0">
                <a:latin typeface="Calibri"/>
                <a:ea typeface="Calibri"/>
                <a:cs typeface="Calibri"/>
                <a:sym typeface="Calibri"/>
              </a:rPr>
              <a:t> e in </a:t>
            </a:r>
            <a:r>
              <a:rPr lang="en-GB" sz="1600" dirty="0" err="1">
                <a:latin typeface="Calibri"/>
                <a:ea typeface="Calibri"/>
                <a:cs typeface="Calibri"/>
                <a:sym typeface="Calibri"/>
              </a:rPr>
              <a:t>attività</a:t>
            </a:r>
            <a:r>
              <a:rPr lang="en-GB" sz="1600" dirty="0">
                <a:latin typeface="Calibri"/>
                <a:ea typeface="Calibri"/>
                <a:cs typeface="Calibri"/>
                <a:sym typeface="Calibri"/>
              </a:rPr>
              <a:t> </a:t>
            </a:r>
            <a:r>
              <a:rPr lang="en-GB" sz="1600" dirty="0" err="1">
                <a:latin typeface="Calibri"/>
                <a:ea typeface="Calibri"/>
                <a:cs typeface="Calibri"/>
                <a:sym typeface="Calibri"/>
              </a:rPr>
              <a:t>più</a:t>
            </a:r>
            <a:r>
              <a:rPr lang="en-GB" sz="1600" dirty="0">
                <a:latin typeface="Calibri"/>
                <a:ea typeface="Calibri"/>
                <a:cs typeface="Calibri"/>
                <a:sym typeface="Calibri"/>
              </a:rPr>
              <a:t> </a:t>
            </a:r>
            <a:r>
              <a:rPr lang="en-GB" sz="1600" dirty="0" err="1">
                <a:latin typeface="Calibri"/>
                <a:ea typeface="Calibri"/>
                <a:cs typeface="Calibri"/>
                <a:sym typeface="Calibri"/>
              </a:rPr>
              <a:t>ampie</a:t>
            </a:r>
            <a:r>
              <a:rPr lang="en-GB" sz="1600" dirty="0">
                <a:latin typeface="Calibri"/>
                <a:ea typeface="Calibri"/>
                <a:cs typeface="Calibri"/>
                <a:sym typeface="Calibri"/>
              </a:rPr>
              <a:t> come quelle </a:t>
            </a:r>
            <a:r>
              <a:rPr lang="en-GB" sz="1600" dirty="0" err="1">
                <a:latin typeface="Calibri"/>
                <a:ea typeface="Calibri"/>
                <a:cs typeface="Calibri"/>
                <a:sym typeface="Calibri"/>
              </a:rPr>
              <a:t>commerciali</a:t>
            </a:r>
            <a:r>
              <a:rPr lang="en-GB" sz="1600" dirty="0">
                <a:latin typeface="Calibri"/>
                <a:ea typeface="Calibri"/>
                <a:cs typeface="Calibri"/>
                <a:sym typeface="Calibri"/>
              </a:rPr>
              <a:t> o </a:t>
            </a:r>
            <a:r>
              <a:rPr lang="en-GB" sz="1600" dirty="0" err="1">
                <a:latin typeface="Calibri"/>
                <a:ea typeface="Calibri"/>
                <a:cs typeface="Calibri"/>
                <a:sym typeface="Calibri"/>
              </a:rPr>
              <a:t>politiche</a:t>
            </a:r>
            <a:r>
              <a:rPr lang="en-GB" sz="1600" dirty="0">
                <a:latin typeface="Calibri"/>
                <a:ea typeface="Calibri"/>
                <a:cs typeface="Calibri"/>
                <a:sym typeface="Calibri"/>
              </a:rPr>
              <a:t>. In </a:t>
            </a:r>
            <a:r>
              <a:rPr lang="en-GB" sz="1600" dirty="0" err="1">
                <a:latin typeface="Calibri"/>
                <a:ea typeface="Calibri"/>
                <a:cs typeface="Calibri"/>
                <a:sym typeface="Calibri"/>
              </a:rPr>
              <a:t>definitiva</a:t>
            </a:r>
            <a:r>
              <a:rPr lang="en-GB" sz="1600" dirty="0">
                <a:latin typeface="Calibri"/>
                <a:ea typeface="Calibri"/>
                <a:cs typeface="Calibri"/>
                <a:sym typeface="Calibri"/>
              </a:rPr>
              <a:t>, la </a:t>
            </a:r>
            <a:r>
              <a:rPr lang="en-GB" sz="1600" dirty="0" err="1">
                <a:latin typeface="Calibri"/>
                <a:ea typeface="Calibri"/>
                <a:cs typeface="Calibri"/>
                <a:sym typeface="Calibri"/>
              </a:rPr>
              <a:t>comprensione</a:t>
            </a:r>
            <a:r>
              <a:rPr lang="en-GB" sz="1600" dirty="0">
                <a:latin typeface="Calibri"/>
                <a:ea typeface="Calibri"/>
                <a:cs typeface="Calibri"/>
                <a:sym typeface="Calibri"/>
              </a:rPr>
              <a:t> </a:t>
            </a:r>
            <a:r>
              <a:rPr lang="en-GB" sz="1600" dirty="0" err="1">
                <a:latin typeface="Calibri"/>
                <a:ea typeface="Calibri"/>
                <a:cs typeface="Calibri"/>
                <a:sym typeface="Calibri"/>
              </a:rPr>
              <a:t>della</a:t>
            </a:r>
            <a:r>
              <a:rPr lang="en-GB" sz="1600" dirty="0">
                <a:latin typeface="Calibri"/>
                <a:ea typeface="Calibri"/>
                <a:cs typeface="Calibri"/>
                <a:sym typeface="Calibri"/>
              </a:rPr>
              <a:t> </a:t>
            </a:r>
            <a:r>
              <a:rPr lang="en-GB" sz="1600" dirty="0" err="1">
                <a:latin typeface="Calibri"/>
                <a:ea typeface="Calibri"/>
                <a:cs typeface="Calibri"/>
                <a:sym typeface="Calibri"/>
              </a:rPr>
              <a:t>sostenibilità</a:t>
            </a:r>
            <a:r>
              <a:rPr lang="en-GB" sz="1600" dirty="0">
                <a:latin typeface="Calibri"/>
                <a:ea typeface="Calibri"/>
                <a:cs typeface="Calibri"/>
                <a:sym typeface="Calibri"/>
              </a:rPr>
              <a:t> ci </a:t>
            </a:r>
            <a:r>
              <a:rPr lang="en-GB" sz="1600" dirty="0" err="1">
                <a:latin typeface="Calibri"/>
                <a:ea typeface="Calibri"/>
                <a:cs typeface="Calibri"/>
                <a:sym typeface="Calibri"/>
              </a:rPr>
              <a:t>consente</a:t>
            </a:r>
            <a:r>
              <a:rPr lang="en-GB" sz="1600" dirty="0">
                <a:latin typeface="Calibri"/>
                <a:ea typeface="Calibri"/>
                <a:cs typeface="Calibri"/>
                <a:sym typeface="Calibri"/>
              </a:rPr>
              <a:t> di </a:t>
            </a:r>
            <a:r>
              <a:rPr lang="en-GB" sz="1600" dirty="0" err="1">
                <a:latin typeface="Calibri"/>
                <a:ea typeface="Calibri"/>
                <a:cs typeface="Calibri"/>
                <a:sym typeface="Calibri"/>
              </a:rPr>
              <a:t>essere</a:t>
            </a:r>
            <a:r>
              <a:rPr lang="en-GB" sz="1600" dirty="0">
                <a:latin typeface="Calibri"/>
                <a:ea typeface="Calibri"/>
                <a:cs typeface="Calibri"/>
                <a:sym typeface="Calibri"/>
              </a:rPr>
              <a:t> </a:t>
            </a:r>
            <a:r>
              <a:rPr lang="en-GB" sz="1600" dirty="0" err="1">
                <a:latin typeface="Calibri"/>
                <a:ea typeface="Calibri"/>
                <a:cs typeface="Calibri"/>
                <a:sym typeface="Calibri"/>
              </a:rPr>
              <a:t>amministratori</a:t>
            </a:r>
            <a:r>
              <a:rPr lang="en-GB" sz="1600" dirty="0">
                <a:latin typeface="Calibri"/>
                <a:ea typeface="Calibri"/>
                <a:cs typeface="Calibri"/>
                <a:sym typeface="Calibri"/>
              </a:rPr>
              <a:t> </a:t>
            </a:r>
            <a:r>
              <a:rPr lang="en-GB" sz="1600" dirty="0" err="1">
                <a:latin typeface="Calibri"/>
                <a:ea typeface="Calibri"/>
                <a:cs typeface="Calibri"/>
                <a:sym typeface="Calibri"/>
              </a:rPr>
              <a:t>responsabili</a:t>
            </a:r>
            <a:r>
              <a:rPr lang="en-GB" sz="1600" dirty="0">
                <a:latin typeface="Calibri"/>
                <a:ea typeface="Calibri"/>
                <a:cs typeface="Calibri"/>
                <a:sym typeface="Calibri"/>
              </a:rPr>
              <a:t> </a:t>
            </a:r>
            <a:r>
              <a:rPr lang="en-GB" sz="1600" dirty="0" err="1">
                <a:latin typeface="Calibri"/>
                <a:ea typeface="Calibri"/>
                <a:cs typeface="Calibri"/>
                <a:sym typeface="Calibri"/>
              </a:rPr>
              <a:t>della</a:t>
            </a:r>
            <a:r>
              <a:rPr lang="en-GB" sz="1600" dirty="0">
                <a:latin typeface="Calibri"/>
                <a:ea typeface="Calibri"/>
                <a:cs typeface="Calibri"/>
                <a:sym typeface="Calibri"/>
              </a:rPr>
              <a:t> Terra, </a:t>
            </a:r>
            <a:r>
              <a:rPr lang="en-GB" sz="1600" dirty="0" err="1">
                <a:latin typeface="Calibri"/>
                <a:ea typeface="Calibri"/>
                <a:cs typeface="Calibri"/>
                <a:sym typeface="Calibri"/>
              </a:rPr>
              <a:t>assicurando</a:t>
            </a:r>
            <a:r>
              <a:rPr lang="en-GB" sz="1600" dirty="0">
                <a:latin typeface="Calibri"/>
                <a:ea typeface="Calibri"/>
                <a:cs typeface="Calibri"/>
                <a:sym typeface="Calibri"/>
              </a:rPr>
              <a:t> un </a:t>
            </a:r>
            <a:r>
              <a:rPr lang="en-GB" sz="1600" dirty="0" err="1">
                <a:latin typeface="Calibri"/>
                <a:ea typeface="Calibri"/>
                <a:cs typeface="Calibri"/>
                <a:sym typeface="Calibri"/>
              </a:rPr>
              <a:t>mondo</a:t>
            </a:r>
            <a:r>
              <a:rPr lang="en-GB" sz="1600" dirty="0">
                <a:latin typeface="Calibri"/>
                <a:ea typeface="Calibri"/>
                <a:cs typeface="Calibri"/>
                <a:sym typeface="Calibri"/>
              </a:rPr>
              <a:t> </a:t>
            </a:r>
            <a:r>
              <a:rPr lang="en-GB" sz="1600" dirty="0" err="1">
                <a:latin typeface="Calibri"/>
                <a:ea typeface="Calibri"/>
                <a:cs typeface="Calibri"/>
                <a:sym typeface="Calibri"/>
              </a:rPr>
              <a:t>migliore</a:t>
            </a:r>
            <a:r>
              <a:rPr lang="en-GB" sz="1600" dirty="0">
                <a:latin typeface="Calibri"/>
                <a:ea typeface="Calibri"/>
                <a:cs typeface="Calibri"/>
                <a:sym typeface="Calibri"/>
              </a:rPr>
              <a:t> per </a:t>
            </a:r>
            <a:r>
              <a:rPr lang="en-GB" sz="1600" dirty="0" err="1">
                <a:latin typeface="Calibri"/>
                <a:ea typeface="Calibri"/>
                <a:cs typeface="Calibri"/>
                <a:sym typeface="Calibri"/>
              </a:rPr>
              <a:t>noi</a:t>
            </a:r>
            <a:r>
              <a:rPr lang="en-GB" sz="1600" dirty="0">
                <a:latin typeface="Calibri"/>
                <a:ea typeface="Calibri"/>
                <a:cs typeface="Calibri"/>
                <a:sym typeface="Calibri"/>
              </a:rPr>
              <a:t> e per </a:t>
            </a:r>
            <a:r>
              <a:rPr lang="en-GB" sz="1600" dirty="0" err="1">
                <a:latin typeface="Calibri"/>
                <a:ea typeface="Calibri"/>
                <a:cs typeface="Calibri"/>
                <a:sym typeface="Calibri"/>
              </a:rPr>
              <a:t>coloro</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verranno</a:t>
            </a:r>
            <a:r>
              <a:rPr lang="en-GB" sz="1600" dirty="0">
                <a:latin typeface="Calibri"/>
                <a:ea typeface="Calibri"/>
                <a:cs typeface="Calibri"/>
                <a:sym typeface="Calibri"/>
              </a:rPr>
              <a:t> dopo di </a:t>
            </a:r>
            <a:r>
              <a:rPr lang="en-GB" sz="1600" dirty="0" err="1">
                <a:latin typeface="Calibri"/>
                <a:ea typeface="Calibri"/>
                <a:cs typeface="Calibri"/>
                <a:sym typeface="Calibri"/>
              </a:rPr>
              <a:t>noi</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i="1" dirty="0">
                <a:latin typeface="Calibri"/>
                <a:ea typeface="Calibri"/>
                <a:cs typeface="Calibri"/>
                <a:sym typeface="Calibri"/>
              </a:rPr>
              <a:t>"</a:t>
            </a:r>
            <a:r>
              <a:rPr lang="en-GB" sz="1600" b="1" i="1" dirty="0" err="1">
                <a:latin typeface="Calibri"/>
                <a:ea typeface="Calibri"/>
                <a:cs typeface="Calibri"/>
                <a:sym typeface="Calibri"/>
              </a:rPr>
              <a:t>Soddisfare</a:t>
            </a:r>
            <a:r>
              <a:rPr lang="en-GB" sz="1600" b="1" i="1" dirty="0">
                <a:latin typeface="Calibri"/>
                <a:ea typeface="Calibri"/>
                <a:cs typeface="Calibri"/>
                <a:sym typeface="Calibri"/>
              </a:rPr>
              <a:t> </a:t>
            </a:r>
            <a:r>
              <a:rPr lang="en-GB" sz="1600" b="1" i="1" dirty="0" err="1">
                <a:latin typeface="Calibri"/>
                <a:ea typeface="Calibri"/>
                <a:cs typeface="Calibri"/>
                <a:sym typeface="Calibri"/>
              </a:rPr>
              <a:t>i</a:t>
            </a:r>
            <a:r>
              <a:rPr lang="en-GB" sz="1600" b="1" i="1" dirty="0">
                <a:latin typeface="Calibri"/>
                <a:ea typeface="Calibri"/>
                <a:cs typeface="Calibri"/>
                <a:sym typeface="Calibri"/>
              </a:rPr>
              <a:t> </a:t>
            </a:r>
            <a:r>
              <a:rPr lang="en-GB" sz="1600" b="1" i="1" dirty="0" err="1">
                <a:latin typeface="Calibri"/>
                <a:ea typeface="Calibri"/>
                <a:cs typeface="Calibri"/>
                <a:sym typeface="Calibri"/>
              </a:rPr>
              <a:t>bisogni</a:t>
            </a:r>
            <a:r>
              <a:rPr lang="en-GB" sz="1600" b="1" i="1" dirty="0">
                <a:latin typeface="Calibri"/>
                <a:ea typeface="Calibri"/>
                <a:cs typeface="Calibri"/>
                <a:sym typeface="Calibri"/>
              </a:rPr>
              <a:t> del </a:t>
            </a:r>
            <a:r>
              <a:rPr lang="en-GB" sz="1600" b="1" i="1" dirty="0" err="1">
                <a:latin typeface="Calibri"/>
                <a:ea typeface="Calibri"/>
                <a:cs typeface="Calibri"/>
                <a:sym typeface="Calibri"/>
              </a:rPr>
              <a:t>presente</a:t>
            </a:r>
            <a:r>
              <a:rPr lang="en-GB" sz="1600" b="1" i="1" dirty="0">
                <a:latin typeface="Calibri"/>
                <a:ea typeface="Calibri"/>
                <a:cs typeface="Calibri"/>
                <a:sym typeface="Calibri"/>
              </a:rPr>
              <a:t> senza </a:t>
            </a:r>
            <a:r>
              <a:rPr lang="en-GB" sz="1600" b="1" i="1" dirty="0" err="1">
                <a:latin typeface="Calibri"/>
                <a:ea typeface="Calibri"/>
                <a:cs typeface="Calibri"/>
                <a:sym typeface="Calibri"/>
              </a:rPr>
              <a:t>compromettere</a:t>
            </a:r>
            <a:r>
              <a:rPr lang="en-GB" sz="1600" b="1" i="1" dirty="0">
                <a:latin typeface="Calibri"/>
                <a:ea typeface="Calibri"/>
                <a:cs typeface="Calibri"/>
                <a:sym typeface="Calibri"/>
              </a:rPr>
              <a:t> la </a:t>
            </a:r>
            <a:r>
              <a:rPr lang="en-GB" sz="1600" b="1" i="1" dirty="0" err="1">
                <a:latin typeface="Calibri"/>
                <a:ea typeface="Calibri"/>
                <a:cs typeface="Calibri"/>
                <a:sym typeface="Calibri"/>
              </a:rPr>
              <a:t>capacità</a:t>
            </a:r>
            <a:r>
              <a:rPr lang="en-GB" sz="1600" b="1" i="1" dirty="0">
                <a:latin typeface="Calibri"/>
                <a:ea typeface="Calibri"/>
                <a:cs typeface="Calibri"/>
                <a:sym typeface="Calibri"/>
              </a:rPr>
              <a:t> </a:t>
            </a:r>
            <a:r>
              <a:rPr lang="en-GB" sz="1600" b="1" i="1" dirty="0" err="1">
                <a:latin typeface="Calibri"/>
                <a:ea typeface="Calibri"/>
                <a:cs typeface="Calibri"/>
                <a:sym typeface="Calibri"/>
              </a:rPr>
              <a:t>delle</a:t>
            </a:r>
            <a:r>
              <a:rPr lang="en-GB" sz="1600" b="1" i="1" dirty="0">
                <a:latin typeface="Calibri"/>
                <a:ea typeface="Calibri"/>
                <a:cs typeface="Calibri"/>
                <a:sym typeface="Calibri"/>
              </a:rPr>
              <a:t> </a:t>
            </a:r>
            <a:r>
              <a:rPr lang="en-GB" sz="1600" b="1" i="1" dirty="0" err="1">
                <a:latin typeface="Calibri"/>
                <a:ea typeface="Calibri"/>
                <a:cs typeface="Calibri"/>
                <a:sym typeface="Calibri"/>
              </a:rPr>
              <a:t>generazioni</a:t>
            </a:r>
            <a:r>
              <a:rPr lang="en-GB" sz="1600" b="1" i="1" dirty="0">
                <a:latin typeface="Calibri"/>
                <a:ea typeface="Calibri"/>
                <a:cs typeface="Calibri"/>
                <a:sym typeface="Calibri"/>
              </a:rPr>
              <a:t> future di </a:t>
            </a:r>
            <a:r>
              <a:rPr lang="en-GB" sz="1600" b="1" i="1" dirty="0" err="1">
                <a:latin typeface="Calibri"/>
                <a:ea typeface="Calibri"/>
                <a:cs typeface="Calibri"/>
                <a:sym typeface="Calibri"/>
              </a:rPr>
              <a:t>soddisfare</a:t>
            </a:r>
            <a:r>
              <a:rPr lang="en-GB" sz="1600" b="1" i="1" dirty="0">
                <a:latin typeface="Calibri"/>
                <a:ea typeface="Calibri"/>
                <a:cs typeface="Calibri"/>
                <a:sym typeface="Calibri"/>
              </a:rPr>
              <a:t> </a:t>
            </a:r>
            <a:r>
              <a:rPr lang="en-GB" sz="1600" b="1" i="1" dirty="0" err="1">
                <a:latin typeface="Calibri"/>
                <a:ea typeface="Calibri"/>
                <a:cs typeface="Calibri"/>
                <a:sym typeface="Calibri"/>
              </a:rPr>
              <a:t>i</a:t>
            </a:r>
            <a:r>
              <a:rPr lang="en-GB" sz="1600" b="1" i="1" dirty="0">
                <a:latin typeface="Calibri"/>
                <a:ea typeface="Calibri"/>
                <a:cs typeface="Calibri"/>
                <a:sym typeface="Calibri"/>
              </a:rPr>
              <a:t> </a:t>
            </a:r>
            <a:r>
              <a:rPr lang="en-GB" sz="1600" b="1" i="1" dirty="0" err="1">
                <a:latin typeface="Calibri"/>
                <a:ea typeface="Calibri"/>
                <a:cs typeface="Calibri"/>
                <a:sym typeface="Calibri"/>
              </a:rPr>
              <a:t>propri</a:t>
            </a:r>
            <a:r>
              <a:rPr lang="en-GB" sz="1600" b="1" i="1" dirty="0">
                <a:latin typeface="Calibri"/>
                <a:ea typeface="Calibri"/>
                <a:cs typeface="Calibri"/>
                <a:sym typeface="Calibri"/>
              </a:rPr>
              <a:t>". </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Nel </a:t>
            </a:r>
            <a:r>
              <a:rPr lang="en-GB" sz="1600" dirty="0" err="1">
                <a:latin typeface="Calibri"/>
                <a:ea typeface="Calibri"/>
                <a:cs typeface="Calibri"/>
                <a:sym typeface="Calibri"/>
              </a:rPr>
              <a:t>giugno</a:t>
            </a:r>
            <a:r>
              <a:rPr lang="en-GB" sz="1600" dirty="0">
                <a:latin typeface="Calibri"/>
                <a:ea typeface="Calibri"/>
                <a:cs typeface="Calibri"/>
                <a:sym typeface="Calibri"/>
              </a:rPr>
              <a:t> 1992, al Vertice </a:t>
            </a:r>
            <a:r>
              <a:rPr lang="en-GB" sz="1600" dirty="0" err="1">
                <a:latin typeface="Calibri"/>
                <a:ea typeface="Calibri"/>
                <a:cs typeface="Calibri"/>
                <a:sym typeface="Calibri"/>
              </a:rPr>
              <a:t>della</a:t>
            </a:r>
            <a:r>
              <a:rPr lang="en-GB" sz="1600" dirty="0">
                <a:latin typeface="Calibri"/>
                <a:ea typeface="Calibri"/>
                <a:cs typeface="Calibri"/>
                <a:sym typeface="Calibri"/>
              </a:rPr>
              <a:t> Terra di Rio de Janeiro, in Brasile, </a:t>
            </a:r>
            <a:r>
              <a:rPr lang="en-GB" sz="1600" dirty="0" err="1">
                <a:latin typeface="Calibri"/>
                <a:ea typeface="Calibri"/>
                <a:cs typeface="Calibri"/>
                <a:sym typeface="Calibri"/>
              </a:rPr>
              <a:t>più</a:t>
            </a:r>
            <a:r>
              <a:rPr lang="en-GB" sz="1600" dirty="0">
                <a:latin typeface="Calibri"/>
                <a:ea typeface="Calibri"/>
                <a:cs typeface="Calibri"/>
                <a:sym typeface="Calibri"/>
              </a:rPr>
              <a:t> di 178 </a:t>
            </a:r>
            <a:r>
              <a:rPr lang="en-GB" sz="1600" dirty="0" err="1">
                <a:latin typeface="Calibri"/>
                <a:ea typeface="Calibri"/>
                <a:cs typeface="Calibri"/>
                <a:sym typeface="Calibri"/>
              </a:rPr>
              <a:t>Paesi</a:t>
            </a:r>
            <a:r>
              <a:rPr lang="en-GB" sz="1600" dirty="0">
                <a:latin typeface="Calibri"/>
                <a:ea typeface="Calibri"/>
                <a:cs typeface="Calibri"/>
                <a:sym typeface="Calibri"/>
              </a:rPr>
              <a:t> </a:t>
            </a:r>
            <a:r>
              <a:rPr lang="en-GB" sz="1600" dirty="0" err="1">
                <a:latin typeface="Calibri"/>
                <a:ea typeface="Calibri"/>
                <a:cs typeface="Calibri"/>
                <a:sym typeface="Calibri"/>
              </a:rPr>
              <a:t>hanno</a:t>
            </a:r>
            <a:r>
              <a:rPr lang="en-GB" sz="1600" dirty="0">
                <a:latin typeface="Calibri"/>
                <a:ea typeface="Calibri"/>
                <a:cs typeface="Calibri"/>
                <a:sym typeface="Calibri"/>
              </a:rPr>
              <a:t> </a:t>
            </a:r>
            <a:r>
              <a:rPr lang="en-GB" sz="1600" dirty="0" err="1">
                <a:latin typeface="Calibri"/>
                <a:ea typeface="Calibri"/>
                <a:cs typeface="Calibri"/>
                <a:sym typeface="Calibri"/>
              </a:rPr>
              <a:t>adottato</a:t>
            </a:r>
            <a:r>
              <a:rPr lang="en-GB" sz="1600" dirty="0">
                <a:latin typeface="Calibri"/>
                <a:ea typeface="Calibri"/>
                <a:cs typeface="Calibri"/>
                <a:sym typeface="Calibri"/>
              </a:rPr>
              <a:t> </a:t>
            </a:r>
            <a:r>
              <a:rPr lang="en-GB" sz="1600" dirty="0" err="1">
                <a:latin typeface="Calibri"/>
                <a:ea typeface="Calibri"/>
                <a:cs typeface="Calibri"/>
                <a:sym typeface="Calibri"/>
              </a:rPr>
              <a:t>l'Agenda</a:t>
            </a:r>
            <a:r>
              <a:rPr lang="en-GB" sz="1600" dirty="0">
                <a:latin typeface="Calibri"/>
                <a:ea typeface="Calibri"/>
                <a:cs typeface="Calibri"/>
                <a:sym typeface="Calibri"/>
              </a:rPr>
              <a:t> 21, un piano </a:t>
            </a:r>
            <a:r>
              <a:rPr lang="en-GB" sz="1600" dirty="0" err="1">
                <a:latin typeface="Calibri"/>
                <a:ea typeface="Calibri"/>
                <a:cs typeface="Calibri"/>
                <a:sym typeface="Calibri"/>
              </a:rPr>
              <a:t>d'azione</a:t>
            </a:r>
            <a:r>
              <a:rPr lang="en-GB" sz="1600" dirty="0">
                <a:latin typeface="Calibri"/>
                <a:ea typeface="Calibri"/>
                <a:cs typeface="Calibri"/>
                <a:sym typeface="Calibri"/>
              </a:rPr>
              <a:t> </a:t>
            </a:r>
            <a:r>
              <a:rPr lang="en-GB" sz="1600" dirty="0" err="1">
                <a:latin typeface="Calibri"/>
                <a:ea typeface="Calibri"/>
                <a:cs typeface="Calibri"/>
                <a:sym typeface="Calibri"/>
              </a:rPr>
              <a:t>completo</a:t>
            </a:r>
            <a:r>
              <a:rPr lang="en-GB" sz="1600" dirty="0">
                <a:latin typeface="Calibri"/>
                <a:ea typeface="Calibri"/>
                <a:cs typeface="Calibri"/>
                <a:sym typeface="Calibri"/>
              </a:rPr>
              <a:t> per </a:t>
            </a:r>
            <a:r>
              <a:rPr lang="en-GB" sz="1600" dirty="0" err="1">
                <a:latin typeface="Calibri"/>
                <a:ea typeface="Calibri"/>
                <a:cs typeface="Calibri"/>
                <a:sym typeface="Calibri"/>
              </a:rPr>
              <a:t>costruire</a:t>
            </a:r>
            <a:r>
              <a:rPr lang="en-GB" sz="1600" dirty="0">
                <a:latin typeface="Calibri"/>
                <a:ea typeface="Calibri"/>
                <a:cs typeface="Calibri"/>
                <a:sym typeface="Calibri"/>
              </a:rPr>
              <a:t> </a:t>
            </a:r>
            <a:r>
              <a:rPr lang="en-GB" sz="1600" dirty="0" err="1">
                <a:latin typeface="Calibri"/>
                <a:ea typeface="Calibri"/>
                <a:cs typeface="Calibri"/>
                <a:sym typeface="Calibri"/>
              </a:rPr>
              <a:t>una</a:t>
            </a:r>
            <a:r>
              <a:rPr lang="en-GB" sz="1600" dirty="0">
                <a:latin typeface="Calibri"/>
                <a:ea typeface="Calibri"/>
                <a:cs typeface="Calibri"/>
                <a:sym typeface="Calibri"/>
              </a:rPr>
              <a:t> partnership </a:t>
            </a:r>
            <a:r>
              <a:rPr lang="en-GB" sz="1600" dirty="0" err="1">
                <a:latin typeface="Calibri"/>
                <a:ea typeface="Calibri"/>
                <a:cs typeface="Calibri"/>
                <a:sym typeface="Calibri"/>
              </a:rPr>
              <a:t>globale</a:t>
            </a:r>
            <a:r>
              <a:rPr lang="en-GB" sz="1600" dirty="0">
                <a:latin typeface="Calibri"/>
                <a:ea typeface="Calibri"/>
                <a:cs typeface="Calibri"/>
                <a:sym typeface="Calibri"/>
              </a:rPr>
              <a:t> per lo </a:t>
            </a:r>
            <a:r>
              <a:rPr lang="en-GB" sz="1600" dirty="0" err="1">
                <a:latin typeface="Calibri"/>
                <a:ea typeface="Calibri"/>
                <a:cs typeface="Calibri"/>
                <a:sym typeface="Calibri"/>
              </a:rPr>
              <a:t>sviluppo</a:t>
            </a:r>
            <a:r>
              <a:rPr lang="en-GB" sz="1600" dirty="0">
                <a:latin typeface="Calibri"/>
                <a:ea typeface="Calibri"/>
                <a:cs typeface="Calibri"/>
                <a:sym typeface="Calibri"/>
              </a:rPr>
              <a:t> </a:t>
            </a:r>
            <a:r>
              <a:rPr lang="en-GB" sz="1600" dirty="0" err="1">
                <a:latin typeface="Calibri"/>
                <a:ea typeface="Calibri"/>
                <a:cs typeface="Calibri"/>
                <a:sym typeface="Calibri"/>
              </a:rPr>
              <a:t>sostenibile</a:t>
            </a:r>
            <a:r>
              <a:rPr lang="en-GB" sz="1600" dirty="0">
                <a:latin typeface="Calibri"/>
                <a:ea typeface="Calibri"/>
                <a:cs typeface="Calibri"/>
                <a:sym typeface="Calibri"/>
              </a:rPr>
              <a:t>, al fine di </a:t>
            </a:r>
            <a:r>
              <a:rPr lang="en-GB" sz="1600" dirty="0" err="1">
                <a:latin typeface="Calibri"/>
                <a:ea typeface="Calibri"/>
                <a:cs typeface="Calibri"/>
                <a:sym typeface="Calibri"/>
              </a:rPr>
              <a:t>migliorare</a:t>
            </a:r>
            <a:r>
              <a:rPr lang="en-GB" sz="1600" dirty="0">
                <a:latin typeface="Calibri"/>
                <a:ea typeface="Calibri"/>
                <a:cs typeface="Calibri"/>
                <a:sym typeface="Calibri"/>
              </a:rPr>
              <a:t> le </a:t>
            </a:r>
            <a:r>
              <a:rPr lang="en-GB" sz="1600" dirty="0" err="1">
                <a:latin typeface="Calibri"/>
                <a:ea typeface="Calibri"/>
                <a:cs typeface="Calibri"/>
                <a:sym typeface="Calibri"/>
              </a:rPr>
              <a:t>vite</a:t>
            </a:r>
            <a:r>
              <a:rPr lang="en-GB" sz="1600" dirty="0">
                <a:latin typeface="Calibri"/>
                <a:ea typeface="Calibri"/>
                <a:cs typeface="Calibri"/>
                <a:sym typeface="Calibri"/>
              </a:rPr>
              <a:t> </a:t>
            </a:r>
            <a:r>
              <a:rPr lang="en-GB" sz="1600" dirty="0" err="1">
                <a:latin typeface="Calibri"/>
                <a:ea typeface="Calibri"/>
                <a:cs typeface="Calibri"/>
                <a:sym typeface="Calibri"/>
              </a:rPr>
              <a:t>umane</a:t>
            </a:r>
            <a:r>
              <a:rPr lang="en-GB" sz="1600" dirty="0">
                <a:latin typeface="Calibri"/>
                <a:ea typeface="Calibri"/>
                <a:cs typeface="Calibri"/>
                <a:sym typeface="Calibri"/>
              </a:rPr>
              <a:t> e </a:t>
            </a:r>
            <a:r>
              <a:rPr lang="en-GB" sz="1600" dirty="0" err="1">
                <a:latin typeface="Calibri"/>
                <a:ea typeface="Calibri"/>
                <a:cs typeface="Calibri"/>
                <a:sym typeface="Calibri"/>
              </a:rPr>
              <a:t>proteggere</a:t>
            </a:r>
            <a:r>
              <a:rPr lang="en-GB" sz="1600" dirty="0">
                <a:latin typeface="Calibri"/>
                <a:ea typeface="Calibri"/>
                <a:cs typeface="Calibri"/>
                <a:sym typeface="Calibri"/>
              </a:rPr>
              <a:t> </a:t>
            </a:r>
            <a:r>
              <a:rPr lang="en-GB" sz="1600" dirty="0" err="1">
                <a:latin typeface="Calibri"/>
                <a:ea typeface="Calibri"/>
                <a:cs typeface="Calibri"/>
                <a:sym typeface="Calibri"/>
              </a:rPr>
              <a:t>l'ambiente</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dirty="0" err="1">
                <a:latin typeface="Calibri"/>
                <a:ea typeface="Calibri"/>
                <a:cs typeface="Calibri"/>
                <a:sym typeface="Calibri"/>
              </a:rPr>
              <a:t>Alla</a:t>
            </a:r>
            <a:r>
              <a:rPr lang="en-GB" sz="1600" dirty="0">
                <a:latin typeface="Calibri"/>
                <a:ea typeface="Calibri"/>
                <a:cs typeface="Calibri"/>
                <a:sym typeface="Calibri"/>
              </a:rPr>
              <a:t> </a:t>
            </a:r>
            <a:r>
              <a:rPr lang="en-GB" sz="1600" dirty="0" err="1">
                <a:latin typeface="Calibri"/>
                <a:ea typeface="Calibri"/>
                <a:cs typeface="Calibri"/>
                <a:sym typeface="Calibri"/>
              </a:rPr>
              <a:t>Conferenza</a:t>
            </a:r>
            <a:r>
              <a:rPr lang="en-GB" sz="1600" dirty="0">
                <a:latin typeface="Calibri"/>
                <a:ea typeface="Calibri"/>
                <a:cs typeface="Calibri"/>
                <a:sym typeface="Calibri"/>
              </a:rPr>
              <a:t> </a:t>
            </a:r>
            <a:r>
              <a:rPr lang="en-GB" sz="1600" dirty="0" err="1">
                <a:latin typeface="Calibri"/>
                <a:ea typeface="Calibri"/>
                <a:cs typeface="Calibri"/>
                <a:sym typeface="Calibri"/>
              </a:rPr>
              <a:t>delle</a:t>
            </a:r>
            <a:r>
              <a:rPr lang="en-GB" sz="1600" dirty="0">
                <a:latin typeface="Calibri"/>
                <a:ea typeface="Calibri"/>
                <a:cs typeface="Calibri"/>
                <a:sym typeface="Calibri"/>
              </a:rPr>
              <a:t> </a:t>
            </a:r>
            <a:r>
              <a:rPr lang="en-GB" sz="1600" dirty="0" err="1">
                <a:latin typeface="Calibri"/>
                <a:ea typeface="Calibri"/>
                <a:cs typeface="Calibri"/>
                <a:sym typeface="Calibri"/>
              </a:rPr>
              <a:t>Nazioni</a:t>
            </a:r>
            <a:r>
              <a:rPr lang="en-GB" sz="1600" dirty="0">
                <a:latin typeface="Calibri"/>
                <a:ea typeface="Calibri"/>
                <a:cs typeface="Calibri"/>
                <a:sym typeface="Calibri"/>
              </a:rPr>
              <a:t> Unite </a:t>
            </a:r>
            <a:r>
              <a:rPr lang="en-GB" sz="1600" dirty="0" err="1">
                <a:latin typeface="Calibri"/>
                <a:ea typeface="Calibri"/>
                <a:cs typeface="Calibri"/>
                <a:sym typeface="Calibri"/>
              </a:rPr>
              <a:t>sullo</a:t>
            </a:r>
            <a:r>
              <a:rPr lang="en-GB" sz="1600" dirty="0">
                <a:latin typeface="Calibri"/>
                <a:ea typeface="Calibri"/>
                <a:cs typeface="Calibri"/>
                <a:sym typeface="Calibri"/>
              </a:rPr>
              <a:t> </a:t>
            </a:r>
            <a:r>
              <a:rPr lang="en-GB" sz="1600" dirty="0" err="1">
                <a:latin typeface="Calibri"/>
                <a:ea typeface="Calibri"/>
                <a:cs typeface="Calibri"/>
                <a:sym typeface="Calibri"/>
              </a:rPr>
              <a:t>sviluppo</a:t>
            </a:r>
            <a:r>
              <a:rPr lang="en-GB" sz="1600" dirty="0">
                <a:latin typeface="Calibri"/>
                <a:ea typeface="Calibri"/>
                <a:cs typeface="Calibri"/>
                <a:sym typeface="Calibri"/>
              </a:rPr>
              <a:t> </a:t>
            </a:r>
            <a:r>
              <a:rPr lang="en-GB" sz="1600" dirty="0" err="1">
                <a:latin typeface="Calibri"/>
                <a:ea typeface="Calibri"/>
                <a:cs typeface="Calibri"/>
                <a:sym typeface="Calibri"/>
              </a:rPr>
              <a:t>sostenibile</a:t>
            </a:r>
            <a:r>
              <a:rPr lang="en-GB" sz="1600" dirty="0">
                <a:latin typeface="Calibri"/>
                <a:ea typeface="Calibri"/>
                <a:cs typeface="Calibri"/>
                <a:sym typeface="Calibri"/>
              </a:rPr>
              <a:t> (Rio+20), </a:t>
            </a:r>
            <a:r>
              <a:rPr lang="en-GB" sz="1600" dirty="0" err="1">
                <a:latin typeface="Calibri"/>
                <a:ea typeface="Calibri"/>
                <a:cs typeface="Calibri"/>
                <a:sym typeface="Calibri"/>
              </a:rPr>
              <a:t>tenutasi</a:t>
            </a:r>
            <a:r>
              <a:rPr lang="en-GB" sz="1600" dirty="0">
                <a:latin typeface="Calibri"/>
                <a:ea typeface="Calibri"/>
                <a:cs typeface="Calibri"/>
                <a:sym typeface="Calibri"/>
              </a:rPr>
              <a:t> a Rio de Janeiro, in Brasile, </a:t>
            </a:r>
            <a:r>
              <a:rPr lang="en-GB" sz="1600" dirty="0" err="1">
                <a:latin typeface="Calibri"/>
                <a:ea typeface="Calibri"/>
                <a:cs typeface="Calibri"/>
                <a:sym typeface="Calibri"/>
              </a:rPr>
              <a:t>nel</a:t>
            </a:r>
            <a:r>
              <a:rPr lang="en-GB" sz="1600" dirty="0">
                <a:latin typeface="Calibri"/>
                <a:ea typeface="Calibri"/>
                <a:cs typeface="Calibri"/>
                <a:sym typeface="Calibri"/>
              </a:rPr>
              <a:t> </a:t>
            </a:r>
            <a:r>
              <a:rPr lang="en-GB" sz="1600" dirty="0" err="1">
                <a:latin typeface="Calibri"/>
                <a:ea typeface="Calibri"/>
                <a:cs typeface="Calibri"/>
                <a:sym typeface="Calibri"/>
              </a:rPr>
              <a:t>giugno</a:t>
            </a:r>
            <a:r>
              <a:rPr lang="en-GB" sz="1600" dirty="0">
                <a:latin typeface="Calibri"/>
                <a:ea typeface="Calibri"/>
                <a:cs typeface="Calibri"/>
                <a:sym typeface="Calibri"/>
              </a:rPr>
              <a:t> 2012, </a:t>
            </a:r>
            <a:r>
              <a:rPr lang="en-GB" sz="1600" dirty="0" err="1">
                <a:latin typeface="Calibri"/>
                <a:ea typeface="Calibri"/>
                <a:cs typeface="Calibri"/>
                <a:sym typeface="Calibri"/>
              </a:rPr>
              <a:t>gli</a:t>
            </a:r>
            <a:r>
              <a:rPr lang="en-GB" sz="1600" dirty="0">
                <a:latin typeface="Calibri"/>
                <a:ea typeface="Calibri"/>
                <a:cs typeface="Calibri"/>
                <a:sym typeface="Calibri"/>
              </a:rPr>
              <a:t> Stati </a:t>
            </a:r>
            <a:r>
              <a:rPr lang="en-GB" sz="1600" dirty="0" err="1">
                <a:latin typeface="Calibri"/>
                <a:ea typeface="Calibri"/>
                <a:cs typeface="Calibri"/>
                <a:sym typeface="Calibri"/>
              </a:rPr>
              <a:t>membri</a:t>
            </a:r>
            <a:r>
              <a:rPr lang="en-GB" sz="1600" dirty="0">
                <a:latin typeface="Calibri"/>
                <a:ea typeface="Calibri"/>
                <a:cs typeface="Calibri"/>
                <a:sym typeface="Calibri"/>
              </a:rPr>
              <a:t> </a:t>
            </a:r>
            <a:r>
              <a:rPr lang="en-GB" sz="1600" dirty="0" err="1">
                <a:latin typeface="Calibri"/>
                <a:ea typeface="Calibri"/>
                <a:cs typeface="Calibri"/>
                <a:sym typeface="Calibri"/>
              </a:rPr>
              <a:t>hanno</a:t>
            </a:r>
            <a:r>
              <a:rPr lang="en-GB" sz="1600" dirty="0">
                <a:latin typeface="Calibri"/>
                <a:ea typeface="Calibri"/>
                <a:cs typeface="Calibri"/>
                <a:sym typeface="Calibri"/>
              </a:rPr>
              <a:t> </a:t>
            </a:r>
            <a:r>
              <a:rPr lang="en-GB" sz="1600" dirty="0" err="1">
                <a:latin typeface="Calibri"/>
                <a:ea typeface="Calibri"/>
                <a:cs typeface="Calibri"/>
                <a:sym typeface="Calibri"/>
              </a:rPr>
              <a:t>adottato</a:t>
            </a:r>
            <a:r>
              <a:rPr lang="en-GB" sz="1600" dirty="0">
                <a:latin typeface="Calibri"/>
                <a:ea typeface="Calibri"/>
                <a:cs typeface="Calibri"/>
                <a:sym typeface="Calibri"/>
              </a:rPr>
              <a:t> il </a:t>
            </a:r>
            <a:r>
              <a:rPr lang="en-GB" sz="1600" dirty="0" err="1">
                <a:latin typeface="Calibri"/>
                <a:ea typeface="Calibri"/>
                <a:cs typeface="Calibri"/>
                <a:sym typeface="Calibri"/>
              </a:rPr>
              <a:t>documento</a:t>
            </a:r>
            <a:r>
              <a:rPr lang="en-GB" sz="1600" dirty="0">
                <a:latin typeface="Calibri"/>
                <a:ea typeface="Calibri"/>
                <a:cs typeface="Calibri"/>
                <a:sym typeface="Calibri"/>
              </a:rPr>
              <a:t> finale "Il </a:t>
            </a:r>
            <a:r>
              <a:rPr lang="en-GB" sz="1600" dirty="0" err="1">
                <a:latin typeface="Calibri"/>
                <a:ea typeface="Calibri"/>
                <a:cs typeface="Calibri"/>
                <a:sym typeface="Calibri"/>
              </a:rPr>
              <a:t>futuro</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vogliamo</a:t>
            </a:r>
            <a:r>
              <a:rPr lang="en-GB" sz="1600" dirty="0">
                <a:latin typeface="Calibri"/>
                <a:ea typeface="Calibri"/>
                <a:cs typeface="Calibri"/>
                <a:sym typeface="Calibri"/>
              </a:rPr>
              <a:t>", in cui </a:t>
            </a:r>
            <a:r>
              <a:rPr lang="en-GB" sz="1600" dirty="0" err="1">
                <a:latin typeface="Calibri"/>
                <a:ea typeface="Calibri"/>
                <a:cs typeface="Calibri"/>
                <a:sym typeface="Calibri"/>
              </a:rPr>
              <a:t>hanno</a:t>
            </a:r>
            <a:r>
              <a:rPr lang="en-GB" sz="1600" dirty="0">
                <a:latin typeface="Calibri"/>
                <a:ea typeface="Calibri"/>
                <a:cs typeface="Calibri"/>
                <a:sym typeface="Calibri"/>
              </a:rPr>
              <a:t> </a:t>
            </a:r>
            <a:r>
              <a:rPr lang="en-GB" sz="1600" dirty="0" err="1">
                <a:latin typeface="Calibri"/>
                <a:ea typeface="Calibri"/>
                <a:cs typeface="Calibri"/>
                <a:sym typeface="Calibri"/>
              </a:rPr>
              <a:t>deciso</a:t>
            </a:r>
            <a:r>
              <a:rPr lang="en-GB" sz="1600" dirty="0">
                <a:latin typeface="Calibri"/>
                <a:ea typeface="Calibri"/>
                <a:cs typeface="Calibri"/>
                <a:sym typeface="Calibri"/>
              </a:rPr>
              <a:t>, </a:t>
            </a:r>
            <a:r>
              <a:rPr lang="en-GB" sz="1600" dirty="0" err="1">
                <a:latin typeface="Calibri"/>
                <a:ea typeface="Calibri"/>
                <a:cs typeface="Calibri"/>
                <a:sym typeface="Calibri"/>
              </a:rPr>
              <a:t>tra</a:t>
            </a:r>
            <a:r>
              <a:rPr lang="en-GB" sz="1600" dirty="0">
                <a:latin typeface="Calibri"/>
                <a:ea typeface="Calibri"/>
                <a:cs typeface="Calibri"/>
                <a:sym typeface="Calibri"/>
              </a:rPr>
              <a:t> </a:t>
            </a:r>
            <a:r>
              <a:rPr lang="en-GB" sz="1600" dirty="0" err="1">
                <a:latin typeface="Calibri"/>
                <a:ea typeface="Calibri"/>
                <a:cs typeface="Calibri"/>
                <a:sym typeface="Calibri"/>
              </a:rPr>
              <a:t>l'altro</a:t>
            </a:r>
            <a:r>
              <a:rPr lang="en-GB" sz="1600" dirty="0">
                <a:latin typeface="Calibri"/>
                <a:ea typeface="Calibri"/>
                <a:cs typeface="Calibri"/>
                <a:sym typeface="Calibri"/>
              </a:rPr>
              <a:t>, di </a:t>
            </a:r>
            <a:r>
              <a:rPr lang="en-GB" sz="1600" dirty="0" err="1">
                <a:latin typeface="Calibri"/>
                <a:ea typeface="Calibri"/>
                <a:cs typeface="Calibri"/>
                <a:sym typeface="Calibri"/>
              </a:rPr>
              <a:t>avviare</a:t>
            </a:r>
            <a:r>
              <a:rPr lang="en-GB" sz="1600" dirty="0">
                <a:latin typeface="Calibri"/>
                <a:ea typeface="Calibri"/>
                <a:cs typeface="Calibri"/>
                <a:sym typeface="Calibri"/>
              </a:rPr>
              <a:t> un </a:t>
            </a:r>
            <a:r>
              <a:rPr lang="en-GB" sz="1600" dirty="0" err="1">
                <a:latin typeface="Calibri"/>
                <a:ea typeface="Calibri"/>
                <a:cs typeface="Calibri"/>
                <a:sym typeface="Calibri"/>
              </a:rPr>
              <a:t>processo</a:t>
            </a:r>
            <a:r>
              <a:rPr lang="en-GB" sz="1600" dirty="0">
                <a:latin typeface="Calibri"/>
                <a:ea typeface="Calibri"/>
                <a:cs typeface="Calibri"/>
                <a:sym typeface="Calibri"/>
              </a:rPr>
              <a:t> per </a:t>
            </a:r>
            <a:r>
              <a:rPr lang="en-GB" sz="1600" dirty="0" err="1">
                <a:latin typeface="Calibri"/>
                <a:ea typeface="Calibri"/>
                <a:cs typeface="Calibri"/>
                <a:sym typeface="Calibri"/>
              </a:rPr>
              <a:t>sviluppare</a:t>
            </a:r>
            <a:r>
              <a:rPr lang="en-GB" sz="1600" dirty="0">
                <a:latin typeface="Calibri"/>
                <a:ea typeface="Calibri"/>
                <a:cs typeface="Calibri"/>
                <a:sym typeface="Calibri"/>
              </a:rPr>
              <a:t> </a:t>
            </a:r>
            <a:r>
              <a:rPr lang="en-GB" sz="1600" dirty="0" err="1">
                <a:latin typeface="Calibri"/>
                <a:ea typeface="Calibri"/>
                <a:cs typeface="Calibri"/>
                <a:sym typeface="Calibri"/>
              </a:rPr>
              <a:t>una</a:t>
            </a:r>
            <a:r>
              <a:rPr lang="en-GB" sz="1600" dirty="0">
                <a:latin typeface="Calibri"/>
                <a:ea typeface="Calibri"/>
                <a:cs typeface="Calibri"/>
                <a:sym typeface="Calibri"/>
              </a:rPr>
              <a:t> </a:t>
            </a:r>
            <a:r>
              <a:rPr lang="en-GB" sz="1600" dirty="0" err="1">
                <a:latin typeface="Calibri"/>
                <a:ea typeface="Calibri"/>
                <a:cs typeface="Calibri"/>
                <a:sym typeface="Calibri"/>
              </a:rPr>
              <a:t>serie</a:t>
            </a:r>
            <a:r>
              <a:rPr lang="en-GB" sz="1600" dirty="0">
                <a:latin typeface="Calibri"/>
                <a:ea typeface="Calibri"/>
                <a:cs typeface="Calibri"/>
                <a:sym typeface="Calibri"/>
              </a:rPr>
              <a:t> di </a:t>
            </a:r>
            <a:r>
              <a:rPr lang="en-GB" sz="1600" dirty="0" err="1">
                <a:latin typeface="Calibri"/>
                <a:ea typeface="Calibri"/>
                <a:cs typeface="Calibri"/>
                <a:sym typeface="Calibri"/>
              </a:rPr>
              <a:t>Obiettivi</a:t>
            </a:r>
            <a:r>
              <a:rPr lang="en-GB" sz="1600" dirty="0">
                <a:latin typeface="Calibri"/>
                <a:ea typeface="Calibri"/>
                <a:cs typeface="Calibri"/>
                <a:sym typeface="Calibri"/>
              </a:rPr>
              <a:t> di </a:t>
            </a:r>
            <a:r>
              <a:rPr lang="en-GB" sz="1600" dirty="0" err="1">
                <a:latin typeface="Calibri"/>
                <a:ea typeface="Calibri"/>
                <a:cs typeface="Calibri"/>
                <a:sym typeface="Calibri"/>
              </a:rPr>
              <a:t>Sviluppo</a:t>
            </a:r>
            <a:r>
              <a:rPr lang="en-GB" sz="1600" dirty="0">
                <a:latin typeface="Calibri"/>
                <a:ea typeface="Calibri"/>
                <a:cs typeface="Calibri"/>
                <a:sym typeface="Calibri"/>
              </a:rPr>
              <a:t> </a:t>
            </a:r>
            <a:r>
              <a:rPr lang="en-GB" sz="1600" dirty="0" err="1">
                <a:latin typeface="Calibri"/>
                <a:ea typeface="Calibri"/>
                <a:cs typeface="Calibri"/>
                <a:sym typeface="Calibri"/>
              </a:rPr>
              <a:t>Sostenibile</a:t>
            </a:r>
            <a:r>
              <a:rPr lang="en-GB" sz="1600" dirty="0">
                <a:latin typeface="Calibri"/>
                <a:ea typeface="Calibri"/>
                <a:cs typeface="Calibri"/>
                <a:sym typeface="Calibri"/>
              </a:rPr>
              <a:t> (SDG)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si</a:t>
            </a:r>
            <a:r>
              <a:rPr lang="en-GB" sz="1600" dirty="0">
                <a:latin typeface="Calibri"/>
                <a:ea typeface="Calibri"/>
                <a:cs typeface="Calibri"/>
                <a:sym typeface="Calibri"/>
              </a:rPr>
              <a:t> </a:t>
            </a:r>
            <a:r>
              <a:rPr lang="en-GB" sz="1600" dirty="0" err="1">
                <a:latin typeface="Calibri"/>
                <a:ea typeface="Calibri"/>
                <a:cs typeface="Calibri"/>
                <a:sym typeface="Calibri"/>
              </a:rPr>
              <a:t>basino</a:t>
            </a:r>
            <a:r>
              <a:rPr lang="en-GB" sz="1600" dirty="0">
                <a:latin typeface="Calibri"/>
                <a:ea typeface="Calibri"/>
                <a:cs typeface="Calibri"/>
                <a:sym typeface="Calibri"/>
              </a:rPr>
              <a:t> </a:t>
            </a:r>
            <a:r>
              <a:rPr lang="en-GB" sz="1600" dirty="0" err="1">
                <a:latin typeface="Calibri"/>
                <a:ea typeface="Calibri"/>
                <a:cs typeface="Calibri"/>
                <a:sym typeface="Calibri"/>
              </a:rPr>
              <a:t>sugli</a:t>
            </a:r>
            <a:r>
              <a:rPr lang="en-GB" sz="1600" dirty="0">
                <a:latin typeface="Calibri"/>
                <a:ea typeface="Calibri"/>
                <a:cs typeface="Calibri"/>
                <a:sym typeface="Calibri"/>
              </a:rPr>
              <a:t> </a:t>
            </a:r>
            <a:r>
              <a:rPr lang="en-GB" sz="1600" dirty="0" err="1">
                <a:latin typeface="Calibri"/>
                <a:ea typeface="Calibri"/>
                <a:cs typeface="Calibri"/>
                <a:sym typeface="Calibri"/>
              </a:rPr>
              <a:t>Obiettivi</a:t>
            </a:r>
            <a:r>
              <a:rPr lang="en-GB" sz="1600" dirty="0">
                <a:latin typeface="Calibri"/>
                <a:ea typeface="Calibri"/>
                <a:cs typeface="Calibri"/>
                <a:sym typeface="Calibri"/>
              </a:rPr>
              <a:t> di </a:t>
            </a:r>
            <a:r>
              <a:rPr lang="en-GB" sz="1600" dirty="0" err="1">
                <a:latin typeface="Calibri"/>
                <a:ea typeface="Calibri"/>
                <a:cs typeface="Calibri"/>
                <a:sym typeface="Calibri"/>
              </a:rPr>
              <a:t>Sviluppo</a:t>
            </a:r>
            <a:r>
              <a:rPr lang="en-GB" sz="1600" dirty="0">
                <a:latin typeface="Calibri"/>
                <a:ea typeface="Calibri"/>
                <a:cs typeface="Calibri"/>
                <a:sym typeface="Calibri"/>
              </a:rPr>
              <a:t> del </a:t>
            </a:r>
            <a:r>
              <a:rPr lang="en-GB" sz="1600" dirty="0" err="1">
                <a:latin typeface="Calibri"/>
                <a:ea typeface="Calibri"/>
                <a:cs typeface="Calibri"/>
                <a:sym typeface="Calibri"/>
              </a:rPr>
              <a:t>Millennio</a:t>
            </a:r>
            <a:r>
              <a:rPr lang="en-GB" sz="1600" dirty="0">
                <a:latin typeface="Calibri"/>
                <a:ea typeface="Calibri"/>
                <a:cs typeface="Calibri"/>
                <a:sym typeface="Calibri"/>
              </a:rPr>
              <a:t> (MDG) e di </a:t>
            </a:r>
            <a:r>
              <a:rPr lang="en-GB" sz="1600" dirty="0" err="1">
                <a:latin typeface="Calibri"/>
                <a:ea typeface="Calibri"/>
                <a:cs typeface="Calibri"/>
                <a:sym typeface="Calibri"/>
              </a:rPr>
              <a:t>istituire</a:t>
            </a:r>
            <a:r>
              <a:rPr lang="en-GB" sz="1600" dirty="0">
                <a:latin typeface="Calibri"/>
                <a:ea typeface="Calibri"/>
                <a:cs typeface="Calibri"/>
                <a:sym typeface="Calibri"/>
              </a:rPr>
              <a:t> il Forum politico di alto </a:t>
            </a:r>
            <a:r>
              <a:rPr lang="en-GB" sz="1600" dirty="0" err="1">
                <a:latin typeface="Calibri"/>
                <a:ea typeface="Calibri"/>
                <a:cs typeface="Calibri"/>
                <a:sym typeface="Calibri"/>
              </a:rPr>
              <a:t>livello</a:t>
            </a:r>
            <a:r>
              <a:rPr lang="en-GB" sz="1600" dirty="0">
                <a:latin typeface="Calibri"/>
                <a:ea typeface="Calibri"/>
                <a:cs typeface="Calibri"/>
                <a:sym typeface="Calibri"/>
              </a:rPr>
              <a:t> </a:t>
            </a:r>
            <a:r>
              <a:rPr lang="en-GB" sz="1600" dirty="0" err="1">
                <a:latin typeface="Calibri"/>
                <a:ea typeface="Calibri"/>
                <a:cs typeface="Calibri"/>
                <a:sym typeface="Calibri"/>
              </a:rPr>
              <a:t>delle</a:t>
            </a:r>
            <a:r>
              <a:rPr lang="en-GB" sz="1600" dirty="0">
                <a:latin typeface="Calibri"/>
                <a:ea typeface="Calibri"/>
                <a:cs typeface="Calibri"/>
                <a:sym typeface="Calibri"/>
              </a:rPr>
              <a:t> </a:t>
            </a:r>
            <a:r>
              <a:rPr lang="en-GB" sz="1600" dirty="0" err="1">
                <a:latin typeface="Calibri"/>
                <a:ea typeface="Calibri"/>
                <a:cs typeface="Calibri"/>
                <a:sym typeface="Calibri"/>
              </a:rPr>
              <a:t>Nazioni</a:t>
            </a:r>
            <a:r>
              <a:rPr lang="en-GB" sz="1600" dirty="0">
                <a:latin typeface="Calibri"/>
                <a:ea typeface="Calibri"/>
                <a:cs typeface="Calibri"/>
                <a:sym typeface="Calibri"/>
              </a:rPr>
              <a:t> Unite </a:t>
            </a:r>
            <a:r>
              <a:rPr lang="en-GB" sz="1600" dirty="0" err="1">
                <a:latin typeface="Calibri"/>
                <a:ea typeface="Calibri"/>
                <a:cs typeface="Calibri"/>
                <a:sym typeface="Calibri"/>
              </a:rPr>
              <a:t>sullo</a:t>
            </a:r>
            <a:r>
              <a:rPr lang="en-GB" sz="1600" dirty="0">
                <a:latin typeface="Calibri"/>
                <a:ea typeface="Calibri"/>
                <a:cs typeface="Calibri"/>
                <a:sym typeface="Calibri"/>
              </a:rPr>
              <a:t> </a:t>
            </a:r>
            <a:r>
              <a:rPr lang="en-GB" sz="1600" dirty="0" err="1">
                <a:latin typeface="Calibri"/>
                <a:ea typeface="Calibri"/>
                <a:cs typeface="Calibri"/>
                <a:sym typeface="Calibri"/>
              </a:rPr>
              <a:t>sviluppo</a:t>
            </a:r>
            <a:r>
              <a:rPr lang="en-GB" sz="1600" dirty="0">
                <a:latin typeface="Calibri"/>
                <a:ea typeface="Calibri"/>
                <a:cs typeface="Calibri"/>
                <a:sym typeface="Calibri"/>
              </a:rPr>
              <a:t> </a:t>
            </a:r>
            <a:r>
              <a:rPr lang="en-GB" sz="1600" dirty="0" err="1">
                <a:latin typeface="Calibri"/>
                <a:ea typeface="Calibri"/>
                <a:cs typeface="Calibri"/>
                <a:sym typeface="Calibri"/>
              </a:rPr>
              <a:t>sostenibile</a:t>
            </a:r>
            <a:r>
              <a:rPr lang="en-GB" sz="1600" dirty="0">
                <a:latin typeface="Calibri"/>
                <a:ea typeface="Calibri"/>
                <a:cs typeface="Calibri"/>
                <a:sym typeface="Calibri"/>
              </a:rPr>
              <a:t>. I </a:t>
            </a:r>
            <a:r>
              <a:rPr lang="en-GB" sz="1600" dirty="0" err="1">
                <a:latin typeface="Calibri"/>
                <a:ea typeface="Calibri"/>
                <a:cs typeface="Calibri"/>
                <a:sym typeface="Calibri"/>
              </a:rPr>
              <a:t>risultati</a:t>
            </a:r>
            <a:r>
              <a:rPr lang="en-GB" sz="1600" dirty="0">
                <a:latin typeface="Calibri"/>
                <a:ea typeface="Calibri"/>
                <a:cs typeface="Calibri"/>
                <a:sym typeface="Calibri"/>
              </a:rPr>
              <a:t> di Rio +20 </a:t>
            </a:r>
            <a:r>
              <a:rPr lang="en-GB" sz="1600" dirty="0" err="1">
                <a:latin typeface="Calibri"/>
                <a:ea typeface="Calibri"/>
                <a:cs typeface="Calibri"/>
                <a:sym typeface="Calibri"/>
              </a:rPr>
              <a:t>contenevano</a:t>
            </a:r>
            <a:r>
              <a:rPr lang="en-GB" sz="1600" dirty="0">
                <a:latin typeface="Calibri"/>
                <a:ea typeface="Calibri"/>
                <a:cs typeface="Calibri"/>
                <a:sym typeface="Calibri"/>
              </a:rPr>
              <a:t> </a:t>
            </a:r>
            <a:r>
              <a:rPr lang="en-GB" sz="1600" dirty="0" err="1">
                <a:latin typeface="Calibri"/>
                <a:ea typeface="Calibri"/>
                <a:cs typeface="Calibri"/>
                <a:sym typeface="Calibri"/>
              </a:rPr>
              <a:t>anche</a:t>
            </a:r>
            <a:r>
              <a:rPr lang="en-GB" sz="1600" dirty="0">
                <a:latin typeface="Calibri"/>
                <a:ea typeface="Calibri"/>
                <a:cs typeface="Calibri"/>
                <a:sym typeface="Calibri"/>
              </a:rPr>
              <a:t> </a:t>
            </a:r>
            <a:r>
              <a:rPr lang="en-GB" sz="1600" dirty="0" err="1">
                <a:latin typeface="Calibri"/>
                <a:ea typeface="Calibri"/>
                <a:cs typeface="Calibri"/>
                <a:sym typeface="Calibri"/>
              </a:rPr>
              <a:t>altre</a:t>
            </a:r>
            <a:r>
              <a:rPr lang="en-GB" sz="1600" dirty="0">
                <a:latin typeface="Calibri"/>
                <a:ea typeface="Calibri"/>
                <a:cs typeface="Calibri"/>
                <a:sym typeface="Calibri"/>
              </a:rPr>
              <a:t> </a:t>
            </a:r>
            <a:r>
              <a:rPr lang="en-GB" sz="1600" dirty="0" err="1">
                <a:latin typeface="Calibri"/>
                <a:ea typeface="Calibri"/>
                <a:cs typeface="Calibri"/>
                <a:sym typeface="Calibri"/>
              </a:rPr>
              <a:t>misure</a:t>
            </a:r>
            <a:r>
              <a:rPr lang="en-GB" sz="1600" dirty="0">
                <a:latin typeface="Calibri"/>
                <a:ea typeface="Calibri"/>
                <a:cs typeface="Calibri"/>
                <a:sym typeface="Calibri"/>
              </a:rPr>
              <a:t> per </a:t>
            </a:r>
            <a:r>
              <a:rPr lang="en-GB" sz="1600" dirty="0" err="1">
                <a:latin typeface="Calibri"/>
                <a:ea typeface="Calibri"/>
                <a:cs typeface="Calibri"/>
                <a:sym typeface="Calibri"/>
              </a:rPr>
              <a:t>l'attuazione</a:t>
            </a:r>
            <a:r>
              <a:rPr lang="en-GB" sz="1600" dirty="0">
                <a:latin typeface="Calibri"/>
                <a:ea typeface="Calibri"/>
                <a:cs typeface="Calibri"/>
                <a:sym typeface="Calibri"/>
              </a:rPr>
              <a:t> </a:t>
            </a:r>
            <a:r>
              <a:rPr lang="en-GB" sz="1600" dirty="0" err="1">
                <a:latin typeface="Calibri"/>
                <a:ea typeface="Calibri"/>
                <a:cs typeface="Calibri"/>
                <a:sym typeface="Calibri"/>
              </a:rPr>
              <a:t>dello</a:t>
            </a:r>
            <a:r>
              <a:rPr lang="en-GB" sz="1600" dirty="0">
                <a:latin typeface="Calibri"/>
                <a:ea typeface="Calibri"/>
                <a:cs typeface="Calibri"/>
                <a:sym typeface="Calibri"/>
              </a:rPr>
              <a:t> </a:t>
            </a:r>
            <a:r>
              <a:rPr lang="en-GB" sz="1600" dirty="0" err="1">
                <a:latin typeface="Calibri"/>
                <a:ea typeface="Calibri"/>
                <a:cs typeface="Calibri"/>
                <a:sym typeface="Calibri"/>
              </a:rPr>
              <a:t>sviluppo</a:t>
            </a:r>
            <a:r>
              <a:rPr lang="en-GB" sz="1600" dirty="0">
                <a:latin typeface="Calibri"/>
                <a:ea typeface="Calibri"/>
                <a:cs typeface="Calibri"/>
                <a:sym typeface="Calibri"/>
              </a:rPr>
              <a:t> </a:t>
            </a:r>
            <a:r>
              <a:rPr lang="en-GB" sz="1600" dirty="0" err="1">
                <a:latin typeface="Calibri"/>
                <a:ea typeface="Calibri"/>
                <a:cs typeface="Calibri"/>
                <a:sym typeface="Calibri"/>
              </a:rPr>
              <a:t>sostenibile</a:t>
            </a:r>
            <a:r>
              <a:rPr lang="en-GB" sz="1600" dirty="0">
                <a:latin typeface="Calibri"/>
                <a:ea typeface="Calibri"/>
                <a:cs typeface="Calibri"/>
                <a:sym typeface="Calibri"/>
              </a:rPr>
              <a:t>, </a:t>
            </a:r>
            <a:r>
              <a:rPr lang="en-GB" sz="1600" dirty="0" err="1">
                <a:latin typeface="Calibri"/>
                <a:ea typeface="Calibri"/>
                <a:cs typeface="Calibri"/>
                <a:sym typeface="Calibri"/>
              </a:rPr>
              <a:t>tra</a:t>
            </a:r>
            <a:r>
              <a:rPr lang="en-GB" sz="1600" dirty="0">
                <a:latin typeface="Calibri"/>
                <a:ea typeface="Calibri"/>
                <a:cs typeface="Calibri"/>
                <a:sym typeface="Calibri"/>
              </a:rPr>
              <a:t> cui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mandati</a:t>
            </a:r>
            <a:r>
              <a:rPr lang="en-GB" sz="1600" dirty="0">
                <a:latin typeface="Calibri"/>
                <a:ea typeface="Calibri"/>
                <a:cs typeface="Calibri"/>
                <a:sym typeface="Calibri"/>
              </a:rPr>
              <a:t> per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futuri</a:t>
            </a:r>
            <a:r>
              <a:rPr lang="en-GB" sz="1600" dirty="0">
                <a:latin typeface="Calibri"/>
                <a:ea typeface="Calibri"/>
                <a:cs typeface="Calibri"/>
                <a:sym typeface="Calibri"/>
              </a:rPr>
              <a:t> </a:t>
            </a:r>
            <a:r>
              <a:rPr lang="en-GB" sz="1600" dirty="0" err="1">
                <a:latin typeface="Calibri"/>
                <a:ea typeface="Calibri"/>
                <a:cs typeface="Calibri"/>
                <a:sym typeface="Calibri"/>
              </a:rPr>
              <a:t>programmi</a:t>
            </a:r>
            <a:r>
              <a:rPr lang="en-GB" sz="1600" dirty="0">
                <a:latin typeface="Calibri"/>
                <a:ea typeface="Calibri"/>
                <a:cs typeface="Calibri"/>
                <a:sym typeface="Calibri"/>
              </a:rPr>
              <a:t> di </a:t>
            </a:r>
            <a:r>
              <a:rPr lang="en-GB" sz="1600" dirty="0" err="1">
                <a:latin typeface="Calibri"/>
                <a:ea typeface="Calibri"/>
                <a:cs typeface="Calibri"/>
                <a:sym typeface="Calibri"/>
              </a:rPr>
              <a:t>lavoro</a:t>
            </a:r>
            <a:r>
              <a:rPr lang="en-GB" sz="1600" dirty="0">
                <a:latin typeface="Calibri"/>
                <a:ea typeface="Calibri"/>
                <a:cs typeface="Calibri"/>
                <a:sym typeface="Calibri"/>
              </a:rPr>
              <a:t> sui </a:t>
            </a:r>
            <a:r>
              <a:rPr lang="en-GB" sz="1600" dirty="0" err="1">
                <a:latin typeface="Calibri"/>
                <a:ea typeface="Calibri"/>
                <a:cs typeface="Calibri"/>
                <a:sym typeface="Calibri"/>
              </a:rPr>
              <a:t>finanziamenti</a:t>
            </a:r>
            <a:r>
              <a:rPr lang="en-GB" sz="1600" dirty="0">
                <a:latin typeface="Calibri"/>
                <a:ea typeface="Calibri"/>
                <a:cs typeface="Calibri"/>
                <a:sym typeface="Calibri"/>
              </a:rPr>
              <a:t> </a:t>
            </a:r>
            <a:r>
              <a:rPr lang="en-GB" sz="1600" dirty="0" err="1">
                <a:latin typeface="Calibri"/>
                <a:ea typeface="Calibri"/>
                <a:cs typeface="Calibri"/>
                <a:sym typeface="Calibri"/>
              </a:rPr>
              <a:t>allo</a:t>
            </a:r>
            <a:r>
              <a:rPr lang="en-GB" sz="1600" dirty="0">
                <a:latin typeface="Calibri"/>
                <a:ea typeface="Calibri"/>
                <a:cs typeface="Calibri"/>
                <a:sym typeface="Calibri"/>
              </a:rPr>
              <a:t> </a:t>
            </a:r>
            <a:r>
              <a:rPr lang="en-GB" sz="1600" dirty="0" err="1">
                <a:latin typeface="Calibri"/>
                <a:ea typeface="Calibri"/>
                <a:cs typeface="Calibri"/>
                <a:sym typeface="Calibri"/>
              </a:rPr>
              <a:t>sviluppo</a:t>
            </a:r>
            <a:r>
              <a:rPr lang="en-GB" sz="1600" dirty="0">
                <a:latin typeface="Calibri"/>
                <a:ea typeface="Calibri"/>
                <a:cs typeface="Calibri"/>
                <a:sym typeface="Calibri"/>
              </a:rPr>
              <a:t>, sui </a:t>
            </a:r>
            <a:r>
              <a:rPr lang="en-GB" sz="1600" dirty="0" err="1">
                <a:latin typeface="Calibri"/>
                <a:ea typeface="Calibri"/>
                <a:cs typeface="Calibri"/>
                <a:sym typeface="Calibri"/>
              </a:rPr>
              <a:t>piccoli</a:t>
            </a:r>
            <a:r>
              <a:rPr lang="en-GB" sz="1600" dirty="0">
                <a:latin typeface="Calibri"/>
                <a:ea typeface="Calibri"/>
                <a:cs typeface="Calibri"/>
                <a:sym typeface="Calibri"/>
              </a:rPr>
              <a:t> Stati </a:t>
            </a:r>
            <a:r>
              <a:rPr lang="en-GB" sz="1600" dirty="0" err="1">
                <a:latin typeface="Calibri"/>
                <a:ea typeface="Calibri"/>
                <a:cs typeface="Calibri"/>
                <a:sym typeface="Calibri"/>
              </a:rPr>
              <a:t>insulari</a:t>
            </a:r>
            <a:r>
              <a:rPr lang="en-GB" sz="1600" dirty="0">
                <a:latin typeface="Calibri"/>
                <a:ea typeface="Calibri"/>
                <a:cs typeface="Calibri"/>
                <a:sym typeface="Calibri"/>
              </a:rPr>
              <a:t> in via di </a:t>
            </a:r>
            <a:r>
              <a:rPr lang="en-GB" sz="1600" dirty="0" err="1">
                <a:latin typeface="Calibri"/>
                <a:ea typeface="Calibri"/>
                <a:cs typeface="Calibri"/>
                <a:sym typeface="Calibri"/>
              </a:rPr>
              <a:t>sviluppo</a:t>
            </a:r>
            <a:r>
              <a:rPr lang="en-GB" sz="1600" dirty="0">
                <a:latin typeface="Calibri"/>
                <a:ea typeface="Calibri"/>
                <a:cs typeface="Calibri"/>
                <a:sym typeface="Calibri"/>
              </a:rPr>
              <a:t> e </a:t>
            </a:r>
            <a:r>
              <a:rPr lang="en-GB" sz="1600" dirty="0" err="1">
                <a:latin typeface="Calibri"/>
                <a:ea typeface="Calibri"/>
                <a:cs typeface="Calibri"/>
                <a:sym typeface="Calibri"/>
              </a:rPr>
              <a:t>altro</a:t>
            </a:r>
            <a:r>
              <a:rPr lang="en-GB" sz="1600" dirty="0">
                <a:latin typeface="Calibri"/>
                <a:ea typeface="Calibri"/>
                <a:cs typeface="Calibri"/>
                <a:sym typeface="Calibri"/>
              </a:rPr>
              <a:t> </a:t>
            </a:r>
            <a:r>
              <a:rPr lang="en-GB" sz="1600" dirty="0" err="1">
                <a:latin typeface="Calibri"/>
                <a:ea typeface="Calibri"/>
                <a:cs typeface="Calibri"/>
                <a:sym typeface="Calibri"/>
              </a:rPr>
              <a:t>ancora</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Oggi </a:t>
            </a:r>
            <a:r>
              <a:rPr lang="en-GB" sz="1600" dirty="0" err="1">
                <a:latin typeface="Calibri"/>
                <a:ea typeface="Calibri"/>
                <a:cs typeface="Calibri"/>
                <a:sym typeface="Calibri"/>
              </a:rPr>
              <a:t>sono</a:t>
            </a:r>
            <a:r>
              <a:rPr lang="en-GB" sz="1600" dirty="0">
                <a:latin typeface="Calibri"/>
                <a:ea typeface="Calibri"/>
                <a:cs typeface="Calibri"/>
                <a:sym typeface="Calibri"/>
              </a:rPr>
              <a:t> quasi 140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Paesi</a:t>
            </a:r>
            <a:r>
              <a:rPr lang="en-GB" sz="1600" dirty="0">
                <a:latin typeface="Calibri"/>
                <a:ea typeface="Calibri"/>
                <a:cs typeface="Calibri"/>
                <a:sym typeface="Calibri"/>
              </a:rPr>
              <a:t> in via di </a:t>
            </a:r>
            <a:r>
              <a:rPr lang="en-GB" sz="1600" dirty="0" err="1">
                <a:latin typeface="Calibri"/>
                <a:ea typeface="Calibri"/>
                <a:cs typeface="Calibri"/>
                <a:sym typeface="Calibri"/>
              </a:rPr>
              <a:t>sviluppo</a:t>
            </a:r>
            <a:r>
              <a:rPr lang="en-GB" sz="1600" dirty="0">
                <a:latin typeface="Calibri"/>
                <a:ea typeface="Calibri"/>
                <a:cs typeface="Calibri"/>
                <a:sym typeface="Calibri"/>
              </a:rPr>
              <a:t> </a:t>
            </a:r>
            <a:r>
              <a:rPr lang="en-GB" sz="1600" dirty="0" err="1">
                <a:latin typeface="Calibri"/>
                <a:ea typeface="Calibri"/>
                <a:cs typeface="Calibri"/>
                <a:sym typeface="Calibri"/>
              </a:rPr>
              <a:t>nel</a:t>
            </a:r>
            <a:r>
              <a:rPr lang="en-GB" sz="1600" dirty="0">
                <a:latin typeface="Calibri"/>
                <a:ea typeface="Calibri"/>
                <a:cs typeface="Calibri"/>
                <a:sym typeface="Calibri"/>
              </a:rPr>
              <a:t> </a:t>
            </a:r>
            <a:r>
              <a:rPr lang="en-GB" sz="1600" dirty="0" err="1">
                <a:latin typeface="Calibri"/>
                <a:ea typeface="Calibri"/>
                <a:cs typeface="Calibri"/>
                <a:sym typeface="Calibri"/>
              </a:rPr>
              <a:t>mondo</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cercano</a:t>
            </a:r>
            <a:r>
              <a:rPr lang="en-GB" sz="1600" dirty="0">
                <a:latin typeface="Calibri"/>
                <a:ea typeface="Calibri"/>
                <a:cs typeface="Calibri"/>
                <a:sym typeface="Calibri"/>
              </a:rPr>
              <a:t> di </a:t>
            </a:r>
            <a:r>
              <a:rPr lang="en-GB" sz="1600" dirty="0" err="1">
                <a:latin typeface="Calibri"/>
                <a:ea typeface="Calibri"/>
                <a:cs typeface="Calibri"/>
                <a:sym typeface="Calibri"/>
              </a:rPr>
              <a:t>soddisfare</a:t>
            </a:r>
            <a:r>
              <a:rPr lang="en-GB" sz="1600" dirty="0">
                <a:latin typeface="Calibri"/>
                <a:ea typeface="Calibri"/>
                <a:cs typeface="Calibri"/>
                <a:sym typeface="Calibri"/>
              </a:rPr>
              <a:t> le loro </a:t>
            </a:r>
            <a:r>
              <a:rPr lang="en-GB" sz="1600" dirty="0" err="1">
                <a:latin typeface="Calibri"/>
                <a:ea typeface="Calibri"/>
                <a:cs typeface="Calibri"/>
                <a:sym typeface="Calibri"/>
              </a:rPr>
              <a:t>esigenze</a:t>
            </a:r>
            <a:r>
              <a:rPr lang="en-GB" sz="1600" dirty="0">
                <a:latin typeface="Calibri"/>
                <a:ea typeface="Calibri"/>
                <a:cs typeface="Calibri"/>
                <a:sym typeface="Calibri"/>
              </a:rPr>
              <a:t> di </a:t>
            </a:r>
            <a:r>
              <a:rPr lang="en-GB" sz="1600" dirty="0" err="1">
                <a:latin typeface="Calibri"/>
                <a:ea typeface="Calibri"/>
                <a:cs typeface="Calibri"/>
                <a:sym typeface="Calibri"/>
              </a:rPr>
              <a:t>sviluppo</a:t>
            </a:r>
            <a:r>
              <a:rPr lang="en-GB" sz="1600" dirty="0">
                <a:latin typeface="Calibri"/>
                <a:ea typeface="Calibri"/>
                <a:cs typeface="Calibri"/>
                <a:sym typeface="Calibri"/>
              </a:rPr>
              <a:t>, ma con la </a:t>
            </a:r>
            <a:r>
              <a:rPr lang="en-GB" sz="1600" dirty="0" err="1">
                <a:latin typeface="Calibri"/>
                <a:ea typeface="Calibri"/>
                <a:cs typeface="Calibri"/>
                <a:sym typeface="Calibri"/>
              </a:rPr>
              <a:t>crescente</a:t>
            </a:r>
            <a:r>
              <a:rPr lang="en-GB" sz="1600" dirty="0">
                <a:latin typeface="Calibri"/>
                <a:ea typeface="Calibri"/>
                <a:cs typeface="Calibri"/>
                <a:sym typeface="Calibri"/>
              </a:rPr>
              <a:t> </a:t>
            </a:r>
            <a:r>
              <a:rPr lang="en-GB" sz="1600" dirty="0" err="1">
                <a:latin typeface="Calibri"/>
                <a:ea typeface="Calibri"/>
                <a:cs typeface="Calibri"/>
                <a:sym typeface="Calibri"/>
              </a:rPr>
              <a:t>minaccia</a:t>
            </a:r>
            <a:r>
              <a:rPr lang="en-GB" sz="1600" dirty="0">
                <a:latin typeface="Calibri"/>
                <a:ea typeface="Calibri"/>
                <a:cs typeface="Calibri"/>
                <a:sym typeface="Calibri"/>
              </a:rPr>
              <a:t> del </a:t>
            </a:r>
            <a:r>
              <a:rPr lang="en-GB" sz="1600" dirty="0" err="1">
                <a:latin typeface="Calibri"/>
                <a:ea typeface="Calibri"/>
                <a:cs typeface="Calibri"/>
                <a:sym typeface="Calibri"/>
              </a:rPr>
              <a:t>cambiamento</a:t>
            </a:r>
            <a:r>
              <a:rPr lang="en-GB" sz="1600" dirty="0">
                <a:latin typeface="Calibri"/>
                <a:ea typeface="Calibri"/>
                <a:cs typeface="Calibri"/>
                <a:sym typeface="Calibri"/>
              </a:rPr>
              <a:t> </a:t>
            </a:r>
            <a:r>
              <a:rPr lang="en-GB" sz="1600" dirty="0" err="1">
                <a:latin typeface="Calibri"/>
                <a:ea typeface="Calibri"/>
                <a:cs typeface="Calibri"/>
                <a:sym typeface="Calibri"/>
              </a:rPr>
              <a:t>climatico</a:t>
            </a:r>
            <a:r>
              <a:rPr lang="en-GB" sz="1600" dirty="0">
                <a:latin typeface="Calibri"/>
                <a:ea typeface="Calibri"/>
                <a:cs typeface="Calibri"/>
                <a:sym typeface="Calibri"/>
              </a:rPr>
              <a:t>, </a:t>
            </a:r>
            <a:r>
              <a:rPr lang="en-GB" sz="1600" dirty="0" err="1">
                <a:latin typeface="Calibri"/>
                <a:ea typeface="Calibri"/>
                <a:cs typeface="Calibri"/>
                <a:sym typeface="Calibri"/>
              </a:rPr>
              <a:t>è</a:t>
            </a:r>
            <a:r>
              <a:rPr lang="en-GB" sz="1600" dirty="0">
                <a:latin typeface="Calibri"/>
                <a:ea typeface="Calibri"/>
                <a:cs typeface="Calibri"/>
                <a:sym typeface="Calibri"/>
              </a:rPr>
              <a:t> </a:t>
            </a:r>
            <a:r>
              <a:rPr lang="en-GB" sz="1600" dirty="0" err="1">
                <a:latin typeface="Calibri"/>
                <a:ea typeface="Calibri"/>
                <a:cs typeface="Calibri"/>
                <a:sym typeface="Calibri"/>
              </a:rPr>
              <a:t>necessario</a:t>
            </a:r>
            <a:r>
              <a:rPr lang="en-GB" sz="1600" dirty="0">
                <a:latin typeface="Calibri"/>
                <a:ea typeface="Calibri"/>
                <a:cs typeface="Calibri"/>
                <a:sym typeface="Calibri"/>
              </a:rPr>
              <a:t> </a:t>
            </a:r>
            <a:r>
              <a:rPr lang="en-GB" sz="1600" dirty="0" err="1">
                <a:latin typeface="Calibri"/>
                <a:ea typeface="Calibri"/>
                <a:cs typeface="Calibri"/>
                <a:sym typeface="Calibri"/>
              </a:rPr>
              <a:t>compiere</a:t>
            </a:r>
            <a:r>
              <a:rPr lang="en-GB" sz="1600" dirty="0">
                <a:latin typeface="Calibri"/>
                <a:ea typeface="Calibri"/>
                <a:cs typeface="Calibri"/>
                <a:sym typeface="Calibri"/>
              </a:rPr>
              <a:t> </a:t>
            </a:r>
            <a:r>
              <a:rPr lang="en-GB" sz="1600" dirty="0" err="1">
                <a:latin typeface="Calibri"/>
                <a:ea typeface="Calibri"/>
                <a:cs typeface="Calibri"/>
                <a:sym typeface="Calibri"/>
              </a:rPr>
              <a:t>sforzi</a:t>
            </a:r>
            <a:r>
              <a:rPr lang="en-GB" sz="1600" dirty="0">
                <a:latin typeface="Calibri"/>
                <a:ea typeface="Calibri"/>
                <a:cs typeface="Calibri"/>
                <a:sym typeface="Calibri"/>
              </a:rPr>
              <a:t> </a:t>
            </a:r>
            <a:r>
              <a:rPr lang="en-GB" sz="1600" dirty="0" err="1">
                <a:latin typeface="Calibri"/>
                <a:ea typeface="Calibri"/>
                <a:cs typeface="Calibri"/>
                <a:sym typeface="Calibri"/>
              </a:rPr>
              <a:t>concreti</a:t>
            </a:r>
            <a:r>
              <a:rPr lang="en-GB" sz="1600" dirty="0">
                <a:latin typeface="Calibri"/>
                <a:ea typeface="Calibri"/>
                <a:cs typeface="Calibri"/>
                <a:sym typeface="Calibri"/>
              </a:rPr>
              <a:t> per </a:t>
            </a:r>
            <a:r>
              <a:rPr lang="en-GB" sz="1600" dirty="0" err="1">
                <a:latin typeface="Calibri"/>
                <a:ea typeface="Calibri"/>
                <a:cs typeface="Calibri"/>
                <a:sym typeface="Calibri"/>
              </a:rPr>
              <a:t>garantire</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lo </a:t>
            </a:r>
            <a:r>
              <a:rPr lang="en-GB" sz="1600" dirty="0" err="1">
                <a:latin typeface="Calibri"/>
                <a:ea typeface="Calibri"/>
                <a:cs typeface="Calibri"/>
                <a:sym typeface="Calibri"/>
              </a:rPr>
              <a:t>sviluppo</a:t>
            </a:r>
            <a:r>
              <a:rPr lang="en-GB" sz="1600" dirty="0">
                <a:latin typeface="Calibri"/>
                <a:ea typeface="Calibri"/>
                <a:cs typeface="Calibri"/>
                <a:sym typeface="Calibri"/>
              </a:rPr>
              <a:t> di </a:t>
            </a:r>
            <a:r>
              <a:rPr lang="en-GB" sz="1600" dirty="0" err="1">
                <a:latin typeface="Calibri"/>
                <a:ea typeface="Calibri"/>
                <a:cs typeface="Calibri"/>
                <a:sym typeface="Calibri"/>
              </a:rPr>
              <a:t>oggi</a:t>
            </a:r>
            <a:r>
              <a:rPr lang="en-GB" sz="1600" dirty="0">
                <a:latin typeface="Calibri"/>
                <a:ea typeface="Calibri"/>
                <a:cs typeface="Calibri"/>
                <a:sym typeface="Calibri"/>
              </a:rPr>
              <a:t> non </a:t>
            </a:r>
            <a:r>
              <a:rPr lang="en-GB" sz="1600" dirty="0" err="1">
                <a:latin typeface="Calibri"/>
                <a:ea typeface="Calibri"/>
                <a:cs typeface="Calibri"/>
                <a:sym typeface="Calibri"/>
              </a:rPr>
              <a:t>influisca</a:t>
            </a:r>
            <a:r>
              <a:rPr lang="en-GB" sz="1600" dirty="0">
                <a:latin typeface="Calibri"/>
                <a:ea typeface="Calibri"/>
                <a:cs typeface="Calibri"/>
                <a:sym typeface="Calibri"/>
              </a:rPr>
              <a:t> </a:t>
            </a:r>
            <a:r>
              <a:rPr lang="en-GB" sz="1600" dirty="0" err="1">
                <a:latin typeface="Calibri"/>
                <a:ea typeface="Calibri"/>
                <a:cs typeface="Calibri"/>
                <a:sym typeface="Calibri"/>
              </a:rPr>
              <a:t>negativamente</a:t>
            </a:r>
            <a:r>
              <a:rPr lang="en-GB" sz="1600" dirty="0">
                <a:latin typeface="Calibri"/>
                <a:ea typeface="Calibri"/>
                <a:cs typeface="Calibri"/>
                <a:sym typeface="Calibri"/>
              </a:rPr>
              <a:t> </a:t>
            </a:r>
            <a:r>
              <a:rPr lang="en-GB" sz="1600" dirty="0" err="1">
                <a:latin typeface="Calibri"/>
                <a:ea typeface="Calibri"/>
                <a:cs typeface="Calibri"/>
                <a:sym typeface="Calibri"/>
              </a:rPr>
              <a:t>sulle</a:t>
            </a:r>
            <a:r>
              <a:rPr lang="en-GB" sz="1600" dirty="0">
                <a:latin typeface="Calibri"/>
                <a:ea typeface="Calibri"/>
                <a:cs typeface="Calibri"/>
                <a:sym typeface="Calibri"/>
              </a:rPr>
              <a:t> </a:t>
            </a:r>
            <a:r>
              <a:rPr lang="en-GB" sz="1600" dirty="0" err="1">
                <a:latin typeface="Calibri"/>
                <a:ea typeface="Calibri"/>
                <a:cs typeface="Calibri"/>
                <a:sym typeface="Calibri"/>
              </a:rPr>
              <a:t>generazioni</a:t>
            </a:r>
            <a:r>
              <a:rPr lang="en-GB" sz="1600" dirty="0">
                <a:latin typeface="Calibri"/>
                <a:ea typeface="Calibri"/>
                <a:cs typeface="Calibri"/>
                <a:sym typeface="Calibri"/>
              </a:rPr>
              <a:t> future. </a:t>
            </a:r>
            <a:endParaRPr dirty="0"/>
          </a:p>
        </p:txBody>
      </p:sp>
      <p:sp>
        <p:nvSpPr>
          <p:cNvPr id="660" name="Google Shape;660;p13"/>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Alla scoperta della storia della sostenibilità.</a:t>
            </a:r>
            <a:endParaRPr/>
          </a:p>
        </p:txBody>
      </p:sp>
      <p:sp>
        <p:nvSpPr>
          <p:cNvPr id="661" name="Google Shape;661;p13"/>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100000"/>
              </a:lnSpc>
              <a:spcBef>
                <a:spcPts val="0"/>
              </a:spcBef>
              <a:spcAft>
                <a:spcPts val="0"/>
              </a:spcAft>
              <a:buClr>
                <a:srgbClr val="8AC03B"/>
              </a:buClr>
              <a:buSzPct val="100000"/>
              <a:buNone/>
            </a:pPr>
            <a:r>
              <a:rPr lang="en-GB" sz="2800"/>
              <a:t>1a Comprendere la sostenibilità</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65"/>
        <p:cNvGrpSpPr/>
        <p:nvPr/>
      </p:nvGrpSpPr>
      <p:grpSpPr>
        <a:xfrm>
          <a:off x="0" y="0"/>
          <a:ext cx="0" cy="0"/>
          <a:chOff x="0" y="0"/>
          <a:chExt cx="0" cy="0"/>
        </a:xfrm>
      </p:grpSpPr>
      <p:sp>
        <p:nvSpPr>
          <p:cNvPr id="666" name="Google Shape;666;p14"/>
          <p:cNvSpPr/>
          <p:nvPr/>
        </p:nvSpPr>
        <p:spPr>
          <a:xfrm>
            <a:off x="828898" y="6902391"/>
            <a:ext cx="3299268" cy="269782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pic>
        <p:nvPicPr>
          <p:cNvPr id="667" name="Google Shape;667;p14" descr="Une image contenant texte, capture d’écran, Marque, Police&#10;&#10;Description générée automatiquement"/>
          <p:cNvPicPr preferRelativeResize="0"/>
          <p:nvPr/>
        </p:nvPicPr>
        <p:blipFill rotWithShape="1">
          <a:blip r:embed="rId3">
            <a:alphaModFix/>
          </a:blip>
          <a:srcRect/>
          <a:stretch/>
        </p:blipFill>
        <p:spPr>
          <a:xfrm>
            <a:off x="654216" y="5111243"/>
            <a:ext cx="6273197" cy="4838452"/>
          </a:xfrm>
          <a:prstGeom prst="rect">
            <a:avLst/>
          </a:prstGeom>
          <a:noFill/>
          <a:ln>
            <a:noFill/>
          </a:ln>
        </p:spPr>
      </p:pic>
      <p:sp>
        <p:nvSpPr>
          <p:cNvPr id="668" name="Google Shape;668;p14"/>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14</a:t>
            </a:fld>
            <a:endParaRPr/>
          </a:p>
        </p:txBody>
      </p:sp>
      <p:sp>
        <p:nvSpPr>
          <p:cNvPr id="669" name="Google Shape;669;p14"/>
          <p:cNvSpPr txBox="1">
            <a:spLocks noGrp="1"/>
          </p:cNvSpPr>
          <p:nvPr>
            <p:ph type="body" idx="1"/>
          </p:nvPr>
        </p:nvSpPr>
        <p:spPr>
          <a:xfrm>
            <a:off x="801602" y="2348772"/>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L'Agenda 2030 per lo sviluppo sostenibile, adottata da tutti gli Stati membri delle Nazioni Unite nel 2015, fornisce un progetto condiviso per la pace e la prosperità delle persone e del pianeta, ora e in futuro. Al centro vi sono i 17 Obiettivi di Sviluppo Sostenibile (SDGs), che rappresentano un appello urgente all'azione da parte di tutti i Paesi - sviluppati e in via di sviluppo - in un partenariato globale. Essi riconoscono che la fine della povertà e di altre privazioni deve andare di pari passo con strategie che migliorino la salute e l'istruzione, riducano le disuguaglianze e stimolino la crescita economica, il tutto affrontando il cambiamento climatico e lavorando per preservare gli oceani e le foreste.</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Youtube: </a:t>
            </a:r>
            <a:r>
              <a:rPr lang="en-GB" sz="1600" u="sng">
                <a:solidFill>
                  <a:schemeClr val="hlink"/>
                </a:solidFill>
                <a:latin typeface="Calibri"/>
                <a:ea typeface="Calibri"/>
                <a:cs typeface="Calibri"/>
                <a:sym typeface="Calibri"/>
                <a:hlinkClick r:id="rId4"/>
              </a:rPr>
              <a:t>https://www.youtube.com/watch?v=0XTBYMfZyrM</a:t>
            </a: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p:txBody>
      </p:sp>
      <p:sp>
        <p:nvSpPr>
          <p:cNvPr id="670" name="Google Shape;670;p14"/>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Comprensione degli Obiettivi di Sviluppo Sostenibile (SDGs)</a:t>
            </a:r>
            <a:endParaRPr/>
          </a:p>
        </p:txBody>
      </p:sp>
      <p:sp>
        <p:nvSpPr>
          <p:cNvPr id="671" name="Google Shape;671;p14"/>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100000"/>
              </a:lnSpc>
              <a:spcBef>
                <a:spcPts val="0"/>
              </a:spcBef>
              <a:spcAft>
                <a:spcPts val="0"/>
              </a:spcAft>
              <a:buClr>
                <a:srgbClr val="8AC03B"/>
              </a:buClr>
              <a:buSzPct val="100000"/>
              <a:buNone/>
            </a:pPr>
            <a:r>
              <a:rPr lang="en-GB" sz="2800"/>
              <a:t>1a Comprendere la sostenibilità</a:t>
            </a:r>
            <a:endParaRPr/>
          </a:p>
        </p:txBody>
      </p:sp>
      <p:sp>
        <p:nvSpPr>
          <p:cNvPr id="672" name="Google Shape;672;p14"/>
          <p:cNvSpPr txBox="1"/>
          <p:nvPr/>
        </p:nvSpPr>
        <p:spPr>
          <a:xfrm>
            <a:off x="828897" y="9252084"/>
            <a:ext cx="5901879"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GB" sz="800" b="0" i="0" u="none" strike="noStrike" cap="none">
                <a:solidFill>
                  <a:srgbClr val="6D6E71"/>
                </a:solidFill>
                <a:latin typeface="Calibri"/>
                <a:ea typeface="Calibri"/>
                <a:cs typeface="Calibri"/>
                <a:sym typeface="Calibri"/>
              </a:rPr>
              <a:t>Credit: </a:t>
            </a:r>
            <a:r>
              <a:rPr lang="en-GB" sz="800" b="0" i="0" u="sng" strike="noStrike" cap="none">
                <a:solidFill>
                  <a:srgbClr val="6D6E7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https://www.un.org/sustainabledevelopment </a:t>
            </a:r>
            <a:r>
              <a:rPr lang="en-GB" sz="800" b="0" i="0" u="none" strike="noStrike" cap="none">
                <a:solidFill>
                  <a:srgbClr val="6D6E71"/>
                </a:solidFill>
                <a:latin typeface="Calibri"/>
                <a:ea typeface="Calibri"/>
                <a:cs typeface="Calibri"/>
                <a:sym typeface="Calibri"/>
              </a:rPr>
              <a:t>Il contenuto di questa pubblicazione non è stato approvato dalle Nazioni Unite e non riflette le opinioni delle Nazioni Unite, dei suoi funzionari o degli Stati membri.</a:t>
            </a:r>
            <a:endParaRPr sz="800" b="0" i="0" u="none" strike="noStrike" cap="none">
              <a:solidFill>
                <a:srgbClr val="6D6E7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76"/>
        <p:cNvGrpSpPr/>
        <p:nvPr/>
      </p:nvGrpSpPr>
      <p:grpSpPr>
        <a:xfrm>
          <a:off x="0" y="0"/>
          <a:ext cx="0" cy="0"/>
          <a:chOff x="0" y="0"/>
          <a:chExt cx="0" cy="0"/>
        </a:xfrm>
      </p:grpSpPr>
      <p:sp>
        <p:nvSpPr>
          <p:cNvPr id="677" name="Google Shape;677;p15"/>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15</a:t>
            </a:fld>
            <a:endParaRPr/>
          </a:p>
        </p:txBody>
      </p:sp>
      <p:sp>
        <p:nvSpPr>
          <p:cNvPr id="678" name="Google Shape;678;p15"/>
          <p:cNvSpPr txBox="1">
            <a:spLocks noGrp="1"/>
          </p:cNvSpPr>
          <p:nvPr>
            <p:ph type="body" idx="1"/>
          </p:nvPr>
        </p:nvSpPr>
        <p:spPr>
          <a:xfrm>
            <a:off x="801602" y="2075817"/>
            <a:ext cx="5956470" cy="6686046"/>
          </a:xfrm>
          <a:prstGeom prst="rect">
            <a:avLst/>
          </a:prstGeom>
          <a:solidFill>
            <a:schemeClr val="lt1"/>
          </a:solid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L'Accordo di Parigi è un importante trattato internazionale volto a combattere i cambiamenti climatici. I suoi punti chiave includono:</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1. Obiettivo di temperatura: </a:t>
            </a:r>
            <a:r>
              <a:rPr lang="en-GB" sz="1600">
                <a:latin typeface="Calibri"/>
                <a:ea typeface="Calibri"/>
                <a:cs typeface="Calibri"/>
                <a:sym typeface="Calibri"/>
              </a:rPr>
              <a:t>l'accordo stabilisce l'obiettivo di limitare il riscaldamento globale a ben meno di 2 gradi Celsius rispetto ai livelli preindustriali, con sforzi per limitare l'aumento della temperatura a 1,5 gradi Celsius. Questo obiettivo ambizioso è fondamentale per evitare gli impatti più gravi del cambiamento climatico.</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2. Riduzione delle emissioni: </a:t>
            </a:r>
            <a:r>
              <a:rPr lang="en-GB" sz="1600">
                <a:latin typeface="Calibri"/>
                <a:ea typeface="Calibri"/>
                <a:cs typeface="Calibri"/>
                <a:sym typeface="Calibri"/>
              </a:rPr>
              <a:t>Ogni Paese partecipante si impegna a ridurre le proprie emissioni di gas serra per contribuire all'obiettivo generale di limitare il riscaldamento globale. Queste riduzioni di emissioni sono delineate nei contributi determinati a livello nazionale (NDC), che sono unici per ogni Paese in base alle circostanze e alle capacità individuali.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3. Resilienza climatica: </a:t>
            </a:r>
            <a:r>
              <a:rPr lang="en-GB" sz="1600">
                <a:latin typeface="Calibri"/>
                <a:ea typeface="Calibri"/>
                <a:cs typeface="Calibri"/>
                <a:sym typeface="Calibri"/>
              </a:rPr>
              <a:t>L'accordo sottolinea l'importanza di costruire la resilienza agli impatti dei cambiamenti climatici, in particolare per le comunità e gli ecosistemi vulnerabili. Ciò include misure di adattamento a cambiamenti quali l'innalzamento del livello del mare, gli eventi meteorologici estremi e il cambiamento dei modelli agricoli.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4. Finanziamenti e sostegno: </a:t>
            </a:r>
            <a:r>
              <a:rPr lang="en-GB" sz="1600">
                <a:latin typeface="Calibri"/>
                <a:ea typeface="Calibri"/>
                <a:cs typeface="Calibri"/>
                <a:sym typeface="Calibri"/>
              </a:rPr>
              <a:t>I Paesi sviluppati si impegnano a fornire assistenza finanziaria e trasferimento di tecnologia per aiutare i Paesi in via di sviluppo a mitigare e adattarsi ai cambiamenti climatici. Questo sostegno è fondamentale per garantire una partecipazione equa allo sforzo globale per affrontare i cambiamenti climatici.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p:txBody>
      </p:sp>
      <p:sp>
        <p:nvSpPr>
          <p:cNvPr id="679" name="Google Shape;679;p15"/>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Accordo di Parigi sui cambiamenti climatici</a:t>
            </a:r>
            <a:endParaRPr/>
          </a:p>
        </p:txBody>
      </p:sp>
      <p:sp>
        <p:nvSpPr>
          <p:cNvPr id="680" name="Google Shape;680;p15"/>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100000"/>
              </a:lnSpc>
              <a:spcBef>
                <a:spcPts val="0"/>
              </a:spcBef>
              <a:spcAft>
                <a:spcPts val="0"/>
              </a:spcAft>
              <a:buClr>
                <a:srgbClr val="8AC03B"/>
              </a:buClr>
              <a:buSzPct val="100000"/>
              <a:buNone/>
            </a:pPr>
            <a:r>
              <a:rPr lang="en-GB" sz="2800"/>
              <a:t>1a Comprendere la sostenibilità</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84"/>
        <p:cNvGrpSpPr/>
        <p:nvPr/>
      </p:nvGrpSpPr>
      <p:grpSpPr>
        <a:xfrm>
          <a:off x="0" y="0"/>
          <a:ext cx="0" cy="0"/>
          <a:chOff x="0" y="0"/>
          <a:chExt cx="0" cy="0"/>
        </a:xfrm>
      </p:grpSpPr>
      <p:pic>
        <p:nvPicPr>
          <p:cNvPr id="4" name="Picture Placeholder 19">
            <a:extLst>
              <a:ext uri="{FF2B5EF4-FFF2-40B4-BE49-F238E27FC236}">
                <a16:creationId xmlns:a16="http://schemas.microsoft.com/office/drawing/2014/main" id="{1BEF1DA0-5BE2-C714-8719-216860A9C55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7328454"/>
            <a:ext cx="2938763" cy="3367892"/>
          </a:xfrm>
          <a:custGeom>
            <a:avLst/>
            <a:gdLst>
              <a:gd name="connsiteX0" fmla="*/ 1083846 w 2938763"/>
              <a:gd name="connsiteY0" fmla="*/ 0 h 3367892"/>
              <a:gd name="connsiteX1" fmla="*/ 2938763 w 2938763"/>
              <a:gd name="connsiteY1" fmla="*/ 1854917 h 3367892"/>
              <a:gd name="connsiteX2" fmla="*/ 2263745 w 2938763"/>
              <a:gd name="connsiteY2" fmla="*/ 3286261 h 3367892"/>
              <a:gd name="connsiteX3" fmla="*/ 2154581 w 2938763"/>
              <a:gd name="connsiteY3" fmla="*/ 3367892 h 3367892"/>
              <a:gd name="connsiteX4" fmla="*/ 13111 w 2938763"/>
              <a:gd name="connsiteY4" fmla="*/ 3367892 h 3367892"/>
              <a:gd name="connsiteX5" fmla="*/ 0 w 2938763"/>
              <a:gd name="connsiteY5" fmla="*/ 3358088 h 3367892"/>
              <a:gd name="connsiteX6" fmla="*/ 0 w 2938763"/>
              <a:gd name="connsiteY6" fmla="*/ 351747 h 3367892"/>
              <a:gd name="connsiteX7" fmla="*/ 46745 w 2938763"/>
              <a:gd name="connsiteY7" fmla="*/ 316791 h 3367892"/>
              <a:gd name="connsiteX8" fmla="*/ 1083846 w 2938763"/>
              <a:gd name="connsiteY8" fmla="*/ 0 h 336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38763" h="3367892">
                <a:moveTo>
                  <a:pt x="1083846" y="0"/>
                </a:moveTo>
                <a:cubicBezTo>
                  <a:pt x="2108287" y="0"/>
                  <a:pt x="2938763" y="830476"/>
                  <a:pt x="2938763" y="1854917"/>
                </a:cubicBezTo>
                <a:cubicBezTo>
                  <a:pt x="2938763" y="2431165"/>
                  <a:pt x="2675995" y="2946041"/>
                  <a:pt x="2263745" y="3286261"/>
                </a:cubicBezTo>
                <a:lnTo>
                  <a:pt x="2154581" y="3367892"/>
                </a:lnTo>
                <a:lnTo>
                  <a:pt x="13111" y="3367892"/>
                </a:lnTo>
                <a:lnTo>
                  <a:pt x="0" y="3358088"/>
                </a:lnTo>
                <a:lnTo>
                  <a:pt x="0" y="351747"/>
                </a:lnTo>
                <a:lnTo>
                  <a:pt x="46745" y="316791"/>
                </a:lnTo>
                <a:cubicBezTo>
                  <a:pt x="342792" y="116786"/>
                  <a:pt x="699681" y="0"/>
                  <a:pt x="1083846" y="0"/>
                </a:cubicBezTo>
                <a:close/>
              </a:path>
            </a:pathLst>
          </a:custGeom>
        </p:spPr>
      </p:pic>
      <p:sp>
        <p:nvSpPr>
          <p:cNvPr id="685" name="Google Shape;685;p16"/>
          <p:cNvSpPr txBox="1">
            <a:spLocks noGrp="1"/>
          </p:cNvSpPr>
          <p:nvPr>
            <p:ph type="body" idx="1"/>
          </p:nvPr>
        </p:nvSpPr>
        <p:spPr>
          <a:xfrm>
            <a:off x="769518" y="807607"/>
            <a:ext cx="5956470" cy="665144"/>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100000"/>
              </a:lnSpc>
              <a:spcBef>
                <a:spcPts val="0"/>
              </a:spcBef>
              <a:spcAft>
                <a:spcPts val="0"/>
              </a:spcAft>
              <a:buClr>
                <a:srgbClr val="8AC03B"/>
              </a:buClr>
              <a:buSzPct val="100000"/>
              <a:buNone/>
            </a:pPr>
            <a:r>
              <a:rPr lang="en-GB" sz="2800"/>
              <a:t>1a Comprendere la sostenibilità</a:t>
            </a:r>
            <a:endParaRPr/>
          </a:p>
        </p:txBody>
      </p:sp>
      <p:sp>
        <p:nvSpPr>
          <p:cNvPr id="686" name="Google Shape;686;p16"/>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16</a:t>
            </a:fld>
            <a:endParaRPr/>
          </a:p>
        </p:txBody>
      </p:sp>
      <p:pic>
        <p:nvPicPr>
          <p:cNvPr id="688" name="Google Shape;688;p16"/>
          <p:cNvPicPr preferRelativeResize="0"/>
          <p:nvPr/>
        </p:nvPicPr>
        <p:blipFill rotWithShape="1">
          <a:blip r:embed="rId4">
            <a:alphaModFix amt="70000"/>
          </a:blip>
          <a:srcRect/>
          <a:stretch/>
        </p:blipFill>
        <p:spPr>
          <a:xfrm>
            <a:off x="17929" y="7261281"/>
            <a:ext cx="2796988" cy="3430534"/>
          </a:xfrm>
          <a:custGeom>
            <a:avLst/>
            <a:gdLst/>
            <a:ahLst/>
            <a:cxnLst/>
            <a:rect l="l" t="t" r="r" b="b"/>
            <a:pathLst>
              <a:path w="3786264" h="4643891" extrusionOk="0">
                <a:moveTo>
                  <a:pt x="0" y="0"/>
                </a:moveTo>
                <a:lnTo>
                  <a:pt x="3786264" y="0"/>
                </a:lnTo>
                <a:lnTo>
                  <a:pt x="3786264" y="4643891"/>
                </a:lnTo>
                <a:lnTo>
                  <a:pt x="0" y="4643891"/>
                </a:lnTo>
                <a:close/>
              </a:path>
            </a:pathLst>
          </a:custGeom>
          <a:noFill/>
          <a:ln>
            <a:noFill/>
          </a:ln>
        </p:spPr>
      </p:pic>
      <p:sp>
        <p:nvSpPr>
          <p:cNvPr id="689" name="Google Shape;689;p16"/>
          <p:cNvSpPr/>
          <p:nvPr/>
        </p:nvSpPr>
        <p:spPr>
          <a:xfrm>
            <a:off x="-1" y="2345861"/>
            <a:ext cx="7559675" cy="4105166"/>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690" name="Google Shape;690;p16"/>
          <p:cNvSpPr/>
          <p:nvPr/>
        </p:nvSpPr>
        <p:spPr>
          <a:xfrm>
            <a:off x="3779837" y="6715124"/>
            <a:ext cx="3779838" cy="204308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691" name="Google Shape;691;p16"/>
          <p:cNvSpPr txBox="1"/>
          <p:nvPr/>
        </p:nvSpPr>
        <p:spPr>
          <a:xfrm>
            <a:off x="801601" y="2000774"/>
            <a:ext cx="6199700" cy="5836939"/>
          </a:xfrm>
          <a:prstGeom prst="rect">
            <a:avLst/>
          </a:prstGeom>
          <a:solidFill>
            <a:schemeClr val="lt1"/>
          </a:solid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6D6E71"/>
              </a:buClr>
              <a:buSzPts val="1600"/>
              <a:buFont typeface="Arial"/>
              <a:buNone/>
            </a:pPr>
            <a:r>
              <a:rPr lang="en-GB" sz="1600" b="1" i="0" u="none" strike="noStrike" cap="none" dirty="0">
                <a:solidFill>
                  <a:srgbClr val="6D6E71"/>
                </a:solidFill>
                <a:latin typeface="Calibri"/>
                <a:ea typeface="Calibri"/>
                <a:cs typeface="Calibri"/>
                <a:sym typeface="Calibri"/>
              </a:rPr>
              <a:t>5. </a:t>
            </a:r>
            <a:r>
              <a:rPr lang="en-GB" sz="1600" b="1" i="0" u="none" strike="noStrike" cap="none" dirty="0" err="1">
                <a:solidFill>
                  <a:srgbClr val="6D6E71"/>
                </a:solidFill>
                <a:latin typeface="Calibri"/>
                <a:ea typeface="Calibri"/>
                <a:cs typeface="Calibri"/>
                <a:sym typeface="Calibri"/>
              </a:rPr>
              <a:t>Trasparenza</a:t>
            </a:r>
            <a:r>
              <a:rPr lang="en-GB" sz="1600" b="1" i="0" u="none" strike="noStrike" cap="none" dirty="0">
                <a:solidFill>
                  <a:srgbClr val="6D6E71"/>
                </a:solidFill>
                <a:latin typeface="Calibri"/>
                <a:ea typeface="Calibri"/>
                <a:cs typeface="Calibri"/>
                <a:sym typeface="Calibri"/>
              </a:rPr>
              <a:t> e </a:t>
            </a:r>
            <a:r>
              <a:rPr lang="en-GB" sz="1600" b="1" i="0" u="none" strike="noStrike" cap="none" dirty="0" err="1">
                <a:solidFill>
                  <a:srgbClr val="6D6E71"/>
                </a:solidFill>
                <a:latin typeface="Calibri"/>
                <a:ea typeface="Calibri"/>
                <a:cs typeface="Calibri"/>
                <a:sym typeface="Calibri"/>
              </a:rPr>
              <a:t>responsabilità</a:t>
            </a:r>
            <a:r>
              <a:rPr lang="en-GB" sz="1600" b="1"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L'accordo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stabilisce</a:t>
            </a:r>
            <a:r>
              <a:rPr lang="en-GB" sz="1600" b="0" i="0" u="none" strike="noStrike" cap="none" dirty="0">
                <a:solidFill>
                  <a:srgbClr val="6D6E71"/>
                </a:solidFill>
                <a:latin typeface="Calibri"/>
                <a:ea typeface="Calibri"/>
                <a:cs typeface="Calibri"/>
                <a:sym typeface="Calibri"/>
              </a:rPr>
              <a:t> un </a:t>
            </a:r>
            <a:r>
              <a:rPr lang="en-GB" sz="1600" b="0" i="0" u="none" strike="noStrike" cap="none" dirty="0" err="1">
                <a:solidFill>
                  <a:srgbClr val="6D6E71"/>
                </a:solidFill>
                <a:latin typeface="Calibri"/>
                <a:ea typeface="Calibri"/>
                <a:cs typeface="Calibri"/>
                <a:sym typeface="Calibri"/>
              </a:rPr>
              <a:t>quadro</a:t>
            </a:r>
            <a:r>
              <a:rPr lang="en-GB" sz="1600" b="0" i="0" u="none" strike="noStrike" cap="none" dirty="0">
                <a:solidFill>
                  <a:srgbClr val="6D6E71"/>
                </a:solidFill>
                <a:latin typeface="Calibri"/>
                <a:ea typeface="Calibri"/>
                <a:cs typeface="Calibri"/>
                <a:sym typeface="Calibri"/>
              </a:rPr>
              <a:t> di </a:t>
            </a:r>
            <a:r>
              <a:rPr lang="en-GB" sz="1600" b="0" i="0" u="none" strike="noStrike" cap="none" dirty="0" err="1">
                <a:solidFill>
                  <a:srgbClr val="6D6E71"/>
                </a:solidFill>
                <a:latin typeface="Calibri"/>
                <a:ea typeface="Calibri"/>
                <a:cs typeface="Calibri"/>
                <a:sym typeface="Calibri"/>
              </a:rPr>
              <a:t>riferimento</a:t>
            </a:r>
            <a:r>
              <a:rPr lang="en-GB" sz="1600" b="0" i="0" u="none" strike="noStrike" cap="none" dirty="0">
                <a:solidFill>
                  <a:srgbClr val="6D6E71"/>
                </a:solidFill>
                <a:latin typeface="Calibri"/>
                <a:ea typeface="Calibri"/>
                <a:cs typeface="Calibri"/>
                <a:sym typeface="Calibri"/>
              </a:rPr>
              <a:t> per la </a:t>
            </a:r>
            <a:r>
              <a:rPr lang="en-GB" sz="1600" b="0" i="0" u="none" strike="noStrike" cap="none" dirty="0" err="1">
                <a:solidFill>
                  <a:srgbClr val="6D6E71"/>
                </a:solidFill>
                <a:latin typeface="Calibri"/>
                <a:ea typeface="Calibri"/>
                <a:cs typeface="Calibri"/>
                <a:sym typeface="Calibri"/>
              </a:rPr>
              <a:t>rendicontazione</a:t>
            </a:r>
            <a:r>
              <a:rPr lang="en-GB" sz="1600" b="0" i="0" u="none" strike="noStrike" cap="none" dirty="0">
                <a:solidFill>
                  <a:srgbClr val="6D6E71"/>
                </a:solidFill>
                <a:latin typeface="Calibri"/>
                <a:ea typeface="Calibri"/>
                <a:cs typeface="Calibri"/>
                <a:sym typeface="Calibri"/>
              </a:rPr>
              <a:t> e la </a:t>
            </a:r>
            <a:r>
              <a:rPr lang="en-GB" sz="1600" b="0" i="0" u="none" strike="noStrike" cap="none" dirty="0" err="1">
                <a:solidFill>
                  <a:srgbClr val="6D6E71"/>
                </a:solidFill>
                <a:latin typeface="Calibri"/>
                <a:ea typeface="Calibri"/>
                <a:cs typeface="Calibri"/>
                <a:sym typeface="Calibri"/>
              </a:rPr>
              <a:t>revisione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trasparente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dei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progressi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compiuti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dai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Paesi</a:t>
            </a:r>
            <a:r>
              <a:rPr lang="en-GB" sz="1600" b="0" i="0" u="none" strike="noStrike" cap="none" dirty="0">
                <a:solidFill>
                  <a:srgbClr val="6D6E71"/>
                </a:solidFill>
                <a:latin typeface="Calibri"/>
                <a:ea typeface="Calibri"/>
                <a:cs typeface="Calibri"/>
                <a:sym typeface="Calibri"/>
              </a:rPr>
              <a:t> verso </a:t>
            </a:r>
            <a:r>
              <a:rPr lang="en-GB" sz="1600" b="0" i="0" u="none" strike="noStrike" cap="none" dirty="0" err="1">
                <a:solidFill>
                  <a:srgbClr val="6D6E71"/>
                </a:solidFill>
                <a:latin typeface="Calibri"/>
                <a:ea typeface="Calibri"/>
                <a:cs typeface="Calibri"/>
                <a:sym typeface="Calibri"/>
              </a:rPr>
              <a:t>gli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obiettivi</a:t>
            </a:r>
            <a:r>
              <a:rPr lang="en-GB" sz="1600" b="0" i="0" u="none" strike="noStrike" cap="none" dirty="0">
                <a:solidFill>
                  <a:srgbClr val="6D6E71"/>
                </a:solidFill>
                <a:latin typeface="Calibri"/>
                <a:ea typeface="Calibri"/>
                <a:cs typeface="Calibri"/>
                <a:sym typeface="Calibri"/>
              </a:rPr>
              <a:t> di </a:t>
            </a:r>
            <a:r>
              <a:rPr lang="en-GB" sz="1600" b="0" i="0" u="none" strike="noStrike" cap="none" dirty="0" err="1">
                <a:solidFill>
                  <a:srgbClr val="6D6E71"/>
                </a:solidFill>
                <a:latin typeface="Calibri"/>
                <a:ea typeface="Calibri"/>
                <a:cs typeface="Calibri"/>
                <a:sym typeface="Calibri"/>
              </a:rPr>
              <a:t>riduzione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delle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emissioni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Ciò</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garantisce</a:t>
            </a:r>
            <a:r>
              <a:rPr lang="en-GB" sz="1600" b="0" i="0" u="none" strike="noStrike" cap="none" dirty="0">
                <a:solidFill>
                  <a:srgbClr val="6D6E71"/>
                </a:solidFill>
                <a:latin typeface="Calibri"/>
                <a:ea typeface="Calibri"/>
                <a:cs typeface="Calibri"/>
                <a:sym typeface="Calibri"/>
              </a:rPr>
              <a:t> la </a:t>
            </a:r>
            <a:r>
              <a:rPr lang="en-GB" sz="1600" b="0" i="0" u="none" strike="noStrike" cap="none" dirty="0" err="1">
                <a:solidFill>
                  <a:srgbClr val="6D6E71"/>
                </a:solidFill>
                <a:latin typeface="Calibri"/>
                <a:ea typeface="Calibri"/>
                <a:cs typeface="Calibri"/>
                <a:sym typeface="Calibri"/>
              </a:rPr>
              <a:t>responsabilità</a:t>
            </a:r>
            <a:r>
              <a:rPr lang="en-GB" sz="1600" b="0" i="0" u="none" strike="noStrike" cap="none" dirty="0">
                <a:solidFill>
                  <a:srgbClr val="6D6E71"/>
                </a:solidFill>
                <a:latin typeface="Calibri"/>
                <a:ea typeface="Calibri"/>
                <a:cs typeface="Calibri"/>
                <a:sym typeface="Calibri"/>
              </a:rPr>
              <a:t> e </a:t>
            </a:r>
            <a:r>
              <a:rPr lang="en-GB" sz="1600" b="0" i="0" u="none" strike="noStrike" cap="none" dirty="0" err="1">
                <a:solidFill>
                  <a:srgbClr val="6D6E71"/>
                </a:solidFill>
                <a:latin typeface="Calibri"/>
                <a:ea typeface="Calibri"/>
                <a:cs typeface="Calibri"/>
                <a:sym typeface="Calibri"/>
              </a:rPr>
              <a:t>aiuta</a:t>
            </a:r>
            <a:r>
              <a:rPr lang="en-GB" sz="1600" b="0" i="0" u="none" strike="noStrike" cap="none" dirty="0">
                <a:solidFill>
                  <a:srgbClr val="6D6E71"/>
                </a:solidFill>
                <a:latin typeface="Calibri"/>
                <a:ea typeface="Calibri"/>
                <a:cs typeface="Calibri"/>
                <a:sym typeface="Calibri"/>
              </a:rPr>
              <a:t> a </a:t>
            </a:r>
            <a:r>
              <a:rPr lang="en-GB" sz="1600" b="0" i="0" u="none" strike="noStrike" cap="none" dirty="0" err="1">
                <a:solidFill>
                  <a:srgbClr val="6D6E71"/>
                </a:solidFill>
                <a:latin typeface="Calibri"/>
                <a:ea typeface="Calibri"/>
                <a:cs typeface="Calibri"/>
                <a:sym typeface="Calibri"/>
              </a:rPr>
              <a:t>monitorare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progressi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collettivi</a:t>
            </a:r>
            <a:r>
              <a:rPr lang="en-GB" sz="1600" b="0" i="0" u="none" strike="noStrike" cap="none" dirty="0">
                <a:solidFill>
                  <a:srgbClr val="6D6E71"/>
                </a:solidFill>
                <a:latin typeface="Calibri"/>
                <a:ea typeface="Calibri"/>
                <a:cs typeface="Calibri"/>
                <a:sym typeface="Calibri"/>
              </a:rPr>
              <a:t> verso </a:t>
            </a:r>
            <a:r>
              <a:rPr lang="en-GB" sz="1600" b="0" i="0" u="none" strike="noStrike" cap="none" dirty="0" err="1">
                <a:solidFill>
                  <a:srgbClr val="6D6E71"/>
                </a:solidFill>
                <a:latin typeface="Calibri"/>
                <a:ea typeface="Calibri"/>
                <a:cs typeface="Calibri"/>
                <a:sym typeface="Calibri"/>
              </a:rPr>
              <a:t>gli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obiettivi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generali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dell'accordo</a:t>
            </a:r>
            <a:r>
              <a:rPr lang="en-GB" sz="1600" b="0" i="0" u="none" strike="noStrike" cap="none" dirty="0">
                <a:solidFill>
                  <a:srgbClr val="6D6E71"/>
                </a:solidFill>
                <a:latin typeface="Calibri"/>
                <a:ea typeface="Calibri"/>
                <a:cs typeface="Calibri"/>
                <a:sym typeface="Calibri"/>
              </a:rPr>
              <a:t>.</a:t>
            </a:r>
            <a:endParaRPr sz="1400" b="0" i="0" u="none" strike="noStrike" cap="none" dirty="0">
              <a:solidFill>
                <a:srgbClr val="000000"/>
              </a:solidFill>
              <a:latin typeface="Arial"/>
              <a:ea typeface="Arial"/>
              <a:cs typeface="Arial"/>
              <a:sym typeface="Arial"/>
            </a:endParaRPr>
          </a:p>
          <a:p>
            <a:pPr marL="0" marR="0" lvl="0" indent="0" algn="just" rtl="0">
              <a:lnSpc>
                <a:spcPct val="100000"/>
              </a:lnSpc>
              <a:spcBef>
                <a:spcPts val="2267"/>
              </a:spcBef>
              <a:spcAft>
                <a:spcPts val="0"/>
              </a:spcAft>
              <a:buClr>
                <a:srgbClr val="6D6E71"/>
              </a:buClr>
              <a:buSzPts val="1600"/>
              <a:buFont typeface="Arial"/>
              <a:buNone/>
            </a:pPr>
            <a:r>
              <a:rPr lang="en-GB" sz="1600" b="0" i="0" u="none" strike="noStrike" cap="none" dirty="0">
                <a:solidFill>
                  <a:srgbClr val="6D6E71"/>
                </a:solidFill>
                <a:latin typeface="Calibri"/>
                <a:ea typeface="Calibri"/>
                <a:cs typeface="Calibri"/>
                <a:sym typeface="Calibri"/>
              </a:rPr>
              <a:t>Nel </a:t>
            </a:r>
            <a:r>
              <a:rPr lang="en-GB" sz="1600" b="0" i="0" u="none" strike="noStrike" cap="none" dirty="0" err="1">
                <a:solidFill>
                  <a:srgbClr val="6D6E71"/>
                </a:solidFill>
                <a:latin typeface="Calibri"/>
                <a:ea typeface="Calibri"/>
                <a:cs typeface="Calibri"/>
                <a:sym typeface="Calibri"/>
              </a:rPr>
              <a:t>complesso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l'Accordo</a:t>
            </a:r>
            <a:r>
              <a:rPr lang="en-GB" sz="1600" b="0" i="0" u="none" strike="noStrike" cap="none" dirty="0">
                <a:solidFill>
                  <a:srgbClr val="6D6E71"/>
                </a:solidFill>
                <a:latin typeface="Calibri"/>
                <a:ea typeface="Calibri"/>
                <a:cs typeface="Calibri"/>
                <a:sym typeface="Calibri"/>
              </a:rPr>
              <a:t> di Parigi </a:t>
            </a:r>
            <a:r>
              <a:rPr lang="en-GB" sz="1600" b="0" i="0" u="none" strike="noStrike" cap="none" dirty="0" err="1">
                <a:solidFill>
                  <a:srgbClr val="6D6E71"/>
                </a:solidFill>
                <a:latin typeface="Calibri"/>
                <a:ea typeface="Calibri"/>
                <a:cs typeface="Calibri"/>
                <a:sym typeface="Calibri"/>
              </a:rPr>
              <a:t>rappresenta</a:t>
            </a:r>
            <a:r>
              <a:rPr lang="en-GB" sz="1600" b="0" i="0" u="none" strike="noStrike" cap="none" dirty="0">
                <a:solidFill>
                  <a:srgbClr val="6D6E71"/>
                </a:solidFill>
                <a:latin typeface="Calibri"/>
                <a:ea typeface="Calibri"/>
                <a:cs typeface="Calibri"/>
                <a:sym typeface="Calibri"/>
              </a:rPr>
              <a:t> un </a:t>
            </a:r>
            <a:r>
              <a:rPr lang="en-GB" sz="1600" b="0" i="0" u="none" strike="noStrike" cap="none" dirty="0" err="1">
                <a:solidFill>
                  <a:srgbClr val="6D6E71"/>
                </a:solidFill>
                <a:latin typeface="Calibri"/>
                <a:ea typeface="Calibri"/>
                <a:cs typeface="Calibri"/>
                <a:sym typeface="Calibri"/>
              </a:rPr>
              <a:t>significativo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impegno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globale</a:t>
            </a:r>
            <a:r>
              <a:rPr lang="en-GB" sz="1600" b="0" i="0" u="none" strike="noStrike" cap="none" dirty="0">
                <a:solidFill>
                  <a:srgbClr val="6D6E71"/>
                </a:solidFill>
                <a:latin typeface="Calibri"/>
                <a:ea typeface="Calibri"/>
                <a:cs typeface="Calibri"/>
                <a:sym typeface="Calibri"/>
              </a:rPr>
              <a:t> per </a:t>
            </a:r>
            <a:r>
              <a:rPr lang="en-GB" sz="1600" b="0" i="0" u="none" strike="noStrike" cap="none" dirty="0" err="1">
                <a:solidFill>
                  <a:srgbClr val="6D6E71"/>
                </a:solidFill>
                <a:latin typeface="Calibri"/>
                <a:ea typeface="Calibri"/>
                <a:cs typeface="Calibri"/>
                <a:sym typeface="Calibri"/>
              </a:rPr>
              <a:t>affrontare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cambiamenti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climatici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attraverso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l'azione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collettiva</a:t>
            </a:r>
            <a:r>
              <a:rPr lang="en-GB" sz="1600" b="0" i="0" u="none" strike="noStrike" cap="none" dirty="0">
                <a:solidFill>
                  <a:srgbClr val="6D6E71"/>
                </a:solidFill>
                <a:latin typeface="Calibri"/>
                <a:ea typeface="Calibri"/>
                <a:cs typeface="Calibri"/>
                <a:sym typeface="Calibri"/>
              </a:rPr>
              <a:t>, la </a:t>
            </a:r>
            <a:r>
              <a:rPr lang="en-GB" sz="1600" b="0" i="0" u="none" strike="noStrike" cap="none" dirty="0" err="1">
                <a:solidFill>
                  <a:srgbClr val="6D6E71"/>
                </a:solidFill>
                <a:latin typeface="Calibri"/>
                <a:ea typeface="Calibri"/>
                <a:cs typeface="Calibri"/>
                <a:sym typeface="Calibri"/>
              </a:rPr>
              <a:t>cooperazione</a:t>
            </a:r>
            <a:r>
              <a:rPr lang="en-GB" sz="1600" b="0" i="0" u="none" strike="noStrike" cap="none" dirty="0">
                <a:solidFill>
                  <a:srgbClr val="6D6E71"/>
                </a:solidFill>
                <a:latin typeface="Calibri"/>
                <a:ea typeface="Calibri"/>
                <a:cs typeface="Calibri"/>
                <a:sym typeface="Calibri"/>
              </a:rPr>
              <a:t> e </a:t>
            </a:r>
            <a:r>
              <a:rPr lang="en-GB" sz="1600" b="0" i="0" u="none" strike="noStrike" cap="none" dirty="0" err="1">
                <a:solidFill>
                  <a:srgbClr val="6D6E71"/>
                </a:solidFill>
                <a:latin typeface="Calibri"/>
                <a:ea typeface="Calibri"/>
                <a:cs typeface="Calibri"/>
                <a:sym typeface="Calibri"/>
              </a:rPr>
              <a:t>gli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sforzi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sostenuti</a:t>
            </a:r>
            <a:r>
              <a:rPr lang="en-GB" sz="1600" b="0" i="0" u="none" strike="noStrike" cap="none" dirty="0">
                <a:solidFill>
                  <a:srgbClr val="6D6E71"/>
                </a:solidFill>
                <a:latin typeface="Calibri"/>
                <a:ea typeface="Calibri"/>
                <a:cs typeface="Calibri"/>
                <a:sym typeface="Calibri"/>
              </a:rPr>
              <a:t> per </a:t>
            </a:r>
            <a:r>
              <a:rPr lang="en-GB" sz="1600" b="0" i="0" u="none" strike="noStrike" cap="none" dirty="0" err="1">
                <a:solidFill>
                  <a:srgbClr val="6D6E71"/>
                </a:solidFill>
                <a:latin typeface="Calibri"/>
                <a:ea typeface="Calibri"/>
                <a:cs typeface="Calibri"/>
                <a:sym typeface="Calibri"/>
              </a:rPr>
              <a:t>ridurre</a:t>
            </a:r>
            <a:r>
              <a:rPr lang="en-GB" sz="1600" b="0" i="0" u="none" strike="noStrike" cap="none" dirty="0">
                <a:solidFill>
                  <a:srgbClr val="6D6E71"/>
                </a:solidFill>
                <a:latin typeface="Calibri"/>
                <a:ea typeface="Calibri"/>
                <a:cs typeface="Calibri"/>
                <a:sym typeface="Calibri"/>
              </a:rPr>
              <a:t> le </a:t>
            </a:r>
            <a:r>
              <a:rPr lang="en-GB" sz="1600" b="0" i="0" u="none" strike="noStrike" cap="none" dirty="0" err="1">
                <a:solidFill>
                  <a:srgbClr val="6D6E71"/>
                </a:solidFill>
                <a:latin typeface="Calibri"/>
                <a:ea typeface="Calibri"/>
                <a:cs typeface="Calibri"/>
                <a:sym typeface="Calibri"/>
              </a:rPr>
              <a:t>emissioni</a:t>
            </a:r>
            <a:r>
              <a:rPr lang="en-GB" sz="1600" b="0" i="0" u="none" strike="noStrike" cap="none" dirty="0">
                <a:solidFill>
                  <a:srgbClr val="6D6E71"/>
                </a:solidFill>
                <a:latin typeface="Calibri"/>
                <a:ea typeface="Calibri"/>
                <a:cs typeface="Calibri"/>
                <a:sym typeface="Calibri"/>
              </a:rPr>
              <a:t> di gas serra e </a:t>
            </a:r>
            <a:r>
              <a:rPr lang="en-GB" sz="1600" b="0" i="0" u="none" strike="noStrike" cap="none" dirty="0" err="1">
                <a:solidFill>
                  <a:srgbClr val="6D6E71"/>
                </a:solidFill>
                <a:latin typeface="Calibri"/>
                <a:ea typeface="Calibri"/>
                <a:cs typeface="Calibri"/>
                <a:sym typeface="Calibri"/>
              </a:rPr>
              <a:t>costruire</a:t>
            </a:r>
            <a:r>
              <a:rPr lang="en-GB" sz="1600" b="0" i="0" u="none" strike="noStrike" cap="none" dirty="0">
                <a:solidFill>
                  <a:srgbClr val="6D6E71"/>
                </a:solidFill>
                <a:latin typeface="Calibri"/>
                <a:ea typeface="Calibri"/>
                <a:cs typeface="Calibri"/>
                <a:sym typeface="Calibri"/>
              </a:rPr>
              <a:t> la </a:t>
            </a:r>
            <a:r>
              <a:rPr lang="en-GB" sz="1600" b="0" i="0" u="none" strike="noStrike" cap="none" dirty="0" err="1">
                <a:solidFill>
                  <a:srgbClr val="6D6E71"/>
                </a:solidFill>
                <a:latin typeface="Calibri"/>
                <a:ea typeface="Calibri"/>
                <a:cs typeface="Calibri"/>
                <a:sym typeface="Calibri"/>
              </a:rPr>
              <a:t>resilienza</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climatica</a:t>
            </a:r>
            <a:r>
              <a:rPr lang="en-GB" sz="1600" b="0" i="0" u="none" strike="noStrike" cap="none" dirty="0">
                <a:solidFill>
                  <a:srgbClr val="6D6E71"/>
                </a:solidFill>
                <a:latin typeface="Calibri"/>
                <a:ea typeface="Calibri"/>
                <a:cs typeface="Calibri"/>
                <a:sym typeface="Calibri"/>
              </a:rPr>
              <a:t>.</a:t>
            </a:r>
            <a:endParaRPr sz="1400" b="0" i="0" u="none" strike="noStrike" cap="none" dirty="0">
              <a:solidFill>
                <a:srgbClr val="000000"/>
              </a:solidFill>
              <a:latin typeface="Arial"/>
              <a:ea typeface="Arial"/>
              <a:cs typeface="Arial"/>
              <a:sym typeface="Arial"/>
            </a:endParaRPr>
          </a:p>
          <a:p>
            <a:pPr marL="0" marR="0" lvl="0" indent="0" algn="just" rtl="0">
              <a:lnSpc>
                <a:spcPct val="100000"/>
              </a:lnSpc>
              <a:spcBef>
                <a:spcPts val="2267"/>
              </a:spcBef>
              <a:spcAft>
                <a:spcPts val="0"/>
              </a:spcAft>
              <a:buClr>
                <a:srgbClr val="6D6E71"/>
              </a:buClr>
              <a:buSzPts val="1600"/>
              <a:buFont typeface="Arial"/>
              <a:buNone/>
            </a:pPr>
            <a:r>
              <a:rPr lang="en-GB" sz="1600" b="0" i="0" u="none" strike="noStrike" cap="none" dirty="0">
                <a:solidFill>
                  <a:srgbClr val="6D6E71"/>
                </a:solidFill>
                <a:latin typeface="Calibri"/>
                <a:ea typeface="Calibri"/>
                <a:cs typeface="Calibri"/>
                <a:sym typeface="Calibri"/>
              </a:rPr>
              <a:t>2023 a Dubai, </a:t>
            </a:r>
            <a:r>
              <a:rPr lang="en-GB" sz="1600" b="0" i="0" u="none" strike="noStrike" cap="none" dirty="0" err="1">
                <a:solidFill>
                  <a:srgbClr val="6D6E71"/>
                </a:solidFill>
                <a:latin typeface="Calibri"/>
                <a:ea typeface="Calibri"/>
                <a:cs typeface="Calibri"/>
                <a:sym typeface="Calibri"/>
              </a:rPr>
              <a:t>alla</a:t>
            </a:r>
            <a:r>
              <a:rPr lang="en-GB" sz="1600" b="0" i="0" u="none" strike="noStrike" cap="none" dirty="0">
                <a:solidFill>
                  <a:srgbClr val="6D6E71"/>
                </a:solidFill>
                <a:latin typeface="Calibri"/>
                <a:ea typeface="Calibri"/>
                <a:cs typeface="Calibri"/>
                <a:sym typeface="Calibri"/>
              </a:rPr>
              <a:t> COP28, </a:t>
            </a:r>
            <a:r>
              <a:rPr lang="en-GB" sz="1600" b="0" i="0" u="none" strike="noStrike" cap="none" dirty="0" err="1">
                <a:solidFill>
                  <a:srgbClr val="6D6E71"/>
                </a:solidFill>
                <a:latin typeface="Calibri"/>
                <a:ea typeface="Calibri"/>
                <a:cs typeface="Calibri"/>
                <a:sym typeface="Calibri"/>
              </a:rPr>
              <a:t>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Paesi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hanno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concordato</a:t>
            </a:r>
            <a:r>
              <a:rPr lang="en-GB" sz="1600" b="0" i="0" u="none" strike="noStrike" cap="none" dirty="0">
                <a:solidFill>
                  <a:srgbClr val="6D6E71"/>
                </a:solidFill>
                <a:latin typeface="Calibri"/>
                <a:ea typeface="Calibri"/>
                <a:cs typeface="Calibri"/>
                <a:sym typeface="Calibri"/>
              </a:rPr>
              <a:t> per la prima volta di </a:t>
            </a:r>
            <a:r>
              <a:rPr lang="en-GB" sz="1600" b="0" i="0" u="none" strike="noStrike" cap="none" dirty="0" err="1">
                <a:solidFill>
                  <a:srgbClr val="6D6E71"/>
                </a:solidFill>
                <a:latin typeface="Calibri"/>
                <a:ea typeface="Calibri"/>
                <a:cs typeface="Calibri"/>
                <a:sym typeface="Calibri"/>
              </a:rPr>
              <a:t>abbandonare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combustibili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fossili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nei</a:t>
            </a:r>
            <a:r>
              <a:rPr lang="en-GB" sz="1600" b="0" i="0" u="none" strike="noStrike" cap="none" dirty="0">
                <a:solidFill>
                  <a:srgbClr val="6D6E71"/>
                </a:solidFill>
                <a:latin typeface="Calibri"/>
                <a:ea typeface="Calibri"/>
                <a:cs typeface="Calibri"/>
                <a:sym typeface="Calibri"/>
              </a:rPr>
              <a:t> loro </a:t>
            </a:r>
            <a:r>
              <a:rPr lang="en-GB" sz="1600" b="0" i="0" u="none" strike="noStrike" cap="none" dirty="0" err="1">
                <a:solidFill>
                  <a:srgbClr val="6D6E71"/>
                </a:solidFill>
                <a:latin typeface="Calibri"/>
                <a:ea typeface="Calibri"/>
                <a:cs typeface="Calibri"/>
                <a:sym typeface="Calibri"/>
              </a:rPr>
              <a:t>sistemi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energetici</a:t>
            </a:r>
            <a:r>
              <a:rPr lang="en-GB" sz="1600" b="0" i="0" u="none" strike="noStrike" cap="none" dirty="0">
                <a:solidFill>
                  <a:srgbClr val="6D6E71"/>
                </a:solidFill>
                <a:latin typeface="Calibri"/>
                <a:ea typeface="Calibri"/>
                <a:cs typeface="Calibri"/>
                <a:sym typeface="Calibri"/>
              </a:rPr>
              <a:t>. Hanno </a:t>
            </a:r>
            <a:r>
              <a:rPr lang="en-GB" sz="1600" b="0" i="0" u="none" strike="noStrike" cap="none" dirty="0" err="1">
                <a:solidFill>
                  <a:srgbClr val="6D6E71"/>
                </a:solidFill>
                <a:latin typeface="Calibri"/>
                <a:ea typeface="Calibri"/>
                <a:cs typeface="Calibri"/>
                <a:sym typeface="Calibri"/>
              </a:rPr>
              <a:t>detto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che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questa</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transizione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dovrebbe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avvenire</a:t>
            </a:r>
            <a:r>
              <a:rPr lang="en-GB" sz="1600" b="0" i="0" u="none" strike="noStrike" cap="none" dirty="0">
                <a:solidFill>
                  <a:srgbClr val="6D6E71"/>
                </a:solidFill>
                <a:latin typeface="Calibri"/>
                <a:ea typeface="Calibri"/>
                <a:cs typeface="Calibri"/>
                <a:sym typeface="Calibri"/>
              </a:rPr>
              <a:t> in modo </a:t>
            </a:r>
            <a:r>
              <a:rPr lang="en-GB" sz="1600" b="0" i="0" u="none" strike="noStrike" cap="none" dirty="0" err="1">
                <a:solidFill>
                  <a:srgbClr val="6D6E71"/>
                </a:solidFill>
                <a:latin typeface="Calibri"/>
                <a:ea typeface="Calibri"/>
                <a:cs typeface="Calibri"/>
                <a:sym typeface="Calibri"/>
              </a:rPr>
              <a:t>equo</a:t>
            </a:r>
            <a:r>
              <a:rPr lang="en-GB" sz="1600" b="0" i="0" u="none" strike="noStrike" cap="none" dirty="0">
                <a:solidFill>
                  <a:srgbClr val="6D6E71"/>
                </a:solidFill>
                <a:latin typeface="Calibri"/>
                <a:ea typeface="Calibri"/>
                <a:cs typeface="Calibri"/>
                <a:sym typeface="Calibri"/>
              </a:rPr>
              <a:t>, ma non </a:t>
            </a:r>
            <a:r>
              <a:rPr lang="en-GB" sz="1600" b="0" i="0" u="none" strike="noStrike" cap="none" dirty="0" err="1">
                <a:solidFill>
                  <a:srgbClr val="6D6E71"/>
                </a:solidFill>
                <a:latin typeface="Calibri"/>
                <a:ea typeface="Calibri"/>
                <a:cs typeface="Calibri"/>
                <a:sym typeface="Calibri"/>
              </a:rPr>
              <a:t>hanno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fissato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una</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scadenza</a:t>
            </a:r>
            <a:r>
              <a:rPr lang="en-GB" sz="1600" b="0" i="0" u="none" strike="noStrike" cap="none" dirty="0">
                <a:solidFill>
                  <a:srgbClr val="6D6E71"/>
                </a:solidFill>
                <a:latin typeface="Calibri"/>
                <a:ea typeface="Calibri"/>
                <a:cs typeface="Calibri"/>
                <a:sym typeface="Calibri"/>
              </a:rPr>
              <a:t> o </a:t>
            </a:r>
            <a:r>
              <a:rPr lang="en-GB" sz="1600" b="0" i="0" u="none" strike="noStrike" cap="none" dirty="0" err="1">
                <a:solidFill>
                  <a:srgbClr val="6D6E71"/>
                </a:solidFill>
                <a:latin typeface="Calibri"/>
                <a:ea typeface="Calibri"/>
                <a:cs typeface="Calibri"/>
                <a:sym typeface="Calibri"/>
              </a:rPr>
              <a:t>obbligato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nessuno</a:t>
            </a:r>
            <a:r>
              <a:rPr lang="en-GB" sz="1600" b="0" i="0" u="none" strike="noStrike" cap="none" dirty="0">
                <a:solidFill>
                  <a:srgbClr val="6D6E71"/>
                </a:solidFill>
                <a:latin typeface="Calibri"/>
                <a:ea typeface="Calibri"/>
                <a:cs typeface="Calibri"/>
                <a:sym typeface="Calibri"/>
              </a:rPr>
              <a:t> ad </a:t>
            </a:r>
            <a:r>
              <a:rPr lang="en-GB" sz="1600" b="0" i="0" u="none" strike="noStrike" cap="none" dirty="0" err="1">
                <a:solidFill>
                  <a:srgbClr val="6D6E71"/>
                </a:solidFill>
                <a:latin typeface="Calibri"/>
                <a:ea typeface="Calibri"/>
                <a:cs typeface="Calibri"/>
                <a:sym typeface="Calibri"/>
              </a:rPr>
              <a:t>agire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Alcuni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volevano</a:t>
            </a:r>
            <a:r>
              <a:rPr lang="en-GB" sz="1600" b="0" i="0" u="none" strike="noStrike" cap="none" dirty="0">
                <a:solidFill>
                  <a:srgbClr val="6D6E71"/>
                </a:solidFill>
                <a:latin typeface="Calibri"/>
                <a:ea typeface="Calibri"/>
                <a:cs typeface="Calibri"/>
                <a:sym typeface="Calibri"/>
              </a:rPr>
              <a:t> un </a:t>
            </a:r>
            <a:r>
              <a:rPr lang="en-GB" sz="1600" b="0" i="0" u="none" strike="noStrike" cap="none" dirty="0" err="1">
                <a:solidFill>
                  <a:srgbClr val="6D6E71"/>
                </a:solidFill>
                <a:latin typeface="Calibri"/>
                <a:ea typeface="Calibri"/>
                <a:cs typeface="Calibri"/>
                <a:sym typeface="Calibri"/>
              </a:rPr>
              <a:t>impegno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più</a:t>
            </a:r>
            <a:r>
              <a:rPr lang="en-GB" sz="1600" b="0" i="0" u="none" strike="noStrike" cap="none" dirty="0">
                <a:solidFill>
                  <a:srgbClr val="6D6E71"/>
                </a:solidFill>
                <a:latin typeface="Calibri"/>
                <a:ea typeface="Calibri"/>
                <a:cs typeface="Calibri"/>
                <a:sym typeface="Calibri"/>
              </a:rPr>
              <a:t> forte per </a:t>
            </a:r>
            <a:r>
              <a:rPr lang="en-GB" sz="1600" b="0" i="0" u="none" strike="noStrike" cap="none" dirty="0" err="1">
                <a:solidFill>
                  <a:srgbClr val="6D6E71"/>
                </a:solidFill>
                <a:latin typeface="Calibri"/>
                <a:ea typeface="Calibri"/>
                <a:cs typeface="Calibri"/>
                <a:sym typeface="Calibri"/>
              </a:rPr>
              <a:t>smettere</a:t>
            </a:r>
            <a:r>
              <a:rPr lang="en-GB" sz="1600" b="0" i="0" u="none" strike="noStrike" cap="none" dirty="0">
                <a:solidFill>
                  <a:srgbClr val="6D6E71"/>
                </a:solidFill>
                <a:latin typeface="Calibri"/>
                <a:ea typeface="Calibri"/>
                <a:cs typeface="Calibri"/>
                <a:sym typeface="Calibri"/>
              </a:rPr>
              <a:t> del </a:t>
            </a:r>
            <a:r>
              <a:rPr lang="en-GB" sz="1600" b="0" i="0" u="none" strike="noStrike" cap="none" dirty="0" err="1">
                <a:solidFill>
                  <a:srgbClr val="6D6E71"/>
                </a:solidFill>
                <a:latin typeface="Calibri"/>
                <a:ea typeface="Calibri"/>
                <a:cs typeface="Calibri"/>
                <a:sym typeface="Calibri"/>
              </a:rPr>
              <a:t>tutto</a:t>
            </a:r>
            <a:r>
              <a:rPr lang="en-GB" sz="1600" b="0" i="0" u="none" strike="noStrike" cap="none" dirty="0">
                <a:solidFill>
                  <a:srgbClr val="6D6E71"/>
                </a:solidFill>
                <a:latin typeface="Calibri"/>
                <a:ea typeface="Calibri"/>
                <a:cs typeface="Calibri"/>
                <a:sym typeface="Calibri"/>
              </a:rPr>
              <a:t> di </a:t>
            </a:r>
            <a:r>
              <a:rPr lang="en-GB" sz="1600" b="0" i="0" u="none" strike="noStrike" cap="none" dirty="0" err="1">
                <a:solidFill>
                  <a:srgbClr val="6D6E71"/>
                </a:solidFill>
                <a:latin typeface="Calibri"/>
                <a:ea typeface="Calibri"/>
                <a:cs typeface="Calibri"/>
                <a:sym typeface="Calibri"/>
              </a:rPr>
              <a:t>usare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combustibili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fossili</a:t>
            </a:r>
            <a:r>
              <a:rPr lang="en-GB" sz="1600" b="0" i="0" u="none" strike="noStrike" cap="none" dirty="0">
                <a:solidFill>
                  <a:srgbClr val="6D6E71"/>
                </a:solidFill>
                <a:latin typeface="Calibri"/>
                <a:ea typeface="Calibri"/>
                <a:cs typeface="Calibri"/>
                <a:sym typeface="Calibri"/>
              </a:rPr>
              <a:t>, ma </a:t>
            </a:r>
            <a:r>
              <a:rPr lang="en-GB" sz="1600" b="0" i="0" u="none" strike="noStrike" cap="none" dirty="0" err="1">
                <a:solidFill>
                  <a:srgbClr val="6D6E71"/>
                </a:solidFill>
                <a:latin typeface="Calibri"/>
                <a:ea typeface="Calibri"/>
                <a:cs typeface="Calibri"/>
                <a:sym typeface="Calibri"/>
              </a:rPr>
              <a:t>invece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l'accordo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si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concentra</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sull'aumento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delle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energie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rinnovabili</a:t>
            </a:r>
            <a:r>
              <a:rPr lang="en-GB" sz="1600" b="0" i="0" u="none" strike="noStrike" cap="none" dirty="0">
                <a:solidFill>
                  <a:srgbClr val="6D6E71"/>
                </a:solidFill>
                <a:latin typeface="Calibri"/>
                <a:ea typeface="Calibri"/>
                <a:cs typeface="Calibri"/>
                <a:sym typeface="Calibri"/>
              </a:rPr>
              <a:t> come </a:t>
            </a:r>
            <a:r>
              <a:rPr lang="en-GB" sz="1600" b="0" i="0" u="none" strike="noStrike" cap="none" dirty="0" err="1">
                <a:solidFill>
                  <a:srgbClr val="6D6E71"/>
                </a:solidFill>
                <a:latin typeface="Calibri"/>
                <a:ea typeface="Calibri"/>
                <a:cs typeface="Calibri"/>
                <a:sym typeface="Calibri"/>
              </a:rPr>
              <a:t>l'energia</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eolica</a:t>
            </a:r>
            <a:r>
              <a:rPr lang="en-GB" sz="1600" b="0" i="0" u="none" strike="noStrike" cap="none" dirty="0">
                <a:solidFill>
                  <a:srgbClr val="6D6E71"/>
                </a:solidFill>
                <a:latin typeface="Calibri"/>
                <a:ea typeface="Calibri"/>
                <a:cs typeface="Calibri"/>
                <a:sym typeface="Calibri"/>
              </a:rPr>
              <a:t> e </a:t>
            </a:r>
            <a:r>
              <a:rPr lang="en-GB" sz="1600" b="0" i="0" u="none" strike="noStrike" cap="none" dirty="0" err="1">
                <a:solidFill>
                  <a:srgbClr val="6D6E71"/>
                </a:solidFill>
                <a:latin typeface="Calibri"/>
                <a:ea typeface="Calibri"/>
                <a:cs typeface="Calibri"/>
                <a:sym typeface="Calibri"/>
              </a:rPr>
              <a:t>solare</a:t>
            </a:r>
            <a:r>
              <a:rPr lang="en-GB" sz="1600" b="0" i="0" u="none" strike="noStrike" cap="none" dirty="0">
                <a:solidFill>
                  <a:srgbClr val="6D6E71"/>
                </a:solidFill>
                <a:latin typeface="Calibri"/>
                <a:ea typeface="Calibri"/>
                <a:cs typeface="Calibri"/>
                <a:sym typeface="Calibri"/>
              </a:rPr>
              <a:t> e </a:t>
            </a:r>
            <a:r>
              <a:rPr lang="en-GB" sz="1600" b="0" i="0" u="none" strike="noStrike" cap="none" dirty="0" err="1">
                <a:solidFill>
                  <a:srgbClr val="6D6E71"/>
                </a:solidFill>
                <a:latin typeface="Calibri"/>
                <a:ea typeface="Calibri"/>
                <a:cs typeface="Calibri"/>
                <a:sym typeface="Calibri"/>
              </a:rPr>
              <a:t>sul</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miglioramento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dell'efficienza</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energetica</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Inoltre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incoraggia</a:t>
            </a:r>
            <a:r>
              <a:rPr lang="en-GB" sz="1600" b="0" i="0" u="none" strike="noStrike" cap="none" dirty="0">
                <a:solidFill>
                  <a:srgbClr val="6D6E71"/>
                </a:solidFill>
                <a:latin typeface="Calibri"/>
                <a:ea typeface="Calibri"/>
                <a:cs typeface="Calibri"/>
                <a:sym typeface="Calibri"/>
              </a:rPr>
              <a:t> lo </a:t>
            </a:r>
            <a:r>
              <a:rPr lang="en-GB" sz="1600" b="0" i="0" u="none" strike="noStrike" cap="none" dirty="0" err="1">
                <a:solidFill>
                  <a:srgbClr val="6D6E71"/>
                </a:solidFill>
                <a:latin typeface="Calibri"/>
                <a:ea typeface="Calibri"/>
                <a:cs typeface="Calibri"/>
                <a:sym typeface="Calibri"/>
              </a:rPr>
              <a:t>sviluppo</a:t>
            </a:r>
            <a:r>
              <a:rPr lang="en-GB" sz="1600" b="0" i="0" u="none" strike="noStrike" cap="none" dirty="0">
                <a:solidFill>
                  <a:srgbClr val="6D6E71"/>
                </a:solidFill>
                <a:latin typeface="Calibri"/>
                <a:ea typeface="Calibri"/>
                <a:cs typeface="Calibri"/>
                <a:sym typeface="Calibri"/>
              </a:rPr>
              <a:t> di </a:t>
            </a:r>
            <a:r>
              <a:rPr lang="en-GB" sz="1600" b="0" i="0" u="none" strike="noStrike" cap="none" dirty="0" err="1">
                <a:solidFill>
                  <a:srgbClr val="6D6E71"/>
                </a:solidFill>
                <a:latin typeface="Calibri"/>
                <a:ea typeface="Calibri"/>
                <a:cs typeface="Calibri"/>
                <a:sym typeface="Calibri"/>
              </a:rPr>
              <a:t>tecnologie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più</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pulite</a:t>
            </a:r>
            <a:r>
              <a:rPr lang="en-GB" sz="1600" b="0" i="0" u="none" strike="noStrike" cap="none" dirty="0">
                <a:solidFill>
                  <a:srgbClr val="6D6E71"/>
                </a:solidFill>
                <a:latin typeface="Calibri"/>
                <a:ea typeface="Calibri"/>
                <a:cs typeface="Calibri"/>
                <a:sym typeface="Calibri"/>
              </a:rPr>
              <a:t>. La COP28 </a:t>
            </a:r>
            <a:r>
              <a:rPr lang="en-GB" sz="1600" b="0" i="0" u="none" strike="noStrike" cap="none" dirty="0" err="1">
                <a:solidFill>
                  <a:srgbClr val="6D6E71"/>
                </a:solidFill>
                <a:latin typeface="Calibri"/>
                <a:ea typeface="Calibri"/>
                <a:cs typeface="Calibri"/>
                <a:sym typeface="Calibri"/>
              </a:rPr>
              <a:t>è</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importante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perché</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si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allinea</a:t>
            </a:r>
            <a:r>
              <a:rPr lang="en-GB" sz="1600" b="0" i="0" u="none" strike="noStrike" cap="none" dirty="0">
                <a:solidFill>
                  <a:srgbClr val="6D6E71"/>
                </a:solidFill>
                <a:latin typeface="Calibri"/>
                <a:ea typeface="Calibri"/>
                <a:cs typeface="Calibri"/>
                <a:sym typeface="Calibri"/>
              </a:rPr>
              <a:t> con </a:t>
            </a:r>
            <a:r>
              <a:rPr lang="en-GB" sz="1600" b="0" i="0" u="none" strike="noStrike" cap="none" dirty="0" err="1">
                <a:solidFill>
                  <a:srgbClr val="6D6E71"/>
                </a:solidFill>
                <a:latin typeface="Calibri"/>
                <a:ea typeface="Calibri"/>
                <a:cs typeface="Calibri"/>
                <a:sym typeface="Calibri"/>
              </a:rPr>
              <a:t>l'obiettivo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fissato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alla</a:t>
            </a:r>
            <a:r>
              <a:rPr lang="en-GB" sz="1600" b="0" i="0" u="none" strike="noStrike" cap="none" dirty="0">
                <a:solidFill>
                  <a:srgbClr val="6D6E71"/>
                </a:solidFill>
                <a:latin typeface="Calibri"/>
                <a:ea typeface="Calibri"/>
                <a:cs typeface="Calibri"/>
                <a:sym typeface="Calibri"/>
              </a:rPr>
              <a:t> COP21 di Parigi di </a:t>
            </a:r>
            <a:r>
              <a:rPr lang="en-GB" sz="1600" b="0" i="0" u="none" strike="noStrike" cap="none" dirty="0" err="1">
                <a:solidFill>
                  <a:srgbClr val="6D6E71"/>
                </a:solidFill>
                <a:latin typeface="Calibri"/>
                <a:ea typeface="Calibri"/>
                <a:cs typeface="Calibri"/>
                <a:sym typeface="Calibri"/>
              </a:rPr>
              <a:t>limitare</a:t>
            </a:r>
            <a:r>
              <a:rPr lang="en-GB" sz="1600" b="0" i="0" u="none" strike="noStrike" cap="none" dirty="0">
                <a:solidFill>
                  <a:srgbClr val="6D6E71"/>
                </a:solidFill>
                <a:latin typeface="Calibri"/>
                <a:ea typeface="Calibri"/>
                <a:cs typeface="Calibri"/>
                <a:sym typeface="Calibri"/>
              </a:rPr>
              <a:t> il </a:t>
            </a:r>
            <a:r>
              <a:rPr lang="en-GB" sz="1600" b="0" i="0" u="none" strike="noStrike" cap="none" dirty="0" err="1">
                <a:solidFill>
                  <a:srgbClr val="6D6E71"/>
                </a:solidFill>
                <a:latin typeface="Calibri"/>
                <a:ea typeface="Calibri"/>
                <a:cs typeface="Calibri"/>
                <a:sym typeface="Calibri"/>
              </a:rPr>
              <a:t>riscaldamento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globale</a:t>
            </a:r>
            <a:r>
              <a:rPr lang="en-GB" sz="1600" b="0" i="0" u="none" strike="noStrike" cap="none" dirty="0">
                <a:solidFill>
                  <a:srgbClr val="6D6E71"/>
                </a:solidFill>
                <a:latin typeface="Calibri"/>
                <a:ea typeface="Calibri"/>
                <a:cs typeface="Calibri"/>
                <a:sym typeface="Calibri"/>
              </a:rPr>
              <a:t> a 1,5 </a:t>
            </a:r>
            <a:r>
              <a:rPr lang="en-GB" sz="1600" b="0" i="0" u="none" strike="noStrike" cap="none" dirty="0" err="1">
                <a:solidFill>
                  <a:srgbClr val="6D6E71"/>
                </a:solidFill>
                <a:latin typeface="Calibri"/>
                <a:ea typeface="Calibri"/>
                <a:cs typeface="Calibri"/>
                <a:sym typeface="Calibri"/>
              </a:rPr>
              <a:t>gradi</a:t>
            </a:r>
            <a:r>
              <a:rPr lang="en-GB" sz="1600" b="0" i="0" u="none" strike="noStrike" cap="none" dirty="0">
                <a:solidFill>
                  <a:srgbClr val="6D6E71"/>
                </a:solidFill>
                <a:latin typeface="Calibri"/>
                <a:ea typeface="Calibri"/>
                <a:cs typeface="Calibri"/>
                <a:sym typeface="Calibri"/>
              </a:rPr>
              <a:t> Celsius, </a:t>
            </a:r>
            <a:r>
              <a:rPr lang="en-GB" sz="1600" b="0" i="0" u="none" strike="noStrike" cap="none" dirty="0" err="1">
                <a:solidFill>
                  <a:srgbClr val="6D6E71"/>
                </a:solidFill>
                <a:latin typeface="Calibri"/>
                <a:ea typeface="Calibri"/>
                <a:cs typeface="Calibri"/>
                <a:sym typeface="Calibri"/>
              </a:rPr>
              <a:t>che</a:t>
            </a:r>
            <a:r>
              <a:rPr lang="en-GB" sz="1600" b="0" i="0" u="none" strike="noStrike" cap="none" dirty="0">
                <a:solidFill>
                  <a:srgbClr val="6D6E71"/>
                </a:solidFill>
                <a:latin typeface="Calibri"/>
                <a:ea typeface="Calibri"/>
                <a:cs typeface="Calibri"/>
                <a:sym typeface="Calibri"/>
              </a:rPr>
              <a:t> secondo </a:t>
            </a:r>
            <a:r>
              <a:rPr lang="en-GB" sz="1600" b="0" i="0" u="none" strike="noStrike" cap="none" dirty="0" err="1">
                <a:solidFill>
                  <a:srgbClr val="6D6E71"/>
                </a:solidFill>
                <a:latin typeface="Calibri"/>
                <a:ea typeface="Calibri"/>
                <a:cs typeface="Calibri"/>
                <a:sym typeface="Calibri"/>
              </a:rPr>
              <a:t>gli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esperti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è</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fondamentale</a:t>
            </a:r>
            <a:r>
              <a:rPr lang="en-GB" sz="1600" b="0" i="0" u="none" strike="noStrike" cap="none" dirty="0">
                <a:solidFill>
                  <a:srgbClr val="6D6E71"/>
                </a:solidFill>
                <a:latin typeface="Calibri"/>
                <a:ea typeface="Calibri"/>
                <a:cs typeface="Calibri"/>
                <a:sym typeface="Calibri"/>
              </a:rPr>
              <a:t> per </a:t>
            </a:r>
            <a:r>
              <a:rPr lang="en-GB" sz="1600" b="0" i="0" u="none" strike="noStrike" cap="none" dirty="0" err="1">
                <a:solidFill>
                  <a:srgbClr val="6D6E71"/>
                </a:solidFill>
                <a:latin typeface="Calibri"/>
                <a:ea typeface="Calibri"/>
                <a:cs typeface="Calibri"/>
                <a:sym typeface="Calibri"/>
              </a:rPr>
              <a:t>evitare</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peggiori</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effetti</a:t>
            </a:r>
            <a:r>
              <a:rPr lang="en-GB" sz="1600" b="0" i="0" u="none" strike="noStrike" cap="none" dirty="0">
                <a:solidFill>
                  <a:srgbClr val="6D6E71"/>
                </a:solidFill>
                <a:latin typeface="Calibri"/>
                <a:ea typeface="Calibri"/>
                <a:cs typeface="Calibri"/>
                <a:sym typeface="Calibri"/>
              </a:rPr>
              <a:t> del </a:t>
            </a:r>
            <a:r>
              <a:rPr lang="en-GB" sz="1600" b="0" i="0" u="none" strike="noStrike" cap="none" dirty="0" err="1">
                <a:solidFill>
                  <a:srgbClr val="6D6E71"/>
                </a:solidFill>
                <a:latin typeface="Calibri"/>
                <a:ea typeface="Calibri"/>
                <a:cs typeface="Calibri"/>
                <a:sym typeface="Calibri"/>
              </a:rPr>
              <a:t>cambiamento</a:t>
            </a:r>
            <a:r>
              <a:rPr lang="en-GB" sz="1600" b="0" i="0" u="none" strike="noStrike" cap="none" dirty="0">
                <a:solidFill>
                  <a:srgbClr val="6D6E71"/>
                </a:solidFill>
                <a:latin typeface="Calibri"/>
                <a:ea typeface="Calibri"/>
                <a:cs typeface="Calibri"/>
                <a:sym typeface="Calibri"/>
              </a:rPr>
              <a:t> </a:t>
            </a:r>
            <a:r>
              <a:rPr lang="en-GB" sz="1600" b="0" i="0" u="none" strike="noStrike" cap="none" dirty="0" err="1">
                <a:solidFill>
                  <a:srgbClr val="6D6E71"/>
                </a:solidFill>
                <a:latin typeface="Calibri"/>
                <a:ea typeface="Calibri"/>
                <a:cs typeface="Calibri"/>
                <a:sym typeface="Calibri"/>
              </a:rPr>
              <a:t>climatico</a:t>
            </a:r>
            <a:r>
              <a:rPr lang="en-GB" sz="1600" b="0" i="0" u="none" strike="noStrike" cap="none" dirty="0">
                <a:solidFill>
                  <a:srgbClr val="6D6E71"/>
                </a:solidFill>
                <a:latin typeface="Calibri"/>
                <a:ea typeface="Calibri"/>
                <a:cs typeface="Calibri"/>
                <a:sym typeface="Calibri"/>
              </a:rPr>
              <a:t>.</a:t>
            </a:r>
            <a:endParaRPr sz="1400" b="0" i="0" u="none" strike="noStrike" cap="none" dirty="0">
              <a:solidFill>
                <a:srgbClr val="000000"/>
              </a:solidFill>
              <a:latin typeface="Arial"/>
              <a:ea typeface="Arial"/>
              <a:cs typeface="Arial"/>
              <a:sym typeface="Arial"/>
            </a:endParaRPr>
          </a:p>
          <a:p>
            <a:pPr marL="518236" marR="0" lvl="0" indent="-416636" algn="l" rtl="0">
              <a:lnSpc>
                <a:spcPct val="100000"/>
              </a:lnSpc>
              <a:spcBef>
                <a:spcPts val="2267"/>
              </a:spcBef>
              <a:spcAft>
                <a:spcPts val="0"/>
              </a:spcAft>
              <a:buClr>
                <a:srgbClr val="011E3B"/>
              </a:buClr>
              <a:buSzPts val="1600"/>
              <a:buFont typeface="Arial"/>
              <a:buNone/>
            </a:pPr>
            <a:endParaRPr sz="1600" b="0" i="0" u="none" strike="noStrike" cap="none" dirty="0">
              <a:solidFill>
                <a:srgbClr val="011E3B"/>
              </a:solidFill>
              <a:latin typeface="Calibri"/>
              <a:ea typeface="Calibri"/>
              <a:cs typeface="Calibri"/>
              <a:sym typeface="Calibri"/>
            </a:endParaRPr>
          </a:p>
        </p:txBody>
      </p:sp>
      <p:sp>
        <p:nvSpPr>
          <p:cNvPr id="692" name="Google Shape;692;p16"/>
          <p:cNvSpPr txBox="1"/>
          <p:nvPr/>
        </p:nvSpPr>
        <p:spPr>
          <a:xfrm>
            <a:off x="801601" y="1535607"/>
            <a:ext cx="5465928"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rgbClr val="6D6E71"/>
                </a:solidFill>
                <a:latin typeface="Verdana"/>
                <a:ea typeface="Verdana"/>
                <a:cs typeface="Verdana"/>
                <a:sym typeface="Verdana"/>
              </a:rPr>
              <a:t>Accordo di Parigi sui cambiamenti climatici</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96"/>
        <p:cNvGrpSpPr/>
        <p:nvPr/>
      </p:nvGrpSpPr>
      <p:grpSpPr>
        <a:xfrm>
          <a:off x="0" y="0"/>
          <a:ext cx="0" cy="0"/>
          <a:chOff x="0" y="0"/>
          <a:chExt cx="0" cy="0"/>
        </a:xfrm>
      </p:grpSpPr>
      <p:sp>
        <p:nvSpPr>
          <p:cNvPr id="697" name="Google Shape;697;p17"/>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17</a:t>
            </a:fld>
            <a:endParaRPr/>
          </a:p>
        </p:txBody>
      </p:sp>
      <p:sp>
        <p:nvSpPr>
          <p:cNvPr id="698" name="Google Shape;698;p17"/>
          <p:cNvSpPr txBox="1">
            <a:spLocks noGrp="1"/>
          </p:cNvSpPr>
          <p:nvPr>
            <p:ph type="body" idx="1"/>
          </p:nvPr>
        </p:nvSpPr>
        <p:spPr>
          <a:xfrm>
            <a:off x="3779837" y="833157"/>
            <a:ext cx="1955741" cy="200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8000"/>
              <a:buNone/>
            </a:pPr>
            <a:r>
              <a:rPr lang="en-GB"/>
              <a:t>1b</a:t>
            </a:r>
            <a:endParaRPr/>
          </a:p>
        </p:txBody>
      </p:sp>
      <p:sp>
        <p:nvSpPr>
          <p:cNvPr id="699" name="Google Shape;699;p17"/>
          <p:cNvSpPr txBox="1">
            <a:spLocks noGrp="1"/>
          </p:cNvSpPr>
          <p:nvPr>
            <p:ph type="body" idx="2"/>
          </p:nvPr>
        </p:nvSpPr>
        <p:spPr>
          <a:xfrm>
            <a:off x="3779837" y="2592720"/>
            <a:ext cx="3247496" cy="200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2800"/>
              <a:buNone/>
            </a:pPr>
            <a:r>
              <a:rPr lang="en-GB"/>
              <a:t>Turismo oggi</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703"/>
        <p:cNvGrpSpPr/>
        <p:nvPr/>
      </p:nvGrpSpPr>
      <p:grpSpPr>
        <a:xfrm>
          <a:off x="0" y="0"/>
          <a:ext cx="0" cy="0"/>
          <a:chOff x="0" y="0"/>
          <a:chExt cx="0" cy="0"/>
        </a:xfrm>
      </p:grpSpPr>
      <p:sp>
        <p:nvSpPr>
          <p:cNvPr id="704" name="Google Shape;704;p18"/>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18</a:t>
            </a:fld>
            <a:endParaRPr/>
          </a:p>
        </p:txBody>
      </p:sp>
      <p:sp>
        <p:nvSpPr>
          <p:cNvPr id="705" name="Google Shape;705;p18"/>
          <p:cNvSpPr txBox="1">
            <a:spLocks noGrp="1"/>
          </p:cNvSpPr>
          <p:nvPr>
            <p:ph type="body" idx="1"/>
          </p:nvPr>
        </p:nvSpPr>
        <p:spPr>
          <a:xfrm>
            <a:off x="801602" y="2031437"/>
            <a:ext cx="5956470" cy="7994306"/>
          </a:xfrm>
          <a:prstGeom prst="rect">
            <a:avLst/>
          </a:prstGeom>
          <a:solidFill>
            <a:schemeClr val="lt1"/>
          </a:solid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dirty="0" err="1">
                <a:latin typeface="Calibri"/>
                <a:ea typeface="Calibri"/>
                <a:cs typeface="Calibri"/>
                <a:sym typeface="Calibri"/>
              </a:rPr>
              <a:t>Viaggiare</a:t>
            </a:r>
            <a:r>
              <a:rPr lang="en-GB" sz="1600" dirty="0">
                <a:latin typeface="Calibri"/>
                <a:ea typeface="Calibri"/>
                <a:cs typeface="Calibri"/>
                <a:sym typeface="Calibri"/>
              </a:rPr>
              <a:t> </a:t>
            </a:r>
            <a:r>
              <a:rPr lang="en-GB" sz="1600" dirty="0" err="1">
                <a:latin typeface="Calibri"/>
                <a:ea typeface="Calibri"/>
                <a:cs typeface="Calibri"/>
                <a:sym typeface="Calibri"/>
              </a:rPr>
              <a:t>è</a:t>
            </a:r>
            <a:r>
              <a:rPr lang="en-GB" sz="1600" dirty="0">
                <a:latin typeface="Calibri"/>
                <a:ea typeface="Calibri"/>
                <a:cs typeface="Calibri"/>
                <a:sym typeface="Calibri"/>
              </a:rPr>
              <a:t> </a:t>
            </a:r>
            <a:r>
              <a:rPr lang="en-GB" sz="1600" dirty="0" err="1">
                <a:latin typeface="Calibri"/>
                <a:ea typeface="Calibri"/>
                <a:cs typeface="Calibri"/>
                <a:sym typeface="Calibri"/>
              </a:rPr>
              <a:t>fantastico</a:t>
            </a:r>
            <a:r>
              <a:rPr lang="en-GB" sz="1600" dirty="0">
                <a:latin typeface="Calibri"/>
                <a:ea typeface="Calibri"/>
                <a:cs typeface="Calibri"/>
                <a:sym typeface="Calibri"/>
              </a:rPr>
              <a:t>, ma se non </a:t>
            </a:r>
            <a:r>
              <a:rPr lang="en-GB" sz="1600" dirty="0" err="1">
                <a:latin typeface="Calibri"/>
                <a:ea typeface="Calibri"/>
                <a:cs typeface="Calibri"/>
                <a:sym typeface="Calibri"/>
              </a:rPr>
              <a:t>viaggiamo</a:t>
            </a:r>
            <a:r>
              <a:rPr lang="en-GB" sz="1600" dirty="0">
                <a:latin typeface="Calibri"/>
                <a:ea typeface="Calibri"/>
                <a:cs typeface="Calibri"/>
                <a:sym typeface="Calibri"/>
              </a:rPr>
              <a:t> o non </a:t>
            </a:r>
            <a:r>
              <a:rPr lang="en-GB" sz="1600" dirty="0" err="1">
                <a:latin typeface="Calibri"/>
                <a:ea typeface="Calibri"/>
                <a:cs typeface="Calibri"/>
                <a:sym typeface="Calibri"/>
              </a:rPr>
              <a:t>sviluppiamo</a:t>
            </a:r>
            <a:r>
              <a:rPr lang="en-GB" sz="1600" dirty="0">
                <a:latin typeface="Calibri"/>
                <a:ea typeface="Calibri"/>
                <a:cs typeface="Calibri"/>
                <a:sym typeface="Calibri"/>
              </a:rPr>
              <a:t> </a:t>
            </a:r>
            <a:r>
              <a:rPr lang="en-GB" sz="1600" dirty="0" err="1">
                <a:latin typeface="Calibri"/>
                <a:ea typeface="Calibri"/>
                <a:cs typeface="Calibri"/>
                <a:sym typeface="Calibri"/>
              </a:rPr>
              <a:t>destinazioni</a:t>
            </a:r>
            <a:r>
              <a:rPr lang="en-GB" sz="1600" dirty="0">
                <a:latin typeface="Calibri"/>
                <a:ea typeface="Calibri"/>
                <a:cs typeface="Calibri"/>
                <a:sym typeface="Calibri"/>
              </a:rPr>
              <a:t> </a:t>
            </a:r>
            <a:r>
              <a:rPr lang="en-GB" sz="1600" dirty="0" err="1">
                <a:latin typeface="Calibri"/>
                <a:ea typeface="Calibri"/>
                <a:cs typeface="Calibri"/>
                <a:sym typeface="Calibri"/>
              </a:rPr>
              <a:t>turistiche</a:t>
            </a:r>
            <a:r>
              <a:rPr lang="en-GB" sz="1600" dirty="0">
                <a:latin typeface="Calibri"/>
                <a:ea typeface="Calibri"/>
                <a:cs typeface="Calibri"/>
                <a:sym typeface="Calibri"/>
              </a:rPr>
              <a:t> in modo </a:t>
            </a:r>
            <a:r>
              <a:rPr lang="en-GB" sz="1600" dirty="0" err="1">
                <a:latin typeface="Calibri"/>
                <a:ea typeface="Calibri"/>
                <a:cs typeface="Calibri"/>
                <a:sym typeface="Calibri"/>
              </a:rPr>
              <a:t>responsabile</a:t>
            </a:r>
            <a:r>
              <a:rPr lang="en-GB" sz="1600" dirty="0">
                <a:latin typeface="Calibri"/>
                <a:ea typeface="Calibri"/>
                <a:cs typeface="Calibri"/>
                <a:sym typeface="Calibri"/>
              </a:rPr>
              <a:t>, </a:t>
            </a:r>
            <a:r>
              <a:rPr lang="en-GB" sz="1600" dirty="0" err="1">
                <a:latin typeface="Calibri"/>
                <a:ea typeface="Calibri"/>
                <a:cs typeface="Calibri"/>
                <a:sym typeface="Calibri"/>
              </a:rPr>
              <a:t>possiamo</a:t>
            </a:r>
            <a:r>
              <a:rPr lang="en-GB" sz="1600" dirty="0">
                <a:latin typeface="Calibri"/>
                <a:ea typeface="Calibri"/>
                <a:cs typeface="Calibri"/>
                <a:sym typeface="Calibri"/>
              </a:rPr>
              <a:t> </a:t>
            </a:r>
            <a:r>
              <a:rPr lang="en-GB" sz="1600" dirty="0" err="1">
                <a:latin typeface="Calibri"/>
                <a:ea typeface="Calibri"/>
                <a:cs typeface="Calibri"/>
                <a:sym typeface="Calibri"/>
              </a:rPr>
              <a:t>danneggiare</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luoghi</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visitiamo</a:t>
            </a:r>
            <a:r>
              <a:rPr lang="en-GB" sz="1600" dirty="0">
                <a:latin typeface="Calibri"/>
                <a:ea typeface="Calibri"/>
                <a:cs typeface="Calibri"/>
                <a:sym typeface="Calibri"/>
              </a:rPr>
              <a:t>. </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Il </a:t>
            </a:r>
            <a:r>
              <a:rPr lang="en-GB" sz="1600" dirty="0" err="1">
                <a:latin typeface="Calibri"/>
                <a:ea typeface="Calibri"/>
                <a:cs typeface="Calibri"/>
                <a:sym typeface="Calibri"/>
              </a:rPr>
              <a:t>numero</a:t>
            </a:r>
            <a:r>
              <a:rPr lang="en-GB" sz="1600" dirty="0">
                <a:latin typeface="Calibri"/>
                <a:ea typeface="Calibri"/>
                <a:cs typeface="Calibri"/>
                <a:sym typeface="Calibri"/>
              </a:rPr>
              <a:t> di </a:t>
            </a:r>
            <a:r>
              <a:rPr lang="en-GB" sz="1600" dirty="0" err="1">
                <a:latin typeface="Calibri"/>
                <a:ea typeface="Calibri"/>
                <a:cs typeface="Calibri"/>
                <a:sym typeface="Calibri"/>
              </a:rPr>
              <a:t>arrivi</a:t>
            </a:r>
            <a:r>
              <a:rPr lang="en-GB" sz="1600" dirty="0">
                <a:latin typeface="Calibri"/>
                <a:ea typeface="Calibri"/>
                <a:cs typeface="Calibri"/>
                <a:sym typeface="Calibri"/>
              </a:rPr>
              <a:t> di </a:t>
            </a:r>
            <a:r>
              <a:rPr lang="en-GB" sz="1600" dirty="0" err="1">
                <a:latin typeface="Calibri"/>
                <a:ea typeface="Calibri"/>
                <a:cs typeface="Calibri"/>
                <a:sym typeface="Calibri"/>
              </a:rPr>
              <a:t>turisti</a:t>
            </a:r>
            <a:r>
              <a:rPr lang="en-GB" sz="1600" dirty="0">
                <a:latin typeface="Calibri"/>
                <a:ea typeface="Calibri"/>
                <a:cs typeface="Calibri"/>
                <a:sym typeface="Calibri"/>
              </a:rPr>
              <a:t> </a:t>
            </a:r>
            <a:r>
              <a:rPr lang="en-GB" sz="1600" dirty="0" err="1">
                <a:latin typeface="Calibri"/>
                <a:ea typeface="Calibri"/>
                <a:cs typeface="Calibri"/>
                <a:sym typeface="Calibri"/>
              </a:rPr>
              <a:t>internazionali</a:t>
            </a:r>
            <a:r>
              <a:rPr lang="en-GB" sz="1600" dirty="0">
                <a:latin typeface="Calibri"/>
                <a:ea typeface="Calibri"/>
                <a:cs typeface="Calibri"/>
                <a:sym typeface="Calibri"/>
              </a:rPr>
              <a:t> </a:t>
            </a:r>
            <a:r>
              <a:rPr lang="en-GB" sz="1600" dirty="0" err="1">
                <a:latin typeface="Calibri"/>
                <a:ea typeface="Calibri"/>
                <a:cs typeface="Calibri"/>
                <a:sym typeface="Calibri"/>
              </a:rPr>
              <a:t>è</a:t>
            </a:r>
            <a:r>
              <a:rPr lang="en-GB" sz="1600" dirty="0">
                <a:latin typeface="Calibri"/>
                <a:ea typeface="Calibri"/>
                <a:cs typeface="Calibri"/>
                <a:sym typeface="Calibri"/>
              </a:rPr>
              <a:t> </a:t>
            </a:r>
            <a:r>
              <a:rPr lang="en-GB" sz="1600" dirty="0" err="1">
                <a:latin typeface="Calibri"/>
                <a:ea typeface="Calibri"/>
                <a:cs typeface="Calibri"/>
                <a:sym typeface="Calibri"/>
              </a:rPr>
              <a:t>salito</a:t>
            </a:r>
            <a:r>
              <a:rPr lang="en-GB" sz="1600" dirty="0">
                <a:latin typeface="Calibri"/>
                <a:ea typeface="Calibri"/>
                <a:cs typeface="Calibri"/>
                <a:sym typeface="Calibri"/>
              </a:rPr>
              <a:t> alle </a:t>
            </a:r>
            <a:r>
              <a:rPr lang="en-GB" sz="1600" dirty="0" err="1">
                <a:latin typeface="Calibri"/>
                <a:ea typeface="Calibri"/>
                <a:cs typeface="Calibri"/>
                <a:sym typeface="Calibri"/>
              </a:rPr>
              <a:t>stelle</a:t>
            </a:r>
            <a:r>
              <a:rPr lang="en-GB" sz="1600" dirty="0">
                <a:latin typeface="Calibri"/>
                <a:ea typeface="Calibri"/>
                <a:cs typeface="Calibri"/>
                <a:sym typeface="Calibri"/>
              </a:rPr>
              <a:t> </a:t>
            </a:r>
            <a:r>
              <a:rPr lang="en-GB" sz="1600" dirty="0" err="1">
                <a:latin typeface="Calibri"/>
                <a:ea typeface="Calibri"/>
                <a:cs typeface="Calibri"/>
                <a:sym typeface="Calibri"/>
              </a:rPr>
              <a:t>nel</a:t>
            </a:r>
            <a:r>
              <a:rPr lang="en-GB" sz="1600" dirty="0">
                <a:latin typeface="Calibri"/>
                <a:ea typeface="Calibri"/>
                <a:cs typeface="Calibri"/>
                <a:sym typeface="Calibri"/>
              </a:rPr>
              <a:t> </a:t>
            </a:r>
            <a:r>
              <a:rPr lang="en-GB" sz="1600" dirty="0" err="1">
                <a:latin typeface="Calibri"/>
                <a:ea typeface="Calibri"/>
                <a:cs typeface="Calibri"/>
                <a:sym typeface="Calibri"/>
              </a:rPr>
              <a:t>corso</a:t>
            </a:r>
            <a:r>
              <a:rPr lang="en-GB" sz="1600" dirty="0">
                <a:latin typeface="Calibri"/>
                <a:ea typeface="Calibri"/>
                <a:cs typeface="Calibri"/>
                <a:sym typeface="Calibri"/>
              </a:rPr>
              <a:t> </a:t>
            </a:r>
            <a:r>
              <a:rPr lang="en-GB" sz="1600" dirty="0" err="1">
                <a:latin typeface="Calibri"/>
                <a:ea typeface="Calibri"/>
                <a:cs typeface="Calibri"/>
                <a:sym typeface="Calibri"/>
              </a:rPr>
              <a:t>degli</a:t>
            </a:r>
            <a:r>
              <a:rPr lang="en-GB" sz="1600" dirty="0">
                <a:latin typeface="Calibri"/>
                <a:ea typeface="Calibri"/>
                <a:cs typeface="Calibri"/>
                <a:sym typeface="Calibri"/>
              </a:rPr>
              <a:t> anni. Nel 1950 </a:t>
            </a:r>
            <a:r>
              <a:rPr lang="en-GB" sz="1600" dirty="0" err="1">
                <a:latin typeface="Calibri"/>
                <a:ea typeface="Calibri"/>
                <a:cs typeface="Calibri"/>
                <a:sym typeface="Calibri"/>
              </a:rPr>
              <a:t>si</a:t>
            </a:r>
            <a:r>
              <a:rPr lang="en-GB" sz="1600" dirty="0">
                <a:latin typeface="Calibri"/>
                <a:ea typeface="Calibri"/>
                <a:cs typeface="Calibri"/>
                <a:sym typeface="Calibri"/>
              </a:rPr>
              <a:t> </a:t>
            </a:r>
            <a:r>
              <a:rPr lang="en-GB" sz="1600" dirty="0" err="1">
                <a:latin typeface="Calibri"/>
                <a:ea typeface="Calibri"/>
                <a:cs typeface="Calibri"/>
                <a:sym typeface="Calibri"/>
              </a:rPr>
              <a:t>contavano</a:t>
            </a:r>
            <a:r>
              <a:rPr lang="en-GB" sz="1600" dirty="0">
                <a:latin typeface="Calibri"/>
                <a:ea typeface="Calibri"/>
                <a:cs typeface="Calibri"/>
                <a:sym typeface="Calibri"/>
              </a:rPr>
              <a:t> 25 </a:t>
            </a:r>
            <a:r>
              <a:rPr lang="en-GB" sz="1600" dirty="0" err="1">
                <a:latin typeface="Calibri"/>
                <a:ea typeface="Calibri"/>
                <a:cs typeface="Calibri"/>
                <a:sym typeface="Calibri"/>
              </a:rPr>
              <a:t>milioni</a:t>
            </a:r>
            <a:r>
              <a:rPr lang="en-GB" sz="1600" dirty="0">
                <a:latin typeface="Calibri"/>
                <a:ea typeface="Calibri"/>
                <a:cs typeface="Calibri"/>
                <a:sym typeface="Calibri"/>
              </a:rPr>
              <a:t> di </a:t>
            </a:r>
            <a:r>
              <a:rPr lang="en-GB" sz="1600" dirty="0" err="1">
                <a:latin typeface="Calibri"/>
                <a:ea typeface="Calibri"/>
                <a:cs typeface="Calibri"/>
                <a:sym typeface="Calibri"/>
              </a:rPr>
              <a:t>arrivi</a:t>
            </a:r>
            <a:r>
              <a:rPr lang="en-GB" sz="1600" dirty="0">
                <a:latin typeface="Calibri"/>
                <a:ea typeface="Calibri"/>
                <a:cs typeface="Calibri"/>
                <a:sym typeface="Calibri"/>
              </a:rPr>
              <a:t>, </a:t>
            </a:r>
            <a:r>
              <a:rPr lang="en-GB" sz="1600" dirty="0" err="1">
                <a:latin typeface="Calibri"/>
                <a:ea typeface="Calibri"/>
                <a:cs typeface="Calibri"/>
                <a:sym typeface="Calibri"/>
              </a:rPr>
              <a:t>cresciuti</a:t>
            </a:r>
            <a:r>
              <a:rPr lang="en-GB" sz="1600" dirty="0">
                <a:latin typeface="Calibri"/>
                <a:ea typeface="Calibri"/>
                <a:cs typeface="Calibri"/>
                <a:sym typeface="Calibri"/>
              </a:rPr>
              <a:t> a 166 </a:t>
            </a:r>
            <a:r>
              <a:rPr lang="en-GB" sz="1600" dirty="0" err="1">
                <a:latin typeface="Calibri"/>
                <a:ea typeface="Calibri"/>
                <a:cs typeface="Calibri"/>
                <a:sym typeface="Calibri"/>
              </a:rPr>
              <a:t>milioni</a:t>
            </a:r>
            <a:r>
              <a:rPr lang="en-GB" sz="1600" dirty="0">
                <a:latin typeface="Calibri"/>
                <a:ea typeface="Calibri"/>
                <a:cs typeface="Calibri"/>
                <a:sym typeface="Calibri"/>
              </a:rPr>
              <a:t> </a:t>
            </a:r>
            <a:r>
              <a:rPr lang="en-GB" sz="1600" dirty="0" err="1">
                <a:latin typeface="Calibri"/>
                <a:ea typeface="Calibri"/>
                <a:cs typeface="Calibri"/>
                <a:sym typeface="Calibri"/>
              </a:rPr>
              <a:t>nel</a:t>
            </a:r>
            <a:r>
              <a:rPr lang="en-GB" sz="1600" dirty="0">
                <a:latin typeface="Calibri"/>
                <a:ea typeface="Calibri"/>
                <a:cs typeface="Calibri"/>
                <a:sym typeface="Calibri"/>
              </a:rPr>
              <a:t> 1970 e a 435 </a:t>
            </a:r>
            <a:r>
              <a:rPr lang="en-GB" sz="1600" dirty="0" err="1">
                <a:latin typeface="Calibri"/>
                <a:ea typeface="Calibri"/>
                <a:cs typeface="Calibri"/>
                <a:sym typeface="Calibri"/>
              </a:rPr>
              <a:t>milioni</a:t>
            </a:r>
            <a:r>
              <a:rPr lang="en-GB" sz="1600" dirty="0">
                <a:latin typeface="Calibri"/>
                <a:ea typeface="Calibri"/>
                <a:cs typeface="Calibri"/>
                <a:sym typeface="Calibri"/>
              </a:rPr>
              <a:t> </a:t>
            </a:r>
            <a:r>
              <a:rPr lang="en-GB" sz="1600" dirty="0" err="1">
                <a:latin typeface="Calibri"/>
                <a:ea typeface="Calibri"/>
                <a:cs typeface="Calibri"/>
                <a:sym typeface="Calibri"/>
              </a:rPr>
              <a:t>nel</a:t>
            </a:r>
            <a:r>
              <a:rPr lang="en-GB" sz="1600" dirty="0">
                <a:latin typeface="Calibri"/>
                <a:ea typeface="Calibri"/>
                <a:cs typeface="Calibri"/>
                <a:sym typeface="Calibri"/>
              </a:rPr>
              <a:t> 1990. Dal 1990 al 2018, il </a:t>
            </a:r>
            <a:r>
              <a:rPr lang="en-GB" sz="1600" dirty="0" err="1">
                <a:latin typeface="Calibri"/>
                <a:ea typeface="Calibri"/>
                <a:cs typeface="Calibri"/>
                <a:sym typeface="Calibri"/>
              </a:rPr>
              <a:t>numero</a:t>
            </a:r>
            <a:r>
              <a:rPr lang="en-GB" sz="1600" dirty="0">
                <a:latin typeface="Calibri"/>
                <a:ea typeface="Calibri"/>
                <a:cs typeface="Calibri"/>
                <a:sym typeface="Calibri"/>
              </a:rPr>
              <a:t> </a:t>
            </a:r>
            <a:r>
              <a:rPr lang="en-GB" sz="1600" dirty="0" err="1">
                <a:latin typeface="Calibri"/>
                <a:ea typeface="Calibri"/>
                <a:cs typeface="Calibri"/>
                <a:sym typeface="Calibri"/>
              </a:rPr>
              <a:t>è</a:t>
            </a:r>
            <a:r>
              <a:rPr lang="en-GB" sz="1600" dirty="0">
                <a:latin typeface="Calibri"/>
                <a:ea typeface="Calibri"/>
                <a:cs typeface="Calibri"/>
                <a:sym typeface="Calibri"/>
              </a:rPr>
              <a:t> </a:t>
            </a:r>
            <a:r>
              <a:rPr lang="en-GB" sz="1600" dirty="0" err="1">
                <a:latin typeface="Calibri"/>
                <a:ea typeface="Calibri"/>
                <a:cs typeface="Calibri"/>
                <a:sym typeface="Calibri"/>
              </a:rPr>
              <a:t>più</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triplicato</a:t>
            </a:r>
            <a:r>
              <a:rPr lang="en-GB" sz="1600" dirty="0">
                <a:latin typeface="Calibri"/>
                <a:ea typeface="Calibri"/>
                <a:cs typeface="Calibri"/>
                <a:sym typeface="Calibri"/>
              </a:rPr>
              <a:t>, </a:t>
            </a:r>
            <a:r>
              <a:rPr lang="en-GB" sz="1600" dirty="0" err="1">
                <a:latin typeface="Calibri"/>
                <a:ea typeface="Calibri"/>
                <a:cs typeface="Calibri"/>
                <a:sym typeface="Calibri"/>
              </a:rPr>
              <a:t>raggiungendo</a:t>
            </a:r>
            <a:r>
              <a:rPr lang="en-GB" sz="1600" dirty="0">
                <a:latin typeface="Calibri"/>
                <a:ea typeface="Calibri"/>
                <a:cs typeface="Calibri"/>
                <a:sym typeface="Calibri"/>
              </a:rPr>
              <a:t> 1,442 </a:t>
            </a:r>
            <a:r>
              <a:rPr lang="en-GB" sz="1600" dirty="0" err="1">
                <a:latin typeface="Calibri"/>
                <a:ea typeface="Calibri"/>
                <a:cs typeface="Calibri"/>
                <a:sym typeface="Calibri"/>
              </a:rPr>
              <a:t>miliardi</a:t>
            </a:r>
            <a:r>
              <a:rPr lang="en-GB" sz="1600" dirty="0">
                <a:latin typeface="Calibri"/>
                <a:ea typeface="Calibri"/>
                <a:cs typeface="Calibri"/>
                <a:sym typeface="Calibri"/>
              </a:rPr>
              <a:t>. Le </a:t>
            </a:r>
            <a:r>
              <a:rPr lang="en-GB" sz="1600" dirty="0" err="1">
                <a:latin typeface="Calibri"/>
                <a:ea typeface="Calibri"/>
                <a:cs typeface="Calibri"/>
                <a:sym typeface="Calibri"/>
              </a:rPr>
              <a:t>proiezioni</a:t>
            </a:r>
            <a:r>
              <a:rPr lang="en-GB" sz="1600" dirty="0">
                <a:latin typeface="Calibri"/>
                <a:ea typeface="Calibri"/>
                <a:cs typeface="Calibri"/>
                <a:sym typeface="Calibri"/>
              </a:rPr>
              <a:t> </a:t>
            </a:r>
            <a:r>
              <a:rPr lang="en-GB" sz="1600" dirty="0" err="1">
                <a:latin typeface="Calibri"/>
                <a:ea typeface="Calibri"/>
                <a:cs typeface="Calibri"/>
                <a:sym typeface="Calibri"/>
              </a:rPr>
              <a:t>stimano</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entro</a:t>
            </a:r>
            <a:r>
              <a:rPr lang="en-GB" sz="1600" dirty="0">
                <a:latin typeface="Calibri"/>
                <a:ea typeface="Calibri"/>
                <a:cs typeface="Calibri"/>
                <a:sym typeface="Calibri"/>
              </a:rPr>
              <a:t> il 2030 ci </a:t>
            </a:r>
            <a:r>
              <a:rPr lang="en-GB" sz="1600" dirty="0" err="1">
                <a:latin typeface="Calibri"/>
                <a:ea typeface="Calibri"/>
                <a:cs typeface="Calibri"/>
                <a:sym typeface="Calibri"/>
              </a:rPr>
              <a:t>saranno</a:t>
            </a:r>
            <a:r>
              <a:rPr lang="en-GB" sz="1600" dirty="0">
                <a:latin typeface="Calibri"/>
                <a:ea typeface="Calibri"/>
                <a:cs typeface="Calibri"/>
                <a:sym typeface="Calibri"/>
              </a:rPr>
              <a:t> 1,8 </a:t>
            </a:r>
            <a:r>
              <a:rPr lang="en-GB" sz="1600" dirty="0" err="1">
                <a:latin typeface="Calibri"/>
                <a:ea typeface="Calibri"/>
                <a:cs typeface="Calibri"/>
                <a:sym typeface="Calibri"/>
              </a:rPr>
              <a:t>miliardi</a:t>
            </a:r>
            <a:r>
              <a:rPr lang="en-GB" sz="1600" dirty="0">
                <a:latin typeface="Calibri"/>
                <a:ea typeface="Calibri"/>
                <a:cs typeface="Calibri"/>
                <a:sym typeface="Calibri"/>
              </a:rPr>
              <a:t> di </a:t>
            </a:r>
            <a:r>
              <a:rPr lang="en-GB" sz="1600" dirty="0" err="1">
                <a:latin typeface="Calibri"/>
                <a:ea typeface="Calibri"/>
                <a:cs typeface="Calibri"/>
                <a:sym typeface="Calibri"/>
              </a:rPr>
              <a:t>arrivi</a:t>
            </a:r>
            <a:r>
              <a:rPr lang="en-GB" sz="1600" dirty="0">
                <a:latin typeface="Calibri"/>
                <a:ea typeface="Calibri"/>
                <a:cs typeface="Calibri"/>
                <a:sym typeface="Calibri"/>
              </a:rPr>
              <a:t> </a:t>
            </a:r>
            <a:r>
              <a:rPr lang="en-GB" sz="1600" dirty="0" err="1">
                <a:latin typeface="Calibri"/>
                <a:ea typeface="Calibri"/>
                <a:cs typeface="Calibri"/>
                <a:sym typeface="Calibri"/>
              </a:rPr>
              <a:t>turistici</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Il turismo </a:t>
            </a:r>
            <a:r>
              <a:rPr lang="en-GB" sz="1600" dirty="0" err="1">
                <a:latin typeface="Calibri"/>
                <a:ea typeface="Calibri"/>
                <a:cs typeface="Calibri"/>
                <a:sym typeface="Calibri"/>
              </a:rPr>
              <a:t>contribuisce</a:t>
            </a:r>
            <a:r>
              <a:rPr lang="en-GB" sz="1600" dirty="0">
                <a:latin typeface="Calibri"/>
                <a:ea typeface="Calibri"/>
                <a:cs typeface="Calibri"/>
                <a:sym typeface="Calibri"/>
              </a:rPr>
              <a:t> in modo </a:t>
            </a:r>
            <a:r>
              <a:rPr lang="en-GB" sz="1600" dirty="0" err="1">
                <a:latin typeface="Calibri"/>
                <a:ea typeface="Calibri"/>
                <a:cs typeface="Calibri"/>
                <a:sym typeface="Calibri"/>
              </a:rPr>
              <a:t>significativo</a:t>
            </a:r>
            <a:r>
              <a:rPr lang="en-GB" sz="1600" dirty="0">
                <a:latin typeface="Calibri"/>
                <a:ea typeface="Calibri"/>
                <a:cs typeface="Calibri"/>
                <a:sym typeface="Calibri"/>
              </a:rPr>
              <a:t> alle </a:t>
            </a:r>
            <a:r>
              <a:rPr lang="en-GB" sz="1600" dirty="0" err="1">
                <a:latin typeface="Calibri"/>
                <a:ea typeface="Calibri"/>
                <a:cs typeface="Calibri"/>
                <a:sym typeface="Calibri"/>
              </a:rPr>
              <a:t>emissioni</a:t>
            </a:r>
            <a:r>
              <a:rPr lang="en-GB" sz="1600" dirty="0">
                <a:latin typeface="Calibri"/>
                <a:ea typeface="Calibri"/>
                <a:cs typeface="Calibri"/>
                <a:sym typeface="Calibri"/>
              </a:rPr>
              <a:t> </a:t>
            </a:r>
            <a:r>
              <a:rPr lang="en-GB" sz="1600" dirty="0" err="1">
                <a:latin typeface="Calibri"/>
                <a:ea typeface="Calibri"/>
                <a:cs typeface="Calibri"/>
                <a:sym typeface="Calibri"/>
              </a:rPr>
              <a:t>globali</a:t>
            </a:r>
            <a:r>
              <a:rPr lang="en-GB" sz="1600" dirty="0">
                <a:latin typeface="Calibri"/>
                <a:ea typeface="Calibri"/>
                <a:cs typeface="Calibri"/>
                <a:sym typeface="Calibri"/>
              </a:rPr>
              <a:t> di gas a </a:t>
            </a:r>
            <a:r>
              <a:rPr lang="en-GB" sz="1600" dirty="0" err="1">
                <a:latin typeface="Calibri"/>
                <a:ea typeface="Calibri"/>
                <a:cs typeface="Calibri"/>
                <a:sym typeface="Calibri"/>
              </a:rPr>
              <a:t>effetto</a:t>
            </a:r>
            <a:r>
              <a:rPr lang="en-GB" sz="1600" dirty="0">
                <a:latin typeface="Calibri"/>
                <a:ea typeface="Calibri"/>
                <a:cs typeface="Calibri"/>
                <a:sym typeface="Calibri"/>
              </a:rPr>
              <a:t> serra, </a:t>
            </a:r>
            <a:r>
              <a:rPr lang="en-GB" sz="1600" dirty="0" err="1">
                <a:latin typeface="Calibri"/>
                <a:ea typeface="Calibri"/>
                <a:cs typeface="Calibri"/>
                <a:sym typeface="Calibri"/>
              </a:rPr>
              <a:t>rappresentando</a:t>
            </a:r>
            <a:r>
              <a:rPr lang="en-GB" sz="1600" dirty="0">
                <a:latin typeface="Calibri"/>
                <a:ea typeface="Calibri"/>
                <a:cs typeface="Calibri"/>
                <a:sym typeface="Calibri"/>
              </a:rPr>
              <a:t> </a:t>
            </a:r>
            <a:r>
              <a:rPr lang="en-GB" sz="1600" dirty="0" err="1">
                <a:latin typeface="Calibri"/>
                <a:ea typeface="Calibri"/>
                <a:cs typeface="Calibri"/>
                <a:sym typeface="Calibri"/>
              </a:rPr>
              <a:t>oltre</a:t>
            </a:r>
            <a:r>
              <a:rPr lang="en-GB" sz="1600" dirty="0">
                <a:latin typeface="Calibri"/>
                <a:ea typeface="Calibri"/>
                <a:cs typeface="Calibri"/>
                <a:sym typeface="Calibri"/>
              </a:rPr>
              <a:t> il 5% del </a:t>
            </a:r>
            <a:r>
              <a:rPr lang="en-GB" sz="1600" dirty="0" err="1">
                <a:latin typeface="Calibri"/>
                <a:ea typeface="Calibri"/>
                <a:cs typeface="Calibri"/>
                <a:sym typeface="Calibri"/>
              </a:rPr>
              <a:t>totale</a:t>
            </a:r>
            <a:r>
              <a:rPr lang="en-GB" sz="1600" dirty="0">
                <a:latin typeface="Calibri"/>
                <a:ea typeface="Calibri"/>
                <a:cs typeface="Calibri"/>
                <a:sym typeface="Calibri"/>
              </a:rPr>
              <a:t>. I </a:t>
            </a:r>
            <a:r>
              <a:rPr lang="en-GB" sz="1600" dirty="0" err="1">
                <a:latin typeface="Calibri"/>
                <a:ea typeface="Calibri"/>
                <a:cs typeface="Calibri"/>
                <a:sym typeface="Calibri"/>
              </a:rPr>
              <a:t>trasporti</a:t>
            </a:r>
            <a:r>
              <a:rPr lang="en-GB" sz="1600" dirty="0">
                <a:latin typeface="Calibri"/>
                <a:ea typeface="Calibri"/>
                <a:cs typeface="Calibri"/>
                <a:sym typeface="Calibri"/>
              </a:rPr>
              <a:t>, in </a:t>
            </a:r>
            <a:r>
              <a:rPr lang="en-GB" sz="1600" dirty="0" err="1">
                <a:latin typeface="Calibri"/>
                <a:ea typeface="Calibri"/>
                <a:cs typeface="Calibri"/>
                <a:sym typeface="Calibri"/>
              </a:rPr>
              <a:t>particolare</a:t>
            </a:r>
            <a:r>
              <a:rPr lang="en-GB" sz="1600" dirty="0">
                <a:latin typeface="Calibri"/>
                <a:ea typeface="Calibri"/>
                <a:cs typeface="Calibri"/>
                <a:sym typeface="Calibri"/>
              </a:rPr>
              <a:t>, </a:t>
            </a:r>
            <a:r>
              <a:rPr lang="en-GB" sz="1600" dirty="0" err="1">
                <a:latin typeface="Calibri"/>
                <a:ea typeface="Calibri"/>
                <a:cs typeface="Calibri"/>
                <a:sym typeface="Calibri"/>
              </a:rPr>
              <a:t>contribuiscono</a:t>
            </a:r>
            <a:r>
              <a:rPr lang="en-GB" sz="1600" dirty="0">
                <a:latin typeface="Calibri"/>
                <a:ea typeface="Calibri"/>
                <a:cs typeface="Calibri"/>
                <a:sym typeface="Calibri"/>
              </a:rPr>
              <a:t> al 90% di </a:t>
            </a:r>
            <a:r>
              <a:rPr lang="en-GB" sz="1600" dirty="0" err="1">
                <a:latin typeface="Calibri"/>
                <a:ea typeface="Calibri"/>
                <a:cs typeface="Calibri"/>
                <a:sym typeface="Calibri"/>
              </a:rPr>
              <a:t>queste</a:t>
            </a:r>
            <a:r>
              <a:rPr lang="en-GB" sz="1600" dirty="0">
                <a:latin typeface="Calibri"/>
                <a:ea typeface="Calibri"/>
                <a:cs typeface="Calibri"/>
                <a:sym typeface="Calibri"/>
              </a:rPr>
              <a:t> </a:t>
            </a:r>
            <a:r>
              <a:rPr lang="en-GB" sz="1600" dirty="0" err="1">
                <a:latin typeface="Calibri"/>
                <a:ea typeface="Calibri"/>
                <a:cs typeface="Calibri"/>
                <a:sym typeface="Calibri"/>
              </a:rPr>
              <a:t>emissioni</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Le </a:t>
            </a:r>
            <a:r>
              <a:rPr lang="en-GB" sz="1600" dirty="0" err="1">
                <a:latin typeface="Calibri"/>
                <a:ea typeface="Calibri"/>
                <a:cs typeface="Calibri"/>
                <a:sym typeface="Calibri"/>
              </a:rPr>
              <a:t>proiezioni</a:t>
            </a:r>
            <a:r>
              <a:rPr lang="en-GB" sz="1600" dirty="0">
                <a:latin typeface="Calibri"/>
                <a:ea typeface="Calibri"/>
                <a:cs typeface="Calibri"/>
                <a:sym typeface="Calibri"/>
              </a:rPr>
              <a:t> </a:t>
            </a:r>
            <a:r>
              <a:rPr lang="en-GB" sz="1600" dirty="0" err="1">
                <a:latin typeface="Calibri"/>
                <a:ea typeface="Calibri"/>
                <a:cs typeface="Calibri"/>
                <a:sym typeface="Calibri"/>
              </a:rPr>
              <a:t>indicano</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entro</a:t>
            </a:r>
            <a:r>
              <a:rPr lang="en-GB" sz="1600" dirty="0">
                <a:latin typeface="Calibri"/>
                <a:ea typeface="Calibri"/>
                <a:cs typeface="Calibri"/>
                <a:sym typeface="Calibri"/>
              </a:rPr>
              <a:t> il 2030 le </a:t>
            </a:r>
            <a:r>
              <a:rPr lang="en-GB" sz="1600" dirty="0" err="1">
                <a:latin typeface="Calibri"/>
                <a:ea typeface="Calibri"/>
                <a:cs typeface="Calibri"/>
                <a:sym typeface="Calibri"/>
              </a:rPr>
              <a:t>emissioni</a:t>
            </a:r>
            <a:r>
              <a:rPr lang="en-GB" sz="1600" dirty="0">
                <a:latin typeface="Calibri"/>
                <a:ea typeface="Calibri"/>
                <a:cs typeface="Calibri"/>
                <a:sym typeface="Calibri"/>
              </a:rPr>
              <a:t> di CO2 </a:t>
            </a:r>
            <a:r>
              <a:rPr lang="en-GB" sz="1600" dirty="0" err="1">
                <a:latin typeface="Calibri"/>
                <a:ea typeface="Calibri"/>
                <a:cs typeface="Calibri"/>
                <a:sym typeface="Calibri"/>
              </a:rPr>
              <a:t>dovute</a:t>
            </a:r>
            <a:r>
              <a:rPr lang="en-GB" sz="1600" dirty="0">
                <a:latin typeface="Calibri"/>
                <a:ea typeface="Calibri"/>
                <a:cs typeface="Calibri"/>
                <a:sym typeface="Calibri"/>
              </a:rPr>
              <a:t> al turismo </a:t>
            </a:r>
            <a:r>
              <a:rPr lang="en-GB" sz="1600" dirty="0" err="1">
                <a:latin typeface="Calibri"/>
                <a:ea typeface="Calibri"/>
                <a:cs typeface="Calibri"/>
                <a:sym typeface="Calibri"/>
              </a:rPr>
              <a:t>aumenteranno</a:t>
            </a:r>
            <a:r>
              <a:rPr lang="en-GB" sz="1600" dirty="0">
                <a:latin typeface="Calibri"/>
                <a:ea typeface="Calibri"/>
                <a:cs typeface="Calibri"/>
                <a:sym typeface="Calibri"/>
              </a:rPr>
              <a:t> del 25% rispetto al 2016, </a:t>
            </a:r>
            <a:r>
              <a:rPr lang="en-GB" sz="1600" dirty="0" err="1">
                <a:latin typeface="Calibri"/>
                <a:ea typeface="Calibri"/>
                <a:cs typeface="Calibri"/>
                <a:sym typeface="Calibri"/>
              </a:rPr>
              <a:t>passando</a:t>
            </a:r>
            <a:r>
              <a:rPr lang="en-GB" sz="1600" dirty="0">
                <a:latin typeface="Calibri"/>
                <a:ea typeface="Calibri"/>
                <a:cs typeface="Calibri"/>
                <a:sym typeface="Calibri"/>
              </a:rPr>
              <a:t> da 1.597 </a:t>
            </a:r>
            <a:r>
              <a:rPr lang="en-GB" sz="1600" dirty="0" err="1">
                <a:latin typeface="Calibri"/>
                <a:ea typeface="Calibri"/>
                <a:cs typeface="Calibri"/>
                <a:sym typeface="Calibri"/>
              </a:rPr>
              <a:t>milioni</a:t>
            </a:r>
            <a:r>
              <a:rPr lang="en-GB" sz="1600" dirty="0">
                <a:latin typeface="Calibri"/>
                <a:ea typeface="Calibri"/>
                <a:cs typeface="Calibri"/>
                <a:sym typeface="Calibri"/>
              </a:rPr>
              <a:t> di </a:t>
            </a:r>
            <a:r>
              <a:rPr lang="en-GB" sz="1600" dirty="0" err="1">
                <a:latin typeface="Calibri"/>
                <a:ea typeface="Calibri"/>
                <a:cs typeface="Calibri"/>
                <a:sym typeface="Calibri"/>
              </a:rPr>
              <a:t>tonnellate</a:t>
            </a:r>
            <a:r>
              <a:rPr lang="en-GB" sz="1600" dirty="0">
                <a:latin typeface="Calibri"/>
                <a:ea typeface="Calibri"/>
                <a:cs typeface="Calibri"/>
                <a:sym typeface="Calibri"/>
              </a:rPr>
              <a:t> a 1.998 </a:t>
            </a:r>
            <a:r>
              <a:rPr lang="en-GB" sz="1600" dirty="0" err="1">
                <a:latin typeface="Calibri"/>
                <a:ea typeface="Calibri"/>
                <a:cs typeface="Calibri"/>
                <a:sym typeface="Calibri"/>
              </a:rPr>
              <a:t>milioni</a:t>
            </a:r>
            <a:r>
              <a:rPr lang="en-GB" sz="1600" dirty="0">
                <a:latin typeface="Calibri"/>
                <a:ea typeface="Calibri"/>
                <a:cs typeface="Calibri"/>
                <a:sym typeface="Calibri"/>
              </a:rPr>
              <a:t> di </a:t>
            </a:r>
            <a:r>
              <a:rPr lang="en-GB" sz="1600" dirty="0" err="1">
                <a:latin typeface="Calibri"/>
                <a:ea typeface="Calibri"/>
                <a:cs typeface="Calibri"/>
                <a:sym typeface="Calibri"/>
              </a:rPr>
              <a:t>tonnellate</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Il turismo porta </a:t>
            </a:r>
            <a:r>
              <a:rPr lang="en-GB" sz="1600" dirty="0" err="1">
                <a:latin typeface="Calibri"/>
                <a:ea typeface="Calibri"/>
                <a:cs typeface="Calibri"/>
                <a:sym typeface="Calibri"/>
              </a:rPr>
              <a:t>spesso</a:t>
            </a:r>
            <a:r>
              <a:rPr lang="en-GB" sz="1600" dirty="0">
                <a:latin typeface="Calibri"/>
                <a:ea typeface="Calibri"/>
                <a:cs typeface="Calibri"/>
                <a:sym typeface="Calibri"/>
              </a:rPr>
              <a:t> a un </a:t>
            </a:r>
            <a:r>
              <a:rPr lang="en-GB" sz="1600" dirty="0" err="1">
                <a:latin typeface="Calibri"/>
                <a:ea typeface="Calibri"/>
                <a:cs typeface="Calibri"/>
                <a:sym typeface="Calibri"/>
              </a:rPr>
              <a:t>uso</a:t>
            </a:r>
            <a:r>
              <a:rPr lang="en-GB" sz="1600" dirty="0">
                <a:latin typeface="Calibri"/>
                <a:ea typeface="Calibri"/>
                <a:cs typeface="Calibri"/>
                <a:sym typeface="Calibri"/>
              </a:rPr>
              <a:t> </a:t>
            </a:r>
            <a:r>
              <a:rPr lang="en-GB" sz="1600" dirty="0" err="1">
                <a:latin typeface="Calibri"/>
                <a:ea typeface="Calibri"/>
                <a:cs typeface="Calibri"/>
                <a:sym typeface="Calibri"/>
              </a:rPr>
              <a:t>eccessivo</a:t>
            </a:r>
            <a:r>
              <a:rPr lang="en-GB" sz="1600" dirty="0">
                <a:latin typeface="Calibri"/>
                <a:ea typeface="Calibri"/>
                <a:cs typeface="Calibri"/>
                <a:sym typeface="Calibri"/>
              </a:rPr>
              <a:t> </a:t>
            </a:r>
            <a:r>
              <a:rPr lang="en-GB" sz="1600" dirty="0" err="1">
                <a:latin typeface="Calibri"/>
                <a:ea typeface="Calibri"/>
                <a:cs typeface="Calibri"/>
                <a:sym typeface="Calibri"/>
              </a:rPr>
              <a:t>dell'acqua</a:t>
            </a:r>
            <a:r>
              <a:rPr lang="en-GB" sz="1600" dirty="0">
                <a:latin typeface="Calibri"/>
                <a:ea typeface="Calibri"/>
                <a:cs typeface="Calibri"/>
                <a:sym typeface="Calibri"/>
              </a:rPr>
              <a:t>. Per </a:t>
            </a:r>
            <a:r>
              <a:rPr lang="en-GB" sz="1600" dirty="0" err="1">
                <a:latin typeface="Calibri"/>
                <a:ea typeface="Calibri"/>
                <a:cs typeface="Calibri"/>
                <a:sym typeface="Calibri"/>
              </a:rPr>
              <a:t>esempio</a:t>
            </a:r>
            <a:r>
              <a:rPr lang="en-GB" sz="1600" dirty="0">
                <a:latin typeface="Calibri"/>
                <a:ea typeface="Calibri"/>
                <a:cs typeface="Calibri"/>
                <a:sym typeface="Calibri"/>
              </a:rPr>
              <a:t>, un campo da golf medio in </a:t>
            </a:r>
            <a:r>
              <a:rPr lang="en-GB" sz="1600" dirty="0" err="1">
                <a:latin typeface="Calibri"/>
                <a:ea typeface="Calibri"/>
                <a:cs typeface="Calibri"/>
                <a:sym typeface="Calibri"/>
              </a:rPr>
              <a:t>una</a:t>
            </a:r>
            <a:r>
              <a:rPr lang="en-GB" sz="1600" dirty="0">
                <a:latin typeface="Calibri"/>
                <a:ea typeface="Calibri"/>
                <a:cs typeface="Calibri"/>
                <a:sym typeface="Calibri"/>
              </a:rPr>
              <a:t> </a:t>
            </a:r>
            <a:r>
              <a:rPr lang="en-GB" sz="1600" dirty="0" err="1">
                <a:latin typeface="Calibri"/>
                <a:ea typeface="Calibri"/>
                <a:cs typeface="Calibri"/>
                <a:sym typeface="Calibri"/>
              </a:rPr>
              <a:t>regione</a:t>
            </a:r>
            <a:r>
              <a:rPr lang="en-GB" sz="1600" dirty="0">
                <a:latin typeface="Calibri"/>
                <a:ea typeface="Calibri"/>
                <a:cs typeface="Calibri"/>
                <a:sym typeface="Calibri"/>
              </a:rPr>
              <a:t> </a:t>
            </a:r>
            <a:r>
              <a:rPr lang="en-GB" sz="1600" dirty="0" err="1">
                <a:latin typeface="Calibri"/>
                <a:ea typeface="Calibri"/>
                <a:cs typeface="Calibri"/>
                <a:sym typeface="Calibri"/>
              </a:rPr>
              <a:t>tropicale</a:t>
            </a:r>
            <a:r>
              <a:rPr lang="en-GB" sz="1600" dirty="0">
                <a:latin typeface="Calibri"/>
                <a:ea typeface="Calibri"/>
                <a:cs typeface="Calibri"/>
                <a:sym typeface="Calibri"/>
              </a:rPr>
              <a:t> </a:t>
            </a:r>
            <a:r>
              <a:rPr lang="en-GB" sz="1600" dirty="0" err="1">
                <a:latin typeface="Calibri"/>
                <a:ea typeface="Calibri"/>
                <a:cs typeface="Calibri"/>
                <a:sym typeface="Calibri"/>
              </a:rPr>
              <a:t>consuma</a:t>
            </a:r>
            <a:r>
              <a:rPr lang="en-GB" sz="1600" dirty="0">
                <a:latin typeface="Calibri"/>
                <a:ea typeface="Calibri"/>
                <a:cs typeface="Calibri"/>
                <a:sym typeface="Calibri"/>
              </a:rPr>
              <a:t> </a:t>
            </a:r>
            <a:r>
              <a:rPr lang="en-GB" sz="1600" dirty="0" err="1">
                <a:latin typeface="Calibri"/>
                <a:ea typeface="Calibri"/>
                <a:cs typeface="Calibri"/>
                <a:sym typeface="Calibri"/>
              </a:rPr>
              <a:t>tanta</a:t>
            </a:r>
            <a:r>
              <a:rPr lang="en-GB" sz="1600" dirty="0">
                <a:latin typeface="Calibri"/>
                <a:ea typeface="Calibri"/>
                <a:cs typeface="Calibri"/>
                <a:sym typeface="Calibri"/>
              </a:rPr>
              <a:t> </a:t>
            </a:r>
            <a:r>
              <a:rPr lang="en-GB" sz="1600" dirty="0" err="1">
                <a:latin typeface="Calibri"/>
                <a:ea typeface="Calibri"/>
                <a:cs typeface="Calibri"/>
                <a:sym typeface="Calibri"/>
              </a:rPr>
              <a:t>acqua</a:t>
            </a:r>
            <a:r>
              <a:rPr lang="en-GB" sz="1600" dirty="0">
                <a:latin typeface="Calibri"/>
                <a:ea typeface="Calibri"/>
                <a:cs typeface="Calibri"/>
                <a:sym typeface="Calibri"/>
              </a:rPr>
              <a:t> </a:t>
            </a:r>
            <a:r>
              <a:rPr lang="en-GB" sz="1600" dirty="0" err="1">
                <a:latin typeface="Calibri"/>
                <a:ea typeface="Calibri"/>
                <a:cs typeface="Calibri"/>
                <a:sym typeface="Calibri"/>
              </a:rPr>
              <a:t>quanto</a:t>
            </a:r>
            <a:r>
              <a:rPr lang="en-GB" sz="1600" dirty="0">
                <a:latin typeface="Calibri"/>
                <a:ea typeface="Calibri"/>
                <a:cs typeface="Calibri"/>
                <a:sym typeface="Calibri"/>
              </a:rPr>
              <a:t> 60.000 </a:t>
            </a:r>
            <a:r>
              <a:rPr lang="en-GB" sz="1600" dirty="0" err="1">
                <a:latin typeface="Calibri"/>
                <a:ea typeface="Calibri"/>
                <a:cs typeface="Calibri"/>
                <a:sym typeface="Calibri"/>
              </a:rPr>
              <a:t>abitanti</a:t>
            </a:r>
            <a:r>
              <a:rPr lang="en-GB" sz="1600" dirty="0">
                <a:latin typeface="Calibri"/>
                <a:ea typeface="Calibri"/>
                <a:cs typeface="Calibri"/>
                <a:sym typeface="Calibri"/>
              </a:rPr>
              <a:t> di un </a:t>
            </a:r>
            <a:r>
              <a:rPr lang="en-GB" sz="1600" dirty="0" err="1">
                <a:latin typeface="Calibri"/>
                <a:ea typeface="Calibri"/>
                <a:cs typeface="Calibri"/>
                <a:sym typeface="Calibri"/>
              </a:rPr>
              <a:t>villaggio</a:t>
            </a:r>
            <a:r>
              <a:rPr lang="en-GB" sz="1600" dirty="0">
                <a:latin typeface="Calibri"/>
                <a:ea typeface="Calibri"/>
                <a:cs typeface="Calibri"/>
                <a:sym typeface="Calibri"/>
              </a:rPr>
              <a:t> </a:t>
            </a:r>
            <a:r>
              <a:rPr lang="en-GB" sz="1600" dirty="0" err="1">
                <a:latin typeface="Calibri"/>
                <a:ea typeface="Calibri"/>
                <a:cs typeface="Calibri"/>
                <a:sym typeface="Calibri"/>
              </a:rPr>
              <a:t>rurale</a:t>
            </a:r>
            <a:r>
              <a:rPr lang="en-GB" sz="1600" dirty="0">
                <a:latin typeface="Calibri"/>
                <a:ea typeface="Calibri"/>
                <a:cs typeface="Calibri"/>
                <a:sym typeface="Calibri"/>
              </a:rPr>
              <a:t> e </a:t>
            </a:r>
            <a:r>
              <a:rPr lang="en-GB" sz="1600" dirty="0" err="1">
                <a:latin typeface="Calibri"/>
                <a:ea typeface="Calibri"/>
                <a:cs typeface="Calibri"/>
                <a:sym typeface="Calibri"/>
              </a:rPr>
              <a:t>utilizza</a:t>
            </a:r>
            <a:r>
              <a:rPr lang="en-GB" sz="1600" dirty="0">
                <a:latin typeface="Calibri"/>
                <a:ea typeface="Calibri"/>
                <a:cs typeface="Calibri"/>
                <a:sym typeface="Calibri"/>
              </a:rPr>
              <a:t> 1500 kg di </a:t>
            </a:r>
            <a:r>
              <a:rPr lang="en-GB" sz="1600" dirty="0" err="1">
                <a:latin typeface="Calibri"/>
                <a:ea typeface="Calibri"/>
                <a:cs typeface="Calibri"/>
                <a:sym typeface="Calibri"/>
              </a:rPr>
              <a:t>fertilizzanti</a:t>
            </a:r>
            <a:r>
              <a:rPr lang="en-GB" sz="1600" dirty="0">
                <a:latin typeface="Calibri"/>
                <a:ea typeface="Calibri"/>
                <a:cs typeface="Calibri"/>
                <a:sym typeface="Calibri"/>
              </a:rPr>
              <a:t> </a:t>
            </a:r>
            <a:r>
              <a:rPr lang="en-GB" sz="1600" dirty="0" err="1">
                <a:latin typeface="Calibri"/>
                <a:ea typeface="Calibri"/>
                <a:cs typeface="Calibri"/>
                <a:sym typeface="Calibri"/>
              </a:rPr>
              <a:t>chimici</a:t>
            </a:r>
            <a:r>
              <a:rPr lang="en-GB" sz="1600" dirty="0">
                <a:latin typeface="Calibri"/>
                <a:ea typeface="Calibri"/>
                <a:cs typeface="Calibri"/>
                <a:sym typeface="Calibri"/>
              </a:rPr>
              <a:t>, </a:t>
            </a:r>
            <a:r>
              <a:rPr lang="en-GB" sz="1600" dirty="0" err="1">
                <a:latin typeface="Calibri"/>
                <a:ea typeface="Calibri"/>
                <a:cs typeface="Calibri"/>
                <a:sym typeface="Calibri"/>
              </a:rPr>
              <a:t>pesticidi</a:t>
            </a:r>
            <a:r>
              <a:rPr lang="en-GB" sz="1600" dirty="0">
                <a:latin typeface="Calibri"/>
                <a:ea typeface="Calibri"/>
                <a:cs typeface="Calibri"/>
                <a:sym typeface="Calibri"/>
              </a:rPr>
              <a:t> ed </a:t>
            </a:r>
            <a:r>
              <a:rPr lang="en-GB" sz="1600" dirty="0" err="1">
                <a:latin typeface="Calibri"/>
                <a:ea typeface="Calibri"/>
                <a:cs typeface="Calibri"/>
                <a:sym typeface="Calibri"/>
              </a:rPr>
              <a:t>erbicidi</a:t>
            </a:r>
            <a:r>
              <a:rPr lang="en-GB" sz="1600" dirty="0">
                <a:latin typeface="Calibri"/>
                <a:ea typeface="Calibri"/>
                <a:cs typeface="Calibri"/>
                <a:sym typeface="Calibri"/>
              </a:rPr>
              <a:t> </a:t>
            </a:r>
            <a:r>
              <a:rPr lang="en-GB" sz="1600" dirty="0" err="1">
                <a:latin typeface="Calibri"/>
                <a:ea typeface="Calibri"/>
                <a:cs typeface="Calibri"/>
                <a:sym typeface="Calibri"/>
              </a:rPr>
              <a:t>all'anno</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Il turismo ha </a:t>
            </a:r>
            <a:r>
              <a:rPr lang="en-GB" sz="1600" dirty="0" err="1">
                <a:latin typeface="Calibri"/>
                <a:ea typeface="Calibri"/>
                <a:cs typeface="Calibri"/>
                <a:sym typeface="Calibri"/>
              </a:rPr>
              <a:t>effetti</a:t>
            </a:r>
            <a:r>
              <a:rPr lang="en-GB" sz="1600" dirty="0">
                <a:latin typeface="Calibri"/>
                <a:ea typeface="Calibri"/>
                <a:cs typeface="Calibri"/>
                <a:sym typeface="Calibri"/>
              </a:rPr>
              <a:t> </a:t>
            </a:r>
            <a:r>
              <a:rPr lang="en-GB" sz="1600" dirty="0" err="1">
                <a:latin typeface="Calibri"/>
                <a:ea typeface="Calibri"/>
                <a:cs typeface="Calibri"/>
                <a:sym typeface="Calibri"/>
              </a:rPr>
              <a:t>negativi</a:t>
            </a:r>
            <a:r>
              <a:rPr lang="en-GB" sz="1600" dirty="0">
                <a:latin typeface="Calibri"/>
                <a:ea typeface="Calibri"/>
                <a:cs typeface="Calibri"/>
                <a:sym typeface="Calibri"/>
              </a:rPr>
              <a:t> </a:t>
            </a:r>
            <a:r>
              <a:rPr lang="en-GB" sz="1600" dirty="0" err="1">
                <a:latin typeface="Calibri"/>
                <a:ea typeface="Calibri"/>
                <a:cs typeface="Calibri"/>
                <a:sym typeface="Calibri"/>
              </a:rPr>
              <a:t>significativi</a:t>
            </a:r>
            <a:r>
              <a:rPr lang="en-GB" sz="1600" dirty="0">
                <a:latin typeface="Calibri"/>
                <a:ea typeface="Calibri"/>
                <a:cs typeface="Calibri"/>
                <a:sym typeface="Calibri"/>
              </a:rPr>
              <a:t> </a:t>
            </a:r>
            <a:r>
              <a:rPr lang="en-GB" sz="1600" dirty="0" err="1">
                <a:latin typeface="Calibri"/>
                <a:ea typeface="Calibri"/>
                <a:cs typeface="Calibri"/>
                <a:sym typeface="Calibri"/>
              </a:rPr>
              <a:t>sull'ambiente</a:t>
            </a:r>
            <a:r>
              <a:rPr lang="en-GB" sz="1600" dirty="0">
                <a:latin typeface="Calibri"/>
                <a:ea typeface="Calibri"/>
                <a:cs typeface="Calibri"/>
                <a:sym typeface="Calibri"/>
              </a:rPr>
              <a:t>. </a:t>
            </a:r>
            <a:r>
              <a:rPr lang="en-GB" sz="1600" dirty="0" err="1">
                <a:latin typeface="Calibri"/>
                <a:ea typeface="Calibri"/>
                <a:cs typeface="Calibri"/>
                <a:sym typeface="Calibri"/>
              </a:rPr>
              <a:t>Spesso</a:t>
            </a:r>
            <a:r>
              <a:rPr lang="en-GB" sz="1600" dirty="0">
                <a:latin typeface="Calibri"/>
                <a:ea typeface="Calibri"/>
                <a:cs typeface="Calibri"/>
                <a:sym typeface="Calibri"/>
              </a:rPr>
              <a:t> </a:t>
            </a:r>
            <a:r>
              <a:rPr lang="en-GB" sz="1600" dirty="0" err="1">
                <a:latin typeface="Calibri"/>
                <a:ea typeface="Calibri"/>
                <a:cs typeface="Calibri"/>
                <a:sym typeface="Calibri"/>
              </a:rPr>
              <a:t>mette</a:t>
            </a:r>
            <a:r>
              <a:rPr lang="en-GB" sz="1600" dirty="0">
                <a:latin typeface="Calibri"/>
                <a:ea typeface="Calibri"/>
                <a:cs typeface="Calibri"/>
                <a:sym typeface="Calibri"/>
              </a:rPr>
              <a:t> a dura </a:t>
            </a:r>
            <a:r>
              <a:rPr lang="en-GB" sz="1600" dirty="0" err="1">
                <a:latin typeface="Calibri"/>
                <a:ea typeface="Calibri"/>
                <a:cs typeface="Calibri"/>
                <a:sym typeface="Calibri"/>
              </a:rPr>
              <a:t>prova</a:t>
            </a:r>
            <a:r>
              <a:rPr lang="en-GB" sz="1600" dirty="0">
                <a:latin typeface="Calibri"/>
                <a:ea typeface="Calibri"/>
                <a:cs typeface="Calibri"/>
                <a:sym typeface="Calibri"/>
              </a:rPr>
              <a:t> le </a:t>
            </a:r>
            <a:r>
              <a:rPr lang="en-GB" sz="1600" dirty="0" err="1">
                <a:latin typeface="Calibri"/>
                <a:ea typeface="Calibri"/>
                <a:cs typeface="Calibri"/>
                <a:sym typeface="Calibri"/>
              </a:rPr>
              <a:t>risorse</a:t>
            </a:r>
            <a:r>
              <a:rPr lang="en-GB" sz="1600" dirty="0">
                <a:latin typeface="Calibri"/>
                <a:ea typeface="Calibri"/>
                <a:cs typeface="Calibri"/>
                <a:sym typeface="Calibri"/>
              </a:rPr>
              <a:t> </a:t>
            </a:r>
            <a:r>
              <a:rPr lang="en-GB" sz="1600" dirty="0" err="1">
                <a:latin typeface="Calibri"/>
                <a:ea typeface="Calibri"/>
                <a:cs typeface="Calibri"/>
                <a:sym typeface="Calibri"/>
              </a:rPr>
              <a:t>naturali</a:t>
            </a:r>
            <a:r>
              <a:rPr lang="en-GB" sz="1600" dirty="0">
                <a:latin typeface="Calibri"/>
                <a:ea typeface="Calibri"/>
                <a:cs typeface="Calibri"/>
                <a:sym typeface="Calibri"/>
              </a:rPr>
              <a:t> </a:t>
            </a:r>
            <a:r>
              <a:rPr lang="en-GB" sz="1600" dirty="0" err="1">
                <a:latin typeface="Calibri"/>
                <a:ea typeface="Calibri"/>
                <a:cs typeface="Calibri"/>
                <a:sym typeface="Calibri"/>
              </a:rPr>
              <a:t>attraverso</a:t>
            </a:r>
            <a:r>
              <a:rPr lang="en-GB" sz="1600" dirty="0">
                <a:latin typeface="Calibri"/>
                <a:ea typeface="Calibri"/>
                <a:cs typeface="Calibri"/>
                <a:sym typeface="Calibri"/>
              </a:rPr>
              <a:t> un </a:t>
            </a:r>
            <a:r>
              <a:rPr lang="en-GB" sz="1600" dirty="0" err="1">
                <a:latin typeface="Calibri"/>
                <a:ea typeface="Calibri"/>
                <a:cs typeface="Calibri"/>
                <a:sym typeface="Calibri"/>
              </a:rPr>
              <a:t>consumo</a:t>
            </a:r>
            <a:r>
              <a:rPr lang="en-GB" sz="1600" dirty="0">
                <a:latin typeface="Calibri"/>
                <a:ea typeface="Calibri"/>
                <a:cs typeface="Calibri"/>
                <a:sym typeface="Calibri"/>
              </a:rPr>
              <a:t> </a:t>
            </a:r>
            <a:r>
              <a:rPr lang="en-GB" sz="1600" dirty="0" err="1">
                <a:latin typeface="Calibri"/>
                <a:ea typeface="Calibri"/>
                <a:cs typeface="Calibri"/>
                <a:sym typeface="Calibri"/>
              </a:rPr>
              <a:t>eccessivo</a:t>
            </a:r>
            <a:r>
              <a:rPr lang="en-GB" sz="1600" dirty="0">
                <a:latin typeface="Calibri"/>
                <a:ea typeface="Calibri"/>
                <a:cs typeface="Calibri"/>
                <a:sym typeface="Calibri"/>
              </a:rPr>
              <a:t>, </a:t>
            </a:r>
            <a:r>
              <a:rPr lang="en-GB" sz="1600" dirty="0" err="1">
                <a:latin typeface="Calibri"/>
                <a:ea typeface="Calibri"/>
                <a:cs typeface="Calibri"/>
                <a:sym typeface="Calibri"/>
              </a:rPr>
              <a:t>soprattutto</a:t>
            </a:r>
            <a:r>
              <a:rPr lang="en-GB" sz="1600" dirty="0">
                <a:latin typeface="Calibri"/>
                <a:ea typeface="Calibri"/>
                <a:cs typeface="Calibri"/>
                <a:sym typeface="Calibri"/>
              </a:rPr>
              <a:t> in </a:t>
            </a:r>
            <a:r>
              <a:rPr lang="en-GB" sz="1600" dirty="0" err="1">
                <a:latin typeface="Calibri"/>
                <a:ea typeface="Calibri"/>
                <a:cs typeface="Calibri"/>
                <a:sym typeface="Calibri"/>
              </a:rPr>
              <a:t>aree</a:t>
            </a:r>
            <a:r>
              <a:rPr lang="en-GB" sz="1600" dirty="0">
                <a:latin typeface="Calibri"/>
                <a:ea typeface="Calibri"/>
                <a:cs typeface="Calibri"/>
                <a:sym typeface="Calibri"/>
              </a:rPr>
              <a:t> in cui le </a:t>
            </a:r>
            <a:r>
              <a:rPr lang="en-GB" sz="1600" dirty="0" err="1">
                <a:latin typeface="Calibri"/>
                <a:ea typeface="Calibri"/>
                <a:cs typeface="Calibri"/>
                <a:sym typeface="Calibri"/>
              </a:rPr>
              <a:t>risorse</a:t>
            </a:r>
            <a:r>
              <a:rPr lang="en-GB" sz="1600" dirty="0">
                <a:latin typeface="Calibri"/>
                <a:ea typeface="Calibri"/>
                <a:cs typeface="Calibri"/>
                <a:sym typeface="Calibri"/>
              </a:rPr>
              <a:t> </a:t>
            </a:r>
            <a:r>
              <a:rPr lang="en-GB" sz="1600" dirty="0" err="1">
                <a:latin typeface="Calibri"/>
                <a:ea typeface="Calibri"/>
                <a:cs typeface="Calibri"/>
                <a:sym typeface="Calibri"/>
              </a:rPr>
              <a:t>sono</a:t>
            </a:r>
            <a:r>
              <a:rPr lang="en-GB" sz="1600" dirty="0">
                <a:latin typeface="Calibri"/>
                <a:ea typeface="Calibri"/>
                <a:cs typeface="Calibri"/>
                <a:sym typeface="Calibri"/>
              </a:rPr>
              <a:t> </a:t>
            </a:r>
            <a:r>
              <a:rPr lang="en-GB" sz="1600" dirty="0" err="1">
                <a:latin typeface="Calibri"/>
                <a:ea typeface="Calibri"/>
                <a:cs typeface="Calibri"/>
                <a:sym typeface="Calibri"/>
              </a:rPr>
              <a:t>già</a:t>
            </a:r>
            <a:r>
              <a:rPr lang="en-GB" sz="1600" dirty="0">
                <a:latin typeface="Calibri"/>
                <a:ea typeface="Calibri"/>
                <a:cs typeface="Calibri"/>
                <a:sym typeface="Calibri"/>
              </a:rPr>
              <a:t> </a:t>
            </a:r>
            <a:r>
              <a:rPr lang="en-GB" sz="1600" dirty="0" err="1">
                <a:latin typeface="Calibri"/>
                <a:ea typeface="Calibri"/>
                <a:cs typeface="Calibri"/>
                <a:sym typeface="Calibri"/>
              </a:rPr>
              <a:t>limitate</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Il turismo </a:t>
            </a:r>
            <a:r>
              <a:rPr lang="en-GB" sz="1600" dirty="0" err="1">
                <a:latin typeface="Calibri"/>
                <a:ea typeface="Calibri"/>
                <a:cs typeface="Calibri"/>
                <a:sym typeface="Calibri"/>
              </a:rPr>
              <a:t>esercita</a:t>
            </a:r>
            <a:r>
              <a:rPr lang="en-GB" sz="1600" dirty="0">
                <a:latin typeface="Calibri"/>
                <a:ea typeface="Calibri"/>
                <a:cs typeface="Calibri"/>
                <a:sym typeface="Calibri"/>
              </a:rPr>
              <a:t> </a:t>
            </a:r>
            <a:r>
              <a:rPr lang="en-GB" sz="1600" dirty="0" err="1">
                <a:latin typeface="Calibri"/>
                <a:ea typeface="Calibri"/>
                <a:cs typeface="Calibri"/>
                <a:sym typeface="Calibri"/>
              </a:rPr>
              <a:t>inoltre</a:t>
            </a:r>
            <a:r>
              <a:rPr lang="en-GB" sz="1600" dirty="0">
                <a:latin typeface="Calibri"/>
                <a:ea typeface="Calibri"/>
                <a:cs typeface="Calibri"/>
                <a:sym typeface="Calibri"/>
              </a:rPr>
              <a:t> </a:t>
            </a:r>
            <a:r>
              <a:rPr lang="en-GB" sz="1600" dirty="0" err="1">
                <a:latin typeface="Calibri"/>
                <a:ea typeface="Calibri"/>
                <a:cs typeface="Calibri"/>
                <a:sym typeface="Calibri"/>
              </a:rPr>
              <a:t>un'immensa</a:t>
            </a:r>
            <a:r>
              <a:rPr lang="en-GB" sz="1600" dirty="0">
                <a:latin typeface="Calibri"/>
                <a:ea typeface="Calibri"/>
                <a:cs typeface="Calibri"/>
                <a:sym typeface="Calibri"/>
              </a:rPr>
              <a:t> </a:t>
            </a:r>
            <a:r>
              <a:rPr lang="en-GB" sz="1600" dirty="0" err="1">
                <a:latin typeface="Calibri"/>
                <a:ea typeface="Calibri"/>
                <a:cs typeface="Calibri"/>
                <a:sym typeface="Calibri"/>
              </a:rPr>
              <a:t>pressione</a:t>
            </a:r>
            <a:r>
              <a:rPr lang="en-GB" sz="1600" dirty="0">
                <a:latin typeface="Calibri"/>
                <a:ea typeface="Calibri"/>
                <a:cs typeface="Calibri"/>
                <a:sym typeface="Calibri"/>
              </a:rPr>
              <a:t> </a:t>
            </a:r>
            <a:r>
              <a:rPr lang="en-GB" sz="1600" dirty="0" err="1">
                <a:latin typeface="Calibri"/>
                <a:ea typeface="Calibri"/>
                <a:cs typeface="Calibri"/>
                <a:sym typeface="Calibri"/>
              </a:rPr>
              <a:t>sull'uso</a:t>
            </a:r>
            <a:r>
              <a:rPr lang="en-GB" sz="1600" dirty="0">
                <a:latin typeface="Calibri"/>
                <a:ea typeface="Calibri"/>
                <a:cs typeface="Calibri"/>
                <a:sym typeface="Calibri"/>
              </a:rPr>
              <a:t> del </a:t>
            </a:r>
            <a:r>
              <a:rPr lang="en-GB" sz="1600" dirty="0" err="1">
                <a:latin typeface="Calibri"/>
                <a:ea typeface="Calibri"/>
                <a:cs typeface="Calibri"/>
                <a:sym typeface="Calibri"/>
              </a:rPr>
              <a:t>territorio</a:t>
            </a:r>
            <a:r>
              <a:rPr lang="en-GB" sz="1600" dirty="0">
                <a:latin typeface="Calibri"/>
                <a:ea typeface="Calibri"/>
                <a:cs typeface="Calibri"/>
                <a:sym typeface="Calibri"/>
              </a:rPr>
              <a:t> locale, con </a:t>
            </a:r>
            <a:r>
              <a:rPr lang="en-GB" sz="1600" dirty="0" err="1">
                <a:latin typeface="Calibri"/>
                <a:ea typeface="Calibri"/>
                <a:cs typeface="Calibri"/>
                <a:sym typeface="Calibri"/>
              </a:rPr>
              <a:t>conseguente</a:t>
            </a:r>
            <a:r>
              <a:rPr lang="en-GB" sz="1600" dirty="0">
                <a:latin typeface="Calibri"/>
                <a:ea typeface="Calibri"/>
                <a:cs typeface="Calibri"/>
                <a:sym typeface="Calibri"/>
              </a:rPr>
              <a:t> </a:t>
            </a:r>
            <a:r>
              <a:rPr lang="en-GB" sz="1600" dirty="0" err="1">
                <a:latin typeface="Calibri"/>
                <a:ea typeface="Calibri"/>
                <a:cs typeface="Calibri"/>
                <a:sym typeface="Calibri"/>
              </a:rPr>
              <a:t>erosione</a:t>
            </a:r>
            <a:r>
              <a:rPr lang="en-GB" sz="1600" dirty="0">
                <a:latin typeface="Calibri"/>
                <a:ea typeface="Calibri"/>
                <a:cs typeface="Calibri"/>
                <a:sym typeface="Calibri"/>
              </a:rPr>
              <a:t> del </a:t>
            </a:r>
            <a:r>
              <a:rPr lang="en-GB" sz="1600" dirty="0" err="1">
                <a:latin typeface="Calibri"/>
                <a:ea typeface="Calibri"/>
                <a:cs typeface="Calibri"/>
                <a:sym typeface="Calibri"/>
              </a:rPr>
              <a:t>suolo</a:t>
            </a:r>
            <a:r>
              <a:rPr lang="en-GB" sz="1600" dirty="0">
                <a:latin typeface="Calibri"/>
                <a:ea typeface="Calibri"/>
                <a:cs typeface="Calibri"/>
                <a:sym typeface="Calibri"/>
              </a:rPr>
              <a:t>, </a:t>
            </a:r>
            <a:r>
              <a:rPr lang="en-GB" sz="1600" dirty="0" err="1">
                <a:latin typeface="Calibri"/>
                <a:ea typeface="Calibri"/>
                <a:cs typeface="Calibri"/>
                <a:sym typeface="Calibri"/>
              </a:rPr>
              <a:t>aumento</a:t>
            </a:r>
            <a:r>
              <a:rPr lang="en-GB" sz="1600" dirty="0">
                <a:latin typeface="Calibri"/>
                <a:ea typeface="Calibri"/>
                <a:cs typeface="Calibri"/>
                <a:sym typeface="Calibri"/>
              </a:rPr>
              <a:t> </a:t>
            </a:r>
            <a:r>
              <a:rPr lang="en-GB" sz="1600" dirty="0" err="1">
                <a:latin typeface="Calibri"/>
                <a:ea typeface="Calibri"/>
                <a:cs typeface="Calibri"/>
                <a:sym typeface="Calibri"/>
              </a:rPr>
              <a:t>dell'inquinamento</a:t>
            </a:r>
            <a:r>
              <a:rPr lang="en-GB" sz="1600" dirty="0">
                <a:latin typeface="Calibri"/>
                <a:ea typeface="Calibri"/>
                <a:cs typeface="Calibri"/>
                <a:sym typeface="Calibri"/>
              </a:rPr>
              <a:t>, </a:t>
            </a:r>
            <a:r>
              <a:rPr lang="en-GB" sz="1600" dirty="0" err="1">
                <a:latin typeface="Calibri"/>
                <a:ea typeface="Calibri"/>
                <a:cs typeface="Calibri"/>
                <a:sym typeface="Calibri"/>
              </a:rPr>
              <a:t>perdita</a:t>
            </a:r>
            <a:r>
              <a:rPr lang="en-GB" sz="1600" dirty="0">
                <a:latin typeface="Calibri"/>
                <a:ea typeface="Calibri"/>
                <a:cs typeface="Calibri"/>
                <a:sym typeface="Calibri"/>
              </a:rPr>
              <a:t> di habitat </a:t>
            </a:r>
            <a:r>
              <a:rPr lang="en-GB" sz="1600" dirty="0" err="1">
                <a:latin typeface="Calibri"/>
                <a:ea typeface="Calibri"/>
                <a:cs typeface="Calibri"/>
                <a:sym typeface="Calibri"/>
              </a:rPr>
              <a:t>naturali</a:t>
            </a:r>
            <a:r>
              <a:rPr lang="en-GB" sz="1600" dirty="0">
                <a:latin typeface="Calibri"/>
                <a:ea typeface="Calibri"/>
                <a:cs typeface="Calibri"/>
                <a:sym typeface="Calibri"/>
              </a:rPr>
              <a:t> e </a:t>
            </a:r>
            <a:r>
              <a:rPr lang="en-GB" sz="1600" dirty="0" err="1">
                <a:latin typeface="Calibri"/>
                <a:ea typeface="Calibri"/>
                <a:cs typeface="Calibri"/>
                <a:sym typeface="Calibri"/>
              </a:rPr>
              <a:t>maggiori</a:t>
            </a:r>
            <a:r>
              <a:rPr lang="en-GB" sz="1600" dirty="0">
                <a:latin typeface="Calibri"/>
                <a:ea typeface="Calibri"/>
                <a:cs typeface="Calibri"/>
                <a:sym typeface="Calibri"/>
              </a:rPr>
              <a:t> </a:t>
            </a:r>
            <a:r>
              <a:rPr lang="en-GB" sz="1600" dirty="0" err="1">
                <a:latin typeface="Calibri"/>
                <a:ea typeface="Calibri"/>
                <a:cs typeface="Calibri"/>
                <a:sym typeface="Calibri"/>
              </a:rPr>
              <a:t>minacce</a:t>
            </a:r>
            <a:r>
              <a:rPr lang="en-GB" sz="1600" dirty="0">
                <a:latin typeface="Calibri"/>
                <a:ea typeface="Calibri"/>
                <a:cs typeface="Calibri"/>
                <a:sym typeface="Calibri"/>
              </a:rPr>
              <a:t> per le specie in </a:t>
            </a:r>
            <a:r>
              <a:rPr lang="en-GB" sz="1600" dirty="0" err="1">
                <a:latin typeface="Calibri"/>
                <a:ea typeface="Calibri"/>
                <a:cs typeface="Calibri"/>
                <a:sym typeface="Calibri"/>
              </a:rPr>
              <a:t>pericolo</a:t>
            </a:r>
            <a:r>
              <a:rPr lang="en-GB" sz="1600" dirty="0">
                <a:latin typeface="Calibri"/>
                <a:ea typeface="Calibri"/>
                <a:cs typeface="Calibri"/>
                <a:sym typeface="Calibri"/>
              </a:rPr>
              <a:t>. </a:t>
            </a:r>
            <a:r>
              <a:rPr lang="en-GB" sz="1600" dirty="0" err="1">
                <a:latin typeface="Calibri"/>
                <a:ea typeface="Calibri"/>
                <a:cs typeface="Calibri"/>
                <a:sym typeface="Calibri"/>
              </a:rPr>
              <a:t>Questi</a:t>
            </a:r>
            <a:r>
              <a:rPr lang="en-GB" sz="1600" dirty="0">
                <a:latin typeface="Calibri"/>
                <a:ea typeface="Calibri"/>
                <a:cs typeface="Calibri"/>
                <a:sym typeface="Calibri"/>
              </a:rPr>
              <a:t> </a:t>
            </a:r>
            <a:r>
              <a:rPr lang="en-GB" sz="1600" dirty="0" err="1">
                <a:latin typeface="Calibri"/>
                <a:ea typeface="Calibri"/>
                <a:cs typeface="Calibri"/>
                <a:sym typeface="Calibri"/>
              </a:rPr>
              <a:t>impatti</a:t>
            </a:r>
            <a:r>
              <a:rPr lang="en-GB" sz="1600" dirty="0">
                <a:latin typeface="Calibri"/>
                <a:ea typeface="Calibri"/>
                <a:cs typeface="Calibri"/>
                <a:sym typeface="Calibri"/>
              </a:rPr>
              <a:t> </a:t>
            </a:r>
            <a:r>
              <a:rPr lang="en-GB" sz="1600" dirty="0" err="1">
                <a:latin typeface="Calibri"/>
                <a:ea typeface="Calibri"/>
                <a:cs typeface="Calibri"/>
                <a:sym typeface="Calibri"/>
              </a:rPr>
              <a:t>possono</a:t>
            </a:r>
            <a:r>
              <a:rPr lang="en-GB" sz="1600" dirty="0">
                <a:latin typeface="Calibri"/>
                <a:ea typeface="Calibri"/>
                <a:cs typeface="Calibri"/>
                <a:sym typeface="Calibri"/>
              </a:rPr>
              <a:t> </a:t>
            </a:r>
            <a:r>
              <a:rPr lang="en-GB" sz="1600" dirty="0" err="1">
                <a:latin typeface="Calibri"/>
                <a:ea typeface="Calibri"/>
                <a:cs typeface="Calibri"/>
                <a:sym typeface="Calibri"/>
              </a:rPr>
              <a:t>degradare</a:t>
            </a:r>
            <a:r>
              <a:rPr lang="en-GB" sz="1600" dirty="0">
                <a:latin typeface="Calibri"/>
                <a:ea typeface="Calibri"/>
                <a:cs typeface="Calibri"/>
                <a:sym typeface="Calibri"/>
              </a:rPr>
              <a:t> </a:t>
            </a:r>
            <a:r>
              <a:rPr lang="en-GB" sz="1600" dirty="0" err="1">
                <a:latin typeface="Calibri"/>
                <a:ea typeface="Calibri"/>
                <a:cs typeface="Calibri"/>
                <a:sym typeface="Calibri"/>
              </a:rPr>
              <a:t>gradualmente</a:t>
            </a:r>
            <a:r>
              <a:rPr lang="en-GB" sz="1600" dirty="0">
                <a:latin typeface="Calibri"/>
                <a:ea typeface="Calibri"/>
                <a:cs typeface="Calibri"/>
                <a:sym typeface="Calibri"/>
              </a:rPr>
              <a:t> le </a:t>
            </a:r>
            <a:r>
              <a:rPr lang="en-GB" sz="1600" dirty="0" err="1">
                <a:latin typeface="Calibri"/>
                <a:ea typeface="Calibri"/>
                <a:cs typeface="Calibri"/>
                <a:sym typeface="Calibri"/>
              </a:rPr>
              <a:t>risorse</a:t>
            </a:r>
            <a:r>
              <a:rPr lang="en-GB" sz="1600" dirty="0">
                <a:latin typeface="Calibri"/>
                <a:ea typeface="Calibri"/>
                <a:cs typeface="Calibri"/>
                <a:sym typeface="Calibri"/>
              </a:rPr>
              <a:t> </a:t>
            </a:r>
            <a:r>
              <a:rPr lang="en-GB" sz="1600" dirty="0" err="1">
                <a:latin typeface="Calibri"/>
                <a:ea typeface="Calibri"/>
                <a:cs typeface="Calibri"/>
                <a:sym typeface="Calibri"/>
              </a:rPr>
              <a:t>ambientali</a:t>
            </a:r>
            <a:r>
              <a:rPr lang="en-GB" sz="1600" dirty="0">
                <a:latin typeface="Calibri"/>
                <a:ea typeface="Calibri"/>
                <a:cs typeface="Calibri"/>
                <a:sym typeface="Calibri"/>
              </a:rPr>
              <a:t> </a:t>
            </a:r>
            <a:r>
              <a:rPr lang="en-GB" sz="1600" dirty="0" err="1">
                <a:latin typeface="Calibri"/>
                <a:ea typeface="Calibri"/>
                <a:cs typeface="Calibri"/>
                <a:sym typeface="Calibri"/>
              </a:rPr>
              <a:t>su</a:t>
            </a:r>
            <a:r>
              <a:rPr lang="en-GB" sz="1600" dirty="0">
                <a:latin typeface="Calibri"/>
                <a:ea typeface="Calibri"/>
                <a:cs typeface="Calibri"/>
                <a:sym typeface="Calibri"/>
              </a:rPr>
              <a:t> cui il turismo </a:t>
            </a:r>
            <a:r>
              <a:rPr lang="en-GB" sz="1600" dirty="0" err="1">
                <a:latin typeface="Calibri"/>
                <a:ea typeface="Calibri"/>
                <a:cs typeface="Calibri"/>
                <a:sym typeface="Calibri"/>
              </a:rPr>
              <a:t>si</a:t>
            </a:r>
            <a:r>
              <a:rPr lang="en-GB" sz="1600" dirty="0">
                <a:latin typeface="Calibri"/>
                <a:ea typeface="Calibri"/>
                <a:cs typeface="Calibri"/>
                <a:sym typeface="Calibri"/>
              </a:rPr>
              <a:t> </a:t>
            </a:r>
            <a:r>
              <a:rPr lang="en-GB" sz="1600" dirty="0" err="1">
                <a:latin typeface="Calibri"/>
                <a:ea typeface="Calibri"/>
                <a:cs typeface="Calibri"/>
                <a:sym typeface="Calibri"/>
              </a:rPr>
              <a:t>basa</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p:txBody>
      </p:sp>
      <p:sp>
        <p:nvSpPr>
          <p:cNvPr id="706" name="Google Shape;706;p18"/>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Comprendere l'impatto ambientale del turismo</a:t>
            </a:r>
            <a:endParaRPr/>
          </a:p>
        </p:txBody>
      </p:sp>
      <p:sp>
        <p:nvSpPr>
          <p:cNvPr id="707" name="Google Shape;707;p18"/>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1b Il turismo oggi</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sp>
        <p:nvSpPr>
          <p:cNvPr id="712" name="Google Shape;712;p19"/>
          <p:cNvSpPr/>
          <p:nvPr/>
        </p:nvSpPr>
        <p:spPr>
          <a:xfrm>
            <a:off x="0" y="8288449"/>
            <a:ext cx="3299268" cy="24033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713" name="Google Shape;713;p19"/>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19</a:t>
            </a:fld>
            <a:endParaRPr/>
          </a:p>
        </p:txBody>
      </p:sp>
      <p:sp>
        <p:nvSpPr>
          <p:cNvPr id="714" name="Google Shape;714;p19"/>
          <p:cNvSpPr txBox="1">
            <a:spLocks noGrp="1"/>
          </p:cNvSpPr>
          <p:nvPr>
            <p:ph type="body" idx="1"/>
          </p:nvPr>
        </p:nvSpPr>
        <p:spPr>
          <a:xfrm>
            <a:off x="801602" y="2257665"/>
            <a:ext cx="5956470" cy="740063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6D6E71"/>
              </a:buClr>
              <a:buSzPts val="1400"/>
              <a:buNone/>
            </a:pPr>
            <a:r>
              <a:rPr lang="en-GB" sz="1300" dirty="0" err="1">
                <a:latin typeface="Calibri"/>
                <a:ea typeface="Calibri"/>
                <a:cs typeface="Calibri"/>
                <a:sym typeface="Calibri"/>
              </a:rPr>
              <a:t>Esaminiamo</a:t>
            </a:r>
            <a:r>
              <a:rPr lang="en-GB" sz="1300" dirty="0">
                <a:latin typeface="Calibri"/>
                <a:ea typeface="Calibri"/>
                <a:cs typeface="Calibri"/>
                <a:sym typeface="Calibri"/>
              </a:rPr>
              <a:t> </a:t>
            </a:r>
            <a:r>
              <a:rPr lang="en-GB" sz="1300" dirty="0" err="1">
                <a:latin typeface="Calibri"/>
                <a:ea typeface="Calibri"/>
                <a:cs typeface="Calibri"/>
                <a:sym typeface="Calibri"/>
              </a:rPr>
              <a:t>alcuni</a:t>
            </a:r>
            <a:r>
              <a:rPr lang="en-GB" sz="1300" dirty="0">
                <a:latin typeface="Calibri"/>
                <a:ea typeface="Calibri"/>
                <a:cs typeface="Calibri"/>
                <a:sym typeface="Calibri"/>
              </a:rPr>
              <a:t> </a:t>
            </a:r>
            <a:r>
              <a:rPr lang="en-GB" sz="1300" dirty="0" err="1">
                <a:latin typeface="Calibri"/>
                <a:ea typeface="Calibri"/>
                <a:cs typeface="Calibri"/>
                <a:sym typeface="Calibri"/>
              </a:rPr>
              <a:t>dei</a:t>
            </a:r>
            <a:r>
              <a:rPr lang="en-GB" sz="1300" dirty="0">
                <a:latin typeface="Calibri"/>
                <a:ea typeface="Calibri"/>
                <a:cs typeface="Calibri"/>
                <a:sym typeface="Calibri"/>
              </a:rPr>
              <a:t> </a:t>
            </a:r>
            <a:r>
              <a:rPr lang="en-GB" sz="1300" dirty="0" err="1">
                <a:latin typeface="Calibri"/>
                <a:ea typeface="Calibri"/>
                <a:cs typeface="Calibri"/>
                <a:sym typeface="Calibri"/>
              </a:rPr>
              <a:t>principali</a:t>
            </a:r>
            <a:r>
              <a:rPr lang="en-GB" sz="1300" dirty="0">
                <a:latin typeface="Calibri"/>
                <a:ea typeface="Calibri"/>
                <a:cs typeface="Calibri"/>
                <a:sym typeface="Calibri"/>
              </a:rPr>
              <a:t> </a:t>
            </a:r>
            <a:r>
              <a:rPr lang="en-GB" sz="1300" dirty="0" err="1">
                <a:latin typeface="Calibri"/>
                <a:ea typeface="Calibri"/>
                <a:cs typeface="Calibri"/>
                <a:sym typeface="Calibri"/>
              </a:rPr>
              <a:t>problemi</a:t>
            </a:r>
            <a:r>
              <a:rPr lang="en-GB" sz="1300" dirty="0">
                <a:latin typeface="Calibri"/>
                <a:ea typeface="Calibri"/>
                <a:cs typeface="Calibri"/>
                <a:sym typeface="Calibri"/>
              </a:rPr>
              <a:t> </a:t>
            </a:r>
            <a:r>
              <a:rPr lang="en-GB" sz="1300" dirty="0" err="1">
                <a:latin typeface="Calibri"/>
                <a:ea typeface="Calibri"/>
                <a:cs typeface="Calibri"/>
                <a:sym typeface="Calibri"/>
              </a:rPr>
              <a:t>causati</a:t>
            </a:r>
            <a:r>
              <a:rPr lang="en-GB" sz="1300" dirty="0">
                <a:latin typeface="Calibri"/>
                <a:ea typeface="Calibri"/>
                <a:cs typeface="Calibri"/>
                <a:sym typeface="Calibri"/>
              </a:rPr>
              <a:t> dal turismo, per </a:t>
            </a:r>
            <a:r>
              <a:rPr lang="en-GB" sz="1300" dirty="0" err="1">
                <a:latin typeface="Calibri"/>
                <a:ea typeface="Calibri"/>
                <a:cs typeface="Calibri"/>
                <a:sym typeface="Calibri"/>
              </a:rPr>
              <a:t>capire</a:t>
            </a:r>
            <a:r>
              <a:rPr lang="en-GB" sz="1300" dirty="0">
                <a:latin typeface="Calibri"/>
                <a:ea typeface="Calibri"/>
                <a:cs typeface="Calibri"/>
                <a:sym typeface="Calibri"/>
              </a:rPr>
              <a:t> come il turismo </a:t>
            </a:r>
            <a:r>
              <a:rPr lang="en-GB" sz="1300" dirty="0" err="1">
                <a:latin typeface="Calibri"/>
                <a:ea typeface="Calibri"/>
                <a:cs typeface="Calibri"/>
                <a:sym typeface="Calibri"/>
              </a:rPr>
              <a:t>possa</a:t>
            </a:r>
            <a:r>
              <a:rPr lang="en-GB" sz="1300" dirty="0">
                <a:latin typeface="Calibri"/>
                <a:ea typeface="Calibri"/>
                <a:cs typeface="Calibri"/>
                <a:sym typeface="Calibri"/>
              </a:rPr>
              <a:t> </a:t>
            </a:r>
            <a:r>
              <a:rPr lang="en-GB" sz="1300" dirty="0" err="1">
                <a:latin typeface="Calibri"/>
                <a:ea typeface="Calibri"/>
                <a:cs typeface="Calibri"/>
                <a:sym typeface="Calibri"/>
              </a:rPr>
              <a:t>avere</a:t>
            </a:r>
            <a:r>
              <a:rPr lang="en-GB" sz="1300" dirty="0">
                <a:latin typeface="Calibri"/>
                <a:ea typeface="Calibri"/>
                <a:cs typeface="Calibri"/>
                <a:sym typeface="Calibri"/>
              </a:rPr>
              <a:t> un </a:t>
            </a:r>
            <a:r>
              <a:rPr lang="en-GB" sz="1300" dirty="0" err="1">
                <a:latin typeface="Calibri"/>
                <a:ea typeface="Calibri"/>
                <a:cs typeface="Calibri"/>
                <a:sym typeface="Calibri"/>
              </a:rPr>
              <a:t>impatto</a:t>
            </a:r>
            <a:r>
              <a:rPr lang="en-GB" sz="1300" dirty="0">
                <a:latin typeface="Calibri"/>
                <a:ea typeface="Calibri"/>
                <a:cs typeface="Calibri"/>
                <a:sym typeface="Calibri"/>
              </a:rPr>
              <a:t> </a:t>
            </a:r>
            <a:r>
              <a:rPr lang="en-GB" sz="1300" dirty="0" err="1">
                <a:latin typeface="Calibri"/>
                <a:ea typeface="Calibri"/>
                <a:cs typeface="Calibri"/>
                <a:sym typeface="Calibri"/>
              </a:rPr>
              <a:t>sull'ambiente</a:t>
            </a:r>
            <a:r>
              <a:rPr lang="en-GB" sz="1300" dirty="0">
                <a:latin typeface="Calibri"/>
                <a:ea typeface="Calibri"/>
                <a:cs typeface="Calibri"/>
                <a:sym typeface="Calibri"/>
              </a:rPr>
              <a:t> e </a:t>
            </a:r>
            <a:r>
              <a:rPr lang="en-GB" sz="1300" dirty="0" err="1">
                <a:latin typeface="Calibri"/>
                <a:ea typeface="Calibri"/>
                <a:cs typeface="Calibri"/>
                <a:sym typeface="Calibri"/>
              </a:rPr>
              <a:t>sulle</a:t>
            </a:r>
            <a:r>
              <a:rPr lang="en-GB" sz="1300" dirty="0">
                <a:latin typeface="Calibri"/>
                <a:ea typeface="Calibri"/>
                <a:cs typeface="Calibri"/>
                <a:sym typeface="Calibri"/>
              </a:rPr>
              <a:t> </a:t>
            </a:r>
            <a:r>
              <a:rPr lang="en-GB" sz="1300" dirty="0" err="1">
                <a:latin typeface="Calibri"/>
                <a:ea typeface="Calibri"/>
                <a:cs typeface="Calibri"/>
                <a:sym typeface="Calibri"/>
              </a:rPr>
              <a:t>comunità</a:t>
            </a:r>
            <a:r>
              <a:rPr lang="en-GB" sz="1300" dirty="0">
                <a:latin typeface="Calibri"/>
                <a:ea typeface="Calibri"/>
                <a:cs typeface="Calibri"/>
                <a:sym typeface="Calibri"/>
              </a:rPr>
              <a:t> </a:t>
            </a:r>
            <a:r>
              <a:rPr lang="en-GB" sz="1300" dirty="0" err="1">
                <a:latin typeface="Calibri"/>
                <a:ea typeface="Calibri"/>
                <a:cs typeface="Calibri"/>
                <a:sym typeface="Calibri"/>
              </a:rPr>
              <a:t>locali</a:t>
            </a:r>
            <a:r>
              <a:rPr lang="en-GB" sz="1300"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endParaRPr sz="13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400"/>
              <a:buNone/>
            </a:pPr>
            <a:r>
              <a:rPr lang="en-GB" sz="1300" b="1" dirty="0" err="1">
                <a:latin typeface="Calibri"/>
                <a:ea typeface="Calibri"/>
                <a:cs typeface="Calibri"/>
                <a:sym typeface="Calibri"/>
              </a:rPr>
              <a:t>Distruggere</a:t>
            </a:r>
            <a:r>
              <a:rPr lang="en-GB" sz="1300" b="1" dirty="0">
                <a:latin typeface="Calibri"/>
                <a:ea typeface="Calibri"/>
                <a:cs typeface="Calibri"/>
                <a:sym typeface="Calibri"/>
              </a:rPr>
              <a:t> la natura e le case </a:t>
            </a:r>
            <a:r>
              <a:rPr lang="en-GB" sz="1300" b="1" dirty="0" err="1">
                <a:latin typeface="Calibri"/>
                <a:ea typeface="Calibri"/>
                <a:cs typeface="Calibri"/>
                <a:sym typeface="Calibri"/>
              </a:rPr>
              <a:t>della</a:t>
            </a:r>
            <a:r>
              <a:rPr lang="en-GB" sz="1300" b="1" dirty="0">
                <a:latin typeface="Calibri"/>
                <a:ea typeface="Calibri"/>
                <a:cs typeface="Calibri"/>
                <a:sym typeface="Calibri"/>
              </a:rPr>
              <a:t> fauna </a:t>
            </a:r>
            <a:r>
              <a:rPr lang="en-GB" sz="1300" b="1" dirty="0" err="1">
                <a:latin typeface="Calibri"/>
                <a:ea typeface="Calibri"/>
                <a:cs typeface="Calibri"/>
                <a:sym typeface="Calibri"/>
              </a:rPr>
              <a:t>selvatica</a:t>
            </a:r>
            <a:r>
              <a:rPr lang="en-GB" sz="1300"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r>
              <a:rPr lang="en-GB" sz="1300" dirty="0">
                <a:latin typeface="Calibri"/>
                <a:ea typeface="Calibri"/>
                <a:cs typeface="Calibri"/>
                <a:sym typeface="Calibri"/>
              </a:rPr>
              <a:t>La </a:t>
            </a:r>
            <a:r>
              <a:rPr lang="en-GB" sz="1300" dirty="0" err="1">
                <a:latin typeface="Calibri"/>
                <a:ea typeface="Calibri"/>
                <a:cs typeface="Calibri"/>
                <a:sym typeface="Calibri"/>
              </a:rPr>
              <a:t>costruzione</a:t>
            </a:r>
            <a:r>
              <a:rPr lang="en-GB" sz="1300" dirty="0">
                <a:latin typeface="Calibri"/>
                <a:ea typeface="Calibri"/>
                <a:cs typeface="Calibri"/>
                <a:sym typeface="Calibri"/>
              </a:rPr>
              <a:t> di </a:t>
            </a:r>
            <a:r>
              <a:rPr lang="en-GB" sz="1300" dirty="0" err="1">
                <a:latin typeface="Calibri"/>
                <a:ea typeface="Calibri"/>
                <a:cs typeface="Calibri"/>
                <a:sym typeface="Calibri"/>
              </a:rPr>
              <a:t>alberghi</a:t>
            </a:r>
            <a:r>
              <a:rPr lang="en-GB" sz="1300" dirty="0">
                <a:latin typeface="Calibri"/>
                <a:ea typeface="Calibri"/>
                <a:cs typeface="Calibri"/>
                <a:sym typeface="Calibri"/>
              </a:rPr>
              <a:t> e </a:t>
            </a:r>
            <a:r>
              <a:rPr lang="en-GB" sz="1300" dirty="0" err="1">
                <a:latin typeface="Calibri"/>
                <a:ea typeface="Calibri"/>
                <a:cs typeface="Calibri"/>
                <a:sym typeface="Calibri"/>
              </a:rPr>
              <a:t>strade</a:t>
            </a:r>
            <a:r>
              <a:rPr lang="en-GB" sz="1300" dirty="0">
                <a:latin typeface="Calibri"/>
                <a:ea typeface="Calibri"/>
                <a:cs typeface="Calibri"/>
                <a:sym typeface="Calibri"/>
              </a:rPr>
              <a:t> </a:t>
            </a:r>
            <a:r>
              <a:rPr lang="en-GB" sz="1300" dirty="0" err="1">
                <a:latin typeface="Calibri"/>
                <a:ea typeface="Calibri"/>
                <a:cs typeface="Calibri"/>
                <a:sym typeface="Calibri"/>
              </a:rPr>
              <a:t>può</a:t>
            </a:r>
            <a:r>
              <a:rPr lang="en-GB" sz="1300" dirty="0">
                <a:latin typeface="Calibri"/>
                <a:ea typeface="Calibri"/>
                <a:cs typeface="Calibri"/>
                <a:sym typeface="Calibri"/>
              </a:rPr>
              <a:t> </a:t>
            </a:r>
            <a:r>
              <a:rPr lang="en-GB" sz="1300" dirty="0" err="1">
                <a:latin typeface="Calibri"/>
                <a:ea typeface="Calibri"/>
                <a:cs typeface="Calibri"/>
                <a:sym typeface="Calibri"/>
              </a:rPr>
              <a:t>distruggere</a:t>
            </a:r>
            <a:r>
              <a:rPr lang="en-GB" sz="1300" dirty="0">
                <a:latin typeface="Calibri"/>
                <a:ea typeface="Calibri"/>
                <a:cs typeface="Calibri"/>
                <a:sym typeface="Calibri"/>
              </a:rPr>
              <a:t> le </a:t>
            </a:r>
            <a:r>
              <a:rPr lang="en-GB" sz="1300" dirty="0" err="1">
                <a:latin typeface="Calibri"/>
                <a:ea typeface="Calibri"/>
                <a:cs typeface="Calibri"/>
                <a:sym typeface="Calibri"/>
              </a:rPr>
              <a:t>aree</a:t>
            </a:r>
            <a:r>
              <a:rPr lang="en-GB" sz="1300" dirty="0">
                <a:latin typeface="Calibri"/>
                <a:ea typeface="Calibri"/>
                <a:cs typeface="Calibri"/>
                <a:sym typeface="Calibri"/>
              </a:rPr>
              <a:t> </a:t>
            </a:r>
            <a:r>
              <a:rPr lang="en-GB" sz="1300" dirty="0" err="1">
                <a:latin typeface="Calibri"/>
                <a:ea typeface="Calibri"/>
                <a:cs typeface="Calibri"/>
                <a:sym typeface="Calibri"/>
              </a:rPr>
              <a:t>naturali</a:t>
            </a:r>
            <a:r>
              <a:rPr lang="en-GB" sz="1300" dirty="0">
                <a:latin typeface="Calibri"/>
                <a:ea typeface="Calibri"/>
                <a:cs typeface="Calibri"/>
                <a:sym typeface="Calibri"/>
              </a:rPr>
              <a:t>, </a:t>
            </a:r>
            <a:r>
              <a:rPr lang="en-GB" sz="1300" dirty="0" err="1">
                <a:latin typeface="Calibri"/>
                <a:ea typeface="Calibri"/>
                <a:cs typeface="Calibri"/>
                <a:sym typeface="Calibri"/>
              </a:rPr>
              <a:t>costringendo</a:t>
            </a:r>
            <a:r>
              <a:rPr lang="en-GB" sz="1300" dirty="0">
                <a:latin typeface="Calibri"/>
                <a:ea typeface="Calibri"/>
                <a:cs typeface="Calibri"/>
                <a:sym typeface="Calibri"/>
              </a:rPr>
              <a:t> </a:t>
            </a:r>
            <a:r>
              <a:rPr lang="en-GB" sz="1300" dirty="0" err="1">
                <a:latin typeface="Calibri"/>
                <a:ea typeface="Calibri"/>
                <a:cs typeface="Calibri"/>
                <a:sym typeface="Calibri"/>
              </a:rPr>
              <a:t>gli</a:t>
            </a:r>
            <a:r>
              <a:rPr lang="en-GB" sz="1300" dirty="0">
                <a:latin typeface="Calibri"/>
                <a:ea typeface="Calibri"/>
                <a:cs typeface="Calibri"/>
                <a:sym typeface="Calibri"/>
              </a:rPr>
              <a:t> </a:t>
            </a:r>
            <a:r>
              <a:rPr lang="en-GB" sz="1300" dirty="0" err="1">
                <a:latin typeface="Calibri"/>
                <a:ea typeface="Calibri"/>
                <a:cs typeface="Calibri"/>
                <a:sym typeface="Calibri"/>
              </a:rPr>
              <a:t>animali</a:t>
            </a:r>
            <a:r>
              <a:rPr lang="en-GB" sz="1300" dirty="0">
                <a:latin typeface="Calibri"/>
                <a:ea typeface="Calibri"/>
                <a:cs typeface="Calibri"/>
                <a:sym typeface="Calibri"/>
              </a:rPr>
              <a:t> a </a:t>
            </a:r>
            <a:r>
              <a:rPr lang="en-GB" sz="1300" dirty="0" err="1">
                <a:latin typeface="Calibri"/>
                <a:ea typeface="Calibri"/>
                <a:cs typeface="Calibri"/>
                <a:sym typeface="Calibri"/>
              </a:rPr>
              <a:t>lasciare</a:t>
            </a:r>
            <a:r>
              <a:rPr lang="en-GB" sz="1300" dirty="0">
                <a:latin typeface="Calibri"/>
                <a:ea typeface="Calibri"/>
                <a:cs typeface="Calibri"/>
                <a:sym typeface="Calibri"/>
              </a:rPr>
              <a:t> </a:t>
            </a:r>
            <a:r>
              <a:rPr lang="en-GB" sz="1300" dirty="0" err="1">
                <a:latin typeface="Calibri"/>
                <a:ea typeface="Calibri"/>
                <a:cs typeface="Calibri"/>
                <a:sym typeface="Calibri"/>
              </a:rPr>
              <a:t>i</a:t>
            </a:r>
            <a:r>
              <a:rPr lang="en-GB" sz="1300" dirty="0">
                <a:latin typeface="Calibri"/>
                <a:ea typeface="Calibri"/>
                <a:cs typeface="Calibri"/>
                <a:sym typeface="Calibri"/>
              </a:rPr>
              <a:t> loro habitat.</a:t>
            </a:r>
            <a:endParaRPr sz="1300" dirty="0"/>
          </a:p>
          <a:p>
            <a:pPr marL="0" lvl="0" indent="0" algn="l" rtl="0">
              <a:lnSpc>
                <a:spcPct val="100000"/>
              </a:lnSpc>
              <a:spcBef>
                <a:spcPts val="0"/>
              </a:spcBef>
              <a:spcAft>
                <a:spcPts val="0"/>
              </a:spcAft>
              <a:buClr>
                <a:srgbClr val="6D6E71"/>
              </a:buClr>
              <a:buSzPts val="1400"/>
              <a:buNone/>
            </a:pPr>
            <a:endParaRPr sz="13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400"/>
              <a:buNone/>
            </a:pPr>
            <a:r>
              <a:rPr lang="en-GB" sz="1300" b="1" dirty="0" err="1">
                <a:latin typeface="Calibri"/>
                <a:ea typeface="Calibri"/>
                <a:cs typeface="Calibri"/>
                <a:sym typeface="Calibri"/>
              </a:rPr>
              <a:t>Utilizzo</a:t>
            </a:r>
            <a:r>
              <a:rPr lang="en-GB" sz="1300" b="1" dirty="0">
                <a:latin typeface="Calibri"/>
                <a:ea typeface="Calibri"/>
                <a:cs typeface="Calibri"/>
                <a:sym typeface="Calibri"/>
              </a:rPr>
              <a:t> </a:t>
            </a:r>
            <a:r>
              <a:rPr lang="en-GB" sz="1300" b="1" dirty="0" err="1">
                <a:latin typeface="Calibri"/>
                <a:ea typeface="Calibri"/>
                <a:cs typeface="Calibri"/>
                <a:sym typeface="Calibri"/>
              </a:rPr>
              <a:t>delle</a:t>
            </a:r>
            <a:r>
              <a:rPr lang="en-GB" sz="1300" b="1" dirty="0">
                <a:latin typeface="Calibri"/>
                <a:ea typeface="Calibri"/>
                <a:cs typeface="Calibri"/>
                <a:sym typeface="Calibri"/>
              </a:rPr>
              <a:t> </a:t>
            </a:r>
            <a:r>
              <a:rPr lang="en-GB" sz="1300" b="1" dirty="0" err="1">
                <a:latin typeface="Calibri"/>
                <a:ea typeface="Calibri"/>
                <a:cs typeface="Calibri"/>
                <a:sym typeface="Calibri"/>
              </a:rPr>
              <a:t>risorse</a:t>
            </a:r>
            <a:r>
              <a:rPr lang="en-GB" sz="1300" b="1"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r>
              <a:rPr lang="en-GB" sz="1300" dirty="0">
                <a:latin typeface="Calibri"/>
                <a:ea typeface="Calibri"/>
                <a:cs typeface="Calibri"/>
                <a:sym typeface="Calibri"/>
              </a:rPr>
              <a:t>I </a:t>
            </a:r>
            <a:r>
              <a:rPr lang="en-GB" sz="1300" dirty="0" err="1">
                <a:latin typeface="Calibri"/>
                <a:ea typeface="Calibri"/>
                <a:cs typeface="Calibri"/>
                <a:sym typeface="Calibri"/>
              </a:rPr>
              <a:t>turisti</a:t>
            </a:r>
            <a:r>
              <a:rPr lang="en-GB" sz="1300" dirty="0">
                <a:latin typeface="Calibri"/>
                <a:ea typeface="Calibri"/>
                <a:cs typeface="Calibri"/>
                <a:sym typeface="Calibri"/>
              </a:rPr>
              <a:t> </a:t>
            </a:r>
            <a:r>
              <a:rPr lang="en-GB" sz="1300" dirty="0" err="1">
                <a:latin typeface="Calibri"/>
                <a:ea typeface="Calibri"/>
                <a:cs typeface="Calibri"/>
                <a:sym typeface="Calibri"/>
              </a:rPr>
              <a:t>consumano</a:t>
            </a:r>
            <a:r>
              <a:rPr lang="en-GB" sz="1300" dirty="0">
                <a:latin typeface="Calibri"/>
                <a:ea typeface="Calibri"/>
                <a:cs typeface="Calibri"/>
                <a:sym typeface="Calibri"/>
              </a:rPr>
              <a:t> </a:t>
            </a:r>
            <a:r>
              <a:rPr lang="en-GB" sz="1300" dirty="0" err="1">
                <a:latin typeface="Calibri"/>
                <a:ea typeface="Calibri"/>
                <a:cs typeface="Calibri"/>
                <a:sym typeface="Calibri"/>
              </a:rPr>
              <a:t>molta</a:t>
            </a:r>
            <a:r>
              <a:rPr lang="en-GB" sz="1300" dirty="0">
                <a:latin typeface="Calibri"/>
                <a:ea typeface="Calibri"/>
                <a:cs typeface="Calibri"/>
                <a:sym typeface="Calibri"/>
              </a:rPr>
              <a:t> </a:t>
            </a:r>
            <a:r>
              <a:rPr lang="en-GB" sz="1300" dirty="0" err="1">
                <a:latin typeface="Calibri"/>
                <a:ea typeface="Calibri"/>
                <a:cs typeface="Calibri"/>
                <a:sym typeface="Calibri"/>
              </a:rPr>
              <a:t>acqua</a:t>
            </a:r>
            <a:r>
              <a:rPr lang="en-GB" sz="1300" dirty="0">
                <a:latin typeface="Calibri"/>
                <a:ea typeface="Calibri"/>
                <a:cs typeface="Calibri"/>
                <a:sym typeface="Calibri"/>
              </a:rPr>
              <a:t> ed </a:t>
            </a:r>
            <a:r>
              <a:rPr lang="en-GB" sz="1300" dirty="0" err="1">
                <a:latin typeface="Calibri"/>
                <a:ea typeface="Calibri"/>
                <a:cs typeface="Calibri"/>
                <a:sym typeface="Calibri"/>
              </a:rPr>
              <a:t>elettricità</a:t>
            </a:r>
            <a:r>
              <a:rPr lang="en-GB" sz="1300" dirty="0">
                <a:latin typeface="Calibri"/>
                <a:ea typeface="Calibri"/>
                <a:cs typeface="Calibri"/>
                <a:sym typeface="Calibri"/>
              </a:rPr>
              <a:t>, </a:t>
            </a:r>
            <a:r>
              <a:rPr lang="en-GB" sz="1300" dirty="0" err="1">
                <a:latin typeface="Calibri"/>
                <a:ea typeface="Calibri"/>
                <a:cs typeface="Calibri"/>
                <a:sym typeface="Calibri"/>
              </a:rPr>
              <a:t>soprattutto</a:t>
            </a:r>
            <a:r>
              <a:rPr lang="en-GB" sz="1300" dirty="0">
                <a:latin typeface="Calibri"/>
                <a:ea typeface="Calibri"/>
                <a:cs typeface="Calibri"/>
                <a:sym typeface="Calibri"/>
              </a:rPr>
              <a:t> </a:t>
            </a:r>
            <a:r>
              <a:rPr lang="en-GB" sz="1300" dirty="0" err="1">
                <a:latin typeface="Calibri"/>
                <a:ea typeface="Calibri"/>
                <a:cs typeface="Calibri"/>
                <a:sym typeface="Calibri"/>
              </a:rPr>
              <a:t>nelle</a:t>
            </a:r>
            <a:r>
              <a:rPr lang="en-GB" sz="1300" dirty="0">
                <a:latin typeface="Calibri"/>
                <a:ea typeface="Calibri"/>
                <a:cs typeface="Calibri"/>
                <a:sym typeface="Calibri"/>
              </a:rPr>
              <a:t> </a:t>
            </a:r>
            <a:r>
              <a:rPr lang="en-GB" sz="1300" dirty="0" err="1">
                <a:latin typeface="Calibri"/>
                <a:ea typeface="Calibri"/>
                <a:cs typeface="Calibri"/>
                <a:sym typeface="Calibri"/>
              </a:rPr>
              <a:t>aree</a:t>
            </a:r>
            <a:r>
              <a:rPr lang="en-GB" sz="1300" dirty="0">
                <a:latin typeface="Calibri"/>
                <a:ea typeface="Calibri"/>
                <a:cs typeface="Calibri"/>
                <a:sym typeface="Calibri"/>
              </a:rPr>
              <a:t> in cui le </a:t>
            </a:r>
            <a:r>
              <a:rPr lang="en-GB" sz="1300" dirty="0" err="1">
                <a:latin typeface="Calibri"/>
                <a:ea typeface="Calibri"/>
                <a:cs typeface="Calibri"/>
                <a:sym typeface="Calibri"/>
              </a:rPr>
              <a:t>risorse</a:t>
            </a:r>
            <a:r>
              <a:rPr lang="en-GB" sz="1300" dirty="0">
                <a:latin typeface="Calibri"/>
                <a:ea typeface="Calibri"/>
                <a:cs typeface="Calibri"/>
                <a:sym typeface="Calibri"/>
              </a:rPr>
              <a:t> </a:t>
            </a:r>
            <a:r>
              <a:rPr lang="en-GB" sz="1300" dirty="0" err="1">
                <a:latin typeface="Calibri"/>
                <a:ea typeface="Calibri"/>
                <a:cs typeface="Calibri"/>
                <a:sym typeface="Calibri"/>
              </a:rPr>
              <a:t>sono</a:t>
            </a:r>
            <a:r>
              <a:rPr lang="en-GB" sz="1300" dirty="0">
                <a:latin typeface="Calibri"/>
                <a:ea typeface="Calibri"/>
                <a:cs typeface="Calibri"/>
                <a:sym typeface="Calibri"/>
              </a:rPr>
              <a:t> </a:t>
            </a:r>
            <a:r>
              <a:rPr lang="en-GB" sz="1300" dirty="0" err="1">
                <a:latin typeface="Calibri"/>
                <a:ea typeface="Calibri"/>
                <a:cs typeface="Calibri"/>
                <a:sym typeface="Calibri"/>
              </a:rPr>
              <a:t>limitate</a:t>
            </a:r>
            <a:r>
              <a:rPr lang="en-GB" sz="1300"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endParaRPr sz="13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400"/>
              <a:buNone/>
            </a:pPr>
            <a:r>
              <a:rPr lang="en-GB" sz="1300" b="1" dirty="0" err="1">
                <a:latin typeface="Calibri"/>
                <a:ea typeface="Calibri"/>
                <a:cs typeface="Calibri"/>
                <a:sym typeface="Calibri"/>
              </a:rPr>
              <a:t>Perdere</a:t>
            </a:r>
            <a:r>
              <a:rPr lang="en-GB" sz="1300" b="1" dirty="0">
                <a:latin typeface="Calibri"/>
                <a:ea typeface="Calibri"/>
                <a:cs typeface="Calibri"/>
                <a:sym typeface="Calibri"/>
              </a:rPr>
              <a:t> le </a:t>
            </a:r>
            <a:r>
              <a:rPr lang="en-GB" sz="1300" b="1" dirty="0" err="1">
                <a:latin typeface="Calibri"/>
                <a:ea typeface="Calibri"/>
                <a:cs typeface="Calibri"/>
                <a:sym typeface="Calibri"/>
              </a:rPr>
              <a:t>tradizioni</a:t>
            </a:r>
            <a:r>
              <a:rPr lang="en-GB" sz="1300" b="1" dirty="0">
                <a:latin typeface="Calibri"/>
                <a:ea typeface="Calibri"/>
                <a:cs typeface="Calibri"/>
                <a:sym typeface="Calibri"/>
              </a:rPr>
              <a:t> </a:t>
            </a:r>
            <a:r>
              <a:rPr lang="en-GB" sz="1300" b="1" dirty="0" err="1">
                <a:latin typeface="Calibri"/>
                <a:ea typeface="Calibri"/>
                <a:cs typeface="Calibri"/>
                <a:sym typeface="Calibri"/>
              </a:rPr>
              <a:t>culturali</a:t>
            </a:r>
            <a:r>
              <a:rPr lang="en-GB" sz="1300" b="1"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r>
              <a:rPr lang="en-GB" sz="1300" dirty="0">
                <a:latin typeface="Calibri"/>
                <a:ea typeface="Calibri"/>
                <a:cs typeface="Calibri"/>
                <a:sym typeface="Calibri"/>
              </a:rPr>
              <a:t>Le culture </a:t>
            </a:r>
            <a:r>
              <a:rPr lang="en-GB" sz="1300" dirty="0" err="1">
                <a:latin typeface="Calibri"/>
                <a:ea typeface="Calibri"/>
                <a:cs typeface="Calibri"/>
                <a:sym typeface="Calibri"/>
              </a:rPr>
              <a:t>locali</a:t>
            </a:r>
            <a:r>
              <a:rPr lang="en-GB" sz="1300" dirty="0">
                <a:latin typeface="Calibri"/>
                <a:ea typeface="Calibri"/>
                <a:cs typeface="Calibri"/>
                <a:sym typeface="Calibri"/>
              </a:rPr>
              <a:t> </a:t>
            </a:r>
            <a:r>
              <a:rPr lang="en-GB" sz="1300" dirty="0" err="1">
                <a:latin typeface="Calibri"/>
                <a:ea typeface="Calibri"/>
                <a:cs typeface="Calibri"/>
                <a:sym typeface="Calibri"/>
              </a:rPr>
              <a:t>possono</a:t>
            </a:r>
            <a:r>
              <a:rPr lang="en-GB" sz="1300" dirty="0">
                <a:latin typeface="Calibri"/>
                <a:ea typeface="Calibri"/>
                <a:cs typeface="Calibri"/>
                <a:sym typeface="Calibri"/>
              </a:rPr>
              <a:t> </a:t>
            </a:r>
            <a:r>
              <a:rPr lang="en-GB" sz="1300" dirty="0" err="1">
                <a:latin typeface="Calibri"/>
                <a:ea typeface="Calibri"/>
                <a:cs typeface="Calibri"/>
                <a:sym typeface="Calibri"/>
              </a:rPr>
              <a:t>cambiare</a:t>
            </a:r>
            <a:r>
              <a:rPr lang="en-GB" sz="1300" dirty="0">
                <a:latin typeface="Calibri"/>
                <a:ea typeface="Calibri"/>
                <a:cs typeface="Calibri"/>
                <a:sym typeface="Calibri"/>
              </a:rPr>
              <a:t> o </a:t>
            </a:r>
            <a:r>
              <a:rPr lang="en-GB" sz="1300" dirty="0" err="1">
                <a:latin typeface="Calibri"/>
                <a:ea typeface="Calibri"/>
                <a:cs typeface="Calibri"/>
                <a:sym typeface="Calibri"/>
              </a:rPr>
              <a:t>scomparire</a:t>
            </a:r>
            <a:r>
              <a:rPr lang="en-GB" sz="1300" dirty="0">
                <a:latin typeface="Calibri"/>
                <a:ea typeface="Calibri"/>
                <a:cs typeface="Calibri"/>
                <a:sym typeface="Calibri"/>
              </a:rPr>
              <a:t>, </a:t>
            </a:r>
            <a:r>
              <a:rPr lang="en-GB" sz="1300" dirty="0" err="1">
                <a:latin typeface="Calibri"/>
                <a:ea typeface="Calibri"/>
                <a:cs typeface="Calibri"/>
                <a:sym typeface="Calibri"/>
              </a:rPr>
              <a:t>adattandosi</a:t>
            </a:r>
            <a:r>
              <a:rPr lang="en-GB" sz="1300" dirty="0">
                <a:latin typeface="Calibri"/>
                <a:ea typeface="Calibri"/>
                <a:cs typeface="Calibri"/>
                <a:sym typeface="Calibri"/>
              </a:rPr>
              <a:t> ai </a:t>
            </a:r>
            <a:r>
              <a:rPr lang="en-GB" sz="1300" dirty="0" err="1">
                <a:latin typeface="Calibri"/>
                <a:ea typeface="Calibri"/>
                <a:cs typeface="Calibri"/>
                <a:sym typeface="Calibri"/>
              </a:rPr>
              <a:t>gusti</a:t>
            </a:r>
            <a:r>
              <a:rPr lang="en-GB" sz="1300" dirty="0">
                <a:latin typeface="Calibri"/>
                <a:ea typeface="Calibri"/>
                <a:cs typeface="Calibri"/>
                <a:sym typeface="Calibri"/>
              </a:rPr>
              <a:t> </a:t>
            </a:r>
            <a:r>
              <a:rPr lang="en-GB" sz="1300" dirty="0" err="1">
                <a:latin typeface="Calibri"/>
                <a:ea typeface="Calibri"/>
                <a:cs typeface="Calibri"/>
                <a:sym typeface="Calibri"/>
              </a:rPr>
              <a:t>dei</a:t>
            </a:r>
            <a:r>
              <a:rPr lang="en-GB" sz="1300" dirty="0">
                <a:latin typeface="Calibri"/>
                <a:ea typeface="Calibri"/>
                <a:cs typeface="Calibri"/>
                <a:sym typeface="Calibri"/>
              </a:rPr>
              <a:t> </a:t>
            </a:r>
            <a:r>
              <a:rPr lang="en-GB" sz="1300" dirty="0" err="1">
                <a:latin typeface="Calibri"/>
                <a:ea typeface="Calibri"/>
                <a:cs typeface="Calibri"/>
                <a:sym typeface="Calibri"/>
              </a:rPr>
              <a:t>turisti</a:t>
            </a:r>
            <a:r>
              <a:rPr lang="en-GB" sz="1300"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endParaRPr sz="13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400"/>
              <a:buNone/>
            </a:pPr>
            <a:r>
              <a:rPr lang="en-GB" sz="1300" b="1" dirty="0" err="1">
                <a:latin typeface="Calibri"/>
                <a:ea typeface="Calibri"/>
                <a:cs typeface="Calibri"/>
                <a:sym typeface="Calibri"/>
              </a:rPr>
              <a:t>Causando</a:t>
            </a:r>
            <a:r>
              <a:rPr lang="en-GB" sz="1300" b="1" dirty="0">
                <a:latin typeface="Calibri"/>
                <a:ea typeface="Calibri"/>
                <a:cs typeface="Calibri"/>
                <a:sym typeface="Calibri"/>
              </a:rPr>
              <a:t> </a:t>
            </a:r>
            <a:r>
              <a:rPr lang="en-GB" sz="1300" b="1" dirty="0" err="1">
                <a:latin typeface="Calibri"/>
                <a:ea typeface="Calibri"/>
                <a:cs typeface="Calibri"/>
                <a:sym typeface="Calibri"/>
              </a:rPr>
              <a:t>conflitti</a:t>
            </a:r>
            <a:r>
              <a:rPr lang="en-GB" sz="1300" b="1" dirty="0">
                <a:latin typeface="Calibri"/>
                <a:ea typeface="Calibri"/>
                <a:cs typeface="Calibri"/>
                <a:sym typeface="Calibri"/>
              </a:rPr>
              <a:t> e </a:t>
            </a:r>
            <a:r>
              <a:rPr lang="en-GB" sz="1300" b="1" dirty="0" err="1">
                <a:latin typeface="Calibri"/>
                <a:ea typeface="Calibri"/>
                <a:cs typeface="Calibri"/>
                <a:sym typeface="Calibri"/>
              </a:rPr>
              <a:t>crimini</a:t>
            </a:r>
            <a:r>
              <a:rPr lang="en-GB" sz="1300" b="1"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r>
              <a:rPr lang="en-GB" sz="1300" dirty="0" err="1">
                <a:latin typeface="Calibri"/>
                <a:ea typeface="Calibri"/>
                <a:cs typeface="Calibri"/>
                <a:sym typeface="Calibri"/>
              </a:rPr>
              <a:t>L'ignoranza</a:t>
            </a:r>
            <a:r>
              <a:rPr lang="en-GB" sz="1300" dirty="0">
                <a:latin typeface="Calibri"/>
                <a:ea typeface="Calibri"/>
                <a:cs typeface="Calibri"/>
                <a:sym typeface="Calibri"/>
              </a:rPr>
              <a:t> </a:t>
            </a:r>
            <a:r>
              <a:rPr lang="en-GB" sz="1300" dirty="0" err="1">
                <a:latin typeface="Calibri"/>
                <a:ea typeface="Calibri"/>
                <a:cs typeface="Calibri"/>
                <a:sym typeface="Calibri"/>
              </a:rPr>
              <a:t>delle</a:t>
            </a:r>
            <a:r>
              <a:rPr lang="en-GB" sz="1300" dirty="0">
                <a:latin typeface="Calibri"/>
                <a:ea typeface="Calibri"/>
                <a:cs typeface="Calibri"/>
                <a:sym typeface="Calibri"/>
              </a:rPr>
              <a:t> </a:t>
            </a:r>
            <a:r>
              <a:rPr lang="en-GB" sz="1300" dirty="0" err="1">
                <a:latin typeface="Calibri"/>
                <a:ea typeface="Calibri"/>
                <a:cs typeface="Calibri"/>
                <a:sym typeface="Calibri"/>
              </a:rPr>
              <a:t>usanze</a:t>
            </a:r>
            <a:r>
              <a:rPr lang="en-GB" sz="1300" dirty="0">
                <a:latin typeface="Calibri"/>
                <a:ea typeface="Calibri"/>
                <a:cs typeface="Calibri"/>
                <a:sym typeface="Calibri"/>
              </a:rPr>
              <a:t> </a:t>
            </a:r>
            <a:r>
              <a:rPr lang="en-GB" sz="1300" dirty="0" err="1">
                <a:latin typeface="Calibri"/>
                <a:ea typeface="Calibri"/>
                <a:cs typeface="Calibri"/>
                <a:sym typeface="Calibri"/>
              </a:rPr>
              <a:t>locali</a:t>
            </a:r>
            <a:r>
              <a:rPr lang="en-GB" sz="1300" dirty="0">
                <a:latin typeface="Calibri"/>
                <a:ea typeface="Calibri"/>
                <a:cs typeface="Calibri"/>
                <a:sym typeface="Calibri"/>
              </a:rPr>
              <a:t> </a:t>
            </a:r>
            <a:r>
              <a:rPr lang="en-GB" sz="1300" dirty="0" err="1">
                <a:latin typeface="Calibri"/>
                <a:ea typeface="Calibri"/>
                <a:cs typeface="Calibri"/>
                <a:sym typeface="Calibri"/>
              </a:rPr>
              <a:t>può</a:t>
            </a:r>
            <a:r>
              <a:rPr lang="en-GB" sz="1300" dirty="0">
                <a:latin typeface="Calibri"/>
                <a:ea typeface="Calibri"/>
                <a:cs typeface="Calibri"/>
                <a:sym typeface="Calibri"/>
              </a:rPr>
              <a:t> </a:t>
            </a:r>
            <a:r>
              <a:rPr lang="en-GB" sz="1300" dirty="0" err="1">
                <a:latin typeface="Calibri"/>
                <a:ea typeface="Calibri"/>
                <a:cs typeface="Calibri"/>
                <a:sym typeface="Calibri"/>
              </a:rPr>
              <a:t>portare</a:t>
            </a:r>
            <a:r>
              <a:rPr lang="en-GB" sz="1300" dirty="0">
                <a:latin typeface="Calibri"/>
                <a:ea typeface="Calibri"/>
                <a:cs typeface="Calibri"/>
                <a:sym typeface="Calibri"/>
              </a:rPr>
              <a:t> a </a:t>
            </a:r>
            <a:r>
              <a:rPr lang="en-GB" sz="1300" dirty="0" err="1">
                <a:latin typeface="Calibri"/>
                <a:ea typeface="Calibri"/>
                <a:cs typeface="Calibri"/>
                <a:sym typeface="Calibri"/>
              </a:rPr>
              <a:t>tensioni</a:t>
            </a:r>
            <a:r>
              <a:rPr lang="en-GB" sz="1300" dirty="0">
                <a:latin typeface="Calibri"/>
                <a:ea typeface="Calibri"/>
                <a:cs typeface="Calibri"/>
                <a:sym typeface="Calibri"/>
              </a:rPr>
              <a:t> e </a:t>
            </a:r>
            <a:r>
              <a:rPr lang="en-GB" sz="1300" dirty="0" err="1">
                <a:latin typeface="Calibri"/>
                <a:ea typeface="Calibri"/>
                <a:cs typeface="Calibri"/>
                <a:sym typeface="Calibri"/>
              </a:rPr>
              <a:t>talvolta</a:t>
            </a:r>
            <a:r>
              <a:rPr lang="en-GB" sz="1300" dirty="0">
                <a:latin typeface="Calibri"/>
                <a:ea typeface="Calibri"/>
                <a:cs typeface="Calibri"/>
                <a:sym typeface="Calibri"/>
              </a:rPr>
              <a:t> </a:t>
            </a:r>
            <a:r>
              <a:rPr lang="en-GB" sz="1300" dirty="0" err="1">
                <a:latin typeface="Calibri"/>
                <a:ea typeface="Calibri"/>
                <a:cs typeface="Calibri"/>
                <a:sym typeface="Calibri"/>
              </a:rPr>
              <a:t>persino</a:t>
            </a:r>
            <a:r>
              <a:rPr lang="en-GB" sz="1300" dirty="0">
                <a:latin typeface="Calibri"/>
                <a:ea typeface="Calibri"/>
                <a:cs typeface="Calibri"/>
                <a:sym typeface="Calibri"/>
              </a:rPr>
              <a:t> a </a:t>
            </a:r>
            <a:r>
              <a:rPr lang="en-GB" sz="1300" dirty="0" err="1">
                <a:latin typeface="Calibri"/>
                <a:ea typeface="Calibri"/>
                <a:cs typeface="Calibri"/>
                <a:sym typeface="Calibri"/>
              </a:rPr>
              <a:t>crimini</a:t>
            </a:r>
            <a:r>
              <a:rPr lang="en-GB" sz="1300" dirty="0">
                <a:latin typeface="Calibri"/>
                <a:ea typeface="Calibri"/>
                <a:cs typeface="Calibri"/>
                <a:sym typeface="Calibri"/>
              </a:rPr>
              <a:t> </a:t>
            </a:r>
            <a:r>
              <a:rPr lang="en-GB" sz="1300" dirty="0" err="1">
                <a:latin typeface="Calibri"/>
                <a:ea typeface="Calibri"/>
                <a:cs typeface="Calibri"/>
                <a:sym typeface="Calibri"/>
              </a:rPr>
              <a:t>tra</a:t>
            </a:r>
            <a:r>
              <a:rPr lang="en-GB" sz="1300" dirty="0">
                <a:latin typeface="Calibri"/>
                <a:ea typeface="Calibri"/>
                <a:cs typeface="Calibri"/>
                <a:sym typeface="Calibri"/>
              </a:rPr>
              <a:t> </a:t>
            </a:r>
            <a:r>
              <a:rPr lang="en-GB" sz="1300" dirty="0" err="1">
                <a:latin typeface="Calibri"/>
                <a:ea typeface="Calibri"/>
                <a:cs typeface="Calibri"/>
                <a:sym typeface="Calibri"/>
              </a:rPr>
              <a:t>turisti</a:t>
            </a:r>
            <a:r>
              <a:rPr lang="en-GB" sz="1300" dirty="0">
                <a:latin typeface="Calibri"/>
                <a:ea typeface="Calibri"/>
                <a:cs typeface="Calibri"/>
                <a:sym typeface="Calibri"/>
              </a:rPr>
              <a:t> e </a:t>
            </a:r>
            <a:r>
              <a:rPr lang="en-GB" sz="1300" dirty="0" err="1">
                <a:latin typeface="Calibri"/>
                <a:ea typeface="Calibri"/>
                <a:cs typeface="Calibri"/>
                <a:sym typeface="Calibri"/>
              </a:rPr>
              <a:t>abitanti</a:t>
            </a:r>
            <a:r>
              <a:rPr lang="en-GB" sz="1300" dirty="0">
                <a:latin typeface="Calibri"/>
                <a:ea typeface="Calibri"/>
                <a:cs typeface="Calibri"/>
                <a:sym typeface="Calibri"/>
              </a:rPr>
              <a:t> del </a:t>
            </a:r>
            <a:r>
              <a:rPr lang="en-GB" sz="1300" dirty="0" err="1">
                <a:latin typeface="Calibri"/>
                <a:ea typeface="Calibri"/>
                <a:cs typeface="Calibri"/>
                <a:sym typeface="Calibri"/>
              </a:rPr>
              <a:t>luogo</a:t>
            </a:r>
            <a:r>
              <a:rPr lang="en-GB" sz="1300"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endParaRPr sz="13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400"/>
              <a:buNone/>
            </a:pPr>
            <a:r>
              <a:rPr lang="en-GB" sz="1300" b="1" dirty="0" err="1">
                <a:latin typeface="Calibri"/>
                <a:ea typeface="Calibri"/>
                <a:cs typeface="Calibri"/>
                <a:sym typeface="Calibri"/>
              </a:rPr>
              <a:t>Animali</a:t>
            </a:r>
            <a:r>
              <a:rPr lang="en-GB" sz="1300" b="1" dirty="0">
                <a:latin typeface="Calibri"/>
                <a:ea typeface="Calibri"/>
                <a:cs typeface="Calibri"/>
                <a:sym typeface="Calibri"/>
              </a:rPr>
              <a:t> </a:t>
            </a:r>
            <a:r>
              <a:rPr lang="en-GB" sz="1300" b="1" dirty="0" err="1">
                <a:latin typeface="Calibri"/>
                <a:ea typeface="Calibri"/>
                <a:cs typeface="Calibri"/>
                <a:sym typeface="Calibri"/>
              </a:rPr>
              <a:t>feriti</a:t>
            </a:r>
            <a:r>
              <a:rPr lang="en-GB" sz="1300" b="1"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r>
              <a:rPr lang="en-GB" sz="1300" dirty="0" err="1">
                <a:latin typeface="Calibri"/>
                <a:ea typeface="Calibri"/>
                <a:cs typeface="Calibri"/>
                <a:sym typeface="Calibri"/>
              </a:rPr>
              <a:t>Attività</a:t>
            </a:r>
            <a:r>
              <a:rPr lang="en-GB" sz="1300" dirty="0">
                <a:latin typeface="Calibri"/>
                <a:ea typeface="Calibri"/>
                <a:cs typeface="Calibri"/>
                <a:sym typeface="Calibri"/>
              </a:rPr>
              <a:t> come le </a:t>
            </a:r>
            <a:r>
              <a:rPr lang="en-GB" sz="1300" dirty="0" err="1">
                <a:latin typeface="Calibri"/>
                <a:ea typeface="Calibri"/>
                <a:cs typeface="Calibri"/>
                <a:sym typeface="Calibri"/>
              </a:rPr>
              <a:t>passeggiate</a:t>
            </a:r>
            <a:r>
              <a:rPr lang="en-GB" sz="1300" dirty="0">
                <a:latin typeface="Calibri"/>
                <a:ea typeface="Calibri"/>
                <a:cs typeface="Calibri"/>
                <a:sym typeface="Calibri"/>
              </a:rPr>
              <a:t> </a:t>
            </a:r>
            <a:r>
              <a:rPr lang="en-GB" sz="1300" dirty="0" err="1">
                <a:latin typeface="Calibri"/>
                <a:ea typeface="Calibri"/>
                <a:cs typeface="Calibri"/>
                <a:sym typeface="Calibri"/>
              </a:rPr>
              <a:t>sugli</a:t>
            </a:r>
            <a:r>
              <a:rPr lang="en-GB" sz="1300" dirty="0">
                <a:latin typeface="Calibri"/>
                <a:ea typeface="Calibri"/>
                <a:cs typeface="Calibri"/>
                <a:sym typeface="Calibri"/>
              </a:rPr>
              <a:t> </a:t>
            </a:r>
            <a:r>
              <a:rPr lang="en-GB" sz="1300" dirty="0" err="1">
                <a:latin typeface="Calibri"/>
                <a:ea typeface="Calibri"/>
                <a:cs typeface="Calibri"/>
                <a:sym typeface="Calibri"/>
              </a:rPr>
              <a:t>elefanti</a:t>
            </a:r>
            <a:r>
              <a:rPr lang="en-GB" sz="1300" dirty="0">
                <a:latin typeface="Calibri"/>
                <a:ea typeface="Calibri"/>
                <a:cs typeface="Calibri"/>
                <a:sym typeface="Calibri"/>
              </a:rPr>
              <a:t> o </a:t>
            </a:r>
            <a:r>
              <a:rPr lang="en-GB" sz="1300" dirty="0" err="1">
                <a:latin typeface="Calibri"/>
                <a:ea typeface="Calibri"/>
                <a:cs typeface="Calibri"/>
                <a:sym typeface="Calibri"/>
              </a:rPr>
              <a:t>gli</a:t>
            </a:r>
            <a:r>
              <a:rPr lang="en-GB" sz="1300" dirty="0">
                <a:latin typeface="Calibri"/>
                <a:ea typeface="Calibri"/>
                <a:cs typeface="Calibri"/>
                <a:sym typeface="Calibri"/>
              </a:rPr>
              <a:t> </a:t>
            </a:r>
            <a:r>
              <a:rPr lang="en-GB" sz="1300" dirty="0" err="1">
                <a:latin typeface="Calibri"/>
                <a:ea typeface="Calibri"/>
                <a:cs typeface="Calibri"/>
                <a:sym typeface="Calibri"/>
              </a:rPr>
              <a:t>spettacoli</a:t>
            </a:r>
            <a:r>
              <a:rPr lang="en-GB" sz="1300" dirty="0">
                <a:latin typeface="Calibri"/>
                <a:ea typeface="Calibri"/>
                <a:cs typeface="Calibri"/>
                <a:sym typeface="Calibri"/>
              </a:rPr>
              <a:t> con </a:t>
            </a:r>
            <a:r>
              <a:rPr lang="en-GB" sz="1300" dirty="0" err="1">
                <a:latin typeface="Calibri"/>
                <a:ea typeface="Calibri"/>
                <a:cs typeface="Calibri"/>
                <a:sym typeface="Calibri"/>
              </a:rPr>
              <a:t>animali</a:t>
            </a:r>
            <a:r>
              <a:rPr lang="en-GB" sz="1300" dirty="0">
                <a:latin typeface="Calibri"/>
                <a:ea typeface="Calibri"/>
                <a:cs typeface="Calibri"/>
                <a:sym typeface="Calibri"/>
              </a:rPr>
              <a:t> </a:t>
            </a:r>
            <a:r>
              <a:rPr lang="en-GB" sz="1300" dirty="0" err="1">
                <a:latin typeface="Calibri"/>
                <a:ea typeface="Calibri"/>
                <a:cs typeface="Calibri"/>
                <a:sym typeface="Calibri"/>
              </a:rPr>
              <a:t>spesso</a:t>
            </a:r>
            <a:r>
              <a:rPr lang="en-GB" sz="1300" dirty="0">
                <a:latin typeface="Calibri"/>
                <a:ea typeface="Calibri"/>
                <a:cs typeface="Calibri"/>
                <a:sym typeface="Calibri"/>
              </a:rPr>
              <a:t> </a:t>
            </a:r>
            <a:r>
              <a:rPr lang="en-GB" sz="1300" dirty="0" err="1">
                <a:latin typeface="Calibri"/>
                <a:ea typeface="Calibri"/>
                <a:cs typeface="Calibri"/>
                <a:sym typeface="Calibri"/>
              </a:rPr>
              <a:t>comportano</a:t>
            </a:r>
            <a:r>
              <a:rPr lang="en-GB" sz="1300" dirty="0">
                <a:latin typeface="Calibri"/>
                <a:ea typeface="Calibri"/>
                <a:cs typeface="Calibri"/>
                <a:sym typeface="Calibri"/>
              </a:rPr>
              <a:t> il </a:t>
            </a:r>
            <a:r>
              <a:rPr lang="en-GB" sz="1300" dirty="0" err="1">
                <a:latin typeface="Calibri"/>
                <a:ea typeface="Calibri"/>
                <a:cs typeface="Calibri"/>
                <a:sym typeface="Calibri"/>
              </a:rPr>
              <a:t>maltrattamento</a:t>
            </a:r>
            <a:r>
              <a:rPr lang="en-GB" sz="1300" dirty="0">
                <a:latin typeface="Calibri"/>
                <a:ea typeface="Calibri"/>
                <a:cs typeface="Calibri"/>
                <a:sym typeface="Calibri"/>
              </a:rPr>
              <a:t> </a:t>
            </a:r>
            <a:r>
              <a:rPr lang="en-GB" sz="1300" dirty="0" err="1">
                <a:latin typeface="Calibri"/>
                <a:ea typeface="Calibri"/>
                <a:cs typeface="Calibri"/>
                <a:sym typeface="Calibri"/>
              </a:rPr>
              <a:t>degli</a:t>
            </a:r>
            <a:r>
              <a:rPr lang="en-GB" sz="1300" dirty="0">
                <a:latin typeface="Calibri"/>
                <a:ea typeface="Calibri"/>
                <a:cs typeface="Calibri"/>
                <a:sym typeface="Calibri"/>
              </a:rPr>
              <a:t> </a:t>
            </a:r>
            <a:r>
              <a:rPr lang="en-GB" sz="1300" dirty="0" err="1">
                <a:latin typeface="Calibri"/>
                <a:ea typeface="Calibri"/>
                <a:cs typeface="Calibri"/>
                <a:sym typeface="Calibri"/>
              </a:rPr>
              <a:t>animali</a:t>
            </a:r>
            <a:r>
              <a:rPr lang="en-GB" sz="1300"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endParaRPr sz="13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400"/>
              <a:buNone/>
            </a:pPr>
            <a:r>
              <a:rPr lang="en-GB" sz="1300" b="1" dirty="0" err="1">
                <a:latin typeface="Calibri"/>
                <a:ea typeface="Calibri"/>
                <a:cs typeface="Calibri"/>
                <a:sym typeface="Calibri"/>
              </a:rPr>
              <a:t>Creare</a:t>
            </a:r>
            <a:r>
              <a:rPr lang="en-GB" sz="1300" b="1" dirty="0">
                <a:latin typeface="Calibri"/>
                <a:ea typeface="Calibri"/>
                <a:cs typeface="Calibri"/>
                <a:sym typeface="Calibri"/>
              </a:rPr>
              <a:t> </a:t>
            </a:r>
            <a:r>
              <a:rPr lang="en-GB" sz="1300" b="1" dirty="0" err="1">
                <a:latin typeface="Calibri"/>
                <a:ea typeface="Calibri"/>
                <a:cs typeface="Calibri"/>
                <a:sym typeface="Calibri"/>
              </a:rPr>
              <a:t>ingorghi</a:t>
            </a:r>
            <a:r>
              <a:rPr lang="en-GB" sz="1300" b="1"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r>
              <a:rPr lang="en-GB" sz="1300" dirty="0">
                <a:latin typeface="Calibri"/>
                <a:ea typeface="Calibri"/>
                <a:cs typeface="Calibri"/>
                <a:sym typeface="Calibri"/>
              </a:rPr>
              <a:t>I </a:t>
            </a:r>
            <a:r>
              <a:rPr lang="en-GB" sz="1300" dirty="0" err="1">
                <a:latin typeface="Calibri"/>
                <a:ea typeface="Calibri"/>
                <a:cs typeface="Calibri"/>
                <a:sym typeface="Calibri"/>
              </a:rPr>
              <a:t>luoghi</a:t>
            </a:r>
            <a:r>
              <a:rPr lang="en-GB" sz="1300" dirty="0">
                <a:latin typeface="Calibri"/>
                <a:ea typeface="Calibri"/>
                <a:cs typeface="Calibri"/>
                <a:sym typeface="Calibri"/>
              </a:rPr>
              <a:t> </a:t>
            </a:r>
            <a:r>
              <a:rPr lang="en-GB" sz="1300" dirty="0" err="1">
                <a:latin typeface="Calibri"/>
                <a:ea typeface="Calibri"/>
                <a:cs typeface="Calibri"/>
                <a:sym typeface="Calibri"/>
              </a:rPr>
              <a:t>turistici</a:t>
            </a:r>
            <a:r>
              <a:rPr lang="en-GB" sz="1300" dirty="0">
                <a:latin typeface="Calibri"/>
                <a:ea typeface="Calibri"/>
                <a:cs typeface="Calibri"/>
                <a:sym typeface="Calibri"/>
              </a:rPr>
              <a:t> </a:t>
            </a:r>
            <a:r>
              <a:rPr lang="en-GB" sz="1300" dirty="0" err="1">
                <a:latin typeface="Calibri"/>
                <a:ea typeface="Calibri"/>
                <a:cs typeface="Calibri"/>
                <a:sym typeface="Calibri"/>
              </a:rPr>
              <a:t>più</a:t>
            </a:r>
            <a:r>
              <a:rPr lang="en-GB" sz="1300" dirty="0">
                <a:latin typeface="Calibri"/>
                <a:ea typeface="Calibri"/>
                <a:cs typeface="Calibri"/>
                <a:sym typeface="Calibri"/>
              </a:rPr>
              <a:t> </a:t>
            </a:r>
            <a:r>
              <a:rPr lang="en-GB" sz="1300" dirty="0" err="1">
                <a:latin typeface="Calibri"/>
                <a:ea typeface="Calibri"/>
                <a:cs typeface="Calibri"/>
                <a:sym typeface="Calibri"/>
              </a:rPr>
              <a:t>frequentati</a:t>
            </a:r>
            <a:r>
              <a:rPr lang="en-GB" sz="1300" dirty="0">
                <a:latin typeface="Calibri"/>
                <a:ea typeface="Calibri"/>
                <a:cs typeface="Calibri"/>
                <a:sym typeface="Calibri"/>
              </a:rPr>
              <a:t> </a:t>
            </a:r>
            <a:r>
              <a:rPr lang="en-GB" sz="1300" dirty="0" err="1">
                <a:latin typeface="Calibri"/>
                <a:ea typeface="Calibri"/>
                <a:cs typeface="Calibri"/>
                <a:sym typeface="Calibri"/>
              </a:rPr>
              <a:t>possono</a:t>
            </a:r>
            <a:r>
              <a:rPr lang="en-GB" sz="1300" dirty="0">
                <a:latin typeface="Calibri"/>
                <a:ea typeface="Calibri"/>
                <a:cs typeface="Calibri"/>
                <a:sym typeface="Calibri"/>
              </a:rPr>
              <a:t> </a:t>
            </a:r>
            <a:r>
              <a:rPr lang="en-GB" sz="1300" dirty="0" err="1">
                <a:latin typeface="Calibri"/>
                <a:ea typeface="Calibri"/>
                <a:cs typeface="Calibri"/>
                <a:sym typeface="Calibri"/>
              </a:rPr>
              <a:t>essere</a:t>
            </a:r>
            <a:r>
              <a:rPr lang="en-GB" sz="1300" dirty="0">
                <a:latin typeface="Calibri"/>
                <a:ea typeface="Calibri"/>
                <a:cs typeface="Calibri"/>
                <a:sym typeface="Calibri"/>
              </a:rPr>
              <a:t> </a:t>
            </a:r>
            <a:r>
              <a:rPr lang="en-GB" sz="1300" dirty="0" err="1">
                <a:latin typeface="Calibri"/>
                <a:ea typeface="Calibri"/>
                <a:cs typeface="Calibri"/>
                <a:sym typeface="Calibri"/>
              </a:rPr>
              <a:t>molto</a:t>
            </a:r>
            <a:r>
              <a:rPr lang="en-GB" sz="1300" dirty="0">
                <a:latin typeface="Calibri"/>
                <a:ea typeface="Calibri"/>
                <a:cs typeface="Calibri"/>
                <a:sym typeface="Calibri"/>
              </a:rPr>
              <a:t> </a:t>
            </a:r>
            <a:r>
              <a:rPr lang="en-GB" sz="1300" dirty="0" err="1">
                <a:latin typeface="Calibri"/>
                <a:ea typeface="Calibri"/>
                <a:cs typeface="Calibri"/>
                <a:sym typeface="Calibri"/>
              </a:rPr>
              <a:t>affollati</a:t>
            </a:r>
            <a:r>
              <a:rPr lang="en-GB" sz="1300" dirty="0">
                <a:latin typeface="Calibri"/>
                <a:ea typeface="Calibri"/>
                <a:cs typeface="Calibri"/>
                <a:sym typeface="Calibri"/>
              </a:rPr>
              <a:t>, </a:t>
            </a:r>
            <a:r>
              <a:rPr lang="en-GB" sz="1300" dirty="0" err="1">
                <a:latin typeface="Calibri"/>
                <a:ea typeface="Calibri"/>
                <a:cs typeface="Calibri"/>
                <a:sym typeface="Calibri"/>
              </a:rPr>
              <a:t>causando</a:t>
            </a:r>
            <a:r>
              <a:rPr lang="en-GB" sz="1300" dirty="0">
                <a:latin typeface="Calibri"/>
                <a:ea typeface="Calibri"/>
                <a:cs typeface="Calibri"/>
                <a:sym typeface="Calibri"/>
              </a:rPr>
              <a:t> </a:t>
            </a:r>
            <a:r>
              <a:rPr lang="en-GB" sz="1300" dirty="0" err="1">
                <a:latin typeface="Calibri"/>
                <a:ea typeface="Calibri"/>
                <a:cs typeface="Calibri"/>
                <a:sym typeface="Calibri"/>
              </a:rPr>
              <a:t>traffico</a:t>
            </a:r>
            <a:r>
              <a:rPr lang="en-GB" sz="1300" dirty="0">
                <a:latin typeface="Calibri"/>
                <a:ea typeface="Calibri"/>
                <a:cs typeface="Calibri"/>
                <a:sym typeface="Calibri"/>
              </a:rPr>
              <a:t> e </a:t>
            </a:r>
            <a:r>
              <a:rPr lang="en-GB" sz="1300" dirty="0" err="1">
                <a:latin typeface="Calibri"/>
                <a:ea typeface="Calibri"/>
                <a:cs typeface="Calibri"/>
                <a:sym typeface="Calibri"/>
              </a:rPr>
              <a:t>inquinamento</a:t>
            </a:r>
            <a:r>
              <a:rPr lang="en-GB" sz="1300"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endParaRPr sz="13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400"/>
              <a:buNone/>
            </a:pPr>
            <a:r>
              <a:rPr lang="en-GB" sz="1300" b="1" dirty="0" err="1">
                <a:latin typeface="Calibri"/>
                <a:ea typeface="Calibri"/>
                <a:cs typeface="Calibri"/>
                <a:sym typeface="Calibri"/>
              </a:rPr>
              <a:t>Rendere</a:t>
            </a:r>
            <a:r>
              <a:rPr lang="en-GB" sz="1300" b="1" dirty="0">
                <a:latin typeface="Calibri"/>
                <a:ea typeface="Calibri"/>
                <a:cs typeface="Calibri"/>
                <a:sym typeface="Calibri"/>
              </a:rPr>
              <a:t> le </a:t>
            </a:r>
            <a:r>
              <a:rPr lang="en-GB" sz="1300" b="1" dirty="0" err="1">
                <a:latin typeface="Calibri"/>
                <a:ea typeface="Calibri"/>
                <a:cs typeface="Calibri"/>
                <a:sym typeface="Calibri"/>
              </a:rPr>
              <a:t>cose</a:t>
            </a:r>
            <a:r>
              <a:rPr lang="en-GB" sz="1300" b="1" dirty="0">
                <a:latin typeface="Calibri"/>
                <a:ea typeface="Calibri"/>
                <a:cs typeface="Calibri"/>
                <a:sym typeface="Calibri"/>
              </a:rPr>
              <a:t> </a:t>
            </a:r>
            <a:r>
              <a:rPr lang="en-GB" sz="1300" b="1" dirty="0" err="1">
                <a:latin typeface="Calibri"/>
                <a:ea typeface="Calibri"/>
                <a:cs typeface="Calibri"/>
                <a:sym typeface="Calibri"/>
              </a:rPr>
              <a:t>costose</a:t>
            </a:r>
            <a:r>
              <a:rPr lang="en-GB" sz="1300" b="1" dirty="0">
                <a:latin typeface="Calibri"/>
                <a:ea typeface="Calibri"/>
                <a:cs typeface="Calibri"/>
                <a:sym typeface="Calibri"/>
              </a:rPr>
              <a:t>: </a:t>
            </a:r>
            <a:endParaRPr sz="1300" dirty="0"/>
          </a:p>
          <a:p>
            <a:pPr marL="0" lvl="0" indent="0" algn="l" rtl="0">
              <a:lnSpc>
                <a:spcPct val="100000"/>
              </a:lnSpc>
              <a:spcBef>
                <a:spcPts val="0"/>
              </a:spcBef>
              <a:spcAft>
                <a:spcPts val="0"/>
              </a:spcAft>
              <a:buClr>
                <a:srgbClr val="6D6E71"/>
              </a:buClr>
              <a:buSzPts val="1400"/>
              <a:buNone/>
            </a:pPr>
            <a:r>
              <a:rPr lang="en-GB" sz="1300" dirty="0">
                <a:latin typeface="Calibri"/>
                <a:ea typeface="Calibri"/>
                <a:cs typeface="Calibri"/>
                <a:sym typeface="Calibri"/>
              </a:rPr>
              <a:t>I </a:t>
            </a:r>
            <a:r>
              <a:rPr lang="en-GB" sz="1300" dirty="0" err="1">
                <a:latin typeface="Calibri"/>
                <a:ea typeface="Calibri"/>
                <a:cs typeface="Calibri"/>
                <a:sym typeface="Calibri"/>
              </a:rPr>
              <a:t>prezzi</a:t>
            </a:r>
            <a:r>
              <a:rPr lang="en-GB" sz="1300" dirty="0">
                <a:latin typeface="Calibri"/>
                <a:ea typeface="Calibri"/>
                <a:cs typeface="Calibri"/>
                <a:sym typeface="Calibri"/>
              </a:rPr>
              <a:t> </a:t>
            </a:r>
            <a:r>
              <a:rPr lang="en-GB" sz="1300" dirty="0" err="1">
                <a:latin typeface="Calibri"/>
                <a:ea typeface="Calibri"/>
                <a:cs typeface="Calibri"/>
                <a:sym typeface="Calibri"/>
              </a:rPr>
              <a:t>dei</a:t>
            </a:r>
            <a:r>
              <a:rPr lang="en-GB" sz="1300" dirty="0">
                <a:latin typeface="Calibri"/>
                <a:ea typeface="Calibri"/>
                <a:cs typeface="Calibri"/>
                <a:sym typeface="Calibri"/>
              </a:rPr>
              <a:t> </a:t>
            </a:r>
            <a:r>
              <a:rPr lang="en-GB" sz="1300" dirty="0" err="1">
                <a:latin typeface="Calibri"/>
                <a:ea typeface="Calibri"/>
                <a:cs typeface="Calibri"/>
                <a:sym typeface="Calibri"/>
              </a:rPr>
              <a:t>beni</a:t>
            </a:r>
            <a:r>
              <a:rPr lang="en-GB" sz="1300" dirty="0">
                <a:latin typeface="Calibri"/>
                <a:ea typeface="Calibri"/>
                <a:cs typeface="Calibri"/>
                <a:sym typeface="Calibri"/>
              </a:rPr>
              <a:t> di </a:t>
            </a:r>
            <a:r>
              <a:rPr lang="en-GB" sz="1300" dirty="0" err="1">
                <a:latin typeface="Calibri"/>
                <a:ea typeface="Calibri"/>
                <a:cs typeface="Calibri"/>
                <a:sym typeface="Calibri"/>
              </a:rPr>
              <a:t>uso</a:t>
            </a:r>
            <a:r>
              <a:rPr lang="en-GB" sz="1300" dirty="0">
                <a:latin typeface="Calibri"/>
                <a:ea typeface="Calibri"/>
                <a:cs typeface="Calibri"/>
                <a:sym typeface="Calibri"/>
              </a:rPr>
              <a:t> </a:t>
            </a:r>
            <a:r>
              <a:rPr lang="en-GB" sz="1300" dirty="0" err="1">
                <a:latin typeface="Calibri"/>
                <a:ea typeface="Calibri"/>
                <a:cs typeface="Calibri"/>
                <a:sym typeface="Calibri"/>
              </a:rPr>
              <a:t>quotidiano</a:t>
            </a:r>
            <a:r>
              <a:rPr lang="en-GB" sz="1300" dirty="0">
                <a:latin typeface="Calibri"/>
                <a:ea typeface="Calibri"/>
                <a:cs typeface="Calibri"/>
                <a:sym typeface="Calibri"/>
              </a:rPr>
              <a:t> </a:t>
            </a:r>
            <a:r>
              <a:rPr lang="en-GB" sz="1300" dirty="0" err="1">
                <a:latin typeface="Calibri"/>
                <a:ea typeface="Calibri"/>
                <a:cs typeface="Calibri"/>
                <a:sym typeface="Calibri"/>
              </a:rPr>
              <a:t>possono</a:t>
            </a:r>
            <a:r>
              <a:rPr lang="en-GB" sz="1300" dirty="0">
                <a:latin typeface="Calibri"/>
                <a:ea typeface="Calibri"/>
                <a:cs typeface="Calibri"/>
                <a:sym typeface="Calibri"/>
              </a:rPr>
              <a:t> </a:t>
            </a:r>
            <a:r>
              <a:rPr lang="en-GB" sz="1300" dirty="0" err="1">
                <a:latin typeface="Calibri"/>
                <a:ea typeface="Calibri"/>
                <a:cs typeface="Calibri"/>
                <a:sym typeface="Calibri"/>
              </a:rPr>
              <a:t>aumentare</a:t>
            </a:r>
            <a:r>
              <a:rPr lang="en-GB" sz="1300" dirty="0">
                <a:latin typeface="Calibri"/>
                <a:ea typeface="Calibri"/>
                <a:cs typeface="Calibri"/>
                <a:sym typeface="Calibri"/>
              </a:rPr>
              <a:t> </a:t>
            </a:r>
            <a:r>
              <a:rPr lang="en-GB" sz="1300" dirty="0" err="1">
                <a:latin typeface="Calibri"/>
                <a:ea typeface="Calibri"/>
                <a:cs typeface="Calibri"/>
                <a:sym typeface="Calibri"/>
              </a:rPr>
              <a:t>nelle</a:t>
            </a:r>
            <a:r>
              <a:rPr lang="en-GB" sz="1300" dirty="0">
                <a:latin typeface="Calibri"/>
                <a:ea typeface="Calibri"/>
                <a:cs typeface="Calibri"/>
                <a:sym typeface="Calibri"/>
              </a:rPr>
              <a:t> zone </a:t>
            </a:r>
            <a:r>
              <a:rPr lang="en-GB" sz="1300" dirty="0" err="1">
                <a:latin typeface="Calibri"/>
                <a:ea typeface="Calibri"/>
                <a:cs typeface="Calibri"/>
                <a:sym typeface="Calibri"/>
              </a:rPr>
              <a:t>turistiche</a:t>
            </a:r>
            <a:r>
              <a:rPr lang="en-GB" sz="1300" dirty="0">
                <a:latin typeface="Calibri"/>
                <a:ea typeface="Calibri"/>
                <a:cs typeface="Calibri"/>
                <a:sym typeface="Calibri"/>
              </a:rPr>
              <a:t>, </a:t>
            </a:r>
            <a:r>
              <a:rPr lang="en-GB" sz="1300" dirty="0" err="1">
                <a:latin typeface="Calibri"/>
                <a:ea typeface="Calibri"/>
                <a:cs typeface="Calibri"/>
                <a:sym typeface="Calibri"/>
              </a:rPr>
              <a:t>rendendo</a:t>
            </a:r>
            <a:r>
              <a:rPr lang="en-GB" sz="1300" dirty="0">
                <a:latin typeface="Calibri"/>
                <a:ea typeface="Calibri"/>
                <a:cs typeface="Calibri"/>
                <a:sym typeface="Calibri"/>
              </a:rPr>
              <a:t> la vita </a:t>
            </a:r>
            <a:r>
              <a:rPr lang="en-GB" sz="1300" dirty="0" err="1">
                <a:latin typeface="Calibri"/>
                <a:ea typeface="Calibri"/>
                <a:cs typeface="Calibri"/>
                <a:sym typeface="Calibri"/>
              </a:rPr>
              <a:t>più</a:t>
            </a:r>
            <a:r>
              <a:rPr lang="en-GB" sz="1300" dirty="0">
                <a:latin typeface="Calibri"/>
                <a:ea typeface="Calibri"/>
                <a:cs typeface="Calibri"/>
                <a:sym typeface="Calibri"/>
              </a:rPr>
              <a:t> difficile ai </a:t>
            </a:r>
            <a:r>
              <a:rPr lang="en-GB" sz="1300" dirty="0" err="1">
                <a:latin typeface="Calibri"/>
                <a:ea typeface="Calibri"/>
                <a:cs typeface="Calibri"/>
                <a:sym typeface="Calibri"/>
              </a:rPr>
              <a:t>locali</a:t>
            </a:r>
            <a:r>
              <a:rPr lang="en-GB" sz="1300"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br>
              <a:rPr lang="en-GB" sz="1300" dirty="0">
                <a:latin typeface="Calibri"/>
                <a:ea typeface="Calibri"/>
                <a:cs typeface="Calibri"/>
                <a:sym typeface="Calibri"/>
              </a:rPr>
            </a:br>
            <a:r>
              <a:rPr lang="en-GB" sz="1300" b="1" dirty="0" err="1">
                <a:latin typeface="Calibri"/>
                <a:ea typeface="Calibri"/>
                <a:cs typeface="Calibri"/>
                <a:sym typeface="Calibri"/>
              </a:rPr>
              <a:t>Rendere</a:t>
            </a:r>
            <a:r>
              <a:rPr lang="en-GB" sz="1300" b="1" dirty="0">
                <a:latin typeface="Calibri"/>
                <a:ea typeface="Calibri"/>
                <a:cs typeface="Calibri"/>
                <a:sym typeface="Calibri"/>
              </a:rPr>
              <a:t> le </a:t>
            </a:r>
            <a:r>
              <a:rPr lang="en-GB" sz="1300" b="1" dirty="0" err="1">
                <a:latin typeface="Calibri"/>
                <a:ea typeface="Calibri"/>
                <a:cs typeface="Calibri"/>
                <a:sym typeface="Calibri"/>
              </a:rPr>
              <a:t>comunità</a:t>
            </a:r>
            <a:r>
              <a:rPr lang="en-GB" sz="1300" b="1" dirty="0">
                <a:latin typeface="Calibri"/>
                <a:ea typeface="Calibri"/>
                <a:cs typeface="Calibri"/>
                <a:sym typeface="Calibri"/>
              </a:rPr>
              <a:t> </a:t>
            </a:r>
            <a:r>
              <a:rPr lang="en-GB" sz="1300" b="1" dirty="0" err="1">
                <a:latin typeface="Calibri"/>
                <a:ea typeface="Calibri"/>
                <a:cs typeface="Calibri"/>
                <a:sym typeface="Calibri"/>
              </a:rPr>
              <a:t>dipendenti</a:t>
            </a:r>
            <a:r>
              <a:rPr lang="en-GB" sz="1300" b="1" dirty="0">
                <a:latin typeface="Calibri"/>
                <a:ea typeface="Calibri"/>
                <a:cs typeface="Calibri"/>
                <a:sym typeface="Calibri"/>
              </a:rPr>
              <a:t> dal turismo:</a:t>
            </a:r>
            <a:endParaRPr sz="1300" dirty="0"/>
          </a:p>
          <a:p>
            <a:pPr marL="0" lvl="0" indent="0" algn="l" rtl="0">
              <a:lnSpc>
                <a:spcPct val="100000"/>
              </a:lnSpc>
              <a:spcBef>
                <a:spcPts val="0"/>
              </a:spcBef>
              <a:spcAft>
                <a:spcPts val="0"/>
              </a:spcAft>
              <a:buClr>
                <a:srgbClr val="6D6E71"/>
              </a:buClr>
              <a:buSzPts val="1400"/>
              <a:buNone/>
            </a:pPr>
            <a:r>
              <a:rPr lang="en-GB" sz="1300" dirty="0">
                <a:latin typeface="Calibri"/>
                <a:ea typeface="Calibri"/>
                <a:cs typeface="Calibri"/>
                <a:sym typeface="Calibri"/>
              </a:rPr>
              <a:t>se il turismo </a:t>
            </a:r>
            <a:r>
              <a:rPr lang="en-GB" sz="1300" dirty="0" err="1">
                <a:latin typeface="Calibri"/>
                <a:ea typeface="Calibri"/>
                <a:cs typeface="Calibri"/>
                <a:sym typeface="Calibri"/>
              </a:rPr>
              <a:t>diminuisce</a:t>
            </a:r>
            <a:r>
              <a:rPr lang="en-GB" sz="1300" dirty="0">
                <a:latin typeface="Calibri"/>
                <a:ea typeface="Calibri"/>
                <a:cs typeface="Calibri"/>
                <a:sym typeface="Calibri"/>
              </a:rPr>
              <a:t>, le </a:t>
            </a:r>
            <a:r>
              <a:rPr lang="en-GB" sz="1300" dirty="0" err="1">
                <a:latin typeface="Calibri"/>
                <a:ea typeface="Calibri"/>
                <a:cs typeface="Calibri"/>
                <a:sym typeface="Calibri"/>
              </a:rPr>
              <a:t>comunità</a:t>
            </a:r>
            <a:r>
              <a:rPr lang="en-GB" sz="1300" dirty="0">
                <a:latin typeface="Calibri"/>
                <a:ea typeface="Calibri"/>
                <a:cs typeface="Calibri"/>
                <a:sym typeface="Calibri"/>
              </a:rPr>
              <a:t> </a:t>
            </a:r>
            <a:r>
              <a:rPr lang="en-GB" sz="1300" dirty="0" err="1">
                <a:latin typeface="Calibri"/>
                <a:ea typeface="Calibri"/>
                <a:cs typeface="Calibri"/>
                <a:sym typeface="Calibri"/>
              </a:rPr>
              <a:t>che</a:t>
            </a:r>
            <a:r>
              <a:rPr lang="en-GB" sz="1300" dirty="0">
                <a:latin typeface="Calibri"/>
                <a:ea typeface="Calibri"/>
                <a:cs typeface="Calibri"/>
                <a:sym typeface="Calibri"/>
              </a:rPr>
              <a:t> </a:t>
            </a:r>
            <a:r>
              <a:rPr lang="en-GB" sz="1300" dirty="0" err="1">
                <a:latin typeface="Calibri"/>
                <a:ea typeface="Calibri"/>
                <a:cs typeface="Calibri"/>
                <a:sym typeface="Calibri"/>
              </a:rPr>
              <a:t>fanno</a:t>
            </a:r>
            <a:r>
              <a:rPr lang="en-GB" sz="1300" dirty="0">
                <a:latin typeface="Calibri"/>
                <a:ea typeface="Calibri"/>
                <a:cs typeface="Calibri"/>
                <a:sym typeface="Calibri"/>
              </a:rPr>
              <a:t> </a:t>
            </a:r>
            <a:r>
              <a:rPr lang="en-GB" sz="1300" dirty="0" err="1">
                <a:latin typeface="Calibri"/>
                <a:ea typeface="Calibri"/>
                <a:cs typeface="Calibri"/>
                <a:sym typeface="Calibri"/>
              </a:rPr>
              <a:t>affidamento</a:t>
            </a:r>
            <a:r>
              <a:rPr lang="en-GB" sz="1300" dirty="0">
                <a:latin typeface="Calibri"/>
                <a:ea typeface="Calibri"/>
                <a:cs typeface="Calibri"/>
                <a:sym typeface="Calibri"/>
              </a:rPr>
              <a:t> </a:t>
            </a:r>
            <a:r>
              <a:rPr lang="en-GB" sz="1300" dirty="0" err="1">
                <a:latin typeface="Calibri"/>
                <a:ea typeface="Calibri"/>
                <a:cs typeface="Calibri"/>
                <a:sym typeface="Calibri"/>
              </a:rPr>
              <a:t>su</a:t>
            </a:r>
            <a:r>
              <a:rPr lang="en-GB" sz="1300" dirty="0">
                <a:latin typeface="Calibri"/>
                <a:ea typeface="Calibri"/>
                <a:cs typeface="Calibri"/>
                <a:sym typeface="Calibri"/>
              </a:rPr>
              <a:t> di </a:t>
            </a:r>
            <a:r>
              <a:rPr lang="en-GB" sz="1300" dirty="0" err="1">
                <a:latin typeface="Calibri"/>
                <a:ea typeface="Calibri"/>
                <a:cs typeface="Calibri"/>
                <a:sym typeface="Calibri"/>
              </a:rPr>
              <a:t>esso</a:t>
            </a:r>
            <a:r>
              <a:rPr lang="en-GB" sz="1300" dirty="0">
                <a:latin typeface="Calibri"/>
                <a:ea typeface="Calibri"/>
                <a:cs typeface="Calibri"/>
                <a:sym typeface="Calibri"/>
              </a:rPr>
              <a:t> </a:t>
            </a:r>
            <a:r>
              <a:rPr lang="en-GB" sz="1300" dirty="0" err="1">
                <a:latin typeface="Calibri"/>
                <a:ea typeface="Calibri"/>
                <a:cs typeface="Calibri"/>
                <a:sym typeface="Calibri"/>
              </a:rPr>
              <a:t>possono</a:t>
            </a:r>
            <a:r>
              <a:rPr lang="en-GB" sz="1300" dirty="0">
                <a:latin typeface="Calibri"/>
                <a:ea typeface="Calibri"/>
                <a:cs typeface="Calibri"/>
                <a:sym typeface="Calibri"/>
              </a:rPr>
              <a:t> </a:t>
            </a:r>
            <a:r>
              <a:rPr lang="en-GB" sz="1300" dirty="0" err="1">
                <a:latin typeface="Calibri"/>
                <a:ea typeface="Calibri"/>
                <a:cs typeface="Calibri"/>
                <a:sym typeface="Calibri"/>
              </a:rPr>
              <a:t>soffrire</a:t>
            </a:r>
            <a:r>
              <a:rPr lang="en-GB" sz="1300" dirty="0">
                <a:latin typeface="Calibri"/>
                <a:ea typeface="Calibri"/>
                <a:cs typeface="Calibri"/>
                <a:sym typeface="Calibri"/>
              </a:rPr>
              <a:t> </a:t>
            </a:r>
            <a:r>
              <a:rPr lang="en-GB" sz="1300" dirty="0" err="1">
                <a:latin typeface="Calibri"/>
                <a:ea typeface="Calibri"/>
                <a:cs typeface="Calibri"/>
                <a:sym typeface="Calibri"/>
              </a:rPr>
              <a:t>economicamente</a:t>
            </a:r>
            <a:r>
              <a:rPr lang="en-GB" sz="1300"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br>
              <a:rPr lang="en-GB" sz="1300" dirty="0">
                <a:latin typeface="Calibri"/>
                <a:ea typeface="Calibri"/>
                <a:cs typeface="Calibri"/>
                <a:sym typeface="Calibri"/>
              </a:rPr>
            </a:br>
            <a:r>
              <a:rPr lang="en-GB" sz="1300" b="1" dirty="0" err="1">
                <a:latin typeface="Calibri"/>
                <a:ea typeface="Calibri"/>
                <a:cs typeface="Calibri"/>
                <a:sym typeface="Calibri"/>
              </a:rPr>
              <a:t>Un'aggiunta</a:t>
            </a:r>
            <a:r>
              <a:rPr lang="en-GB" sz="1300" b="1" dirty="0">
                <a:latin typeface="Calibri"/>
                <a:ea typeface="Calibri"/>
                <a:cs typeface="Calibri"/>
                <a:sym typeface="Calibri"/>
              </a:rPr>
              <a:t> </a:t>
            </a:r>
            <a:r>
              <a:rPr lang="en-GB" sz="1300" b="1" dirty="0" err="1">
                <a:latin typeface="Calibri"/>
                <a:ea typeface="Calibri"/>
                <a:cs typeface="Calibri"/>
                <a:sym typeface="Calibri"/>
              </a:rPr>
              <a:t>all'inquinamento</a:t>
            </a:r>
            <a:r>
              <a:rPr lang="en-GB" sz="1300" b="1"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r>
              <a:rPr lang="en-GB" sz="1300" dirty="0">
                <a:latin typeface="Calibri"/>
                <a:ea typeface="Calibri"/>
                <a:cs typeface="Calibri"/>
                <a:sym typeface="Calibri"/>
              </a:rPr>
              <a:t>Il turismo </a:t>
            </a:r>
            <a:r>
              <a:rPr lang="en-GB" sz="1300" dirty="0" err="1">
                <a:latin typeface="Calibri"/>
                <a:ea typeface="Calibri"/>
                <a:cs typeface="Calibri"/>
                <a:sym typeface="Calibri"/>
              </a:rPr>
              <a:t>contribuisce</a:t>
            </a:r>
            <a:r>
              <a:rPr lang="en-GB" sz="1300" dirty="0">
                <a:latin typeface="Calibri"/>
                <a:ea typeface="Calibri"/>
                <a:cs typeface="Calibri"/>
                <a:sym typeface="Calibri"/>
              </a:rPr>
              <a:t> </a:t>
            </a:r>
            <a:r>
              <a:rPr lang="en-GB" sz="1300" dirty="0" err="1">
                <a:latin typeface="Calibri"/>
                <a:ea typeface="Calibri"/>
                <a:cs typeface="Calibri"/>
                <a:sym typeface="Calibri"/>
              </a:rPr>
              <a:t>all'inquinamento</a:t>
            </a:r>
            <a:r>
              <a:rPr lang="en-GB" sz="1300" dirty="0">
                <a:latin typeface="Calibri"/>
                <a:ea typeface="Calibri"/>
                <a:cs typeface="Calibri"/>
                <a:sym typeface="Calibri"/>
              </a:rPr>
              <a:t> da </a:t>
            </a:r>
            <a:r>
              <a:rPr lang="en-GB" sz="1300" dirty="0" err="1">
                <a:latin typeface="Calibri"/>
                <a:ea typeface="Calibri"/>
                <a:cs typeface="Calibri"/>
                <a:sym typeface="Calibri"/>
              </a:rPr>
              <a:t>plastica</a:t>
            </a:r>
            <a:r>
              <a:rPr lang="en-GB" sz="1300" dirty="0">
                <a:latin typeface="Calibri"/>
                <a:ea typeface="Calibri"/>
                <a:cs typeface="Calibri"/>
                <a:sym typeface="Calibri"/>
              </a:rPr>
              <a:t>, </a:t>
            </a:r>
            <a:r>
              <a:rPr lang="en-GB" sz="1300" dirty="0" err="1">
                <a:latin typeface="Calibri"/>
                <a:ea typeface="Calibri"/>
                <a:cs typeface="Calibri"/>
                <a:sym typeface="Calibri"/>
              </a:rPr>
              <a:t>rumore</a:t>
            </a:r>
            <a:r>
              <a:rPr lang="en-GB" sz="1300" dirty="0">
                <a:latin typeface="Calibri"/>
                <a:ea typeface="Calibri"/>
                <a:cs typeface="Calibri"/>
                <a:sym typeface="Calibri"/>
              </a:rPr>
              <a:t> e </a:t>
            </a:r>
            <a:r>
              <a:rPr lang="en-GB" sz="1300" dirty="0" err="1">
                <a:latin typeface="Calibri"/>
                <a:ea typeface="Calibri"/>
                <a:cs typeface="Calibri"/>
                <a:sym typeface="Calibri"/>
              </a:rPr>
              <a:t>acque</a:t>
            </a:r>
            <a:r>
              <a:rPr lang="en-GB" sz="1300" dirty="0">
                <a:latin typeface="Calibri"/>
                <a:ea typeface="Calibri"/>
                <a:cs typeface="Calibri"/>
                <a:sym typeface="Calibri"/>
              </a:rPr>
              <a:t> </a:t>
            </a:r>
            <a:r>
              <a:rPr lang="en-GB" sz="1300" dirty="0" err="1">
                <a:latin typeface="Calibri"/>
                <a:ea typeface="Calibri"/>
                <a:cs typeface="Calibri"/>
                <a:sym typeface="Calibri"/>
              </a:rPr>
              <a:t>reflue</a:t>
            </a:r>
            <a:r>
              <a:rPr lang="en-GB" sz="1300"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br>
              <a:rPr lang="en-GB" sz="1300" dirty="0">
                <a:latin typeface="Calibri"/>
                <a:ea typeface="Calibri"/>
                <a:cs typeface="Calibri"/>
                <a:sym typeface="Calibri"/>
              </a:rPr>
            </a:br>
            <a:r>
              <a:rPr lang="en-GB" sz="1300" b="1" dirty="0" err="1">
                <a:latin typeface="Calibri"/>
                <a:ea typeface="Calibri"/>
                <a:cs typeface="Calibri"/>
                <a:sym typeface="Calibri"/>
              </a:rPr>
              <a:t>Danneggiamento</a:t>
            </a:r>
            <a:r>
              <a:rPr lang="en-GB" sz="1300" b="1" dirty="0">
                <a:latin typeface="Calibri"/>
                <a:ea typeface="Calibri"/>
                <a:cs typeface="Calibri"/>
                <a:sym typeface="Calibri"/>
              </a:rPr>
              <a:t> di </a:t>
            </a:r>
            <a:r>
              <a:rPr lang="en-GB" sz="1300" b="1" dirty="0" err="1">
                <a:latin typeface="Calibri"/>
                <a:ea typeface="Calibri"/>
                <a:cs typeface="Calibri"/>
                <a:sym typeface="Calibri"/>
              </a:rPr>
              <a:t>siti</a:t>
            </a:r>
            <a:r>
              <a:rPr lang="en-GB" sz="1300" b="1" dirty="0">
                <a:latin typeface="Calibri"/>
                <a:ea typeface="Calibri"/>
                <a:cs typeface="Calibri"/>
                <a:sym typeface="Calibri"/>
              </a:rPr>
              <a:t> </a:t>
            </a:r>
            <a:r>
              <a:rPr lang="en-GB" sz="1300" b="1" dirty="0" err="1">
                <a:latin typeface="Calibri"/>
                <a:ea typeface="Calibri"/>
                <a:cs typeface="Calibri"/>
                <a:sym typeface="Calibri"/>
              </a:rPr>
              <a:t>storici</a:t>
            </a:r>
            <a:r>
              <a:rPr lang="en-GB" sz="1300" b="1"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r>
              <a:rPr lang="en-GB" sz="1300" dirty="0" err="1">
                <a:latin typeface="Calibri"/>
                <a:ea typeface="Calibri"/>
                <a:cs typeface="Calibri"/>
                <a:sym typeface="Calibri"/>
              </a:rPr>
              <a:t>Comportamenti</a:t>
            </a:r>
            <a:r>
              <a:rPr lang="en-GB" sz="1300" dirty="0">
                <a:latin typeface="Calibri"/>
                <a:ea typeface="Calibri"/>
                <a:cs typeface="Calibri"/>
                <a:sym typeface="Calibri"/>
              </a:rPr>
              <a:t> </a:t>
            </a:r>
            <a:r>
              <a:rPr lang="en-GB" sz="1300" dirty="0" err="1">
                <a:latin typeface="Calibri"/>
                <a:ea typeface="Calibri"/>
                <a:cs typeface="Calibri"/>
                <a:sym typeface="Calibri"/>
              </a:rPr>
              <a:t>irresponsabili</a:t>
            </a:r>
            <a:r>
              <a:rPr lang="en-GB" sz="1300" dirty="0">
                <a:latin typeface="Calibri"/>
                <a:ea typeface="Calibri"/>
                <a:cs typeface="Calibri"/>
                <a:sym typeface="Calibri"/>
              </a:rPr>
              <a:t>, come </a:t>
            </a:r>
            <a:r>
              <a:rPr lang="en-GB" sz="1300" dirty="0" err="1">
                <a:latin typeface="Calibri"/>
                <a:ea typeface="Calibri"/>
                <a:cs typeface="Calibri"/>
                <a:sym typeface="Calibri"/>
              </a:rPr>
              <a:t>i</a:t>
            </a:r>
            <a:r>
              <a:rPr lang="en-GB" sz="1300" dirty="0">
                <a:latin typeface="Calibri"/>
                <a:ea typeface="Calibri"/>
                <a:cs typeface="Calibri"/>
                <a:sym typeface="Calibri"/>
              </a:rPr>
              <a:t> graffiti, </a:t>
            </a:r>
            <a:r>
              <a:rPr lang="en-GB" sz="1300" dirty="0" err="1">
                <a:latin typeface="Calibri"/>
                <a:ea typeface="Calibri"/>
                <a:cs typeface="Calibri"/>
                <a:sym typeface="Calibri"/>
              </a:rPr>
              <a:t>possono</a:t>
            </a:r>
            <a:r>
              <a:rPr lang="en-GB" sz="1300" dirty="0">
                <a:latin typeface="Calibri"/>
                <a:ea typeface="Calibri"/>
                <a:cs typeface="Calibri"/>
                <a:sym typeface="Calibri"/>
              </a:rPr>
              <a:t> </a:t>
            </a:r>
            <a:r>
              <a:rPr lang="en-GB" sz="1300" dirty="0" err="1">
                <a:latin typeface="Calibri"/>
                <a:ea typeface="Calibri"/>
                <a:cs typeface="Calibri"/>
                <a:sym typeface="Calibri"/>
              </a:rPr>
              <a:t>danneggiare</a:t>
            </a:r>
            <a:r>
              <a:rPr lang="en-GB" sz="1300" dirty="0">
                <a:latin typeface="Calibri"/>
                <a:ea typeface="Calibri"/>
                <a:cs typeface="Calibri"/>
                <a:sym typeface="Calibri"/>
              </a:rPr>
              <a:t> </a:t>
            </a:r>
            <a:r>
              <a:rPr lang="en-GB" sz="1300" dirty="0" err="1">
                <a:latin typeface="Calibri"/>
                <a:ea typeface="Calibri"/>
                <a:cs typeface="Calibri"/>
                <a:sym typeface="Calibri"/>
              </a:rPr>
              <a:t>importanti</a:t>
            </a:r>
            <a:r>
              <a:rPr lang="en-GB" sz="1300" dirty="0">
                <a:latin typeface="Calibri"/>
                <a:ea typeface="Calibri"/>
                <a:cs typeface="Calibri"/>
                <a:sym typeface="Calibri"/>
              </a:rPr>
              <a:t> </a:t>
            </a:r>
            <a:r>
              <a:rPr lang="en-GB" sz="1300" dirty="0" err="1">
                <a:latin typeface="Calibri"/>
                <a:ea typeface="Calibri"/>
                <a:cs typeface="Calibri"/>
                <a:sym typeface="Calibri"/>
              </a:rPr>
              <a:t>punti</a:t>
            </a:r>
            <a:r>
              <a:rPr lang="en-GB" sz="1300" dirty="0">
                <a:latin typeface="Calibri"/>
                <a:ea typeface="Calibri"/>
                <a:cs typeface="Calibri"/>
                <a:sym typeface="Calibri"/>
              </a:rPr>
              <a:t> di </a:t>
            </a:r>
            <a:r>
              <a:rPr lang="en-GB" sz="1300" dirty="0" err="1">
                <a:latin typeface="Calibri"/>
                <a:ea typeface="Calibri"/>
                <a:cs typeface="Calibri"/>
                <a:sym typeface="Calibri"/>
              </a:rPr>
              <a:t>riferimento</a:t>
            </a:r>
            <a:r>
              <a:rPr lang="en-GB" sz="1300" dirty="0">
                <a:latin typeface="Calibri"/>
                <a:ea typeface="Calibri"/>
                <a:cs typeface="Calibri"/>
                <a:sym typeface="Calibri"/>
              </a:rPr>
              <a:t>.</a:t>
            </a:r>
            <a:endParaRPr sz="1300" dirty="0"/>
          </a:p>
          <a:p>
            <a:pPr marL="0" lvl="0" indent="0" algn="l" rtl="0">
              <a:lnSpc>
                <a:spcPct val="100000"/>
              </a:lnSpc>
              <a:spcBef>
                <a:spcPts val="0"/>
              </a:spcBef>
              <a:spcAft>
                <a:spcPts val="0"/>
              </a:spcAft>
              <a:buClr>
                <a:srgbClr val="6D6E71"/>
              </a:buClr>
              <a:buSzPts val="1400"/>
              <a:buNone/>
            </a:pPr>
            <a:endParaRPr sz="13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400"/>
              <a:buNone/>
            </a:pPr>
            <a:endParaRPr sz="1300" dirty="0">
              <a:latin typeface="Calibri"/>
              <a:ea typeface="Calibri"/>
              <a:cs typeface="Calibri"/>
              <a:sym typeface="Calibri"/>
            </a:endParaRPr>
          </a:p>
        </p:txBody>
      </p:sp>
      <p:sp>
        <p:nvSpPr>
          <p:cNvPr id="715" name="Google Shape;715;p19"/>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fontScale="92500" lnSpcReduction="20000"/>
          </a:bodyPr>
          <a:lstStyle/>
          <a:p>
            <a:pPr marL="0" marR="0" lvl="0" indent="0" algn="just" rtl="0">
              <a:lnSpc>
                <a:spcPct val="100000"/>
              </a:lnSpc>
              <a:spcBef>
                <a:spcPts val="0"/>
              </a:spcBef>
              <a:spcAft>
                <a:spcPts val="0"/>
              </a:spcAft>
              <a:buClr>
                <a:srgbClr val="6D6E71"/>
              </a:buClr>
              <a:buSzPts val="1800"/>
              <a:buFont typeface="Arial"/>
              <a:buNone/>
            </a:pPr>
            <a:r>
              <a:rPr lang="en-GB"/>
              <a:t>Riconoscere gli effetti negativi del turismo sugli habitat naturali, sulla fauna selvatica e sulle comunità locali.</a:t>
            </a:r>
            <a:endParaRPr/>
          </a:p>
        </p:txBody>
      </p:sp>
      <p:sp>
        <p:nvSpPr>
          <p:cNvPr id="716" name="Google Shape;716;p19"/>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1b Il turismo oggi</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3"/>
        <p:cNvGrpSpPr/>
        <p:nvPr/>
      </p:nvGrpSpPr>
      <p:grpSpPr>
        <a:xfrm>
          <a:off x="0" y="0"/>
          <a:ext cx="0" cy="0"/>
          <a:chOff x="0" y="0"/>
          <a:chExt cx="0" cy="0"/>
        </a:xfrm>
      </p:grpSpPr>
      <p:sp>
        <p:nvSpPr>
          <p:cNvPr id="554" name="Google Shape;554;p2"/>
          <p:cNvSpPr txBox="1">
            <a:spLocks noGrp="1"/>
          </p:cNvSpPr>
          <p:nvPr>
            <p:ph type="body" idx="1"/>
          </p:nvPr>
        </p:nvSpPr>
        <p:spPr>
          <a:xfrm>
            <a:off x="561474" y="2950024"/>
            <a:ext cx="857618" cy="393211"/>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8AC03B"/>
              </a:buClr>
              <a:buSzPts val="2800"/>
              <a:buNone/>
            </a:pPr>
            <a:r>
              <a:rPr lang="en-GB"/>
              <a:t>1a</a:t>
            </a:r>
            <a:endParaRPr/>
          </a:p>
        </p:txBody>
      </p:sp>
      <p:sp>
        <p:nvSpPr>
          <p:cNvPr id="555" name="Google Shape;555;p2"/>
          <p:cNvSpPr txBox="1">
            <a:spLocks noGrp="1"/>
          </p:cNvSpPr>
          <p:nvPr>
            <p:ph type="body" idx="2"/>
          </p:nvPr>
        </p:nvSpPr>
        <p:spPr>
          <a:xfrm>
            <a:off x="1486931" y="2950024"/>
            <a:ext cx="3508402" cy="348401"/>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6D6E71"/>
              </a:buClr>
              <a:buSzPts val="1800"/>
              <a:buNone/>
            </a:pPr>
            <a:r>
              <a:rPr lang="en-GB"/>
              <a:t>Comprendere la sostenibilità</a:t>
            </a:r>
            <a:endParaRPr/>
          </a:p>
        </p:txBody>
      </p:sp>
      <p:sp>
        <p:nvSpPr>
          <p:cNvPr id="556" name="Google Shape;556;p2"/>
          <p:cNvSpPr txBox="1">
            <a:spLocks noGrp="1"/>
          </p:cNvSpPr>
          <p:nvPr>
            <p:ph type="body" idx="3"/>
          </p:nvPr>
        </p:nvSpPr>
        <p:spPr>
          <a:xfrm>
            <a:off x="561474" y="3444006"/>
            <a:ext cx="857618" cy="393211"/>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8AC03B"/>
              </a:buClr>
              <a:buSzPts val="2800"/>
              <a:buNone/>
            </a:pPr>
            <a:r>
              <a:rPr lang="en-GB"/>
              <a:t>1b</a:t>
            </a:r>
            <a:endParaRPr/>
          </a:p>
        </p:txBody>
      </p:sp>
      <p:sp>
        <p:nvSpPr>
          <p:cNvPr id="557" name="Google Shape;557;p2"/>
          <p:cNvSpPr txBox="1">
            <a:spLocks noGrp="1"/>
          </p:cNvSpPr>
          <p:nvPr>
            <p:ph type="body" idx="4"/>
          </p:nvPr>
        </p:nvSpPr>
        <p:spPr>
          <a:xfrm>
            <a:off x="1486931" y="3425267"/>
            <a:ext cx="3228474" cy="34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6D6E71"/>
              </a:buClr>
              <a:buSzPts val="1800"/>
              <a:buNone/>
            </a:pPr>
            <a:r>
              <a:rPr lang="en-GB"/>
              <a:t>Turismo oggi</a:t>
            </a:r>
            <a:endParaRPr/>
          </a:p>
        </p:txBody>
      </p:sp>
      <p:sp>
        <p:nvSpPr>
          <p:cNvPr id="558" name="Google Shape;558;p2"/>
          <p:cNvSpPr txBox="1">
            <a:spLocks noGrp="1"/>
          </p:cNvSpPr>
          <p:nvPr>
            <p:ph type="body" idx="5"/>
          </p:nvPr>
        </p:nvSpPr>
        <p:spPr>
          <a:xfrm>
            <a:off x="561474" y="3937988"/>
            <a:ext cx="857618" cy="393211"/>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8AC03B"/>
              </a:buClr>
              <a:buSzPts val="2800"/>
              <a:buNone/>
            </a:pPr>
            <a:r>
              <a:rPr lang="en-GB"/>
              <a:t>1c</a:t>
            </a:r>
            <a:endParaRPr/>
          </a:p>
        </p:txBody>
      </p:sp>
      <p:sp>
        <p:nvSpPr>
          <p:cNvPr id="559" name="Google Shape;559;p2"/>
          <p:cNvSpPr txBox="1">
            <a:spLocks noGrp="1"/>
          </p:cNvSpPr>
          <p:nvPr>
            <p:ph type="body" idx="6"/>
          </p:nvPr>
        </p:nvSpPr>
        <p:spPr>
          <a:xfrm>
            <a:off x="1486931" y="3941391"/>
            <a:ext cx="3228474" cy="34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6D6E71"/>
              </a:buClr>
              <a:buSzPts val="1800"/>
              <a:buNone/>
            </a:pPr>
            <a:r>
              <a:rPr lang="en-GB"/>
              <a:t>Turismo sostenibile</a:t>
            </a:r>
            <a:endParaRPr/>
          </a:p>
        </p:txBody>
      </p:sp>
      <p:sp>
        <p:nvSpPr>
          <p:cNvPr id="560" name="Google Shape;560;p2"/>
          <p:cNvSpPr txBox="1">
            <a:spLocks noGrp="1"/>
          </p:cNvSpPr>
          <p:nvPr>
            <p:ph type="body" idx="7"/>
          </p:nvPr>
        </p:nvSpPr>
        <p:spPr>
          <a:xfrm>
            <a:off x="561474" y="4431970"/>
            <a:ext cx="857618" cy="393211"/>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8AC03B"/>
              </a:buClr>
              <a:buSzPts val="2800"/>
              <a:buNone/>
            </a:pPr>
            <a:r>
              <a:rPr lang="en-GB"/>
              <a:t>1d</a:t>
            </a:r>
            <a:endParaRPr/>
          </a:p>
        </p:txBody>
      </p:sp>
      <p:sp>
        <p:nvSpPr>
          <p:cNvPr id="561" name="Google Shape;561;p2"/>
          <p:cNvSpPr txBox="1">
            <a:spLocks noGrp="1"/>
          </p:cNvSpPr>
          <p:nvPr>
            <p:ph type="body" idx="8"/>
          </p:nvPr>
        </p:nvSpPr>
        <p:spPr>
          <a:xfrm>
            <a:off x="1486931" y="4427356"/>
            <a:ext cx="3228474" cy="3484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6D6E71"/>
              </a:buClr>
              <a:buSzPts val="1800"/>
              <a:buNone/>
            </a:pPr>
            <a:r>
              <a:rPr lang="en-GB"/>
              <a:t>Ecoturismo</a:t>
            </a:r>
            <a:endParaRPr/>
          </a:p>
        </p:txBody>
      </p:sp>
      <p:sp>
        <p:nvSpPr>
          <p:cNvPr id="562" name="Google Shape;562;p2"/>
          <p:cNvSpPr txBox="1">
            <a:spLocks noGrp="1"/>
          </p:cNvSpPr>
          <p:nvPr>
            <p:ph type="body" idx="20"/>
          </p:nvPr>
        </p:nvSpPr>
        <p:spPr>
          <a:xfrm>
            <a:off x="791225" y="729325"/>
            <a:ext cx="5289000" cy="1302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6000"/>
              <a:buNone/>
            </a:pPr>
            <a:r>
              <a:rPr lang="en-GB"/>
              <a:t>CONTENUTI</a:t>
            </a:r>
            <a:endParaRPr/>
          </a:p>
        </p:txBody>
      </p:sp>
      <p:sp>
        <p:nvSpPr>
          <p:cNvPr id="563" name="Google Shape;563;p2"/>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2</a:t>
            </a:fld>
            <a:endParaRPr/>
          </a:p>
        </p:txBody>
      </p:sp>
      <p:sp>
        <p:nvSpPr>
          <p:cNvPr id="564" name="Google Shape;564;p2"/>
          <p:cNvSpPr/>
          <p:nvPr/>
        </p:nvSpPr>
        <p:spPr>
          <a:xfrm>
            <a:off x="0" y="4998794"/>
            <a:ext cx="4995333" cy="173567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720"/>
        <p:cNvGrpSpPr/>
        <p:nvPr/>
      </p:nvGrpSpPr>
      <p:grpSpPr>
        <a:xfrm>
          <a:off x="0" y="0"/>
          <a:ext cx="0" cy="0"/>
          <a:chOff x="0" y="0"/>
          <a:chExt cx="0" cy="0"/>
        </a:xfrm>
      </p:grpSpPr>
      <p:pic>
        <p:nvPicPr>
          <p:cNvPr id="4" name="Picture Placeholder 7">
            <a:extLst>
              <a:ext uri="{FF2B5EF4-FFF2-40B4-BE49-F238E27FC236}">
                <a16:creationId xmlns:a16="http://schemas.microsoft.com/office/drawing/2014/main" id="{D55A44FD-70F2-6082-E6F3-B60B3967B6E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pic>
      <p:sp>
        <p:nvSpPr>
          <p:cNvPr id="721" name="Google Shape;721;p20"/>
          <p:cNvSpPr/>
          <p:nvPr/>
        </p:nvSpPr>
        <p:spPr>
          <a:xfrm>
            <a:off x="-1" y="0"/>
            <a:ext cx="5063319" cy="2403364"/>
          </a:xfrm>
          <a:prstGeom prst="rect">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722" name="Google Shape;722;p20"/>
          <p:cNvSpPr txBox="1">
            <a:spLocks noGrp="1"/>
          </p:cNvSpPr>
          <p:nvPr>
            <p:ph type="body" idx="1"/>
          </p:nvPr>
        </p:nvSpPr>
        <p:spPr>
          <a:xfrm>
            <a:off x="801602" y="888639"/>
            <a:ext cx="5708380" cy="1103934"/>
          </a:xfrm>
          <a:prstGeom prst="rect">
            <a:avLst/>
          </a:prstGeom>
          <a:solidFill>
            <a:srgbClr val="8AC03B"/>
          </a:solid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1800"/>
              <a:buNone/>
            </a:pPr>
            <a:r>
              <a:rPr lang="en-GB"/>
              <a:t>Riconoscere gli effetti negativi del turismo sugli habitat naturali, sulla fauna selvatica e sulle comunità locali.</a:t>
            </a:r>
            <a:endParaRPr/>
          </a:p>
          <a:p>
            <a:pPr marL="0" marR="0" lvl="0" indent="0" algn="just" rtl="0">
              <a:lnSpc>
                <a:spcPct val="100000"/>
              </a:lnSpc>
              <a:spcBef>
                <a:spcPts val="0"/>
              </a:spcBef>
              <a:spcAft>
                <a:spcPts val="0"/>
              </a:spcAft>
              <a:buClr>
                <a:schemeClr val="lt1"/>
              </a:buClr>
              <a:buSzPts val="1800"/>
              <a:buFont typeface="Arial"/>
              <a:buNone/>
            </a:pPr>
            <a:endParaRPr/>
          </a:p>
        </p:txBody>
      </p:sp>
      <p:sp>
        <p:nvSpPr>
          <p:cNvPr id="723" name="Google Shape;723;p20"/>
          <p:cNvSpPr txBox="1">
            <a:spLocks noGrp="1"/>
          </p:cNvSpPr>
          <p:nvPr>
            <p:ph type="body" idx="2"/>
          </p:nvPr>
        </p:nvSpPr>
        <p:spPr>
          <a:xfrm>
            <a:off x="801602" y="299342"/>
            <a:ext cx="5956470" cy="66514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2800"/>
              <a:buNone/>
            </a:pPr>
            <a:r>
              <a:rPr lang="en-GB" sz="2800"/>
              <a:t>1b Il turismo oggi</a:t>
            </a:r>
            <a:endParaRPr/>
          </a:p>
        </p:txBody>
      </p:sp>
      <p:sp>
        <p:nvSpPr>
          <p:cNvPr id="724" name="Google Shape;724;p20"/>
          <p:cNvSpPr txBox="1">
            <a:spLocks noGrp="1"/>
          </p:cNvSpPr>
          <p:nvPr>
            <p:ph type="body" idx="3"/>
          </p:nvPr>
        </p:nvSpPr>
        <p:spPr>
          <a:xfrm>
            <a:off x="801602" y="1674200"/>
            <a:ext cx="5708380" cy="262195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1400"/>
              <a:buNone/>
            </a:pPr>
            <a:r>
              <a:rPr lang="en-GB" b="1"/>
              <a:t>Rendere le cose costose: </a:t>
            </a:r>
            <a:endParaRPr/>
          </a:p>
          <a:p>
            <a:pPr marL="0" lvl="0" indent="0" algn="l" rtl="0">
              <a:lnSpc>
                <a:spcPct val="100000"/>
              </a:lnSpc>
              <a:spcBef>
                <a:spcPts val="0"/>
              </a:spcBef>
              <a:spcAft>
                <a:spcPts val="0"/>
              </a:spcAft>
              <a:buClr>
                <a:schemeClr val="lt1"/>
              </a:buClr>
              <a:buSzPts val="1400"/>
              <a:buNone/>
            </a:pPr>
            <a:r>
              <a:rPr lang="en-GB"/>
              <a:t>I prezzi dei beni di uso quotidiano possono aumentare nelle zone turistiche, rendendo la vita più difficile ai locali.</a:t>
            </a:r>
            <a:endParaRPr/>
          </a:p>
          <a:p>
            <a:pPr marL="0" lvl="0" indent="0" algn="l" rtl="0">
              <a:lnSpc>
                <a:spcPct val="100000"/>
              </a:lnSpc>
              <a:spcBef>
                <a:spcPts val="0"/>
              </a:spcBef>
              <a:spcAft>
                <a:spcPts val="0"/>
              </a:spcAft>
              <a:buClr>
                <a:schemeClr val="lt1"/>
              </a:buClr>
              <a:buSzPts val="1400"/>
              <a:buNone/>
            </a:pPr>
            <a:endParaRPr/>
          </a:p>
          <a:p>
            <a:pPr marL="0" lvl="0" indent="0" algn="l" rtl="0">
              <a:lnSpc>
                <a:spcPct val="100000"/>
              </a:lnSpc>
              <a:spcBef>
                <a:spcPts val="0"/>
              </a:spcBef>
              <a:spcAft>
                <a:spcPts val="0"/>
              </a:spcAft>
              <a:buClr>
                <a:schemeClr val="lt1"/>
              </a:buClr>
              <a:buSzPts val="1400"/>
              <a:buNone/>
            </a:pPr>
            <a:r>
              <a:rPr lang="en-GB" b="1"/>
              <a:t>Rendere le comunità dipendenti dal turismo:</a:t>
            </a:r>
            <a:endParaRPr/>
          </a:p>
          <a:p>
            <a:pPr marL="0" lvl="0" indent="0" algn="l" rtl="0">
              <a:lnSpc>
                <a:spcPct val="100000"/>
              </a:lnSpc>
              <a:spcBef>
                <a:spcPts val="0"/>
              </a:spcBef>
              <a:spcAft>
                <a:spcPts val="0"/>
              </a:spcAft>
              <a:buClr>
                <a:schemeClr val="lt1"/>
              </a:buClr>
              <a:buSzPts val="1400"/>
              <a:buNone/>
            </a:pPr>
            <a:r>
              <a:rPr lang="en-GB"/>
              <a:t>se il turismo diminuisce, le comunità che fanno affidamento su di esso possono soffrire economicamente.</a:t>
            </a:r>
            <a:endParaRPr/>
          </a:p>
          <a:p>
            <a:pPr marL="0" lvl="0" indent="0" algn="l" rtl="0">
              <a:lnSpc>
                <a:spcPct val="100000"/>
              </a:lnSpc>
              <a:spcBef>
                <a:spcPts val="0"/>
              </a:spcBef>
              <a:spcAft>
                <a:spcPts val="0"/>
              </a:spcAft>
              <a:buClr>
                <a:schemeClr val="lt1"/>
              </a:buClr>
              <a:buSzPts val="1400"/>
              <a:buNone/>
            </a:pPr>
            <a:endParaRPr/>
          </a:p>
          <a:p>
            <a:pPr marL="0" lvl="0" indent="0" algn="l" rtl="0">
              <a:lnSpc>
                <a:spcPct val="100000"/>
              </a:lnSpc>
              <a:spcBef>
                <a:spcPts val="0"/>
              </a:spcBef>
              <a:spcAft>
                <a:spcPts val="0"/>
              </a:spcAft>
              <a:buClr>
                <a:schemeClr val="lt1"/>
              </a:buClr>
              <a:buSzPts val="1400"/>
              <a:buNone/>
            </a:pPr>
            <a:r>
              <a:rPr lang="en-GB" b="1"/>
              <a:t>Un'aggiunta all'inquinamento:</a:t>
            </a:r>
            <a:endParaRPr/>
          </a:p>
          <a:p>
            <a:pPr marL="0" lvl="0" indent="0" algn="l" rtl="0">
              <a:lnSpc>
                <a:spcPct val="100000"/>
              </a:lnSpc>
              <a:spcBef>
                <a:spcPts val="0"/>
              </a:spcBef>
              <a:spcAft>
                <a:spcPts val="0"/>
              </a:spcAft>
              <a:buClr>
                <a:schemeClr val="lt1"/>
              </a:buClr>
              <a:buSzPts val="1400"/>
              <a:buNone/>
            </a:pPr>
            <a:r>
              <a:rPr lang="en-GB"/>
              <a:t>Il turismo contribuisce all'inquinamento da plastica, rumore e acque reflue.</a:t>
            </a:r>
            <a:endParaRPr/>
          </a:p>
          <a:p>
            <a:pPr marL="0" lvl="0" indent="0" algn="l" rtl="0">
              <a:lnSpc>
                <a:spcPct val="100000"/>
              </a:lnSpc>
              <a:spcBef>
                <a:spcPts val="0"/>
              </a:spcBef>
              <a:spcAft>
                <a:spcPts val="0"/>
              </a:spcAft>
              <a:buClr>
                <a:schemeClr val="lt1"/>
              </a:buClr>
              <a:buSzPts val="1400"/>
              <a:buNone/>
            </a:pPr>
            <a:endParaRPr/>
          </a:p>
          <a:p>
            <a:pPr marL="0" lvl="0" indent="0" algn="l" rtl="0">
              <a:lnSpc>
                <a:spcPct val="100000"/>
              </a:lnSpc>
              <a:spcBef>
                <a:spcPts val="0"/>
              </a:spcBef>
              <a:spcAft>
                <a:spcPts val="0"/>
              </a:spcAft>
              <a:buClr>
                <a:schemeClr val="lt1"/>
              </a:buClr>
              <a:buSzPts val="1400"/>
              <a:buNone/>
            </a:pPr>
            <a:r>
              <a:rPr lang="en-GB" b="1"/>
              <a:t>Danneggiamento di siti storici:</a:t>
            </a:r>
            <a:endParaRPr/>
          </a:p>
          <a:p>
            <a:pPr marL="0" lvl="0" indent="0" algn="l" rtl="0">
              <a:lnSpc>
                <a:spcPct val="100000"/>
              </a:lnSpc>
              <a:spcBef>
                <a:spcPts val="0"/>
              </a:spcBef>
              <a:spcAft>
                <a:spcPts val="0"/>
              </a:spcAft>
              <a:buClr>
                <a:schemeClr val="lt1"/>
              </a:buClr>
              <a:buSzPts val="1400"/>
              <a:buNone/>
            </a:pPr>
            <a:r>
              <a:rPr lang="en-GB"/>
              <a:t>Comportamenti irresponsabili, come i graffiti, possono danneggiare importanti punti di riferimento.</a:t>
            </a:r>
            <a:endParaRPr/>
          </a:p>
          <a:p>
            <a:pPr marL="0" lvl="0" indent="0" algn="just" rtl="0">
              <a:lnSpc>
                <a:spcPct val="100000"/>
              </a:lnSpc>
              <a:spcBef>
                <a:spcPts val="0"/>
              </a:spcBef>
              <a:spcAft>
                <a:spcPts val="0"/>
              </a:spcAft>
              <a:buClr>
                <a:schemeClr val="lt1"/>
              </a:buClr>
              <a:buSzPts val="1400"/>
              <a:buNone/>
            </a:pPr>
            <a:endParaRPr/>
          </a:p>
        </p:txBody>
      </p:sp>
      <p:sp>
        <p:nvSpPr>
          <p:cNvPr id="725" name="Google Shape;725;p20"/>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20</a:t>
            </a:fld>
            <a:endParaRPr/>
          </a:p>
        </p:txBody>
      </p:sp>
      <p:pic>
        <p:nvPicPr>
          <p:cNvPr id="727" name="Google Shape;727;p20"/>
          <p:cNvPicPr preferRelativeResize="0"/>
          <p:nvPr/>
        </p:nvPicPr>
        <p:blipFill rotWithShape="1">
          <a:blip r:embed="rId4">
            <a:alphaModFix amt="70000"/>
          </a:blip>
          <a:srcRect/>
          <a:stretch/>
        </p:blipFill>
        <p:spPr>
          <a:xfrm>
            <a:off x="34254" y="6466535"/>
            <a:ext cx="3671282" cy="4502865"/>
          </a:xfrm>
          <a:custGeom>
            <a:avLst/>
            <a:gdLst/>
            <a:ahLst/>
            <a:cxnLst/>
            <a:rect l="l" t="t" r="r" b="b"/>
            <a:pathLst>
              <a:path w="3786264" h="4643891" extrusionOk="0">
                <a:moveTo>
                  <a:pt x="0" y="0"/>
                </a:moveTo>
                <a:lnTo>
                  <a:pt x="3786264" y="0"/>
                </a:lnTo>
                <a:lnTo>
                  <a:pt x="3786264" y="4643891"/>
                </a:lnTo>
                <a:lnTo>
                  <a:pt x="0" y="4643891"/>
                </a:lnTo>
                <a:close/>
              </a:path>
            </a:pathLst>
          </a:cu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731"/>
        <p:cNvGrpSpPr/>
        <p:nvPr/>
      </p:nvGrpSpPr>
      <p:grpSpPr>
        <a:xfrm>
          <a:off x="0" y="0"/>
          <a:ext cx="0" cy="0"/>
          <a:chOff x="0" y="0"/>
          <a:chExt cx="0" cy="0"/>
        </a:xfrm>
      </p:grpSpPr>
      <p:sp>
        <p:nvSpPr>
          <p:cNvPr id="732" name="Google Shape;732;p21"/>
          <p:cNvSpPr/>
          <p:nvPr/>
        </p:nvSpPr>
        <p:spPr>
          <a:xfrm>
            <a:off x="1022396" y="8650014"/>
            <a:ext cx="4314820" cy="566488"/>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733" name="Google Shape;733;p21"/>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21</a:t>
            </a:fld>
            <a:endParaRPr/>
          </a:p>
        </p:txBody>
      </p:sp>
      <p:sp>
        <p:nvSpPr>
          <p:cNvPr id="734" name="Google Shape;734;p21"/>
          <p:cNvSpPr txBox="1">
            <a:spLocks noGrp="1"/>
          </p:cNvSpPr>
          <p:nvPr>
            <p:ph type="body" idx="1"/>
          </p:nvPr>
        </p:nvSpPr>
        <p:spPr>
          <a:xfrm>
            <a:off x="801602" y="2257665"/>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Il turismo </a:t>
            </a:r>
            <a:r>
              <a:rPr lang="en-GB" sz="1600" dirty="0" err="1">
                <a:latin typeface="Calibri"/>
                <a:ea typeface="Calibri"/>
                <a:cs typeface="Calibri"/>
                <a:sym typeface="Calibri"/>
              </a:rPr>
              <a:t>contribuisce</a:t>
            </a:r>
            <a:r>
              <a:rPr lang="en-GB" sz="1600" dirty="0">
                <a:latin typeface="Calibri"/>
                <a:ea typeface="Calibri"/>
                <a:cs typeface="Calibri"/>
                <a:sym typeface="Calibri"/>
              </a:rPr>
              <a:t> a circa l'8% </a:t>
            </a:r>
            <a:r>
              <a:rPr lang="en-GB" sz="1600" dirty="0" err="1">
                <a:latin typeface="Calibri"/>
                <a:ea typeface="Calibri"/>
                <a:cs typeface="Calibri"/>
                <a:sym typeface="Calibri"/>
              </a:rPr>
              <a:t>delle</a:t>
            </a:r>
            <a:r>
              <a:rPr lang="en-GB" sz="1600" dirty="0">
                <a:latin typeface="Calibri"/>
                <a:ea typeface="Calibri"/>
                <a:cs typeface="Calibri"/>
                <a:sym typeface="Calibri"/>
              </a:rPr>
              <a:t> </a:t>
            </a:r>
            <a:r>
              <a:rPr lang="en-GB" sz="1600" dirty="0" err="1">
                <a:latin typeface="Calibri"/>
                <a:ea typeface="Calibri"/>
                <a:cs typeface="Calibri"/>
                <a:sym typeface="Calibri"/>
              </a:rPr>
              <a:t>emissioni</a:t>
            </a:r>
            <a:r>
              <a:rPr lang="en-GB" sz="1600" dirty="0">
                <a:latin typeface="Calibri"/>
                <a:ea typeface="Calibri"/>
                <a:cs typeface="Calibri"/>
                <a:sym typeface="Calibri"/>
              </a:rPr>
              <a:t> </a:t>
            </a:r>
            <a:r>
              <a:rPr lang="en-GB" sz="1600" dirty="0" err="1">
                <a:latin typeface="Calibri"/>
                <a:ea typeface="Calibri"/>
                <a:cs typeface="Calibri"/>
                <a:sym typeface="Calibri"/>
              </a:rPr>
              <a:t>globali</a:t>
            </a:r>
            <a:r>
              <a:rPr lang="en-GB" sz="1600" dirty="0">
                <a:latin typeface="Calibri"/>
                <a:ea typeface="Calibri"/>
                <a:cs typeface="Calibri"/>
                <a:sym typeface="Calibri"/>
              </a:rPr>
              <a:t> di </a:t>
            </a:r>
            <a:r>
              <a:rPr lang="en-GB" sz="1600" dirty="0" err="1">
                <a:latin typeface="Calibri"/>
                <a:ea typeface="Calibri"/>
                <a:cs typeface="Calibri"/>
                <a:sym typeface="Calibri"/>
              </a:rPr>
              <a:t>carbonio</a:t>
            </a:r>
            <a:r>
              <a:rPr lang="en-GB" sz="1600" dirty="0">
                <a:latin typeface="Calibri"/>
                <a:ea typeface="Calibri"/>
                <a:cs typeface="Calibri"/>
                <a:sym typeface="Calibri"/>
              </a:rPr>
              <a:t>. Dai </a:t>
            </a:r>
            <a:r>
              <a:rPr lang="en-GB" sz="1600" dirty="0" err="1">
                <a:latin typeface="Calibri"/>
                <a:ea typeface="Calibri"/>
                <a:cs typeface="Calibri"/>
                <a:sym typeface="Calibri"/>
              </a:rPr>
              <a:t>voli</a:t>
            </a:r>
            <a:r>
              <a:rPr lang="en-GB" sz="1600" dirty="0">
                <a:latin typeface="Calibri"/>
                <a:ea typeface="Calibri"/>
                <a:cs typeface="Calibri"/>
                <a:sym typeface="Calibri"/>
              </a:rPr>
              <a:t> alle gite in </a:t>
            </a:r>
            <a:r>
              <a:rPr lang="en-GB" sz="1600" dirty="0" err="1">
                <a:latin typeface="Calibri"/>
                <a:ea typeface="Calibri"/>
                <a:cs typeface="Calibri"/>
                <a:sym typeface="Calibri"/>
              </a:rPr>
              <a:t>barca</a:t>
            </a:r>
            <a:r>
              <a:rPr lang="en-GB" sz="1600" dirty="0">
                <a:latin typeface="Calibri"/>
                <a:ea typeface="Calibri"/>
                <a:cs typeface="Calibri"/>
                <a:sym typeface="Calibri"/>
              </a:rPr>
              <a:t>, </a:t>
            </a:r>
            <a:r>
              <a:rPr lang="en-GB" sz="1600" dirty="0" err="1">
                <a:latin typeface="Calibri"/>
                <a:ea typeface="Calibri"/>
                <a:cs typeface="Calibri"/>
                <a:sym typeface="Calibri"/>
              </a:rPr>
              <a:t>dai</a:t>
            </a:r>
            <a:r>
              <a:rPr lang="en-GB" sz="1600" dirty="0">
                <a:latin typeface="Calibri"/>
                <a:ea typeface="Calibri"/>
                <a:cs typeface="Calibri"/>
                <a:sym typeface="Calibri"/>
              </a:rPr>
              <a:t> souvenir </a:t>
            </a:r>
            <a:r>
              <a:rPr lang="en-GB" sz="1600" dirty="0" err="1">
                <a:latin typeface="Calibri"/>
                <a:ea typeface="Calibri"/>
                <a:cs typeface="Calibri"/>
                <a:sym typeface="Calibri"/>
              </a:rPr>
              <a:t>agli</a:t>
            </a:r>
            <a:r>
              <a:rPr lang="en-GB" sz="1600" dirty="0">
                <a:latin typeface="Calibri"/>
                <a:ea typeface="Calibri"/>
                <a:cs typeface="Calibri"/>
                <a:sym typeface="Calibri"/>
              </a:rPr>
              <a:t> hotel, </a:t>
            </a:r>
            <a:r>
              <a:rPr lang="en-GB" sz="1600" dirty="0" err="1">
                <a:latin typeface="Calibri"/>
                <a:ea typeface="Calibri"/>
                <a:cs typeface="Calibri"/>
                <a:sym typeface="Calibri"/>
              </a:rPr>
              <a:t>molte</a:t>
            </a:r>
            <a:r>
              <a:rPr lang="en-GB" sz="1600" dirty="0">
                <a:latin typeface="Calibri"/>
                <a:ea typeface="Calibri"/>
                <a:cs typeface="Calibri"/>
                <a:sym typeface="Calibri"/>
              </a:rPr>
              <a:t> </a:t>
            </a:r>
            <a:r>
              <a:rPr lang="en-GB" sz="1600" dirty="0" err="1">
                <a:latin typeface="Calibri"/>
                <a:ea typeface="Calibri"/>
                <a:cs typeface="Calibri"/>
                <a:sym typeface="Calibri"/>
              </a:rPr>
              <a:t>attività</a:t>
            </a:r>
            <a:r>
              <a:rPr lang="en-GB" sz="1600" dirty="0">
                <a:latin typeface="Calibri"/>
                <a:ea typeface="Calibri"/>
                <a:cs typeface="Calibri"/>
                <a:sym typeface="Calibri"/>
              </a:rPr>
              <a:t> </a:t>
            </a:r>
            <a:r>
              <a:rPr lang="en-GB" sz="1600" dirty="0" err="1">
                <a:latin typeface="Calibri"/>
                <a:ea typeface="Calibri"/>
                <a:cs typeface="Calibri"/>
                <a:sym typeface="Calibri"/>
              </a:rPr>
              <a:t>contribuiscono</a:t>
            </a:r>
            <a:r>
              <a:rPr lang="en-GB" sz="1600" dirty="0">
                <a:latin typeface="Calibri"/>
                <a:ea typeface="Calibri"/>
                <a:cs typeface="Calibri"/>
                <a:sym typeface="Calibri"/>
              </a:rPr>
              <a:t> </a:t>
            </a:r>
            <a:r>
              <a:rPr lang="en-GB" sz="1600" dirty="0" err="1">
                <a:latin typeface="Calibri"/>
                <a:ea typeface="Calibri"/>
                <a:cs typeface="Calibri"/>
                <a:sym typeface="Calibri"/>
              </a:rPr>
              <a:t>all'impronta</a:t>
            </a:r>
            <a:r>
              <a:rPr lang="en-GB" sz="1600" dirty="0">
                <a:latin typeface="Calibri"/>
                <a:ea typeface="Calibri"/>
                <a:cs typeface="Calibri"/>
                <a:sym typeface="Calibri"/>
              </a:rPr>
              <a:t> di </a:t>
            </a:r>
            <a:r>
              <a:rPr lang="en-GB" sz="1600" dirty="0" err="1">
                <a:latin typeface="Calibri"/>
                <a:ea typeface="Calibri"/>
                <a:cs typeface="Calibri"/>
                <a:sym typeface="Calibri"/>
              </a:rPr>
              <a:t>carbonio</a:t>
            </a:r>
            <a:r>
              <a:rPr lang="en-GB" sz="1600" dirty="0">
                <a:latin typeface="Calibri"/>
                <a:ea typeface="Calibri"/>
                <a:cs typeface="Calibri"/>
                <a:sym typeface="Calibri"/>
              </a:rPr>
              <a:t> del turismo. La </a:t>
            </a:r>
            <a:r>
              <a:rPr lang="en-GB" sz="1600" dirty="0" err="1">
                <a:latin typeface="Calibri"/>
                <a:ea typeface="Calibri"/>
                <a:cs typeface="Calibri"/>
                <a:sym typeface="Calibri"/>
              </a:rPr>
              <a:t>maggior</a:t>
            </a:r>
            <a:r>
              <a:rPr lang="en-GB" sz="1600" dirty="0">
                <a:latin typeface="Calibri"/>
                <a:ea typeface="Calibri"/>
                <a:cs typeface="Calibri"/>
                <a:sym typeface="Calibri"/>
              </a:rPr>
              <a:t> </a:t>
            </a:r>
            <a:r>
              <a:rPr lang="en-GB" sz="1600" dirty="0" err="1">
                <a:latin typeface="Calibri"/>
                <a:ea typeface="Calibri"/>
                <a:cs typeface="Calibri"/>
                <a:sym typeface="Calibri"/>
              </a:rPr>
              <a:t>parte</a:t>
            </a:r>
            <a:r>
              <a:rPr lang="en-GB" sz="1600" dirty="0">
                <a:latin typeface="Calibri"/>
                <a:ea typeface="Calibri"/>
                <a:cs typeface="Calibri"/>
                <a:sym typeface="Calibri"/>
              </a:rPr>
              <a:t> di </a:t>
            </a:r>
            <a:r>
              <a:rPr lang="en-GB" sz="1600" dirty="0" err="1">
                <a:latin typeface="Calibri"/>
                <a:ea typeface="Calibri"/>
                <a:cs typeface="Calibri"/>
                <a:sym typeface="Calibri"/>
              </a:rPr>
              <a:t>queste</a:t>
            </a:r>
            <a:r>
              <a:rPr lang="en-GB" sz="1600" dirty="0">
                <a:latin typeface="Calibri"/>
                <a:ea typeface="Calibri"/>
                <a:cs typeface="Calibri"/>
                <a:sym typeface="Calibri"/>
              </a:rPr>
              <a:t> </a:t>
            </a:r>
            <a:r>
              <a:rPr lang="en-GB" sz="1600" dirty="0" err="1">
                <a:latin typeface="Calibri"/>
                <a:ea typeface="Calibri"/>
                <a:cs typeface="Calibri"/>
                <a:sym typeface="Calibri"/>
              </a:rPr>
              <a:t>emissioni</a:t>
            </a:r>
            <a:r>
              <a:rPr lang="en-GB" sz="1600" dirty="0">
                <a:latin typeface="Calibri"/>
                <a:ea typeface="Calibri"/>
                <a:cs typeface="Calibri"/>
                <a:sym typeface="Calibri"/>
              </a:rPr>
              <a:t> </a:t>
            </a:r>
            <a:r>
              <a:rPr lang="en-GB" sz="1600" dirty="0" err="1">
                <a:latin typeface="Calibri"/>
                <a:ea typeface="Calibri"/>
                <a:cs typeface="Calibri"/>
                <a:sym typeface="Calibri"/>
              </a:rPr>
              <a:t>proviene</a:t>
            </a:r>
            <a:r>
              <a:rPr lang="en-GB" sz="1600" dirty="0">
                <a:latin typeface="Calibri"/>
                <a:ea typeface="Calibri"/>
                <a:cs typeface="Calibri"/>
                <a:sym typeface="Calibri"/>
              </a:rPr>
              <a:t> </a:t>
            </a:r>
            <a:r>
              <a:rPr lang="en-GB" sz="1600" dirty="0" err="1">
                <a:latin typeface="Calibri"/>
                <a:ea typeface="Calibri"/>
                <a:cs typeface="Calibri"/>
                <a:sym typeface="Calibri"/>
              </a:rPr>
              <a:t>dai</a:t>
            </a:r>
            <a:r>
              <a:rPr lang="en-GB" sz="1600" dirty="0">
                <a:latin typeface="Calibri"/>
                <a:ea typeface="Calibri"/>
                <a:cs typeface="Calibri"/>
                <a:sym typeface="Calibri"/>
              </a:rPr>
              <a:t> </a:t>
            </a:r>
            <a:r>
              <a:rPr lang="en-GB" sz="1600" dirty="0" err="1">
                <a:latin typeface="Calibri"/>
                <a:ea typeface="Calibri"/>
                <a:cs typeface="Calibri"/>
                <a:sym typeface="Calibri"/>
              </a:rPr>
              <a:t>visitatori</a:t>
            </a:r>
            <a:r>
              <a:rPr lang="en-GB" sz="1600" dirty="0">
                <a:latin typeface="Calibri"/>
                <a:ea typeface="Calibri"/>
                <a:cs typeface="Calibri"/>
                <a:sym typeface="Calibri"/>
              </a:rPr>
              <a:t> </a:t>
            </a:r>
            <a:r>
              <a:rPr lang="en-GB" sz="1600" dirty="0" err="1">
                <a:latin typeface="Calibri"/>
                <a:ea typeface="Calibri"/>
                <a:cs typeface="Calibri"/>
                <a:sym typeface="Calibri"/>
              </a:rPr>
              <a:t>dei</a:t>
            </a:r>
            <a:r>
              <a:rPr lang="en-GB" sz="1600" dirty="0">
                <a:latin typeface="Calibri"/>
                <a:ea typeface="Calibri"/>
                <a:cs typeface="Calibri"/>
                <a:sym typeface="Calibri"/>
              </a:rPr>
              <a:t> </a:t>
            </a:r>
            <a:r>
              <a:rPr lang="en-GB" sz="1600" dirty="0" err="1">
                <a:latin typeface="Calibri"/>
                <a:ea typeface="Calibri"/>
                <a:cs typeface="Calibri"/>
                <a:sym typeface="Calibri"/>
              </a:rPr>
              <a:t>Paesi</a:t>
            </a:r>
            <a:r>
              <a:rPr lang="en-GB" sz="1600" dirty="0">
                <a:latin typeface="Calibri"/>
                <a:ea typeface="Calibri"/>
                <a:cs typeface="Calibri"/>
                <a:sym typeface="Calibri"/>
              </a:rPr>
              <a:t> </a:t>
            </a:r>
            <a:r>
              <a:rPr lang="en-GB" sz="1600" dirty="0" err="1">
                <a:latin typeface="Calibri"/>
                <a:ea typeface="Calibri"/>
                <a:cs typeface="Calibri"/>
                <a:sym typeface="Calibri"/>
              </a:rPr>
              <a:t>ricchi</a:t>
            </a:r>
            <a:r>
              <a:rPr lang="en-GB" sz="1600" dirty="0">
                <a:latin typeface="Calibri"/>
                <a:ea typeface="Calibri"/>
                <a:cs typeface="Calibri"/>
                <a:sym typeface="Calibri"/>
              </a:rPr>
              <a:t>, con </a:t>
            </a:r>
            <a:r>
              <a:rPr lang="en-GB" sz="1600" dirty="0" err="1">
                <a:latin typeface="Calibri"/>
                <a:ea typeface="Calibri"/>
                <a:cs typeface="Calibri"/>
                <a:sym typeface="Calibri"/>
              </a:rPr>
              <a:t>gli</a:t>
            </a:r>
            <a:r>
              <a:rPr lang="en-GB" sz="1600" dirty="0">
                <a:latin typeface="Calibri"/>
                <a:ea typeface="Calibri"/>
                <a:cs typeface="Calibri"/>
                <a:sym typeface="Calibri"/>
              </a:rPr>
              <a:t> Stati Uniti in </a:t>
            </a:r>
            <a:r>
              <a:rPr lang="en-GB" sz="1600" dirty="0" err="1">
                <a:latin typeface="Calibri"/>
                <a:ea typeface="Calibri"/>
                <a:cs typeface="Calibri"/>
                <a:sym typeface="Calibri"/>
              </a:rPr>
              <a:t>testa</a:t>
            </a:r>
            <a:r>
              <a:rPr lang="en-GB" sz="1600" dirty="0">
                <a:latin typeface="Calibri"/>
                <a:ea typeface="Calibri"/>
                <a:cs typeface="Calibri"/>
                <a:sym typeface="Calibri"/>
              </a:rPr>
              <a:t>. Man mano </a:t>
            </a:r>
            <a:r>
              <a:rPr lang="en-GB" sz="1600" dirty="0" err="1">
                <a:latin typeface="Calibri"/>
                <a:ea typeface="Calibri"/>
                <a:cs typeface="Calibri"/>
                <a:sym typeface="Calibri"/>
              </a:rPr>
              <a:t>che</a:t>
            </a:r>
            <a:r>
              <a:rPr lang="en-GB" sz="1600" dirty="0">
                <a:latin typeface="Calibri"/>
                <a:ea typeface="Calibri"/>
                <a:cs typeface="Calibri"/>
                <a:sym typeface="Calibri"/>
              </a:rPr>
              <a:t> un </a:t>
            </a:r>
            <a:r>
              <a:rPr lang="en-GB" sz="1600" dirty="0" err="1">
                <a:latin typeface="Calibri"/>
                <a:ea typeface="Calibri"/>
                <a:cs typeface="Calibri"/>
                <a:sym typeface="Calibri"/>
              </a:rPr>
              <a:t>numero</a:t>
            </a:r>
            <a:r>
              <a:rPr lang="en-GB" sz="1600" dirty="0">
                <a:latin typeface="Calibri"/>
                <a:ea typeface="Calibri"/>
                <a:cs typeface="Calibri"/>
                <a:sym typeface="Calibri"/>
              </a:rPr>
              <a:t> </a:t>
            </a:r>
            <a:r>
              <a:rPr lang="en-GB" sz="1600" dirty="0" err="1">
                <a:latin typeface="Calibri"/>
                <a:ea typeface="Calibri"/>
                <a:cs typeface="Calibri"/>
                <a:sym typeface="Calibri"/>
              </a:rPr>
              <a:t>maggiore</a:t>
            </a:r>
            <a:r>
              <a:rPr lang="en-GB" sz="1600" dirty="0">
                <a:latin typeface="Calibri"/>
                <a:ea typeface="Calibri"/>
                <a:cs typeface="Calibri"/>
                <a:sym typeface="Calibri"/>
              </a:rPr>
              <a:t> di </a:t>
            </a:r>
            <a:r>
              <a:rPr lang="en-GB" sz="1600" dirty="0" err="1">
                <a:latin typeface="Calibri"/>
                <a:ea typeface="Calibri"/>
                <a:cs typeface="Calibri"/>
                <a:sym typeface="Calibri"/>
              </a:rPr>
              <a:t>persone</a:t>
            </a:r>
            <a:r>
              <a:rPr lang="en-GB" sz="1600" dirty="0">
                <a:latin typeface="Calibri"/>
                <a:ea typeface="Calibri"/>
                <a:cs typeface="Calibri"/>
                <a:sym typeface="Calibri"/>
              </a:rPr>
              <a:t> </a:t>
            </a:r>
            <a:r>
              <a:rPr lang="en-GB" sz="1600" dirty="0" err="1">
                <a:latin typeface="Calibri"/>
                <a:ea typeface="Calibri"/>
                <a:cs typeface="Calibri"/>
                <a:sym typeface="Calibri"/>
              </a:rPr>
              <a:t>potrà</a:t>
            </a:r>
            <a:r>
              <a:rPr lang="en-GB" sz="1600" dirty="0">
                <a:latin typeface="Calibri"/>
                <a:ea typeface="Calibri"/>
                <a:cs typeface="Calibri"/>
                <a:sym typeface="Calibri"/>
              </a:rPr>
              <a:t> </a:t>
            </a:r>
            <a:r>
              <a:rPr lang="en-GB" sz="1600" dirty="0" err="1">
                <a:latin typeface="Calibri"/>
                <a:ea typeface="Calibri"/>
                <a:cs typeface="Calibri"/>
                <a:sym typeface="Calibri"/>
              </a:rPr>
              <a:t>permettersi</a:t>
            </a:r>
            <a:r>
              <a:rPr lang="en-GB" sz="1600" dirty="0">
                <a:latin typeface="Calibri"/>
                <a:ea typeface="Calibri"/>
                <a:cs typeface="Calibri"/>
                <a:sym typeface="Calibri"/>
              </a:rPr>
              <a:t> di </a:t>
            </a:r>
            <a:r>
              <a:rPr lang="en-GB" sz="1600" dirty="0" err="1">
                <a:latin typeface="Calibri"/>
                <a:ea typeface="Calibri"/>
                <a:cs typeface="Calibri"/>
                <a:sym typeface="Calibri"/>
              </a:rPr>
              <a:t>viaggiare</a:t>
            </a:r>
            <a:r>
              <a:rPr lang="en-GB" sz="1600" dirty="0">
                <a:latin typeface="Calibri"/>
                <a:ea typeface="Calibri"/>
                <a:cs typeface="Calibri"/>
                <a:sym typeface="Calibri"/>
              </a:rPr>
              <a:t>, </a:t>
            </a:r>
            <a:r>
              <a:rPr lang="en-GB" sz="1600" dirty="0" err="1">
                <a:latin typeface="Calibri"/>
                <a:ea typeface="Calibri"/>
                <a:cs typeface="Calibri"/>
                <a:sym typeface="Calibri"/>
              </a:rPr>
              <a:t>l'impatto</a:t>
            </a:r>
            <a:r>
              <a:rPr lang="en-GB" sz="1600" dirty="0">
                <a:latin typeface="Calibri"/>
                <a:ea typeface="Calibri"/>
                <a:cs typeface="Calibri"/>
                <a:sym typeface="Calibri"/>
              </a:rPr>
              <a:t> </a:t>
            </a:r>
            <a:r>
              <a:rPr lang="en-GB" sz="1600" dirty="0" err="1">
                <a:latin typeface="Calibri"/>
                <a:ea typeface="Calibri"/>
                <a:cs typeface="Calibri"/>
                <a:sym typeface="Calibri"/>
              </a:rPr>
              <a:t>ambientale</a:t>
            </a:r>
            <a:r>
              <a:rPr lang="en-GB" sz="1600" dirty="0">
                <a:latin typeface="Calibri"/>
                <a:ea typeface="Calibri"/>
                <a:cs typeface="Calibri"/>
                <a:sym typeface="Calibri"/>
              </a:rPr>
              <a:t> del turismo </a:t>
            </a:r>
            <a:r>
              <a:rPr lang="en-GB" sz="1600" dirty="0" err="1">
                <a:latin typeface="Calibri"/>
                <a:ea typeface="Calibri"/>
                <a:cs typeface="Calibri"/>
                <a:sym typeface="Calibri"/>
              </a:rPr>
              <a:t>aumenterà</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p:txBody>
      </p:sp>
      <p:sp>
        <p:nvSpPr>
          <p:cNvPr id="735" name="Google Shape;735;p21"/>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Esplorare le strategie per ridurre l'impronta di carbonio dei viaggi.</a:t>
            </a:r>
            <a:endParaRPr/>
          </a:p>
        </p:txBody>
      </p:sp>
      <p:sp>
        <p:nvSpPr>
          <p:cNvPr id="736" name="Google Shape;736;p21"/>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1b Il turismo oggi</a:t>
            </a:r>
            <a:endParaRPr/>
          </a:p>
        </p:txBody>
      </p:sp>
      <p:pic>
        <p:nvPicPr>
          <p:cNvPr id="737" name="Google Shape;737;p21" descr="Une image contenant texte, capture d’écran, cercle, diagramme&#10;&#10;Description générée automatiquement"/>
          <p:cNvPicPr preferRelativeResize="0"/>
          <p:nvPr/>
        </p:nvPicPr>
        <p:blipFill rotWithShape="1">
          <a:blip r:embed="rId3">
            <a:alphaModFix/>
          </a:blip>
          <a:srcRect/>
          <a:stretch/>
        </p:blipFill>
        <p:spPr>
          <a:xfrm>
            <a:off x="1022396" y="4024457"/>
            <a:ext cx="5735676" cy="5096510"/>
          </a:xfrm>
          <a:prstGeom prst="rect">
            <a:avLst/>
          </a:prstGeom>
          <a:solidFill>
            <a:schemeClr val="lt1"/>
          </a:solidFill>
          <a:ln>
            <a:noFill/>
          </a:ln>
        </p:spPr>
      </p:pic>
      <p:sp>
        <p:nvSpPr>
          <p:cNvPr id="738" name="Google Shape;738;p21"/>
          <p:cNvSpPr txBox="1"/>
          <p:nvPr/>
        </p:nvSpPr>
        <p:spPr>
          <a:xfrm>
            <a:off x="973412" y="8807731"/>
            <a:ext cx="4491532"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GB" sz="800" b="0" i="0" u="none" strike="noStrike" cap="none">
                <a:solidFill>
                  <a:srgbClr val="6D6E71"/>
                </a:solidFill>
                <a:latin typeface="Calibri"/>
                <a:ea typeface="Calibri"/>
                <a:cs typeface="Calibri"/>
                <a:sym typeface="Calibri"/>
              </a:rPr>
              <a:t>Credito: </a:t>
            </a:r>
            <a:r>
              <a:rPr lang="en-GB" sz="800" b="0" i="0" u="sng" strike="noStrike" cap="none">
                <a:solidFill>
                  <a:srgbClr val="6D6E7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a:t>
            </a:r>
            <a:r>
              <a:rPr lang="en-GB" sz="800" b="0" i="0" u="none" strike="noStrike" cap="none">
                <a:solidFill>
                  <a:srgbClr val="6D6E71"/>
                </a:solidFill>
                <a:latin typeface="Calibri"/>
                <a:ea typeface="Calibri"/>
                <a:cs typeface="Calibri"/>
                <a:sym typeface="Calibri"/>
              </a:rPr>
              <a:t>//sustainabletravel.org/issues/carbon-footprint-tourism. Questo grafico mostra le diverse attività che contribuiscono all'impronta di carbonio totale del turismo. Fonte dei dati: </a:t>
            </a:r>
            <a:r>
              <a:rPr lang="en-GB" sz="800" b="0" i="0" u="sng" strike="noStrike" cap="none">
                <a:solidFill>
                  <a:srgbClr val="6D6E7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Nature Climate Change (2018)</a:t>
            </a:r>
            <a:endParaRPr sz="800" b="0" i="0" u="none" strike="noStrike" cap="none">
              <a:solidFill>
                <a:srgbClr val="6D6E7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42"/>
        <p:cNvGrpSpPr/>
        <p:nvPr/>
      </p:nvGrpSpPr>
      <p:grpSpPr>
        <a:xfrm>
          <a:off x="0" y="0"/>
          <a:ext cx="0" cy="0"/>
          <a:chOff x="0" y="0"/>
          <a:chExt cx="0" cy="0"/>
        </a:xfrm>
      </p:grpSpPr>
      <p:sp>
        <p:nvSpPr>
          <p:cNvPr id="743" name="Google Shape;743;p22"/>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22</a:t>
            </a:fld>
            <a:endParaRPr/>
          </a:p>
        </p:txBody>
      </p:sp>
      <p:sp>
        <p:nvSpPr>
          <p:cNvPr id="744" name="Google Shape;744;p22"/>
          <p:cNvSpPr txBox="1">
            <a:spLocks noGrp="1"/>
          </p:cNvSpPr>
          <p:nvPr>
            <p:ph type="body" idx="1"/>
          </p:nvPr>
        </p:nvSpPr>
        <p:spPr>
          <a:xfrm>
            <a:off x="354450" y="2285625"/>
            <a:ext cx="6632400" cy="74007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Viaggiare da un luogo all'altro è fondamentale per il turismo. In aereo, in auto, in treno, in nave o persino in mongolfiera, questi mezzi di trasporto ci permettono di visitare destinazioni in tutto il mondo. Tuttavia, tutti questi spostamenti lasciano un'impronta di carbonio significativa.</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Oggi i trasporti sono la principale fonte di emissioni di gas serra nel turismo. In media, gli aerei e le automobili producono la maggior quantità di CO2 per chilometro percorso da ciascun passeggero, mentre gli autobus turistici, i traghetti e i treni ne producono meno. Negli ultimi anni, il numero di persone che viaggiano a livello internazionale è aumentato a dismisura grazie ai prezzi più accessibili dei biglietti aerei. Di conseguenza, tra il 2005 e il 2016, le emissioni del turismo legate ai trasporti sono aumentate di oltre il 60%.</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p:txBody>
      </p:sp>
      <p:sp>
        <p:nvSpPr>
          <p:cNvPr id="745" name="Google Shape;745;p22"/>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Trasporto</a:t>
            </a:r>
            <a:endParaRPr/>
          </a:p>
        </p:txBody>
      </p:sp>
      <p:sp>
        <p:nvSpPr>
          <p:cNvPr id="746" name="Google Shape;746;p22"/>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1b Il turismo oggi</a:t>
            </a:r>
            <a:endParaRPr/>
          </a:p>
        </p:txBody>
      </p:sp>
      <p:pic>
        <p:nvPicPr>
          <p:cNvPr id="747" name="Google Shape;747;p22" descr="Une image contenant capture d’écran, logiciel, Logiciel multimédia, texte&#10;&#10;Description générée automatiquement"/>
          <p:cNvPicPr preferRelativeResize="0"/>
          <p:nvPr/>
        </p:nvPicPr>
        <p:blipFill rotWithShape="1">
          <a:blip r:embed="rId3">
            <a:alphaModFix/>
          </a:blip>
          <a:srcRect/>
          <a:stretch/>
        </p:blipFill>
        <p:spPr>
          <a:xfrm>
            <a:off x="2168666" y="5442542"/>
            <a:ext cx="4746342" cy="3622947"/>
          </a:xfrm>
          <a:prstGeom prst="rect">
            <a:avLst/>
          </a:prstGeom>
          <a:noFill/>
          <a:ln>
            <a:noFill/>
          </a:ln>
        </p:spPr>
      </p:pic>
      <p:sp>
        <p:nvSpPr>
          <p:cNvPr id="748" name="Google Shape;748;p22"/>
          <p:cNvSpPr txBox="1"/>
          <p:nvPr/>
        </p:nvSpPr>
        <p:spPr>
          <a:xfrm>
            <a:off x="2318634" y="8997808"/>
            <a:ext cx="45834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GB" sz="800" b="0" i="0" u="none" strike="noStrike" cap="none">
                <a:solidFill>
                  <a:srgbClr val="6D6E71"/>
                </a:solidFill>
                <a:latin typeface="Calibri"/>
                <a:ea typeface="Calibri"/>
                <a:cs typeface="Calibri"/>
                <a:sym typeface="Calibri"/>
              </a:rPr>
              <a:t>Credito: </a:t>
            </a:r>
            <a:r>
              <a:rPr lang="en-GB" sz="800" b="0" i="0" u="sng" strike="noStrike" cap="none">
                <a:solidFill>
                  <a:srgbClr val="6D6E7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a:t>
            </a:r>
            <a:r>
              <a:rPr lang="en-GB" sz="800" b="0" i="0" u="none" strike="noStrike" cap="none">
                <a:solidFill>
                  <a:srgbClr val="6D6E71"/>
                </a:solidFill>
                <a:latin typeface="Calibri"/>
                <a:ea typeface="Calibri"/>
                <a:cs typeface="Calibri"/>
                <a:sym typeface="Calibri"/>
              </a:rPr>
              <a:t>//sustainabletravel.org/issues/carbon-footprint-tourism. Si tratta di medie basate sui </a:t>
            </a:r>
            <a:r>
              <a:rPr lang="en-GB" sz="800" b="0" i="0" u="sng" strike="noStrike" cap="none">
                <a:solidFill>
                  <a:srgbClr val="6D6E7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fattori di conversione del Regno Unito del 2020</a:t>
            </a:r>
            <a:r>
              <a:rPr lang="en-GB" sz="800" b="0" i="0" u="none" strike="noStrike" cap="none">
                <a:solidFill>
                  <a:srgbClr val="6D6E71"/>
                </a:solidFill>
                <a:latin typeface="Calibri"/>
                <a:ea typeface="Calibri"/>
                <a:cs typeface="Calibri"/>
                <a:sym typeface="Calibri"/>
              </a:rPr>
              <a:t>. I valori variano in base alla distanza percorsa, al modello di veicolo, al tasso di occupazione, alla classe di volo e a vari altri fattori.</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52"/>
        <p:cNvGrpSpPr/>
        <p:nvPr/>
      </p:nvGrpSpPr>
      <p:grpSpPr>
        <a:xfrm>
          <a:off x="0" y="0"/>
          <a:ext cx="0" cy="0"/>
          <a:chOff x="0" y="0"/>
          <a:chExt cx="0" cy="0"/>
        </a:xfrm>
      </p:grpSpPr>
      <p:sp>
        <p:nvSpPr>
          <p:cNvPr id="753" name="Google Shape;753;p23"/>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23</a:t>
            </a:fld>
            <a:endParaRPr/>
          </a:p>
        </p:txBody>
      </p:sp>
      <p:sp>
        <p:nvSpPr>
          <p:cNvPr id="754" name="Google Shape;754;p23"/>
          <p:cNvSpPr txBox="1">
            <a:spLocks noGrp="1"/>
          </p:cNvSpPr>
          <p:nvPr>
            <p:ph type="body" idx="1"/>
          </p:nvPr>
        </p:nvSpPr>
        <p:spPr>
          <a:xfrm>
            <a:off x="801602" y="2257665"/>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Il turismo può avere effetti positivi e negativi sulle comunità locali e sul loro patrimonio culturale. In positivo, può dare impulso all'economia, creare posti di lavoro, promuovere l'orgoglio della comunità, favorire gli scambi culturali e migliorare i servizi sociali. Può anche contribuire a far rivivere le arti, i mestieri e le tradizioni locali, nonché a restaurare l'architettura tradizionale. Tuttavia, ci sono anche aspetti negativi, come i cambiamenti delle norme sociali, i danni al patrimonio culturale e gli effetti negativi sulla salute, sulla sicurezza e sull'ambiente. Inoltre, il turismo può creare insoddisfazione per i posti di lavoro disponibili e diminuire il coinvolgimento della comunità nella pianificazione turistica. Per garantire uno sviluppo sostenibile e il benessere delle comunità ospitanti, i responsabili politici dovrebbero lavorare per ridurre al minimo gli impatti negativi e coinvolgere i locali nei processi decisionali.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i="1">
                <a:latin typeface="Calibri"/>
                <a:ea typeface="Calibri"/>
                <a:cs typeface="Calibri"/>
                <a:sym typeface="Calibri"/>
              </a:rPr>
              <a:t>Per proteggere i luoghi che amiamo visitare, è importante sviluppare i settori del turismo in modo responsabile. Ogni scelta che facciamo, da dove soggiorniamo a come ci spostiamo, può contribuire a preservare l'ambiente e a sostenere le comunità locali.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p:txBody>
      </p:sp>
      <p:sp>
        <p:nvSpPr>
          <p:cNvPr id="755" name="Google Shape;755;p23"/>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Impatto del turismo sulle comunità locali</a:t>
            </a:r>
            <a:endParaRPr/>
          </a:p>
        </p:txBody>
      </p:sp>
      <p:sp>
        <p:nvSpPr>
          <p:cNvPr id="756" name="Google Shape;756;p23"/>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1b Il turismo oggi</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760"/>
        <p:cNvGrpSpPr/>
        <p:nvPr/>
      </p:nvGrpSpPr>
      <p:grpSpPr>
        <a:xfrm>
          <a:off x="0" y="0"/>
          <a:ext cx="0" cy="0"/>
          <a:chOff x="0" y="0"/>
          <a:chExt cx="0" cy="0"/>
        </a:xfrm>
      </p:grpSpPr>
      <p:sp>
        <p:nvSpPr>
          <p:cNvPr id="761" name="Google Shape;761;p24"/>
          <p:cNvSpPr/>
          <p:nvPr/>
        </p:nvSpPr>
        <p:spPr>
          <a:xfrm>
            <a:off x="1" y="8288449"/>
            <a:ext cx="3289110" cy="24033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762" name="Google Shape;762;p24"/>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24</a:t>
            </a:fld>
            <a:endParaRPr/>
          </a:p>
        </p:txBody>
      </p:sp>
      <p:sp>
        <p:nvSpPr>
          <p:cNvPr id="763" name="Google Shape;763;p24"/>
          <p:cNvSpPr txBox="1">
            <a:spLocks noGrp="1"/>
          </p:cNvSpPr>
          <p:nvPr>
            <p:ph type="body" idx="1"/>
          </p:nvPr>
        </p:nvSpPr>
        <p:spPr>
          <a:xfrm>
            <a:off x="801602" y="2403364"/>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Il turismo ha il potenziale per essere leader nella sostenibilità abbracciando approcci e pratiche innovative che promuovono la conservazione dell'ambiente, la responsabilità sociale e la prosperità economica. Ecco alcune opportunità positive per il turismo di essere leader nella sostenibilità:</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Promuovere pratiche sostenibili: </a:t>
            </a:r>
            <a:r>
              <a:rPr lang="en-GB" sz="1600">
                <a:latin typeface="Calibri"/>
                <a:ea typeface="Calibri"/>
                <a:cs typeface="Calibri"/>
                <a:sym typeface="Calibri"/>
              </a:rPr>
              <a:t>Il turismo può dare l'esempio adottando e promuovendo pratiche sostenibili in tutto il settore, come la riduzione delle emissioni di carbonio, la minimizzazione dei rifiuti, la conservazione dell'acqua e dell'energia e il sostegno all'approvvigionamento locale e al commercio equo e solidale.</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Responsabilizzazione delle comunità locali: </a:t>
            </a:r>
            <a:r>
              <a:rPr lang="en-GB" sz="1600">
                <a:latin typeface="Calibri"/>
                <a:ea typeface="Calibri"/>
                <a:cs typeface="Calibri"/>
                <a:sym typeface="Calibri"/>
              </a:rPr>
              <a:t>Le iniziative di turismo sostenibile possono responsabilizzare le comunità locali coinvolgendole nei processi decisionali, offrendo opportunità economiche e preservando il patrimonio culturale. I progetti turistici basati sulla comunità, i soggiorni in famiglia e le esperienze culturali possono portare benefici diretti ai residenti locali e favorire il rispetto e la comprensione reciproci.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Conservazione delle risorse naturali: </a:t>
            </a:r>
            <a:r>
              <a:rPr lang="en-GB" sz="1600">
                <a:latin typeface="Calibri"/>
                <a:ea typeface="Calibri"/>
                <a:cs typeface="Calibri"/>
                <a:sym typeface="Calibri"/>
              </a:rPr>
              <a:t>Il turismo può svolgere un ruolo significativo nella conservazione delle risorse naturali e della biodiversità, sostenendo le aree protette, i progetti di conservazione della fauna selvatica e gli sforzi di ripristino degli habitat. Il turismo responsabile della fauna selvatica, gli eco-tour e le esperienze basate sulla natura possono sensibilizzare e generare fondi per le iniziative di conservazione.</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Sostenere il consumo responsabile: </a:t>
            </a:r>
            <a:r>
              <a:rPr lang="en-GB" sz="1600">
                <a:latin typeface="Calibri"/>
                <a:ea typeface="Calibri"/>
                <a:cs typeface="Calibri"/>
                <a:sym typeface="Calibri"/>
              </a:rPr>
              <a:t>Il turismo può promuovere modelli di consumo e produzione responsabili, incoraggiando i viaggiatori a scegliere alloggi, opzioni di trasporto e attività eco-compatibili che riducano al minimo l'impatto ambientale. </a:t>
            </a:r>
            <a:endParaRPr/>
          </a:p>
        </p:txBody>
      </p:sp>
      <p:sp>
        <p:nvSpPr>
          <p:cNvPr id="764" name="Google Shape;764;p24"/>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Identificare le opportunità per il settore turistico di essere leader nella sostenibilità</a:t>
            </a:r>
            <a:endParaRPr/>
          </a:p>
        </p:txBody>
      </p:sp>
      <p:sp>
        <p:nvSpPr>
          <p:cNvPr id="765" name="Google Shape;765;p24"/>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1b Il turismo oggi</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769"/>
        <p:cNvGrpSpPr/>
        <p:nvPr/>
      </p:nvGrpSpPr>
      <p:grpSpPr>
        <a:xfrm>
          <a:off x="0" y="0"/>
          <a:ext cx="0" cy="0"/>
          <a:chOff x="0" y="0"/>
          <a:chExt cx="0" cy="0"/>
        </a:xfrm>
      </p:grpSpPr>
      <p:sp>
        <p:nvSpPr>
          <p:cNvPr id="770" name="Google Shape;770;p25"/>
          <p:cNvSpPr/>
          <p:nvPr/>
        </p:nvSpPr>
        <p:spPr>
          <a:xfrm>
            <a:off x="0" y="8288449"/>
            <a:ext cx="3016155" cy="24033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771" name="Google Shape;771;p25"/>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25</a:t>
            </a:fld>
            <a:endParaRPr/>
          </a:p>
        </p:txBody>
      </p:sp>
      <p:sp>
        <p:nvSpPr>
          <p:cNvPr id="772" name="Google Shape;772;p25"/>
          <p:cNvSpPr txBox="1">
            <a:spLocks noGrp="1"/>
          </p:cNvSpPr>
          <p:nvPr>
            <p:ph type="body" idx="1"/>
          </p:nvPr>
        </p:nvSpPr>
        <p:spPr>
          <a:xfrm>
            <a:off x="412875" y="2257675"/>
            <a:ext cx="6345300" cy="74007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400"/>
              <a:buNone/>
            </a:pPr>
            <a:r>
              <a:rPr lang="en-GB">
                <a:latin typeface="Calibri"/>
                <a:ea typeface="Calibri"/>
                <a:cs typeface="Calibri"/>
                <a:sym typeface="Calibri"/>
              </a:rPr>
              <a:t>Le certificazioni e i marchi del turismo sostenibile possono aiutare i consumatori a fare scelte informate e a sostenere le imprese impegnate nella sostenibilità.</a:t>
            </a:r>
            <a:endParaRPr/>
          </a:p>
          <a:p>
            <a:pPr marL="0" lvl="0" indent="0" algn="just" rtl="0">
              <a:lnSpc>
                <a:spcPct val="100000"/>
              </a:lnSpc>
              <a:spcBef>
                <a:spcPts val="0"/>
              </a:spcBef>
              <a:spcAft>
                <a:spcPts val="0"/>
              </a:spcAft>
              <a:buClr>
                <a:srgbClr val="6D6E71"/>
              </a:buClr>
              <a:buSzPts val="1400"/>
              <a:buNone/>
            </a:pPr>
            <a:endParaRPr>
              <a:latin typeface="Calibri"/>
              <a:ea typeface="Calibri"/>
              <a:cs typeface="Calibri"/>
              <a:sym typeface="Calibri"/>
            </a:endParaRPr>
          </a:p>
          <a:p>
            <a:pPr marL="0" lvl="0" indent="0" algn="just" rtl="0">
              <a:lnSpc>
                <a:spcPct val="100000"/>
              </a:lnSpc>
              <a:spcBef>
                <a:spcPts val="0"/>
              </a:spcBef>
              <a:spcAft>
                <a:spcPts val="0"/>
              </a:spcAft>
              <a:buClr>
                <a:srgbClr val="6D6E71"/>
              </a:buClr>
              <a:buSzPts val="1400"/>
              <a:buNone/>
            </a:pPr>
            <a:r>
              <a:rPr lang="en-GB" b="1">
                <a:latin typeface="Calibri"/>
                <a:ea typeface="Calibri"/>
                <a:cs typeface="Calibri"/>
                <a:sym typeface="Calibri"/>
              </a:rPr>
              <a:t>Favorire lo scambio culturale: </a:t>
            </a:r>
            <a:r>
              <a:rPr lang="en-GB">
                <a:latin typeface="Calibri"/>
                <a:ea typeface="Calibri"/>
                <a:cs typeface="Calibri"/>
                <a:sym typeface="Calibri"/>
              </a:rPr>
              <a:t>Il turismo offre opportunità di scambio culturale, dialogo e comprensione tra persone di diversa provenienza. Promuovendo esperienze culturali autentiche, rispettando i costumi e le tradizioni locali e facilitando le interazioni significative, il turismo può favorire il rispetto reciproco, l'apprezzamento e la cittadinanza globale.</a:t>
            </a:r>
            <a:endParaRPr/>
          </a:p>
          <a:p>
            <a:pPr marL="0" lvl="0" indent="0" algn="just" rtl="0">
              <a:lnSpc>
                <a:spcPct val="100000"/>
              </a:lnSpc>
              <a:spcBef>
                <a:spcPts val="0"/>
              </a:spcBef>
              <a:spcAft>
                <a:spcPts val="0"/>
              </a:spcAft>
              <a:buClr>
                <a:srgbClr val="6D6E71"/>
              </a:buClr>
              <a:buSzPts val="1400"/>
              <a:buNone/>
            </a:pPr>
            <a:endParaRPr>
              <a:latin typeface="Calibri"/>
              <a:ea typeface="Calibri"/>
              <a:cs typeface="Calibri"/>
              <a:sym typeface="Calibri"/>
            </a:endParaRPr>
          </a:p>
          <a:p>
            <a:pPr marL="0" lvl="0" indent="0" algn="just" rtl="0">
              <a:lnSpc>
                <a:spcPct val="100000"/>
              </a:lnSpc>
              <a:spcBef>
                <a:spcPts val="0"/>
              </a:spcBef>
              <a:spcAft>
                <a:spcPts val="0"/>
              </a:spcAft>
              <a:buClr>
                <a:srgbClr val="6D6E71"/>
              </a:buClr>
              <a:buSzPts val="1400"/>
              <a:buNone/>
            </a:pPr>
            <a:r>
              <a:rPr lang="en-GB" b="1">
                <a:latin typeface="Calibri"/>
                <a:ea typeface="Calibri"/>
                <a:cs typeface="Calibri"/>
                <a:sym typeface="Calibri"/>
              </a:rPr>
              <a:t>Investire in infrastrutture sostenibili: </a:t>
            </a:r>
            <a:r>
              <a:rPr lang="en-GB">
                <a:latin typeface="Calibri"/>
                <a:ea typeface="Calibri"/>
                <a:cs typeface="Calibri"/>
                <a:sym typeface="Calibri"/>
              </a:rPr>
              <a:t>Gli investimenti in infrastrutture turistiche possono dare priorità alla sostenibilità incorporando pratiche di bioedilizia, tecnologie di energia rinnovabile, sistemi di gestione dell'acqua e dei rifiuti e soluzioni di trasporto a basso impatto. Lo sviluppo del turismo sostenibile può aumentare la resilienza, ridurre l'impronta ambientale e contribuire alle economie locali.</a:t>
            </a:r>
            <a:endParaRPr/>
          </a:p>
          <a:p>
            <a:pPr marL="0" lvl="0" indent="0" algn="just" rtl="0">
              <a:lnSpc>
                <a:spcPct val="100000"/>
              </a:lnSpc>
              <a:spcBef>
                <a:spcPts val="0"/>
              </a:spcBef>
              <a:spcAft>
                <a:spcPts val="0"/>
              </a:spcAft>
              <a:buClr>
                <a:srgbClr val="6D6E71"/>
              </a:buClr>
              <a:buSzPts val="1400"/>
              <a:buNone/>
            </a:pPr>
            <a:endParaRPr>
              <a:latin typeface="Calibri"/>
              <a:ea typeface="Calibri"/>
              <a:cs typeface="Calibri"/>
              <a:sym typeface="Calibri"/>
            </a:endParaRPr>
          </a:p>
          <a:p>
            <a:pPr marL="0" lvl="0" indent="0" algn="just" rtl="0">
              <a:lnSpc>
                <a:spcPct val="100000"/>
              </a:lnSpc>
              <a:spcBef>
                <a:spcPts val="0"/>
              </a:spcBef>
              <a:spcAft>
                <a:spcPts val="0"/>
              </a:spcAft>
              <a:buClr>
                <a:srgbClr val="6D6E71"/>
              </a:buClr>
              <a:buSzPts val="1400"/>
              <a:buNone/>
            </a:pPr>
            <a:r>
              <a:rPr lang="en-GB" b="1">
                <a:latin typeface="Calibri"/>
                <a:ea typeface="Calibri"/>
                <a:cs typeface="Calibri"/>
                <a:sym typeface="Calibri"/>
              </a:rPr>
              <a:t>Sostenere il cambiamento delle politiche: </a:t>
            </a:r>
            <a:r>
              <a:rPr lang="en-GB">
                <a:latin typeface="Calibri"/>
                <a:ea typeface="Calibri"/>
                <a:cs typeface="Calibri"/>
                <a:sym typeface="Calibri"/>
              </a:rPr>
              <a:t>L'industria del turismo può sostenere il cambiamento delle politiche e dei quadri normativi che supportano la sostenibilità, come le leggi sulla protezione ambientale, la pianificazione territoriale, le strategie di turismo sostenibile e gli incentivi per le pratiche ecocompatibili. La collaborazione tra governi, imprese e società civile può favorire cambiamenti positivi e promuovere lo sviluppo sostenibile.</a:t>
            </a:r>
            <a:endParaRPr/>
          </a:p>
          <a:p>
            <a:pPr marL="0" lvl="0" indent="0" algn="l" rtl="0">
              <a:lnSpc>
                <a:spcPct val="100000"/>
              </a:lnSpc>
              <a:spcBef>
                <a:spcPts val="0"/>
              </a:spcBef>
              <a:spcAft>
                <a:spcPts val="0"/>
              </a:spcAft>
              <a:buClr>
                <a:srgbClr val="6D6E71"/>
              </a:buClr>
              <a:buSzPts val="1400"/>
              <a:buNone/>
            </a:pPr>
            <a:br>
              <a:rPr lang="en-GB">
                <a:latin typeface="Calibri"/>
                <a:ea typeface="Calibri"/>
                <a:cs typeface="Calibri"/>
                <a:sym typeface="Calibri"/>
              </a:rPr>
            </a:br>
            <a:r>
              <a:rPr lang="en-GB" b="1">
                <a:latin typeface="Calibri"/>
                <a:ea typeface="Calibri"/>
                <a:cs typeface="Calibri"/>
                <a:sym typeface="Calibri"/>
              </a:rPr>
              <a:t>Promuovere l'educazione e la consapevolezza: </a:t>
            </a:r>
            <a:r>
              <a:rPr lang="en-GB">
                <a:latin typeface="Calibri"/>
                <a:ea typeface="Calibri"/>
                <a:cs typeface="Calibri"/>
                <a:sym typeface="Calibri"/>
              </a:rPr>
              <a:t>Il turismo può sensibilizzare sulle questioni ambientali e sociali, promuovere stili di vita sostenibili e ispirare azioni per un cambiamento positivo. Programmi educativi, centri di interpretazione, visite guidate e attività di coinvolgimento della comunità possono informare e responsabilizzare i viaggiatori a diventare amministratori responsabili del pianeta.</a:t>
            </a:r>
            <a:br>
              <a:rPr lang="en-GB">
                <a:latin typeface="Calibri"/>
                <a:ea typeface="Calibri"/>
                <a:cs typeface="Calibri"/>
                <a:sym typeface="Calibri"/>
              </a:rPr>
            </a:br>
            <a:endParaRPr>
              <a:latin typeface="Calibri"/>
              <a:ea typeface="Calibri"/>
              <a:cs typeface="Calibri"/>
              <a:sym typeface="Calibri"/>
            </a:endParaRPr>
          </a:p>
          <a:p>
            <a:pPr marL="0" lvl="0" indent="0" algn="just" rtl="0">
              <a:lnSpc>
                <a:spcPct val="100000"/>
              </a:lnSpc>
              <a:spcBef>
                <a:spcPts val="0"/>
              </a:spcBef>
              <a:spcAft>
                <a:spcPts val="0"/>
              </a:spcAft>
              <a:buClr>
                <a:srgbClr val="6D6E71"/>
              </a:buClr>
              <a:buSzPts val="1400"/>
              <a:buNone/>
            </a:pPr>
            <a:r>
              <a:rPr lang="en-GB" sz="1400" b="1">
                <a:latin typeface="Calibri"/>
                <a:ea typeface="Calibri"/>
                <a:cs typeface="Calibri"/>
                <a:sym typeface="Calibri"/>
              </a:rPr>
              <a:t>Promuovere l'educazione e la consapevolezza: </a:t>
            </a:r>
            <a:r>
              <a:rPr lang="en-GB" sz="1400">
                <a:latin typeface="Calibri"/>
                <a:ea typeface="Calibri"/>
                <a:cs typeface="Calibri"/>
                <a:sym typeface="Calibri"/>
              </a:rPr>
              <a:t>Il turismo può sensibilizzare sulle questioni ambientali e sociali, promuovere stili di vita sostenibili e ispirare azioni per un cambiamento positivo. Programmi educativi, centri di interpretazione, visite guidate e attività di coinvolgimento della comunità possono informare e responsabilizzare i viaggiatori a diventare amministratori responsabili del pianeta.</a:t>
            </a:r>
            <a:endParaRPr/>
          </a:p>
          <a:p>
            <a:pPr marL="0" lvl="0" indent="0" algn="just" rtl="0">
              <a:lnSpc>
                <a:spcPct val="100000"/>
              </a:lnSpc>
              <a:spcBef>
                <a:spcPts val="0"/>
              </a:spcBef>
              <a:spcAft>
                <a:spcPts val="0"/>
              </a:spcAft>
              <a:buClr>
                <a:srgbClr val="6D6E71"/>
              </a:buClr>
              <a:buSzPts val="1400"/>
              <a:buNone/>
            </a:pPr>
            <a:endParaRPr sz="1400">
              <a:latin typeface="Calibri"/>
              <a:ea typeface="Calibri"/>
              <a:cs typeface="Calibri"/>
              <a:sym typeface="Calibri"/>
            </a:endParaRPr>
          </a:p>
          <a:p>
            <a:pPr marL="0" lvl="0" indent="0" algn="just" rtl="0">
              <a:lnSpc>
                <a:spcPct val="100000"/>
              </a:lnSpc>
              <a:spcBef>
                <a:spcPts val="0"/>
              </a:spcBef>
              <a:spcAft>
                <a:spcPts val="0"/>
              </a:spcAft>
              <a:buClr>
                <a:srgbClr val="6D6E71"/>
              </a:buClr>
              <a:buSzPts val="1400"/>
              <a:buNone/>
            </a:pPr>
            <a:r>
              <a:rPr lang="en-GB" sz="1400">
                <a:latin typeface="Calibri"/>
                <a:ea typeface="Calibri"/>
                <a:cs typeface="Calibri"/>
                <a:sym typeface="Calibri"/>
              </a:rPr>
              <a:t>Cogliendo queste opportunità e lavorando in modo collaborativo verso pratiche turistiche sostenibili, il settore può dare l'esempio e contribuire a un futuro più sostenibile e resiliente per tutti.</a:t>
            </a:r>
            <a:endParaRPr/>
          </a:p>
          <a:p>
            <a:pPr marL="0" lvl="0" indent="0" algn="just" rtl="0">
              <a:lnSpc>
                <a:spcPct val="100000"/>
              </a:lnSpc>
              <a:spcBef>
                <a:spcPts val="0"/>
              </a:spcBef>
              <a:spcAft>
                <a:spcPts val="0"/>
              </a:spcAft>
              <a:buClr>
                <a:srgbClr val="6D6E71"/>
              </a:buClr>
              <a:buSzPts val="1400"/>
              <a:buNone/>
            </a:pPr>
            <a:endParaRPr>
              <a:latin typeface="Calibri"/>
              <a:ea typeface="Calibri"/>
              <a:cs typeface="Calibri"/>
              <a:sym typeface="Calibri"/>
            </a:endParaRPr>
          </a:p>
          <a:p>
            <a:pPr marL="0" lvl="0" indent="0" algn="just" rtl="0">
              <a:lnSpc>
                <a:spcPct val="100000"/>
              </a:lnSpc>
              <a:spcBef>
                <a:spcPts val="0"/>
              </a:spcBef>
              <a:spcAft>
                <a:spcPts val="0"/>
              </a:spcAft>
              <a:buClr>
                <a:srgbClr val="6D6E71"/>
              </a:buClr>
              <a:buSzPts val="1400"/>
              <a:buNone/>
            </a:pPr>
            <a:endParaRPr>
              <a:latin typeface="Calibri"/>
              <a:ea typeface="Calibri"/>
              <a:cs typeface="Calibri"/>
              <a:sym typeface="Calibri"/>
            </a:endParaRPr>
          </a:p>
        </p:txBody>
      </p:sp>
      <p:sp>
        <p:nvSpPr>
          <p:cNvPr id="773" name="Google Shape;773;p25"/>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Identificare le opportunità per il settore turistico di essere leader nella sostenibilità</a:t>
            </a:r>
            <a:endParaRPr/>
          </a:p>
        </p:txBody>
      </p:sp>
      <p:sp>
        <p:nvSpPr>
          <p:cNvPr id="774" name="Google Shape;774;p25"/>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1b Il turismo oggi</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78"/>
        <p:cNvGrpSpPr/>
        <p:nvPr/>
      </p:nvGrpSpPr>
      <p:grpSpPr>
        <a:xfrm>
          <a:off x="0" y="0"/>
          <a:ext cx="0" cy="0"/>
          <a:chOff x="0" y="0"/>
          <a:chExt cx="0" cy="0"/>
        </a:xfrm>
      </p:grpSpPr>
      <p:sp>
        <p:nvSpPr>
          <p:cNvPr id="779" name="Google Shape;779;p26"/>
          <p:cNvSpPr/>
          <p:nvPr/>
        </p:nvSpPr>
        <p:spPr>
          <a:xfrm>
            <a:off x="0" y="8288449"/>
            <a:ext cx="5063319" cy="24033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780" name="Google Shape;780;p26"/>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26</a:t>
            </a:fld>
            <a:endParaRPr/>
          </a:p>
        </p:txBody>
      </p:sp>
      <p:sp>
        <p:nvSpPr>
          <p:cNvPr id="781" name="Google Shape;781;p26"/>
          <p:cNvSpPr txBox="1">
            <a:spLocks noGrp="1"/>
          </p:cNvSpPr>
          <p:nvPr>
            <p:ph type="body" idx="1"/>
          </p:nvPr>
        </p:nvSpPr>
        <p:spPr>
          <a:xfrm>
            <a:off x="801602" y="2403364"/>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Industria del turismo:</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i="1">
                <a:latin typeface="Calibri"/>
                <a:ea typeface="Calibri"/>
                <a:cs typeface="Calibri"/>
                <a:sym typeface="Calibri"/>
              </a:rPr>
              <a:t>Implementare pratiche sostenibili: </a:t>
            </a:r>
            <a:r>
              <a:rPr lang="en-GB" sz="1600">
                <a:latin typeface="Calibri"/>
                <a:ea typeface="Calibri"/>
                <a:cs typeface="Calibri"/>
                <a:sym typeface="Calibri"/>
              </a:rPr>
              <a:t>L'industria turistica deve dare priorità allo sviluppo sostenibile e ridurre al minimo l'impatto ambientale e sociale.</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i="1">
                <a:latin typeface="Calibri"/>
                <a:ea typeface="Calibri"/>
                <a:cs typeface="Calibri"/>
                <a:sym typeface="Calibri"/>
              </a:rPr>
              <a:t>Promuovere il turismo responsabile: </a:t>
            </a:r>
            <a:r>
              <a:rPr lang="en-GB" sz="1600">
                <a:latin typeface="Calibri"/>
                <a:ea typeface="Calibri"/>
                <a:cs typeface="Calibri"/>
                <a:sym typeface="Calibri"/>
              </a:rPr>
              <a:t>Incoraggiare i turisti a praticare attività che rispettino le culture locali, preservino gli habitat naturali e sostengano le comunità locali.</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a:latin typeface="Calibri"/>
                <a:ea typeface="Calibri"/>
                <a:cs typeface="Calibri"/>
                <a:sym typeface="Calibri"/>
              </a:rPr>
              <a:t>Investire nelle infrastrutture: Sviluppare infrastrutture sostenibili che riducano al minimo i danni ambientali e migliorino il benessere delle comunità ospitanti.</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i="1">
                <a:latin typeface="Calibri"/>
                <a:ea typeface="Calibri"/>
                <a:cs typeface="Calibri"/>
                <a:sym typeface="Calibri"/>
              </a:rPr>
              <a:t>Educare i turisti</a:t>
            </a:r>
            <a:r>
              <a:rPr lang="en-GB" sz="1600" b="1">
                <a:latin typeface="Calibri"/>
                <a:ea typeface="Calibri"/>
                <a:cs typeface="Calibri"/>
                <a:sym typeface="Calibri"/>
              </a:rPr>
              <a:t>: </a:t>
            </a:r>
            <a:r>
              <a:rPr lang="en-GB" sz="1600">
                <a:latin typeface="Calibri"/>
                <a:ea typeface="Calibri"/>
                <a:cs typeface="Calibri"/>
                <a:sym typeface="Calibri"/>
              </a:rPr>
              <a:t>Fornire informazioni e risorse per aiutare i turisti a fare scelte responsabili e a comprendere l'importanza del turismo sostenibile.</a:t>
            </a:r>
            <a:endParaRPr/>
          </a:p>
          <a:p>
            <a:pPr marL="0" lvl="0" indent="0" algn="just" rtl="0">
              <a:lnSpc>
                <a:spcPct val="100000"/>
              </a:lnSpc>
              <a:spcBef>
                <a:spcPts val="0"/>
              </a:spcBef>
              <a:spcAft>
                <a:spcPts val="0"/>
              </a:spcAft>
              <a:buClr>
                <a:srgbClr val="6D6E71"/>
              </a:buClr>
              <a:buSzPts val="1600"/>
              <a:buNone/>
            </a:pPr>
            <a:endParaRPr sz="1600" b="1">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Viaggiatori:</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i="1">
                <a:latin typeface="Calibri"/>
                <a:ea typeface="Calibri"/>
                <a:cs typeface="Calibri"/>
                <a:sym typeface="Calibri"/>
              </a:rPr>
              <a:t>Scegliere opzioni di viaggio responsabili</a:t>
            </a:r>
            <a:r>
              <a:rPr lang="en-GB" sz="1600" b="1">
                <a:latin typeface="Calibri"/>
                <a:ea typeface="Calibri"/>
                <a:cs typeface="Calibri"/>
                <a:sym typeface="Calibri"/>
              </a:rPr>
              <a:t>: </a:t>
            </a:r>
            <a:r>
              <a:rPr lang="en-GB" sz="1600">
                <a:latin typeface="Calibri"/>
                <a:ea typeface="Calibri"/>
                <a:cs typeface="Calibri"/>
                <a:sym typeface="Calibri"/>
              </a:rPr>
              <a:t>Scegliere alloggi, operatori turistici e attività che privilegiano la sostenibilità e riducono al minimo gli impatti negativi sull'ambiente e sulle comunità locali.</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i="1">
                <a:latin typeface="Calibri"/>
                <a:ea typeface="Calibri"/>
                <a:cs typeface="Calibri"/>
                <a:sym typeface="Calibri"/>
              </a:rPr>
              <a:t>Rispettare le culture locali: </a:t>
            </a:r>
            <a:r>
              <a:rPr lang="en-GB" sz="1600">
                <a:latin typeface="Calibri"/>
                <a:ea typeface="Calibri"/>
                <a:cs typeface="Calibri"/>
                <a:sym typeface="Calibri"/>
              </a:rPr>
              <a:t>Conoscere e rispettare le usanze, le tradizioni e i valori dei luoghi visitati e comportarsi in modo culturalmente sensibile.</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i="1">
                <a:latin typeface="Calibri"/>
                <a:ea typeface="Calibri"/>
                <a:cs typeface="Calibri"/>
                <a:sym typeface="Calibri"/>
              </a:rPr>
              <a:t>Ridurre al minimo l'impatto ambientale: </a:t>
            </a:r>
            <a:r>
              <a:rPr lang="en-GB" sz="1600">
                <a:latin typeface="Calibri"/>
                <a:ea typeface="Calibri"/>
                <a:cs typeface="Calibri"/>
                <a:sym typeface="Calibri"/>
              </a:rPr>
              <a:t>Ridurre i rifiuti, conservare le risorse e minimizzare il consumo energetico durante il viaggio.</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i="1">
                <a:latin typeface="Calibri"/>
                <a:ea typeface="Calibri"/>
                <a:cs typeface="Calibri"/>
                <a:sym typeface="Calibri"/>
              </a:rPr>
              <a:t>Sostenere le economie locali: </a:t>
            </a:r>
            <a:r>
              <a:rPr lang="en-GB" sz="1600">
                <a:latin typeface="Calibri"/>
                <a:ea typeface="Calibri"/>
                <a:cs typeface="Calibri"/>
                <a:sym typeface="Calibri"/>
              </a:rPr>
              <a:t>Patrocinare le imprese locali, gli artigiani e i venditori di cibo per contribuire positivamente allo sviluppo economico delle comunità ospitanti.</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i="1">
                <a:latin typeface="Calibri"/>
                <a:ea typeface="Calibri"/>
                <a:cs typeface="Calibri"/>
                <a:sym typeface="Calibri"/>
              </a:rPr>
              <a:t>Sostenere il cambiamento: </a:t>
            </a:r>
            <a:r>
              <a:rPr lang="en-GB" sz="1600">
                <a:latin typeface="Calibri"/>
                <a:ea typeface="Calibri"/>
                <a:cs typeface="Calibri"/>
                <a:sym typeface="Calibri"/>
              </a:rPr>
              <a:t>Parlare a favore di pratiche turistiche responsabili e sostenere le iniziative che promuovono la sostenibilità all'interno dell'industria turistica.</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p:txBody>
      </p:sp>
      <p:sp>
        <p:nvSpPr>
          <p:cNvPr id="782" name="Google Shape;782;p26"/>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fontScale="92500"/>
          </a:bodyPr>
          <a:lstStyle/>
          <a:p>
            <a:pPr marL="0" marR="0" lvl="0" indent="0" algn="just" rtl="0">
              <a:lnSpc>
                <a:spcPct val="100000"/>
              </a:lnSpc>
              <a:spcBef>
                <a:spcPts val="0"/>
              </a:spcBef>
              <a:spcAft>
                <a:spcPts val="0"/>
              </a:spcAft>
              <a:buClr>
                <a:srgbClr val="6D6E71"/>
              </a:buClr>
              <a:buSzPts val="1800"/>
              <a:buFont typeface="Arial"/>
              <a:buNone/>
            </a:pPr>
            <a:r>
              <a:rPr lang="en-GB"/>
              <a:t>Il ruolo dell'industria turistica e dei viaggiatori nella promozione di pratiche di viaggio responsabili</a:t>
            </a:r>
            <a:endParaRPr/>
          </a:p>
        </p:txBody>
      </p:sp>
      <p:sp>
        <p:nvSpPr>
          <p:cNvPr id="783" name="Google Shape;783;p26"/>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1b Il turismo oggi</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87"/>
        <p:cNvGrpSpPr/>
        <p:nvPr/>
      </p:nvGrpSpPr>
      <p:grpSpPr>
        <a:xfrm>
          <a:off x="0" y="0"/>
          <a:ext cx="0" cy="0"/>
          <a:chOff x="0" y="0"/>
          <a:chExt cx="0" cy="0"/>
        </a:xfrm>
      </p:grpSpPr>
      <p:sp>
        <p:nvSpPr>
          <p:cNvPr id="788" name="Google Shape;788;p27"/>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27</a:t>
            </a:fld>
            <a:endParaRPr/>
          </a:p>
        </p:txBody>
      </p:sp>
      <p:sp>
        <p:nvSpPr>
          <p:cNvPr id="789" name="Google Shape;789;p27"/>
          <p:cNvSpPr txBox="1">
            <a:spLocks noGrp="1"/>
          </p:cNvSpPr>
          <p:nvPr>
            <p:ph type="body" idx="1"/>
          </p:nvPr>
        </p:nvSpPr>
        <p:spPr>
          <a:xfrm>
            <a:off x="3779837" y="833157"/>
            <a:ext cx="1955741" cy="200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8000"/>
              <a:buNone/>
            </a:pPr>
            <a:r>
              <a:rPr lang="en-GB"/>
              <a:t>1c</a:t>
            </a:r>
            <a:endParaRPr/>
          </a:p>
        </p:txBody>
      </p:sp>
      <p:sp>
        <p:nvSpPr>
          <p:cNvPr id="790" name="Google Shape;790;p27"/>
          <p:cNvSpPr txBox="1">
            <a:spLocks noGrp="1"/>
          </p:cNvSpPr>
          <p:nvPr>
            <p:ph type="body" idx="2"/>
          </p:nvPr>
        </p:nvSpPr>
        <p:spPr>
          <a:xfrm>
            <a:off x="3779837" y="2592720"/>
            <a:ext cx="3779838" cy="200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2800"/>
              <a:buNone/>
            </a:pPr>
            <a:r>
              <a:rPr lang="en-GB"/>
              <a:t>Turismo sostenibile</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94"/>
        <p:cNvGrpSpPr/>
        <p:nvPr/>
      </p:nvGrpSpPr>
      <p:grpSpPr>
        <a:xfrm>
          <a:off x="0" y="0"/>
          <a:ext cx="0" cy="0"/>
          <a:chOff x="0" y="0"/>
          <a:chExt cx="0" cy="0"/>
        </a:xfrm>
      </p:grpSpPr>
      <p:sp>
        <p:nvSpPr>
          <p:cNvPr id="795" name="Google Shape;795;p28"/>
          <p:cNvSpPr/>
          <p:nvPr/>
        </p:nvSpPr>
        <p:spPr>
          <a:xfrm>
            <a:off x="0" y="8288449"/>
            <a:ext cx="5063319" cy="24033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796" name="Google Shape;796;p28"/>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28</a:t>
            </a:fld>
            <a:endParaRPr/>
          </a:p>
        </p:txBody>
      </p:sp>
      <p:sp>
        <p:nvSpPr>
          <p:cNvPr id="797" name="Google Shape;797;p28"/>
          <p:cNvSpPr txBox="1">
            <a:spLocks noGrp="1"/>
          </p:cNvSpPr>
          <p:nvPr>
            <p:ph type="body" idx="1"/>
          </p:nvPr>
        </p:nvSpPr>
        <p:spPr>
          <a:xfrm>
            <a:off x="801602" y="2403364"/>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500"/>
              <a:buNone/>
            </a:pPr>
            <a:r>
              <a:rPr lang="en-GB" sz="1500">
                <a:latin typeface="Calibri"/>
                <a:ea typeface="Calibri"/>
                <a:cs typeface="Calibri"/>
                <a:sym typeface="Calibri"/>
              </a:rPr>
              <a:t>Le linee guida e le pratiche di gestione dello sviluppo turistico sostenibile sono applicabili a tutte le forme di turismo in tutti i tipi di destinazioni, compreso il turismo di massa e i vari segmenti del turismo di nicchia. I principi della sostenibilità si riferiscono agli aspetti ambientali, economici e socioculturali dello sviluppo turistico, e per garantirne la sostenibilità a lungo termine è necessario stabilire un equilibrio adeguato tra queste tre dimensioni.</a:t>
            </a:r>
            <a:endParaRPr/>
          </a:p>
          <a:p>
            <a:pPr marL="0" lvl="0" indent="0" algn="just" rtl="0">
              <a:lnSpc>
                <a:spcPct val="100000"/>
              </a:lnSpc>
              <a:spcBef>
                <a:spcPts val="0"/>
              </a:spcBef>
              <a:spcAft>
                <a:spcPts val="0"/>
              </a:spcAft>
              <a:buClr>
                <a:srgbClr val="6D6E71"/>
              </a:buClr>
              <a:buSzPts val="1500"/>
              <a:buNone/>
            </a:pPr>
            <a:endParaRPr sz="1500">
              <a:latin typeface="Calibri"/>
              <a:ea typeface="Calibri"/>
              <a:cs typeface="Calibri"/>
              <a:sym typeface="Calibri"/>
            </a:endParaRPr>
          </a:p>
          <a:p>
            <a:pPr marL="0" lvl="0" indent="0" algn="just" rtl="0">
              <a:lnSpc>
                <a:spcPct val="100000"/>
              </a:lnSpc>
              <a:spcBef>
                <a:spcPts val="0"/>
              </a:spcBef>
              <a:spcAft>
                <a:spcPts val="0"/>
              </a:spcAft>
              <a:buClr>
                <a:srgbClr val="6D6E71"/>
              </a:buClr>
              <a:buSzPts val="1500"/>
              <a:buNone/>
            </a:pPr>
            <a:r>
              <a:rPr lang="en-GB" sz="1500" b="1">
                <a:latin typeface="Calibri"/>
                <a:ea typeface="Calibri"/>
                <a:cs typeface="Calibri"/>
                <a:sym typeface="Calibri"/>
              </a:rPr>
              <a:t>Pertanto, il turismo sostenibile dovrebbe:</a:t>
            </a:r>
            <a:endParaRPr/>
          </a:p>
          <a:p>
            <a:pPr marL="342900" lvl="0" indent="-342900" algn="just" rtl="0">
              <a:lnSpc>
                <a:spcPct val="100000"/>
              </a:lnSpc>
              <a:spcBef>
                <a:spcPts val="0"/>
              </a:spcBef>
              <a:spcAft>
                <a:spcPts val="0"/>
              </a:spcAft>
              <a:buClr>
                <a:srgbClr val="6D6E71"/>
              </a:buClr>
              <a:buSzPts val="1500"/>
              <a:buFont typeface="Century Schoolbook"/>
              <a:buAutoNum type="arabicPeriod"/>
            </a:pPr>
            <a:r>
              <a:rPr lang="en-GB" sz="1500" b="1">
                <a:latin typeface="Calibri"/>
                <a:ea typeface="Calibri"/>
                <a:cs typeface="Calibri"/>
                <a:sym typeface="Calibri"/>
              </a:rPr>
              <a:t>Utilizzare in modo ottimale le risorse ambientali </a:t>
            </a:r>
            <a:r>
              <a:rPr lang="en-GB" sz="1500">
                <a:latin typeface="Calibri"/>
                <a:ea typeface="Calibri"/>
                <a:cs typeface="Calibri"/>
                <a:sym typeface="Calibri"/>
              </a:rPr>
              <a:t>che costituiscono un elemento chiave dello sviluppo turistico, mantenendo i processi ecologici essenziali e contribuendo alla conservazione del patrimonio naturale e della biodiversità.</a:t>
            </a:r>
            <a:endParaRPr/>
          </a:p>
          <a:p>
            <a:pPr marL="342900" lvl="0" indent="-342900" algn="just" rtl="0">
              <a:lnSpc>
                <a:spcPct val="100000"/>
              </a:lnSpc>
              <a:spcBef>
                <a:spcPts val="0"/>
              </a:spcBef>
              <a:spcAft>
                <a:spcPts val="0"/>
              </a:spcAft>
              <a:buClr>
                <a:srgbClr val="6D6E71"/>
              </a:buClr>
              <a:buSzPts val="1500"/>
              <a:buFont typeface="Century Schoolbook"/>
              <a:buAutoNum type="arabicPeriod"/>
            </a:pPr>
            <a:r>
              <a:rPr lang="en-GB" sz="1500" b="1">
                <a:latin typeface="Calibri"/>
                <a:ea typeface="Calibri"/>
                <a:cs typeface="Calibri"/>
                <a:sym typeface="Calibri"/>
              </a:rPr>
              <a:t>Rispettare l'autenticità socio-culturale delle comunità ospitanti</a:t>
            </a:r>
            <a:r>
              <a:rPr lang="en-GB" sz="1500">
                <a:latin typeface="Calibri"/>
                <a:ea typeface="Calibri"/>
                <a:cs typeface="Calibri"/>
                <a:sym typeface="Calibri"/>
              </a:rPr>
              <a:t>, conservare il loro patrimonio culturale costruito e vivente e i valori tradizionali, e contribuire alla comprensione e alla tolleranza interculturale.</a:t>
            </a:r>
            <a:endParaRPr/>
          </a:p>
          <a:p>
            <a:pPr marL="342900" lvl="0" indent="-342900" algn="just" rtl="0">
              <a:lnSpc>
                <a:spcPct val="100000"/>
              </a:lnSpc>
              <a:spcBef>
                <a:spcPts val="0"/>
              </a:spcBef>
              <a:spcAft>
                <a:spcPts val="0"/>
              </a:spcAft>
              <a:buClr>
                <a:srgbClr val="6D6E71"/>
              </a:buClr>
              <a:buSzPts val="1500"/>
              <a:buFont typeface="Century Schoolbook"/>
              <a:buAutoNum type="arabicPeriod"/>
            </a:pPr>
            <a:r>
              <a:rPr lang="en-GB" sz="1500" b="1">
                <a:latin typeface="Calibri"/>
                <a:ea typeface="Calibri"/>
                <a:cs typeface="Calibri"/>
                <a:sym typeface="Calibri"/>
              </a:rPr>
              <a:t>Garantire operazioni economiche redditizie e a lungo termine</a:t>
            </a:r>
            <a:r>
              <a:rPr lang="en-GB" sz="1500">
                <a:latin typeface="Calibri"/>
                <a:ea typeface="Calibri"/>
                <a:cs typeface="Calibri"/>
                <a:sym typeface="Calibri"/>
              </a:rPr>
              <a:t>, fornendo benefici socio-economici a tutte le parti interessate che siano equamente distribuiti, comprese opportunità di lavoro e di reddito stabili e servizi sociali alle comunità ospitanti, e contribuendo alla riduzione della povertà.</a:t>
            </a:r>
            <a:endParaRPr/>
          </a:p>
          <a:p>
            <a:pPr marL="0" lvl="0" indent="0" algn="just" rtl="0">
              <a:lnSpc>
                <a:spcPct val="100000"/>
              </a:lnSpc>
              <a:spcBef>
                <a:spcPts val="0"/>
              </a:spcBef>
              <a:spcAft>
                <a:spcPts val="0"/>
              </a:spcAft>
              <a:buClr>
                <a:srgbClr val="6D6E71"/>
              </a:buClr>
              <a:buSzPts val="1500"/>
              <a:buNone/>
            </a:pPr>
            <a:endParaRPr sz="1500">
              <a:latin typeface="Calibri"/>
              <a:ea typeface="Calibri"/>
              <a:cs typeface="Calibri"/>
              <a:sym typeface="Calibri"/>
            </a:endParaRPr>
          </a:p>
          <a:p>
            <a:pPr marL="0" lvl="0" indent="0" algn="just" rtl="0">
              <a:lnSpc>
                <a:spcPct val="100000"/>
              </a:lnSpc>
              <a:spcBef>
                <a:spcPts val="0"/>
              </a:spcBef>
              <a:spcAft>
                <a:spcPts val="0"/>
              </a:spcAft>
              <a:buClr>
                <a:srgbClr val="6D6E71"/>
              </a:buClr>
              <a:buSzPts val="1500"/>
              <a:buNone/>
            </a:pPr>
            <a:r>
              <a:rPr lang="en-GB" sz="1500">
                <a:latin typeface="Calibri"/>
                <a:ea typeface="Calibri"/>
                <a:cs typeface="Calibri"/>
                <a:sym typeface="Calibri"/>
              </a:rPr>
              <a:t>Lo sviluppo del turismo sostenibile richiede la partecipazione informata di tutte le parti interessate, nonché una forte leadership politica per garantire un'ampia partecipazione e la creazione di consenso. Il raggiungimento del turismo sostenibile è un processo continuo e richiede un monitoraggio costante degli impatti, introducendo le necessarie misure preventive e/o correttive quando necessario.</a:t>
            </a:r>
            <a:endParaRPr/>
          </a:p>
          <a:p>
            <a:pPr marL="0" lvl="0" indent="0" algn="just" rtl="0">
              <a:lnSpc>
                <a:spcPct val="100000"/>
              </a:lnSpc>
              <a:spcBef>
                <a:spcPts val="0"/>
              </a:spcBef>
              <a:spcAft>
                <a:spcPts val="0"/>
              </a:spcAft>
              <a:buClr>
                <a:srgbClr val="6D6E71"/>
              </a:buClr>
              <a:buSzPts val="1500"/>
              <a:buNone/>
            </a:pPr>
            <a:endParaRPr sz="1500">
              <a:latin typeface="Calibri"/>
              <a:ea typeface="Calibri"/>
              <a:cs typeface="Calibri"/>
              <a:sym typeface="Calibri"/>
            </a:endParaRPr>
          </a:p>
          <a:p>
            <a:pPr marL="0" lvl="0" indent="0" algn="just" rtl="0">
              <a:lnSpc>
                <a:spcPct val="100000"/>
              </a:lnSpc>
              <a:spcBef>
                <a:spcPts val="0"/>
              </a:spcBef>
              <a:spcAft>
                <a:spcPts val="0"/>
              </a:spcAft>
              <a:buClr>
                <a:srgbClr val="6D6E71"/>
              </a:buClr>
              <a:buSzPts val="1500"/>
              <a:buNone/>
            </a:pPr>
            <a:r>
              <a:rPr lang="en-GB" sz="1500">
                <a:latin typeface="Calibri"/>
                <a:ea typeface="Calibri"/>
                <a:cs typeface="Calibri"/>
                <a:sym typeface="Calibri"/>
              </a:rPr>
              <a:t>Il turismo sostenibile dovrebbe inoltre mantenere un alto livello di soddisfazione dei turisti e garantire loro un'esperienza significativa, sensibilizzandoli sui temi della sostenibilità e promuovendo tra loro pratiche di turismo sostenibile.</a:t>
            </a:r>
            <a:endParaRPr/>
          </a:p>
          <a:p>
            <a:pPr marL="0" lvl="0" indent="0" algn="just" rtl="0">
              <a:lnSpc>
                <a:spcPct val="100000"/>
              </a:lnSpc>
              <a:spcBef>
                <a:spcPts val="0"/>
              </a:spcBef>
              <a:spcAft>
                <a:spcPts val="0"/>
              </a:spcAft>
              <a:buClr>
                <a:srgbClr val="6D6E71"/>
              </a:buClr>
              <a:buSzPts val="1500"/>
              <a:buNone/>
            </a:pPr>
            <a:endParaRPr sz="1500">
              <a:latin typeface="Calibri"/>
              <a:ea typeface="Calibri"/>
              <a:cs typeface="Calibri"/>
              <a:sym typeface="Calibri"/>
            </a:endParaRPr>
          </a:p>
        </p:txBody>
      </p:sp>
      <p:sp>
        <p:nvSpPr>
          <p:cNvPr id="798" name="Google Shape;798;p28"/>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Comprendere i principi del turismo sostenibile e le sue 3 P.</a:t>
            </a:r>
            <a:endParaRPr/>
          </a:p>
        </p:txBody>
      </p:sp>
      <p:sp>
        <p:nvSpPr>
          <p:cNvPr id="799" name="Google Shape;799;p28"/>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1c Turismo sostenibile</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sp>
        <p:nvSpPr>
          <p:cNvPr id="804" name="Google Shape;804;p29"/>
          <p:cNvSpPr/>
          <p:nvPr/>
        </p:nvSpPr>
        <p:spPr>
          <a:xfrm>
            <a:off x="0" y="8288449"/>
            <a:ext cx="5063319" cy="24033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805" name="Google Shape;805;p29"/>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29</a:t>
            </a:fld>
            <a:endParaRPr/>
          </a:p>
        </p:txBody>
      </p:sp>
      <p:sp>
        <p:nvSpPr>
          <p:cNvPr id="806" name="Google Shape;806;p29"/>
          <p:cNvSpPr txBox="1">
            <a:spLocks noGrp="1"/>
          </p:cNvSpPr>
          <p:nvPr>
            <p:ph type="body" idx="1"/>
          </p:nvPr>
        </p:nvSpPr>
        <p:spPr>
          <a:xfrm>
            <a:off x="904336" y="2110150"/>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Lo </a:t>
            </a:r>
            <a:r>
              <a:rPr lang="en-GB" sz="1600" dirty="0" err="1">
                <a:latin typeface="Calibri"/>
                <a:ea typeface="Calibri"/>
                <a:cs typeface="Calibri"/>
                <a:sym typeface="Calibri"/>
              </a:rPr>
              <a:t>sviluppo</a:t>
            </a:r>
            <a:r>
              <a:rPr lang="en-GB" sz="1600" dirty="0">
                <a:latin typeface="Calibri"/>
                <a:ea typeface="Calibri"/>
                <a:cs typeface="Calibri"/>
                <a:sym typeface="Calibri"/>
              </a:rPr>
              <a:t> del turismo </a:t>
            </a:r>
            <a:r>
              <a:rPr lang="en-GB" sz="1600" dirty="0" err="1">
                <a:latin typeface="Calibri"/>
                <a:ea typeface="Calibri"/>
                <a:cs typeface="Calibri"/>
                <a:sym typeface="Calibri"/>
              </a:rPr>
              <a:t>sostenibile</a:t>
            </a:r>
            <a:r>
              <a:rPr lang="en-GB" sz="1600" dirty="0">
                <a:latin typeface="Calibri"/>
                <a:ea typeface="Calibri"/>
                <a:cs typeface="Calibri"/>
                <a:sym typeface="Calibri"/>
              </a:rPr>
              <a:t> </a:t>
            </a:r>
            <a:r>
              <a:rPr lang="en-GB" sz="1600" dirty="0" err="1">
                <a:latin typeface="Calibri"/>
                <a:ea typeface="Calibri"/>
                <a:cs typeface="Calibri"/>
                <a:sym typeface="Calibri"/>
              </a:rPr>
              <a:t>richiede</a:t>
            </a:r>
            <a:r>
              <a:rPr lang="en-GB" sz="1600" dirty="0">
                <a:latin typeface="Calibri"/>
                <a:ea typeface="Calibri"/>
                <a:cs typeface="Calibri"/>
                <a:sym typeface="Calibri"/>
              </a:rPr>
              <a:t> la </a:t>
            </a:r>
            <a:r>
              <a:rPr lang="en-GB" sz="1600" dirty="0" err="1">
                <a:latin typeface="Calibri"/>
                <a:ea typeface="Calibri"/>
                <a:cs typeface="Calibri"/>
                <a:sym typeface="Calibri"/>
              </a:rPr>
              <a:t>partecipazione</a:t>
            </a:r>
            <a:r>
              <a:rPr lang="en-GB" sz="1600" dirty="0">
                <a:latin typeface="Calibri"/>
                <a:ea typeface="Calibri"/>
                <a:cs typeface="Calibri"/>
                <a:sym typeface="Calibri"/>
              </a:rPr>
              <a:t> </a:t>
            </a:r>
            <a:r>
              <a:rPr lang="en-GB" sz="1600" dirty="0" err="1">
                <a:latin typeface="Calibri"/>
                <a:ea typeface="Calibri"/>
                <a:cs typeface="Calibri"/>
                <a:sym typeface="Calibri"/>
              </a:rPr>
              <a:t>informata</a:t>
            </a:r>
            <a:r>
              <a:rPr lang="en-GB" sz="1600" dirty="0">
                <a:latin typeface="Calibri"/>
                <a:ea typeface="Calibri"/>
                <a:cs typeface="Calibri"/>
                <a:sym typeface="Calibri"/>
              </a:rPr>
              <a:t> di tutte le parti </a:t>
            </a:r>
            <a:r>
              <a:rPr lang="en-GB" sz="1600" dirty="0" err="1">
                <a:latin typeface="Calibri"/>
                <a:ea typeface="Calibri"/>
                <a:cs typeface="Calibri"/>
                <a:sym typeface="Calibri"/>
              </a:rPr>
              <a:t>interessate</a:t>
            </a:r>
            <a:r>
              <a:rPr lang="en-GB" sz="1600" dirty="0">
                <a:latin typeface="Calibri"/>
                <a:ea typeface="Calibri"/>
                <a:cs typeface="Calibri"/>
                <a:sym typeface="Calibri"/>
              </a:rPr>
              <a:t>, </a:t>
            </a:r>
            <a:r>
              <a:rPr lang="en-GB" sz="1600" dirty="0" err="1">
                <a:latin typeface="Calibri"/>
                <a:ea typeface="Calibri"/>
                <a:cs typeface="Calibri"/>
                <a:sym typeface="Calibri"/>
              </a:rPr>
              <a:t>nonché</a:t>
            </a:r>
            <a:r>
              <a:rPr lang="en-GB" sz="1600" dirty="0">
                <a:latin typeface="Calibri"/>
                <a:ea typeface="Calibri"/>
                <a:cs typeface="Calibri"/>
                <a:sym typeface="Calibri"/>
              </a:rPr>
              <a:t> </a:t>
            </a:r>
            <a:r>
              <a:rPr lang="en-GB" sz="1600" dirty="0" err="1">
                <a:latin typeface="Calibri"/>
                <a:ea typeface="Calibri"/>
                <a:cs typeface="Calibri"/>
                <a:sym typeface="Calibri"/>
              </a:rPr>
              <a:t>una</a:t>
            </a:r>
            <a:r>
              <a:rPr lang="en-GB" sz="1600" dirty="0">
                <a:latin typeface="Calibri"/>
                <a:ea typeface="Calibri"/>
                <a:cs typeface="Calibri"/>
                <a:sym typeface="Calibri"/>
              </a:rPr>
              <a:t> forte leadership </a:t>
            </a:r>
            <a:r>
              <a:rPr lang="en-GB" sz="1600" dirty="0" err="1">
                <a:latin typeface="Calibri"/>
                <a:ea typeface="Calibri"/>
                <a:cs typeface="Calibri"/>
                <a:sym typeface="Calibri"/>
              </a:rPr>
              <a:t>politica</a:t>
            </a:r>
            <a:r>
              <a:rPr lang="en-GB" sz="1600" dirty="0">
                <a:latin typeface="Calibri"/>
                <a:ea typeface="Calibri"/>
                <a:cs typeface="Calibri"/>
                <a:sym typeface="Calibri"/>
              </a:rPr>
              <a:t> per </a:t>
            </a:r>
            <a:r>
              <a:rPr lang="en-GB" sz="1600" dirty="0" err="1">
                <a:latin typeface="Calibri"/>
                <a:ea typeface="Calibri"/>
                <a:cs typeface="Calibri"/>
                <a:sym typeface="Calibri"/>
              </a:rPr>
              <a:t>garantire</a:t>
            </a:r>
            <a:r>
              <a:rPr lang="en-GB" sz="1600" dirty="0">
                <a:latin typeface="Calibri"/>
                <a:ea typeface="Calibri"/>
                <a:cs typeface="Calibri"/>
                <a:sym typeface="Calibri"/>
              </a:rPr>
              <a:t> </a:t>
            </a:r>
            <a:r>
              <a:rPr lang="en-GB" sz="1600" dirty="0" err="1">
                <a:latin typeface="Calibri"/>
                <a:ea typeface="Calibri"/>
                <a:cs typeface="Calibri"/>
                <a:sym typeface="Calibri"/>
              </a:rPr>
              <a:t>un'ampia</a:t>
            </a:r>
            <a:r>
              <a:rPr lang="en-GB" sz="1600" dirty="0">
                <a:latin typeface="Calibri"/>
                <a:ea typeface="Calibri"/>
                <a:cs typeface="Calibri"/>
                <a:sym typeface="Calibri"/>
              </a:rPr>
              <a:t> </a:t>
            </a:r>
            <a:r>
              <a:rPr lang="en-GB" sz="1600" dirty="0" err="1">
                <a:latin typeface="Calibri"/>
                <a:ea typeface="Calibri"/>
                <a:cs typeface="Calibri"/>
                <a:sym typeface="Calibri"/>
              </a:rPr>
              <a:t>partecipazione</a:t>
            </a:r>
            <a:r>
              <a:rPr lang="en-GB" sz="1600" dirty="0">
                <a:latin typeface="Calibri"/>
                <a:ea typeface="Calibri"/>
                <a:cs typeface="Calibri"/>
                <a:sym typeface="Calibri"/>
              </a:rPr>
              <a:t> e la </a:t>
            </a:r>
            <a:r>
              <a:rPr lang="en-GB" sz="1600" dirty="0" err="1">
                <a:latin typeface="Calibri"/>
                <a:ea typeface="Calibri"/>
                <a:cs typeface="Calibri"/>
                <a:sym typeface="Calibri"/>
              </a:rPr>
              <a:t>creazione</a:t>
            </a:r>
            <a:r>
              <a:rPr lang="en-GB" sz="1600" dirty="0">
                <a:latin typeface="Calibri"/>
                <a:ea typeface="Calibri"/>
                <a:cs typeface="Calibri"/>
                <a:sym typeface="Calibri"/>
              </a:rPr>
              <a:t> di </a:t>
            </a:r>
            <a:r>
              <a:rPr lang="en-GB" sz="1600" dirty="0" err="1">
                <a:latin typeface="Calibri"/>
                <a:ea typeface="Calibri"/>
                <a:cs typeface="Calibri"/>
                <a:sym typeface="Calibri"/>
              </a:rPr>
              <a:t>consenso</a:t>
            </a:r>
            <a:r>
              <a:rPr lang="en-GB" sz="1600" dirty="0">
                <a:latin typeface="Calibri"/>
                <a:ea typeface="Calibri"/>
                <a:cs typeface="Calibri"/>
                <a:sym typeface="Calibri"/>
              </a:rPr>
              <a:t>. Il </a:t>
            </a:r>
            <a:r>
              <a:rPr lang="en-GB" sz="1600" dirty="0" err="1">
                <a:latin typeface="Calibri"/>
                <a:ea typeface="Calibri"/>
                <a:cs typeface="Calibri"/>
                <a:sym typeface="Calibri"/>
              </a:rPr>
              <a:t>raggiungimento</a:t>
            </a:r>
            <a:r>
              <a:rPr lang="en-GB" sz="1600" dirty="0">
                <a:latin typeface="Calibri"/>
                <a:ea typeface="Calibri"/>
                <a:cs typeface="Calibri"/>
                <a:sym typeface="Calibri"/>
              </a:rPr>
              <a:t> del turismo </a:t>
            </a:r>
            <a:r>
              <a:rPr lang="en-GB" sz="1600" dirty="0" err="1">
                <a:latin typeface="Calibri"/>
                <a:ea typeface="Calibri"/>
                <a:cs typeface="Calibri"/>
                <a:sym typeface="Calibri"/>
              </a:rPr>
              <a:t>sostenibile</a:t>
            </a:r>
            <a:r>
              <a:rPr lang="en-GB" sz="1600" dirty="0">
                <a:latin typeface="Calibri"/>
                <a:ea typeface="Calibri"/>
                <a:cs typeface="Calibri"/>
                <a:sym typeface="Calibri"/>
              </a:rPr>
              <a:t> </a:t>
            </a:r>
            <a:r>
              <a:rPr lang="en-GB" sz="1600" dirty="0" err="1">
                <a:latin typeface="Calibri"/>
                <a:ea typeface="Calibri"/>
                <a:cs typeface="Calibri"/>
                <a:sym typeface="Calibri"/>
              </a:rPr>
              <a:t>è</a:t>
            </a:r>
            <a:r>
              <a:rPr lang="en-GB" sz="1600" dirty="0">
                <a:latin typeface="Calibri"/>
                <a:ea typeface="Calibri"/>
                <a:cs typeface="Calibri"/>
                <a:sym typeface="Calibri"/>
              </a:rPr>
              <a:t> un </a:t>
            </a:r>
            <a:r>
              <a:rPr lang="en-GB" sz="1600" dirty="0" err="1">
                <a:latin typeface="Calibri"/>
                <a:ea typeface="Calibri"/>
                <a:cs typeface="Calibri"/>
                <a:sym typeface="Calibri"/>
              </a:rPr>
              <a:t>processo</a:t>
            </a:r>
            <a:r>
              <a:rPr lang="en-GB" sz="1600" dirty="0">
                <a:latin typeface="Calibri"/>
                <a:ea typeface="Calibri"/>
                <a:cs typeface="Calibri"/>
                <a:sym typeface="Calibri"/>
              </a:rPr>
              <a:t> continuo e </a:t>
            </a:r>
            <a:r>
              <a:rPr lang="en-GB" sz="1600" dirty="0" err="1">
                <a:latin typeface="Calibri"/>
                <a:ea typeface="Calibri"/>
                <a:cs typeface="Calibri"/>
                <a:sym typeface="Calibri"/>
              </a:rPr>
              <a:t>richiede</a:t>
            </a:r>
            <a:r>
              <a:rPr lang="en-GB" sz="1600" dirty="0">
                <a:latin typeface="Calibri"/>
                <a:ea typeface="Calibri"/>
                <a:cs typeface="Calibri"/>
                <a:sym typeface="Calibri"/>
              </a:rPr>
              <a:t> un </a:t>
            </a:r>
            <a:r>
              <a:rPr lang="en-GB" sz="1600" dirty="0" err="1">
                <a:latin typeface="Calibri"/>
                <a:ea typeface="Calibri"/>
                <a:cs typeface="Calibri"/>
                <a:sym typeface="Calibri"/>
              </a:rPr>
              <a:t>monitoraggio</a:t>
            </a:r>
            <a:r>
              <a:rPr lang="en-GB" sz="1600" dirty="0">
                <a:latin typeface="Calibri"/>
                <a:ea typeface="Calibri"/>
                <a:cs typeface="Calibri"/>
                <a:sym typeface="Calibri"/>
              </a:rPr>
              <a:t> </a:t>
            </a:r>
            <a:r>
              <a:rPr lang="en-GB" sz="1600" dirty="0" err="1">
                <a:latin typeface="Calibri"/>
                <a:ea typeface="Calibri"/>
                <a:cs typeface="Calibri"/>
                <a:sym typeface="Calibri"/>
              </a:rPr>
              <a:t>costante</a:t>
            </a:r>
            <a:r>
              <a:rPr lang="en-GB" sz="1600" dirty="0">
                <a:latin typeface="Calibri"/>
                <a:ea typeface="Calibri"/>
                <a:cs typeface="Calibri"/>
                <a:sym typeface="Calibri"/>
              </a:rPr>
              <a:t> </a:t>
            </a:r>
            <a:r>
              <a:rPr lang="en-GB" sz="1600" dirty="0" err="1">
                <a:latin typeface="Calibri"/>
                <a:ea typeface="Calibri"/>
                <a:cs typeface="Calibri"/>
                <a:sym typeface="Calibri"/>
              </a:rPr>
              <a:t>degli</a:t>
            </a:r>
            <a:r>
              <a:rPr lang="en-GB" sz="1600" dirty="0">
                <a:latin typeface="Calibri"/>
                <a:ea typeface="Calibri"/>
                <a:cs typeface="Calibri"/>
                <a:sym typeface="Calibri"/>
              </a:rPr>
              <a:t> </a:t>
            </a:r>
            <a:r>
              <a:rPr lang="en-GB" sz="1600" dirty="0" err="1">
                <a:latin typeface="Calibri"/>
                <a:ea typeface="Calibri"/>
                <a:cs typeface="Calibri"/>
                <a:sym typeface="Calibri"/>
              </a:rPr>
              <a:t>impatti</a:t>
            </a:r>
            <a:r>
              <a:rPr lang="en-GB" sz="1600" dirty="0">
                <a:latin typeface="Calibri"/>
                <a:ea typeface="Calibri"/>
                <a:cs typeface="Calibri"/>
                <a:sym typeface="Calibri"/>
              </a:rPr>
              <a:t>, </a:t>
            </a:r>
            <a:r>
              <a:rPr lang="en-GB" sz="1600" dirty="0" err="1">
                <a:latin typeface="Calibri"/>
                <a:ea typeface="Calibri"/>
                <a:cs typeface="Calibri"/>
                <a:sym typeface="Calibri"/>
              </a:rPr>
              <a:t>introducendo</a:t>
            </a:r>
            <a:r>
              <a:rPr lang="en-GB" sz="1600" dirty="0">
                <a:latin typeface="Calibri"/>
                <a:ea typeface="Calibri"/>
                <a:cs typeface="Calibri"/>
                <a:sym typeface="Calibri"/>
              </a:rPr>
              <a:t> le </a:t>
            </a:r>
            <a:r>
              <a:rPr lang="en-GB" sz="1600" dirty="0" err="1">
                <a:latin typeface="Calibri"/>
                <a:ea typeface="Calibri"/>
                <a:cs typeface="Calibri"/>
                <a:sym typeface="Calibri"/>
              </a:rPr>
              <a:t>necessarie</a:t>
            </a:r>
            <a:r>
              <a:rPr lang="en-GB" sz="1600" dirty="0">
                <a:latin typeface="Calibri"/>
                <a:ea typeface="Calibri"/>
                <a:cs typeface="Calibri"/>
                <a:sym typeface="Calibri"/>
              </a:rPr>
              <a:t> </a:t>
            </a:r>
            <a:r>
              <a:rPr lang="en-GB" sz="1600" dirty="0" err="1">
                <a:latin typeface="Calibri"/>
                <a:ea typeface="Calibri"/>
                <a:cs typeface="Calibri"/>
                <a:sym typeface="Calibri"/>
              </a:rPr>
              <a:t>misure</a:t>
            </a:r>
            <a:r>
              <a:rPr lang="en-GB" sz="1600" dirty="0">
                <a:latin typeface="Calibri"/>
                <a:ea typeface="Calibri"/>
                <a:cs typeface="Calibri"/>
                <a:sym typeface="Calibri"/>
              </a:rPr>
              <a:t> preventive e/o </a:t>
            </a:r>
            <a:r>
              <a:rPr lang="en-GB" sz="1600" dirty="0" err="1">
                <a:latin typeface="Calibri"/>
                <a:ea typeface="Calibri"/>
                <a:cs typeface="Calibri"/>
                <a:sym typeface="Calibri"/>
              </a:rPr>
              <a:t>correttive</a:t>
            </a:r>
            <a:r>
              <a:rPr lang="en-GB" sz="1600" dirty="0">
                <a:latin typeface="Calibri"/>
                <a:ea typeface="Calibri"/>
                <a:cs typeface="Calibri"/>
                <a:sym typeface="Calibri"/>
              </a:rPr>
              <a:t> </a:t>
            </a:r>
            <a:r>
              <a:rPr lang="en-GB" sz="1600" dirty="0" err="1">
                <a:latin typeface="Calibri"/>
                <a:ea typeface="Calibri"/>
                <a:cs typeface="Calibri"/>
                <a:sym typeface="Calibri"/>
              </a:rPr>
              <a:t>quando</a:t>
            </a:r>
            <a:r>
              <a:rPr lang="en-GB" sz="1600" dirty="0">
                <a:latin typeface="Calibri"/>
                <a:ea typeface="Calibri"/>
                <a:cs typeface="Calibri"/>
                <a:sym typeface="Calibri"/>
              </a:rPr>
              <a:t> </a:t>
            </a:r>
            <a:r>
              <a:rPr lang="en-GB" sz="1600" dirty="0" err="1">
                <a:latin typeface="Calibri"/>
                <a:ea typeface="Calibri"/>
                <a:cs typeface="Calibri"/>
                <a:sym typeface="Calibri"/>
              </a:rPr>
              <a:t>necessario</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Il turismo </a:t>
            </a:r>
            <a:r>
              <a:rPr lang="en-GB" sz="1600" dirty="0" err="1">
                <a:latin typeface="Calibri"/>
                <a:ea typeface="Calibri"/>
                <a:cs typeface="Calibri"/>
                <a:sym typeface="Calibri"/>
              </a:rPr>
              <a:t>sostenibile</a:t>
            </a:r>
            <a:r>
              <a:rPr lang="en-GB" sz="1600" dirty="0">
                <a:latin typeface="Calibri"/>
                <a:ea typeface="Calibri"/>
                <a:cs typeface="Calibri"/>
                <a:sym typeface="Calibri"/>
              </a:rPr>
              <a:t> </a:t>
            </a:r>
            <a:r>
              <a:rPr lang="en-GB" sz="1600" dirty="0" err="1">
                <a:latin typeface="Calibri"/>
                <a:ea typeface="Calibri"/>
                <a:cs typeface="Calibri"/>
                <a:sym typeface="Calibri"/>
              </a:rPr>
              <a:t>dovrebbe</a:t>
            </a:r>
            <a:r>
              <a:rPr lang="en-GB" sz="1600" dirty="0">
                <a:latin typeface="Calibri"/>
                <a:ea typeface="Calibri"/>
                <a:cs typeface="Calibri"/>
                <a:sym typeface="Calibri"/>
              </a:rPr>
              <a:t> </a:t>
            </a:r>
            <a:r>
              <a:rPr lang="en-GB" sz="1600" dirty="0" err="1">
                <a:latin typeface="Calibri"/>
                <a:ea typeface="Calibri"/>
                <a:cs typeface="Calibri"/>
                <a:sym typeface="Calibri"/>
              </a:rPr>
              <a:t>inoltre</a:t>
            </a:r>
            <a:r>
              <a:rPr lang="en-GB" sz="1600" dirty="0">
                <a:latin typeface="Calibri"/>
                <a:ea typeface="Calibri"/>
                <a:cs typeface="Calibri"/>
                <a:sym typeface="Calibri"/>
              </a:rPr>
              <a:t> </a:t>
            </a:r>
            <a:r>
              <a:rPr lang="en-GB" sz="1600" dirty="0" err="1">
                <a:latin typeface="Calibri"/>
                <a:ea typeface="Calibri"/>
                <a:cs typeface="Calibri"/>
                <a:sym typeface="Calibri"/>
              </a:rPr>
              <a:t>mantenere</a:t>
            </a:r>
            <a:r>
              <a:rPr lang="en-GB" sz="1600" dirty="0">
                <a:latin typeface="Calibri"/>
                <a:ea typeface="Calibri"/>
                <a:cs typeface="Calibri"/>
                <a:sym typeface="Calibri"/>
              </a:rPr>
              <a:t> un alto </a:t>
            </a:r>
            <a:r>
              <a:rPr lang="en-GB" sz="1600" dirty="0" err="1">
                <a:latin typeface="Calibri"/>
                <a:ea typeface="Calibri"/>
                <a:cs typeface="Calibri"/>
                <a:sym typeface="Calibri"/>
              </a:rPr>
              <a:t>livello</a:t>
            </a:r>
            <a:r>
              <a:rPr lang="en-GB" sz="1600" dirty="0">
                <a:latin typeface="Calibri"/>
                <a:ea typeface="Calibri"/>
                <a:cs typeface="Calibri"/>
                <a:sym typeface="Calibri"/>
              </a:rPr>
              <a:t> di </a:t>
            </a:r>
            <a:r>
              <a:rPr lang="en-GB" sz="1600" dirty="0" err="1">
                <a:latin typeface="Calibri"/>
                <a:ea typeface="Calibri"/>
                <a:cs typeface="Calibri"/>
                <a:sym typeface="Calibri"/>
              </a:rPr>
              <a:t>soddisfazione</a:t>
            </a:r>
            <a:r>
              <a:rPr lang="en-GB" sz="1600" dirty="0">
                <a:latin typeface="Calibri"/>
                <a:ea typeface="Calibri"/>
                <a:cs typeface="Calibri"/>
                <a:sym typeface="Calibri"/>
              </a:rPr>
              <a:t> </a:t>
            </a:r>
            <a:r>
              <a:rPr lang="en-GB" sz="1600" dirty="0" err="1">
                <a:latin typeface="Calibri"/>
                <a:ea typeface="Calibri"/>
                <a:cs typeface="Calibri"/>
                <a:sym typeface="Calibri"/>
              </a:rPr>
              <a:t>dei</a:t>
            </a:r>
            <a:r>
              <a:rPr lang="en-GB" sz="1600" dirty="0">
                <a:latin typeface="Calibri"/>
                <a:ea typeface="Calibri"/>
                <a:cs typeface="Calibri"/>
                <a:sym typeface="Calibri"/>
              </a:rPr>
              <a:t> </a:t>
            </a:r>
            <a:r>
              <a:rPr lang="en-GB" sz="1600" dirty="0" err="1">
                <a:latin typeface="Calibri"/>
                <a:ea typeface="Calibri"/>
                <a:cs typeface="Calibri"/>
                <a:sym typeface="Calibri"/>
              </a:rPr>
              <a:t>turisti</a:t>
            </a:r>
            <a:r>
              <a:rPr lang="en-GB" sz="1600" dirty="0">
                <a:latin typeface="Calibri"/>
                <a:ea typeface="Calibri"/>
                <a:cs typeface="Calibri"/>
                <a:sym typeface="Calibri"/>
              </a:rPr>
              <a:t> e </a:t>
            </a:r>
            <a:r>
              <a:rPr lang="en-GB" sz="1600" dirty="0" err="1">
                <a:latin typeface="Calibri"/>
                <a:ea typeface="Calibri"/>
                <a:cs typeface="Calibri"/>
                <a:sym typeface="Calibri"/>
              </a:rPr>
              <a:t>garantire</a:t>
            </a:r>
            <a:r>
              <a:rPr lang="en-GB" sz="1600" dirty="0">
                <a:latin typeface="Calibri"/>
                <a:ea typeface="Calibri"/>
                <a:cs typeface="Calibri"/>
                <a:sym typeface="Calibri"/>
              </a:rPr>
              <a:t> loro </a:t>
            </a:r>
            <a:r>
              <a:rPr lang="en-GB" sz="1600" dirty="0" err="1">
                <a:latin typeface="Calibri"/>
                <a:ea typeface="Calibri"/>
                <a:cs typeface="Calibri"/>
                <a:sym typeface="Calibri"/>
              </a:rPr>
              <a:t>un'esperienza</a:t>
            </a:r>
            <a:r>
              <a:rPr lang="en-GB" sz="1600" dirty="0">
                <a:latin typeface="Calibri"/>
                <a:ea typeface="Calibri"/>
                <a:cs typeface="Calibri"/>
                <a:sym typeface="Calibri"/>
              </a:rPr>
              <a:t> </a:t>
            </a:r>
            <a:r>
              <a:rPr lang="en-GB" sz="1600" dirty="0" err="1">
                <a:latin typeface="Calibri"/>
                <a:ea typeface="Calibri"/>
                <a:cs typeface="Calibri"/>
                <a:sym typeface="Calibri"/>
              </a:rPr>
              <a:t>significativa</a:t>
            </a:r>
            <a:r>
              <a:rPr lang="en-GB" sz="1600" dirty="0">
                <a:latin typeface="Calibri"/>
                <a:ea typeface="Calibri"/>
                <a:cs typeface="Calibri"/>
                <a:sym typeface="Calibri"/>
              </a:rPr>
              <a:t>, </a:t>
            </a:r>
            <a:r>
              <a:rPr lang="en-GB" sz="1600" dirty="0" err="1">
                <a:latin typeface="Calibri"/>
                <a:ea typeface="Calibri"/>
                <a:cs typeface="Calibri"/>
                <a:sym typeface="Calibri"/>
              </a:rPr>
              <a:t>sensibilizzandoli</a:t>
            </a:r>
            <a:r>
              <a:rPr lang="en-GB" sz="1600" dirty="0">
                <a:latin typeface="Calibri"/>
                <a:ea typeface="Calibri"/>
                <a:cs typeface="Calibri"/>
                <a:sym typeface="Calibri"/>
              </a:rPr>
              <a:t> sui </a:t>
            </a:r>
            <a:r>
              <a:rPr lang="en-GB" sz="1600" dirty="0" err="1">
                <a:latin typeface="Calibri"/>
                <a:ea typeface="Calibri"/>
                <a:cs typeface="Calibri"/>
                <a:sym typeface="Calibri"/>
              </a:rPr>
              <a:t>temi</a:t>
            </a:r>
            <a:r>
              <a:rPr lang="en-GB" sz="1600" dirty="0">
                <a:latin typeface="Calibri"/>
                <a:ea typeface="Calibri"/>
                <a:cs typeface="Calibri"/>
                <a:sym typeface="Calibri"/>
              </a:rPr>
              <a:t> </a:t>
            </a:r>
            <a:r>
              <a:rPr lang="en-GB" sz="1600" dirty="0" err="1">
                <a:latin typeface="Calibri"/>
                <a:ea typeface="Calibri"/>
                <a:cs typeface="Calibri"/>
                <a:sym typeface="Calibri"/>
              </a:rPr>
              <a:t>della</a:t>
            </a:r>
            <a:r>
              <a:rPr lang="en-GB" sz="1600" dirty="0">
                <a:latin typeface="Calibri"/>
                <a:ea typeface="Calibri"/>
                <a:cs typeface="Calibri"/>
                <a:sym typeface="Calibri"/>
              </a:rPr>
              <a:t> </a:t>
            </a:r>
            <a:r>
              <a:rPr lang="en-GB" sz="1600" dirty="0" err="1">
                <a:latin typeface="Calibri"/>
                <a:ea typeface="Calibri"/>
                <a:cs typeface="Calibri"/>
                <a:sym typeface="Calibri"/>
              </a:rPr>
              <a:t>sostenibilità</a:t>
            </a:r>
            <a:r>
              <a:rPr lang="en-GB" sz="1600" dirty="0">
                <a:latin typeface="Calibri"/>
                <a:ea typeface="Calibri"/>
                <a:cs typeface="Calibri"/>
                <a:sym typeface="Calibri"/>
              </a:rPr>
              <a:t> e </a:t>
            </a:r>
            <a:r>
              <a:rPr lang="en-GB" sz="1600" dirty="0" err="1">
                <a:latin typeface="Calibri"/>
                <a:ea typeface="Calibri"/>
                <a:cs typeface="Calibri"/>
                <a:sym typeface="Calibri"/>
              </a:rPr>
              <a:t>promuovendo</a:t>
            </a:r>
            <a:r>
              <a:rPr lang="en-GB" sz="1600" dirty="0">
                <a:latin typeface="Calibri"/>
                <a:ea typeface="Calibri"/>
                <a:cs typeface="Calibri"/>
                <a:sym typeface="Calibri"/>
              </a:rPr>
              <a:t> </a:t>
            </a:r>
            <a:r>
              <a:rPr lang="en-GB" sz="1600" dirty="0" err="1">
                <a:latin typeface="Calibri"/>
                <a:ea typeface="Calibri"/>
                <a:cs typeface="Calibri"/>
                <a:sym typeface="Calibri"/>
              </a:rPr>
              <a:t>tra</a:t>
            </a:r>
            <a:r>
              <a:rPr lang="en-GB" sz="1600" dirty="0">
                <a:latin typeface="Calibri"/>
                <a:ea typeface="Calibri"/>
                <a:cs typeface="Calibri"/>
                <a:sym typeface="Calibri"/>
              </a:rPr>
              <a:t> loro </a:t>
            </a:r>
            <a:r>
              <a:rPr lang="en-GB" sz="1600" dirty="0" err="1">
                <a:latin typeface="Calibri"/>
                <a:ea typeface="Calibri"/>
                <a:cs typeface="Calibri"/>
                <a:sym typeface="Calibri"/>
              </a:rPr>
              <a:t>pratiche</a:t>
            </a:r>
            <a:r>
              <a:rPr lang="en-GB" sz="1600" dirty="0">
                <a:latin typeface="Calibri"/>
                <a:ea typeface="Calibri"/>
                <a:cs typeface="Calibri"/>
                <a:sym typeface="Calibri"/>
              </a:rPr>
              <a:t> di turismo </a:t>
            </a:r>
            <a:r>
              <a:rPr lang="en-GB" sz="1600" dirty="0" err="1">
                <a:latin typeface="Calibri"/>
                <a:ea typeface="Calibri"/>
                <a:cs typeface="Calibri"/>
                <a:sym typeface="Calibri"/>
              </a:rPr>
              <a:t>sostenibile</a:t>
            </a:r>
            <a:r>
              <a:rPr lang="en-GB" sz="1600" dirty="0">
                <a:latin typeface="Calibri"/>
                <a:ea typeface="Calibri"/>
                <a:cs typeface="Calibri"/>
                <a:sym typeface="Calibri"/>
              </a:rPr>
              <a:t>.</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Link a </a:t>
            </a:r>
            <a:r>
              <a:rPr lang="en-GB" sz="1600" dirty="0" err="1">
                <a:latin typeface="Calibri"/>
                <a:ea typeface="Calibri"/>
                <a:cs typeface="Calibri"/>
                <a:sym typeface="Calibri"/>
              </a:rPr>
              <a:t>una</a:t>
            </a:r>
            <a:r>
              <a:rPr lang="en-GB" sz="1600" dirty="0">
                <a:latin typeface="Calibri"/>
                <a:ea typeface="Calibri"/>
                <a:cs typeface="Calibri"/>
                <a:sym typeface="Calibri"/>
              </a:rPr>
              <a:t> </a:t>
            </a:r>
            <a:r>
              <a:rPr lang="en-GB" sz="1600" dirty="0" err="1">
                <a:latin typeface="Calibri"/>
                <a:ea typeface="Calibri"/>
                <a:cs typeface="Calibri"/>
                <a:sym typeface="Calibri"/>
              </a:rPr>
              <a:t>guida</a:t>
            </a:r>
            <a:r>
              <a:rPr lang="en-GB" sz="1600" dirty="0">
                <a:latin typeface="Calibri"/>
                <a:ea typeface="Calibri"/>
                <a:cs typeface="Calibri"/>
                <a:sym typeface="Calibri"/>
              </a:rPr>
              <a:t> del turismo </a:t>
            </a:r>
            <a:r>
              <a:rPr lang="en-GB" sz="1600" dirty="0" err="1">
                <a:latin typeface="Calibri"/>
                <a:ea typeface="Calibri"/>
                <a:cs typeface="Calibri"/>
                <a:sym typeface="Calibri"/>
              </a:rPr>
              <a:t>sostenibile</a:t>
            </a:r>
            <a:r>
              <a:rPr lang="en-GB" sz="1600" dirty="0">
                <a:latin typeface="Calibri"/>
                <a:ea typeface="Calibri"/>
                <a:cs typeface="Calibri"/>
                <a:sym typeface="Calibri"/>
              </a:rPr>
              <a:t>: </a:t>
            </a:r>
            <a:r>
              <a:rPr lang="en-GB" sz="1600" u="sng" dirty="0">
                <a:solidFill>
                  <a:schemeClr val="hlink"/>
                </a:solidFill>
                <a:latin typeface="Calibri"/>
                <a:ea typeface="Calibri"/>
                <a:cs typeface="Calibri"/>
                <a:sym typeface="Calibri"/>
                <a:hlinkClick r:id="rId3"/>
              </a:rPr>
              <a:t>https:</a:t>
            </a:r>
            <a:r>
              <a:rPr lang="en-GB" sz="1600" dirty="0">
                <a:latin typeface="Calibri"/>
                <a:ea typeface="Calibri"/>
                <a:cs typeface="Calibri"/>
                <a:sym typeface="Calibri"/>
              </a:rPr>
              <a:t>//</a:t>
            </a:r>
            <a:r>
              <a:rPr lang="en-GB" sz="1600" dirty="0" err="1">
                <a:latin typeface="Calibri"/>
                <a:ea typeface="Calibri"/>
                <a:cs typeface="Calibri"/>
                <a:sym typeface="Calibri"/>
              </a:rPr>
              <a:t>resources.unsdsn.org</a:t>
            </a:r>
            <a:r>
              <a:rPr lang="en-GB" sz="1600" dirty="0">
                <a:latin typeface="Calibri"/>
                <a:ea typeface="Calibri"/>
                <a:cs typeface="Calibri"/>
                <a:sym typeface="Calibri"/>
              </a:rPr>
              <a:t>/guide-to-sustainable-tourism </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p:txBody>
      </p:sp>
      <p:sp>
        <p:nvSpPr>
          <p:cNvPr id="807" name="Google Shape;807;p29"/>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Comprendere i principi del turismo sostenibile e le sue 3 P.</a:t>
            </a:r>
            <a:endParaRPr/>
          </a:p>
        </p:txBody>
      </p:sp>
      <p:sp>
        <p:nvSpPr>
          <p:cNvPr id="808" name="Google Shape;808;p29"/>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1c Turismo sostenibile</a:t>
            </a:r>
            <a:endParaRPr/>
          </a:p>
        </p:txBody>
      </p:sp>
      <p:pic>
        <p:nvPicPr>
          <p:cNvPr id="809" name="Google Shape;809;p29"/>
          <p:cNvPicPr preferRelativeResize="0"/>
          <p:nvPr/>
        </p:nvPicPr>
        <p:blipFill rotWithShape="1">
          <a:blip r:embed="rId4">
            <a:alphaModFix/>
          </a:blip>
          <a:srcRect/>
          <a:stretch/>
        </p:blipFill>
        <p:spPr>
          <a:xfrm>
            <a:off x="904336" y="5961572"/>
            <a:ext cx="5513102" cy="3800183"/>
          </a:xfrm>
          <a:prstGeom prst="rect">
            <a:avLst/>
          </a:prstGeom>
          <a:noFill/>
          <a:ln>
            <a:noFill/>
          </a:ln>
        </p:spPr>
      </p:pic>
      <p:sp>
        <p:nvSpPr>
          <p:cNvPr id="810" name="Google Shape;810;p29"/>
          <p:cNvSpPr txBox="1"/>
          <p:nvPr/>
        </p:nvSpPr>
        <p:spPr>
          <a:xfrm>
            <a:off x="904336" y="9728749"/>
            <a:ext cx="5373856"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a:solidFill>
                  <a:srgbClr val="6D6E71"/>
                </a:solidFill>
                <a:latin typeface="Calibri"/>
                <a:ea typeface="Calibri"/>
                <a:cs typeface="Calibri"/>
                <a:sym typeface="Calibri"/>
              </a:rPr>
              <a:t>Credit: </a:t>
            </a:r>
            <a:r>
              <a:rPr lang="en-GB" sz="900" b="0" i="0" u="sng" strike="noStrike" cap="none">
                <a:solidFill>
                  <a:srgbClr val="6D6E7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Principali attributi e risultati del turismo sostenibile in Kosovo</a:t>
            </a:r>
            <a:r>
              <a:rPr lang="en-GB" sz="900" b="0" i="0" u="none" strike="noStrike" cap="none">
                <a:solidFill>
                  <a:srgbClr val="6D6E71"/>
                </a:solidFill>
                <a:latin typeface="Calibri"/>
                <a:ea typeface="Calibri"/>
                <a:cs typeface="Calibri"/>
                <a:sym typeface="Calibri"/>
              </a:rPr>
              <a:t>. Licenza CC BY 4.0. Alberta Tahiri, Università Haxhi Zeka, Idriz Kovaçi, Università di Scienze Applicate di Ferizaj, Anka Trajkovska Petkoska, Università "St. Kliment Ohridski" - Bitola.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r>
              <a:rPr lang="en-GB" sz="900" b="0" i="0" u="none" strike="noStrike" cap="none">
                <a:solidFill>
                  <a:srgbClr val="6D6E71"/>
                </a:solidFill>
                <a:latin typeface="Calibri"/>
                <a:ea typeface="Calibri"/>
                <a:cs typeface="Calibri"/>
                <a:sym typeface="Calibri"/>
              </a:rPr>
              <a:t> </a:t>
            </a:r>
            <a:endParaRPr sz="900" b="0" i="0" u="none" strike="noStrike" cap="none">
              <a:solidFill>
                <a:srgbClr val="6D6E7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sp>
        <p:nvSpPr>
          <p:cNvPr id="569" name="Google Shape;569;p3"/>
          <p:cNvSpPr txBox="1">
            <a:spLocks noGrp="1"/>
          </p:cNvSpPr>
          <p:nvPr>
            <p:ph type="body" idx="1"/>
          </p:nvPr>
        </p:nvSpPr>
        <p:spPr>
          <a:xfrm>
            <a:off x="6774347" y="3582154"/>
            <a:ext cx="785328" cy="1056986"/>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Clr>
                <a:schemeClr val="lt1"/>
              </a:buClr>
              <a:buSzPts val="9600"/>
              <a:buNone/>
            </a:pPr>
            <a:r>
              <a:rPr lang="en-GB"/>
              <a:t>"</a:t>
            </a:r>
            <a:endParaRPr/>
          </a:p>
        </p:txBody>
      </p:sp>
      <p:sp>
        <p:nvSpPr>
          <p:cNvPr id="570" name="Google Shape;570;p3"/>
          <p:cNvSpPr txBox="1">
            <a:spLocks noGrp="1"/>
          </p:cNvSpPr>
          <p:nvPr>
            <p:ph type="body" idx="2"/>
          </p:nvPr>
        </p:nvSpPr>
        <p:spPr>
          <a:xfrm>
            <a:off x="4256944" y="1538407"/>
            <a:ext cx="3264178" cy="3438394"/>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lt1"/>
              </a:buClr>
              <a:buSzPts val="1400"/>
              <a:buNone/>
            </a:pPr>
            <a:r>
              <a:rPr lang="en-GB"/>
              <a:t>Educazione all'imprenditorialità in </a:t>
            </a:r>
            <a:endParaRPr/>
          </a:p>
          <a:p>
            <a:pPr marL="0" lvl="0" indent="0" algn="ctr" rtl="0">
              <a:lnSpc>
                <a:spcPct val="100000"/>
              </a:lnSpc>
              <a:spcBef>
                <a:spcPts val="0"/>
              </a:spcBef>
              <a:spcAft>
                <a:spcPts val="0"/>
              </a:spcAft>
              <a:buClr>
                <a:schemeClr val="lt1"/>
              </a:buClr>
              <a:buSzPts val="1400"/>
              <a:buNone/>
            </a:pPr>
            <a:r>
              <a:rPr lang="en-GB"/>
              <a:t>turismo eco-sanitario, GRASSROOTS consente ai giovani di avere un impatto positivo sull'ambiente e sulle loro comunità.</a:t>
            </a:r>
            <a:endParaRPr/>
          </a:p>
        </p:txBody>
      </p:sp>
      <p:sp>
        <p:nvSpPr>
          <p:cNvPr id="571" name="Google Shape;571;p3"/>
          <p:cNvSpPr txBox="1">
            <a:spLocks noGrp="1"/>
          </p:cNvSpPr>
          <p:nvPr>
            <p:ph type="body" idx="3"/>
          </p:nvPr>
        </p:nvSpPr>
        <p:spPr>
          <a:xfrm>
            <a:off x="4218391" y="1396994"/>
            <a:ext cx="2003444" cy="93660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9600"/>
              <a:buNone/>
            </a:pPr>
            <a:r>
              <a:rPr lang="en-GB"/>
              <a:t>"</a:t>
            </a:r>
            <a:endParaRPr/>
          </a:p>
        </p:txBody>
      </p:sp>
      <p:sp>
        <p:nvSpPr>
          <p:cNvPr id="572" name="Google Shape;572;p3"/>
          <p:cNvSpPr txBox="1">
            <a:spLocks noGrp="1"/>
          </p:cNvSpPr>
          <p:nvPr>
            <p:ph type="body" idx="7"/>
          </p:nvPr>
        </p:nvSpPr>
        <p:spPr>
          <a:xfrm>
            <a:off x="560933" y="549846"/>
            <a:ext cx="3657458" cy="66514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8AC03B"/>
              </a:buClr>
              <a:buSzPts val="2800"/>
              <a:buNone/>
            </a:pPr>
            <a:r>
              <a:rPr lang="en-GB"/>
              <a:t>Messaggio dell'editore</a:t>
            </a:r>
            <a:endParaRPr/>
          </a:p>
        </p:txBody>
      </p:sp>
      <p:sp>
        <p:nvSpPr>
          <p:cNvPr id="573" name="Google Shape;573;p3"/>
          <p:cNvSpPr txBox="1">
            <a:spLocks noGrp="1"/>
          </p:cNvSpPr>
          <p:nvPr>
            <p:ph type="body" idx="8"/>
          </p:nvPr>
        </p:nvSpPr>
        <p:spPr>
          <a:xfrm>
            <a:off x="578969" y="6096000"/>
            <a:ext cx="6656220" cy="34426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2000"/>
              <a:buNone/>
            </a:pPr>
            <a:r>
              <a:rPr lang="en-GB" sz="2000">
                <a:latin typeface="Calibri"/>
                <a:ea typeface="Calibri"/>
                <a:cs typeface="Calibri"/>
                <a:sym typeface="Calibri"/>
              </a:rPr>
              <a:t>Questo programma di formazione è essenzialmente un investimento su se stessi. Non ci sono domande o risposte né buone né cattive. È davvero un viaggio personale, un'esplorazione di se stessi e dei regni delle possibilità. Quindi, lasciatevi andare ed esplorate tutte le possibilità che ritenete importanti per voi nell'ecoturismo. Provate il piacere di percorrere questo cammino con la natura e le varie professioni che la circondano. Che questa bella avventura umana sia appagante e piena di gioia.</a:t>
            </a:r>
            <a:endParaRPr/>
          </a:p>
          <a:p>
            <a:pPr marL="0" lvl="0" indent="0" algn="just" rtl="0">
              <a:lnSpc>
                <a:spcPct val="100000"/>
              </a:lnSpc>
              <a:spcBef>
                <a:spcPts val="0"/>
              </a:spcBef>
              <a:spcAft>
                <a:spcPts val="0"/>
              </a:spcAft>
              <a:buClr>
                <a:srgbClr val="6D6E71"/>
              </a:buClr>
              <a:buSzPts val="2000"/>
              <a:buNone/>
            </a:pPr>
            <a:endParaRPr sz="2000">
              <a:latin typeface="Calibri"/>
              <a:ea typeface="Calibri"/>
              <a:cs typeface="Calibri"/>
              <a:sym typeface="Calibri"/>
            </a:endParaRPr>
          </a:p>
          <a:p>
            <a:pPr marL="0" lvl="0" indent="0" algn="just" rtl="0">
              <a:lnSpc>
                <a:spcPct val="100000"/>
              </a:lnSpc>
              <a:spcBef>
                <a:spcPts val="0"/>
              </a:spcBef>
              <a:spcAft>
                <a:spcPts val="0"/>
              </a:spcAft>
              <a:buClr>
                <a:srgbClr val="6D6E71"/>
              </a:buClr>
              <a:buSzPts val="2000"/>
              <a:buNone/>
            </a:pPr>
            <a:r>
              <a:rPr lang="en-GB" sz="2000">
                <a:latin typeface="Calibri"/>
                <a:ea typeface="Calibri"/>
                <a:cs typeface="Calibri"/>
                <a:sym typeface="Calibri"/>
              </a:rPr>
              <a:t>Divertitevi!</a:t>
            </a:r>
            <a:endParaRPr/>
          </a:p>
        </p:txBody>
      </p:sp>
      <p:sp>
        <p:nvSpPr>
          <p:cNvPr id="574" name="Google Shape;574;p3"/>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3</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14"/>
        <p:cNvGrpSpPr/>
        <p:nvPr/>
      </p:nvGrpSpPr>
      <p:grpSpPr>
        <a:xfrm>
          <a:off x="0" y="0"/>
          <a:ext cx="0" cy="0"/>
          <a:chOff x="0" y="0"/>
          <a:chExt cx="0" cy="0"/>
        </a:xfrm>
      </p:grpSpPr>
      <p:sp>
        <p:nvSpPr>
          <p:cNvPr id="815" name="Google Shape;815;p30"/>
          <p:cNvSpPr/>
          <p:nvPr/>
        </p:nvSpPr>
        <p:spPr>
          <a:xfrm>
            <a:off x="0" y="8288449"/>
            <a:ext cx="5063319" cy="24033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816" name="Google Shape;816;p30"/>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30</a:t>
            </a:fld>
            <a:endParaRPr/>
          </a:p>
        </p:txBody>
      </p:sp>
      <p:sp>
        <p:nvSpPr>
          <p:cNvPr id="817" name="Google Shape;817;p30"/>
          <p:cNvSpPr txBox="1">
            <a:spLocks noGrp="1"/>
          </p:cNvSpPr>
          <p:nvPr>
            <p:ph type="body" idx="1"/>
          </p:nvPr>
        </p:nvSpPr>
        <p:spPr>
          <a:xfrm>
            <a:off x="801602" y="2403364"/>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Le tre P del turismo sostenibile sono:</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342900" lvl="0" indent="-342900" algn="just" rtl="0">
              <a:lnSpc>
                <a:spcPct val="100000"/>
              </a:lnSpc>
              <a:spcBef>
                <a:spcPts val="0"/>
              </a:spcBef>
              <a:spcAft>
                <a:spcPts val="0"/>
              </a:spcAft>
              <a:buClr>
                <a:srgbClr val="6D6E71"/>
              </a:buClr>
              <a:buSzPts val="1600"/>
              <a:buFont typeface="Century Schoolbook"/>
              <a:buAutoNum type="arabicPeriod"/>
            </a:pPr>
            <a:r>
              <a:rPr lang="en-GB" sz="1600" b="1">
                <a:latin typeface="Calibri"/>
                <a:ea typeface="Calibri"/>
                <a:cs typeface="Calibri"/>
                <a:sym typeface="Calibri"/>
              </a:rPr>
              <a:t>Persone: </a:t>
            </a:r>
            <a:r>
              <a:rPr lang="en-GB" sz="1600">
                <a:latin typeface="Calibri"/>
                <a:ea typeface="Calibri"/>
                <a:cs typeface="Calibri"/>
                <a:sym typeface="Calibri"/>
              </a:rPr>
              <a:t>Si tratta di garantire che il turismo vada a beneficio delle comunità locali, fornendo opportunità economiche, preservando il patrimonio culturale e promuovendo il benessere sociale. Il turismo sostenibile mira a coinvolgere e responsabilizzare i residenti locali nei processi decisionali e a dare priorità ai loro bisogni e interessi.</a:t>
            </a:r>
            <a:endParaRPr/>
          </a:p>
          <a:p>
            <a:pPr marL="342900" lvl="0" indent="-241300" algn="just" rtl="0">
              <a:lnSpc>
                <a:spcPct val="100000"/>
              </a:lnSpc>
              <a:spcBef>
                <a:spcPts val="0"/>
              </a:spcBef>
              <a:spcAft>
                <a:spcPts val="0"/>
              </a:spcAft>
              <a:buClr>
                <a:srgbClr val="6D6E71"/>
              </a:buClr>
              <a:buSzPts val="1600"/>
              <a:buFont typeface="Century Schoolbook"/>
              <a:buNone/>
            </a:pPr>
            <a:endParaRPr sz="1600">
              <a:latin typeface="Calibri"/>
              <a:ea typeface="Calibri"/>
              <a:cs typeface="Calibri"/>
              <a:sym typeface="Calibri"/>
            </a:endParaRPr>
          </a:p>
          <a:p>
            <a:pPr marL="342900" lvl="0" indent="-342900" algn="just" rtl="0">
              <a:lnSpc>
                <a:spcPct val="100000"/>
              </a:lnSpc>
              <a:spcBef>
                <a:spcPts val="0"/>
              </a:spcBef>
              <a:spcAft>
                <a:spcPts val="0"/>
              </a:spcAft>
              <a:buClr>
                <a:srgbClr val="6D6E71"/>
              </a:buClr>
              <a:buSzPts val="1600"/>
              <a:buFont typeface="Century Schoolbook"/>
              <a:buAutoNum type="arabicPeriod"/>
            </a:pPr>
            <a:r>
              <a:rPr lang="en-GB" sz="1600" b="1">
                <a:latin typeface="Calibri"/>
                <a:ea typeface="Calibri"/>
                <a:cs typeface="Calibri"/>
                <a:sym typeface="Calibri"/>
              </a:rPr>
              <a:t>Pianeta: </a:t>
            </a:r>
            <a:r>
              <a:rPr lang="en-GB" sz="1600">
                <a:latin typeface="Calibri"/>
                <a:ea typeface="Calibri"/>
                <a:cs typeface="Calibri"/>
                <a:sym typeface="Calibri"/>
              </a:rPr>
              <a:t>Sottolinea l'importanza di ridurre al minimo l'impatto ambientale delle attività turistiche. Il turismo sostenibile cerca di proteggere e conservare le risorse naturali, ridurre le emissioni di carbonio e la produzione di rifiuti e promuovere la conservazione della biodiversità. Comporta pratiche come alloggi ecologici, osservazione responsabile della fauna selvatica e opzioni di trasporto sostenibili.</a:t>
            </a:r>
            <a:endParaRPr/>
          </a:p>
          <a:p>
            <a:pPr marL="342900" lvl="0" indent="-241300" algn="just" rtl="0">
              <a:lnSpc>
                <a:spcPct val="100000"/>
              </a:lnSpc>
              <a:spcBef>
                <a:spcPts val="0"/>
              </a:spcBef>
              <a:spcAft>
                <a:spcPts val="0"/>
              </a:spcAft>
              <a:buClr>
                <a:srgbClr val="6D6E71"/>
              </a:buClr>
              <a:buSzPts val="1600"/>
              <a:buFont typeface="Century Schoolbook"/>
              <a:buNone/>
            </a:pPr>
            <a:endParaRPr sz="1600">
              <a:latin typeface="Calibri"/>
              <a:ea typeface="Calibri"/>
              <a:cs typeface="Calibri"/>
              <a:sym typeface="Calibri"/>
            </a:endParaRPr>
          </a:p>
          <a:p>
            <a:pPr marL="342900" lvl="0" indent="-342900" algn="just" rtl="0">
              <a:lnSpc>
                <a:spcPct val="100000"/>
              </a:lnSpc>
              <a:spcBef>
                <a:spcPts val="0"/>
              </a:spcBef>
              <a:spcAft>
                <a:spcPts val="0"/>
              </a:spcAft>
              <a:buClr>
                <a:srgbClr val="6D6E71"/>
              </a:buClr>
              <a:buSzPts val="1600"/>
              <a:buFont typeface="Century Schoolbook"/>
              <a:buAutoNum type="arabicPeriod"/>
            </a:pPr>
            <a:r>
              <a:rPr lang="en-GB" sz="1600" b="1">
                <a:latin typeface="Calibri"/>
                <a:ea typeface="Calibri"/>
                <a:cs typeface="Calibri"/>
                <a:sym typeface="Calibri"/>
              </a:rPr>
              <a:t>Profitto: </a:t>
            </a:r>
            <a:r>
              <a:rPr lang="en-GB" sz="1600">
                <a:latin typeface="Calibri"/>
                <a:ea typeface="Calibri"/>
                <a:cs typeface="Calibri"/>
                <a:sym typeface="Calibri"/>
              </a:rPr>
              <a:t>Oltre a promuovere benefici economici per le comunità locali, il turismo sostenibile cerca anche di garantire la redditività delle imprese turistiche. Ciò implica l'adozione di pratiche commerciali che siano finanziariamente sostenibili a lungo termine, che offrano salari equi e opportunità di lavoro e che contribuiscano allo sviluppo economico locale senza compromettere la sostenibilità ambientale e sociale.</a:t>
            </a:r>
            <a:endParaRPr/>
          </a:p>
          <a:p>
            <a:pPr marL="342900" lvl="0" indent="-241300" algn="just" rtl="0">
              <a:lnSpc>
                <a:spcPct val="100000"/>
              </a:lnSpc>
              <a:spcBef>
                <a:spcPts val="0"/>
              </a:spcBef>
              <a:spcAft>
                <a:spcPts val="0"/>
              </a:spcAft>
              <a:buClr>
                <a:srgbClr val="6D6E71"/>
              </a:buClr>
              <a:buSzPts val="1600"/>
              <a:buFont typeface="Century Schoolbook"/>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Ulteriori informazioni :</a:t>
            </a:r>
            <a:endParaRPr/>
          </a:p>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Youtube: </a:t>
            </a:r>
            <a:r>
              <a:rPr lang="en-GB" sz="1600" u="sng">
                <a:solidFill>
                  <a:schemeClr val="hlink"/>
                </a:solidFill>
                <a:latin typeface="Calibri"/>
                <a:ea typeface="Calibri"/>
                <a:cs typeface="Calibri"/>
                <a:sym typeface="Calibri"/>
                <a:hlinkClick r:id="rId3"/>
              </a:rPr>
              <a:t>https:</a:t>
            </a:r>
            <a:r>
              <a:rPr lang="en-GB" sz="1600">
                <a:latin typeface="Calibri"/>
                <a:ea typeface="Calibri"/>
                <a:cs typeface="Calibri"/>
                <a:sym typeface="Calibri"/>
              </a:rPr>
              <a:t>//www.youtube.com/watch?v=0XTBYMfZyrM </a:t>
            </a:r>
            <a:endParaRPr/>
          </a:p>
          <a:p>
            <a:pPr marL="0" lvl="0" indent="0" algn="just" rtl="0">
              <a:lnSpc>
                <a:spcPct val="100000"/>
              </a:lnSpc>
              <a:spcBef>
                <a:spcPts val="0"/>
              </a:spcBef>
              <a:spcAft>
                <a:spcPts val="0"/>
              </a:spcAft>
              <a:buClr>
                <a:srgbClr val="6D6E71"/>
              </a:buClr>
              <a:buSzPts val="1600"/>
              <a:buNone/>
            </a:pPr>
            <a:r>
              <a:rPr lang="en-GB" sz="1600" u="sng">
                <a:solidFill>
                  <a:schemeClr val="hlink"/>
                </a:solidFill>
                <a:latin typeface="Calibri"/>
                <a:ea typeface="Calibri"/>
                <a:cs typeface="Calibri"/>
                <a:sym typeface="Calibri"/>
                <a:hlinkClick r:id="rId4"/>
              </a:rPr>
              <a:t> https://www.unwto.org/sustainable-development </a:t>
            </a:r>
            <a:endParaRPr/>
          </a:p>
          <a:p>
            <a:pPr marL="0" lvl="0" indent="0" algn="just" rtl="0">
              <a:lnSpc>
                <a:spcPct val="100000"/>
              </a:lnSpc>
              <a:spcBef>
                <a:spcPts val="0"/>
              </a:spcBef>
              <a:spcAft>
                <a:spcPts val="0"/>
              </a:spcAft>
              <a:buClr>
                <a:srgbClr val="6D6E71"/>
              </a:buClr>
              <a:buSzPts val="1600"/>
              <a:buNone/>
            </a:pPr>
            <a:r>
              <a:rPr lang="en-GB" sz="1600" u="sng">
                <a:solidFill>
                  <a:schemeClr val="hlink"/>
                </a:solidFill>
                <a:latin typeface="Calibri"/>
                <a:ea typeface="Calibri"/>
                <a:cs typeface="Calibri"/>
                <a:sym typeface="Calibri"/>
                <a:hlinkClick r:id="rId5"/>
              </a:rPr>
              <a:t> https://www.unwto.org/ethics-culture-and-social-responsibility </a:t>
            </a:r>
            <a:endParaRPr/>
          </a:p>
        </p:txBody>
      </p:sp>
      <p:sp>
        <p:nvSpPr>
          <p:cNvPr id="818" name="Google Shape;818;p30"/>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Comprendere i principi del turismo sostenibile e le sue 3 P.</a:t>
            </a:r>
            <a:endParaRPr/>
          </a:p>
        </p:txBody>
      </p:sp>
      <p:sp>
        <p:nvSpPr>
          <p:cNvPr id="819" name="Google Shape;819;p30"/>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1c Turismo sostenibile</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823"/>
        <p:cNvGrpSpPr/>
        <p:nvPr/>
      </p:nvGrpSpPr>
      <p:grpSpPr>
        <a:xfrm>
          <a:off x="0" y="0"/>
          <a:ext cx="0" cy="0"/>
          <a:chOff x="0" y="0"/>
          <a:chExt cx="0" cy="0"/>
        </a:xfrm>
      </p:grpSpPr>
      <p:sp>
        <p:nvSpPr>
          <p:cNvPr id="824" name="Google Shape;824;p31"/>
          <p:cNvSpPr/>
          <p:nvPr/>
        </p:nvSpPr>
        <p:spPr>
          <a:xfrm>
            <a:off x="0" y="8288449"/>
            <a:ext cx="5063319" cy="24033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825" name="Google Shape;825;p31"/>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31</a:t>
            </a:fld>
            <a:endParaRPr/>
          </a:p>
        </p:txBody>
      </p:sp>
      <p:sp>
        <p:nvSpPr>
          <p:cNvPr id="826" name="Google Shape;826;p31"/>
          <p:cNvSpPr txBox="1">
            <a:spLocks noGrp="1"/>
          </p:cNvSpPr>
          <p:nvPr>
            <p:ph type="body" idx="1"/>
          </p:nvPr>
        </p:nvSpPr>
        <p:spPr>
          <a:xfrm>
            <a:off x="801602" y="2403364"/>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Vari tipi di turismo sostenibile:</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b="1">
                <a:latin typeface="Calibri"/>
                <a:ea typeface="Calibri"/>
                <a:cs typeface="Calibri"/>
                <a:sym typeface="Calibri"/>
              </a:rPr>
              <a:t>Turismo responsabile: </a:t>
            </a:r>
            <a:r>
              <a:rPr lang="en-GB" sz="1600">
                <a:latin typeface="Calibri"/>
                <a:ea typeface="Calibri"/>
                <a:cs typeface="Calibri"/>
                <a:sym typeface="Calibri"/>
              </a:rPr>
              <a:t>Se il turismo sostenibile è un concetto, il turismo responsabile può essere considerato la pratica che ne consegue. Si tratta di un approccio responsabile del viaggiatore al suo modo di vivere il viaggio.</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b="1">
                <a:latin typeface="Calibri"/>
                <a:ea typeface="Calibri"/>
                <a:cs typeface="Calibri"/>
                <a:sym typeface="Calibri"/>
              </a:rPr>
              <a:t>Ecoturismo </a:t>
            </a:r>
            <a:r>
              <a:rPr lang="en-GB" sz="1600">
                <a:latin typeface="Calibri"/>
                <a:ea typeface="Calibri"/>
                <a:cs typeface="Calibri"/>
                <a:sym typeface="Calibri"/>
              </a:rPr>
              <a:t>(o turismo verde): Un tipo di turismo incentrato sull'esplorazione e la conservazione della natura.</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b="1">
                <a:latin typeface="Calibri"/>
                <a:ea typeface="Calibri"/>
                <a:cs typeface="Calibri"/>
                <a:sym typeface="Calibri"/>
              </a:rPr>
              <a:t>Turismo comunitario: </a:t>
            </a:r>
            <a:r>
              <a:rPr lang="en-GB" sz="1600">
                <a:latin typeface="Calibri"/>
                <a:ea typeface="Calibri"/>
                <a:cs typeface="Calibri"/>
                <a:sym typeface="Calibri"/>
              </a:rPr>
              <a:t>Il progetto turistico è gestito dalle persone che vivono nell'area. In questo modo, i benefici delle attività turistiche tornano direttamente a loro.</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b="1">
                <a:latin typeface="Calibri"/>
                <a:ea typeface="Calibri"/>
                <a:cs typeface="Calibri"/>
                <a:sym typeface="Calibri"/>
              </a:rPr>
              <a:t>Turismo solidale </a:t>
            </a:r>
            <a:r>
              <a:rPr lang="en-GB" sz="1600">
                <a:latin typeface="Calibri"/>
                <a:ea typeface="Calibri"/>
                <a:cs typeface="Calibri"/>
                <a:sym typeface="Calibri"/>
              </a:rPr>
              <a:t>(o turismo equo): Il suo scopo principale è quello di sostenere le comunità locali attraverso la partecipazione finanziaria dei viaggiatori.</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b="1">
                <a:latin typeface="Calibri"/>
                <a:ea typeface="Calibri"/>
                <a:cs typeface="Calibri"/>
                <a:sym typeface="Calibri"/>
              </a:rPr>
              <a:t>Turismo lento: </a:t>
            </a:r>
            <a:r>
              <a:rPr lang="en-GB" sz="1600">
                <a:latin typeface="Calibri"/>
                <a:ea typeface="Calibri"/>
                <a:cs typeface="Calibri"/>
                <a:sym typeface="Calibri"/>
              </a:rPr>
              <a:t>Si tratta di prendersi il tempo necessario per esplorare le destinazioni al proprio ritmo, immergendosi nei paesaggi circostanti e staccando completamente la spina.</a:t>
            </a:r>
            <a:endParaRPr/>
          </a:p>
        </p:txBody>
      </p:sp>
      <p:sp>
        <p:nvSpPr>
          <p:cNvPr id="827" name="Google Shape;827;p31"/>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Comprendere i principi del turismo sostenibile e le sue 3 P.</a:t>
            </a:r>
            <a:endParaRPr/>
          </a:p>
        </p:txBody>
      </p:sp>
      <p:sp>
        <p:nvSpPr>
          <p:cNvPr id="828" name="Google Shape;828;p31"/>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1c Turismo sostenibile</a:t>
            </a:r>
            <a:endParaRPr/>
          </a:p>
        </p:txBody>
      </p:sp>
      <p:pic>
        <p:nvPicPr>
          <p:cNvPr id="829" name="Google Shape;829;p31" descr="En bild som visar text, cirkel, Teckensnitt&#10;&#10;AI-genererat innehåll kan vara felaktigt."/>
          <p:cNvPicPr preferRelativeResize="0"/>
          <p:nvPr/>
        </p:nvPicPr>
        <p:blipFill rotWithShape="1">
          <a:blip r:embed="rId3">
            <a:alphaModFix/>
          </a:blip>
          <a:srcRect/>
          <a:stretch/>
        </p:blipFill>
        <p:spPr>
          <a:xfrm>
            <a:off x="1969664" y="2098564"/>
            <a:ext cx="3620346" cy="3620346"/>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33"/>
        <p:cNvGrpSpPr/>
        <p:nvPr/>
      </p:nvGrpSpPr>
      <p:grpSpPr>
        <a:xfrm>
          <a:off x="0" y="0"/>
          <a:ext cx="0" cy="0"/>
          <a:chOff x="0" y="0"/>
          <a:chExt cx="0" cy="0"/>
        </a:xfrm>
      </p:grpSpPr>
      <p:sp>
        <p:nvSpPr>
          <p:cNvPr id="834" name="Google Shape;834;p32"/>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32</a:t>
            </a:fld>
            <a:endParaRPr/>
          </a:p>
        </p:txBody>
      </p:sp>
      <p:sp>
        <p:nvSpPr>
          <p:cNvPr id="835" name="Google Shape;835;p32"/>
          <p:cNvSpPr txBox="1">
            <a:spLocks noGrp="1"/>
          </p:cNvSpPr>
          <p:nvPr>
            <p:ph type="body" idx="1"/>
          </p:nvPr>
        </p:nvSpPr>
        <p:spPr>
          <a:xfrm>
            <a:off x="3779837" y="833157"/>
            <a:ext cx="1955741" cy="200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8000"/>
              <a:buNone/>
            </a:pPr>
            <a:r>
              <a:rPr lang="en-GB"/>
              <a:t>1d</a:t>
            </a:r>
            <a:endParaRPr/>
          </a:p>
        </p:txBody>
      </p:sp>
      <p:sp>
        <p:nvSpPr>
          <p:cNvPr id="836" name="Google Shape;836;p32"/>
          <p:cNvSpPr txBox="1">
            <a:spLocks noGrp="1"/>
          </p:cNvSpPr>
          <p:nvPr>
            <p:ph type="body" idx="2"/>
          </p:nvPr>
        </p:nvSpPr>
        <p:spPr>
          <a:xfrm>
            <a:off x="3779837" y="2592720"/>
            <a:ext cx="3779838" cy="200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2800"/>
              <a:buNone/>
            </a:pPr>
            <a:r>
              <a:rPr lang="en-GB"/>
              <a:t>Che cos'è l'ecoturismo</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40"/>
        <p:cNvGrpSpPr/>
        <p:nvPr/>
      </p:nvGrpSpPr>
      <p:grpSpPr>
        <a:xfrm>
          <a:off x="0" y="0"/>
          <a:ext cx="0" cy="0"/>
          <a:chOff x="0" y="0"/>
          <a:chExt cx="0" cy="0"/>
        </a:xfrm>
      </p:grpSpPr>
      <p:sp>
        <p:nvSpPr>
          <p:cNvPr id="841" name="Google Shape;841;p33"/>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33</a:t>
            </a:fld>
            <a:endParaRPr/>
          </a:p>
        </p:txBody>
      </p:sp>
      <p:sp>
        <p:nvSpPr>
          <p:cNvPr id="842" name="Google Shape;842;p33"/>
          <p:cNvSpPr txBox="1">
            <a:spLocks noGrp="1"/>
          </p:cNvSpPr>
          <p:nvPr>
            <p:ph type="body" idx="1"/>
          </p:nvPr>
        </p:nvSpPr>
        <p:spPr>
          <a:xfrm>
            <a:off x="801602" y="2257665"/>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b="1" dirty="0">
                <a:latin typeface="Calibri"/>
                <a:ea typeface="Calibri"/>
                <a:cs typeface="Calibri"/>
                <a:sym typeface="Calibri"/>
              </a:rPr>
              <a:t>La </a:t>
            </a:r>
            <a:r>
              <a:rPr lang="en-GB" sz="1600" b="1" dirty="0" err="1">
                <a:latin typeface="Calibri"/>
                <a:ea typeface="Calibri"/>
                <a:cs typeface="Calibri"/>
                <a:sym typeface="Calibri"/>
              </a:rPr>
              <a:t>definizione</a:t>
            </a:r>
            <a:r>
              <a:rPr lang="en-GB" sz="1600" b="1" dirty="0">
                <a:latin typeface="Calibri"/>
                <a:ea typeface="Calibri"/>
                <a:cs typeface="Calibri"/>
                <a:sym typeface="Calibri"/>
              </a:rPr>
              <a:t>: </a:t>
            </a:r>
            <a:r>
              <a:rPr lang="en-GB" sz="1600" dirty="0">
                <a:latin typeface="Calibri"/>
                <a:ea typeface="Calibri"/>
                <a:cs typeface="Calibri"/>
                <a:sym typeface="Calibri"/>
              </a:rPr>
              <a:t>"</a:t>
            </a:r>
            <a:r>
              <a:rPr lang="en-GB" sz="1600" dirty="0" err="1">
                <a:latin typeface="Calibri"/>
                <a:ea typeface="Calibri"/>
                <a:cs typeface="Calibri"/>
                <a:sym typeface="Calibri"/>
              </a:rPr>
              <a:t>Viaggi</a:t>
            </a:r>
            <a:r>
              <a:rPr lang="en-GB" sz="1600" dirty="0">
                <a:latin typeface="Calibri"/>
                <a:ea typeface="Calibri"/>
                <a:cs typeface="Calibri"/>
                <a:sym typeface="Calibri"/>
              </a:rPr>
              <a:t> </a:t>
            </a:r>
            <a:r>
              <a:rPr lang="en-GB" sz="1600" dirty="0" err="1">
                <a:latin typeface="Calibri"/>
                <a:ea typeface="Calibri"/>
                <a:cs typeface="Calibri"/>
                <a:sym typeface="Calibri"/>
              </a:rPr>
              <a:t>responsabili</a:t>
            </a:r>
            <a:r>
              <a:rPr lang="en-GB" sz="1600" dirty="0">
                <a:latin typeface="Calibri"/>
                <a:ea typeface="Calibri"/>
                <a:cs typeface="Calibri"/>
                <a:sym typeface="Calibri"/>
              </a:rPr>
              <a:t> in </a:t>
            </a:r>
            <a:r>
              <a:rPr lang="en-GB" sz="1600" dirty="0" err="1">
                <a:latin typeface="Calibri"/>
                <a:ea typeface="Calibri"/>
                <a:cs typeface="Calibri"/>
                <a:sym typeface="Calibri"/>
              </a:rPr>
              <a:t>aree</a:t>
            </a:r>
            <a:r>
              <a:rPr lang="en-GB" sz="1600" dirty="0">
                <a:latin typeface="Calibri"/>
                <a:ea typeface="Calibri"/>
                <a:cs typeface="Calibri"/>
                <a:sym typeface="Calibri"/>
              </a:rPr>
              <a:t> </a:t>
            </a:r>
            <a:r>
              <a:rPr lang="en-GB" sz="1600" dirty="0" err="1">
                <a:latin typeface="Calibri"/>
                <a:ea typeface="Calibri"/>
                <a:cs typeface="Calibri"/>
                <a:sym typeface="Calibri"/>
              </a:rPr>
              <a:t>naturali</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preservano</a:t>
            </a:r>
            <a:r>
              <a:rPr lang="en-GB" sz="1600" dirty="0">
                <a:latin typeface="Calibri"/>
                <a:ea typeface="Calibri"/>
                <a:cs typeface="Calibri"/>
                <a:sym typeface="Calibri"/>
              </a:rPr>
              <a:t> </a:t>
            </a:r>
            <a:r>
              <a:rPr lang="en-GB" sz="1600" dirty="0" err="1">
                <a:latin typeface="Calibri"/>
                <a:ea typeface="Calibri"/>
                <a:cs typeface="Calibri"/>
                <a:sym typeface="Calibri"/>
              </a:rPr>
              <a:t>l'ambiente</a:t>
            </a:r>
            <a:r>
              <a:rPr lang="en-GB" sz="1600" dirty="0">
                <a:latin typeface="Calibri"/>
                <a:ea typeface="Calibri"/>
                <a:cs typeface="Calibri"/>
                <a:sym typeface="Calibri"/>
              </a:rPr>
              <a:t>, </a:t>
            </a:r>
            <a:r>
              <a:rPr lang="en-GB" sz="1600" dirty="0" err="1">
                <a:latin typeface="Calibri"/>
                <a:ea typeface="Calibri"/>
                <a:cs typeface="Calibri"/>
                <a:sym typeface="Calibri"/>
              </a:rPr>
              <a:t>sostengono</a:t>
            </a:r>
            <a:r>
              <a:rPr lang="en-GB" sz="1600" dirty="0">
                <a:latin typeface="Calibri"/>
                <a:ea typeface="Calibri"/>
                <a:cs typeface="Calibri"/>
                <a:sym typeface="Calibri"/>
              </a:rPr>
              <a:t> il </a:t>
            </a:r>
            <a:r>
              <a:rPr lang="en-GB" sz="1600" dirty="0" err="1">
                <a:latin typeface="Calibri"/>
                <a:ea typeface="Calibri"/>
                <a:cs typeface="Calibri"/>
                <a:sym typeface="Calibri"/>
              </a:rPr>
              <a:t>benessere</a:t>
            </a:r>
            <a:r>
              <a:rPr lang="en-GB" sz="1600" dirty="0">
                <a:latin typeface="Calibri"/>
                <a:ea typeface="Calibri"/>
                <a:cs typeface="Calibri"/>
                <a:sym typeface="Calibri"/>
              </a:rPr>
              <a:t> </a:t>
            </a:r>
            <a:r>
              <a:rPr lang="en-GB" sz="1600" dirty="0" err="1">
                <a:latin typeface="Calibri"/>
                <a:ea typeface="Calibri"/>
                <a:cs typeface="Calibri"/>
                <a:sym typeface="Calibri"/>
              </a:rPr>
              <a:t>delle</a:t>
            </a:r>
            <a:r>
              <a:rPr lang="en-GB" sz="1600" dirty="0">
                <a:latin typeface="Calibri"/>
                <a:ea typeface="Calibri"/>
                <a:cs typeface="Calibri"/>
                <a:sym typeface="Calibri"/>
              </a:rPr>
              <a:t> </a:t>
            </a:r>
            <a:r>
              <a:rPr lang="en-GB" sz="1600" dirty="0" err="1">
                <a:latin typeface="Calibri"/>
                <a:ea typeface="Calibri"/>
                <a:cs typeface="Calibri"/>
                <a:sym typeface="Calibri"/>
              </a:rPr>
              <a:t>popolazioni</a:t>
            </a:r>
            <a:r>
              <a:rPr lang="en-GB" sz="1600" dirty="0">
                <a:latin typeface="Calibri"/>
                <a:ea typeface="Calibri"/>
                <a:cs typeface="Calibri"/>
                <a:sym typeface="Calibri"/>
              </a:rPr>
              <a:t> </a:t>
            </a:r>
            <a:r>
              <a:rPr lang="en-GB" sz="1600" dirty="0" err="1">
                <a:latin typeface="Calibri"/>
                <a:ea typeface="Calibri"/>
                <a:cs typeface="Calibri"/>
                <a:sym typeface="Calibri"/>
              </a:rPr>
              <a:t>locali</a:t>
            </a:r>
            <a:r>
              <a:rPr lang="en-GB" sz="1600" dirty="0">
                <a:latin typeface="Calibri"/>
                <a:ea typeface="Calibri"/>
                <a:cs typeface="Calibri"/>
                <a:sym typeface="Calibri"/>
              </a:rPr>
              <a:t> e </a:t>
            </a:r>
            <a:r>
              <a:rPr lang="en-GB" sz="1600" dirty="0" err="1">
                <a:latin typeface="Calibri"/>
                <a:ea typeface="Calibri"/>
                <a:cs typeface="Calibri"/>
                <a:sym typeface="Calibri"/>
              </a:rPr>
              <a:t>prevedono</a:t>
            </a:r>
            <a:r>
              <a:rPr lang="en-GB" sz="1600" dirty="0">
                <a:latin typeface="Calibri"/>
                <a:ea typeface="Calibri"/>
                <a:cs typeface="Calibri"/>
                <a:sym typeface="Calibri"/>
              </a:rPr>
              <a:t> </a:t>
            </a:r>
            <a:r>
              <a:rPr lang="en-GB" sz="1600" dirty="0" err="1">
                <a:latin typeface="Calibri"/>
                <a:ea typeface="Calibri"/>
                <a:cs typeface="Calibri"/>
                <a:sym typeface="Calibri"/>
              </a:rPr>
              <a:t>interpretazione</a:t>
            </a:r>
            <a:r>
              <a:rPr lang="en-GB" sz="1600" dirty="0">
                <a:latin typeface="Calibri"/>
                <a:ea typeface="Calibri"/>
                <a:cs typeface="Calibri"/>
                <a:sym typeface="Calibri"/>
              </a:rPr>
              <a:t> ed </a:t>
            </a:r>
            <a:r>
              <a:rPr lang="en-GB" sz="1600" dirty="0" err="1">
                <a:latin typeface="Calibri"/>
                <a:ea typeface="Calibri"/>
                <a:cs typeface="Calibri"/>
                <a:sym typeface="Calibri"/>
              </a:rPr>
              <a:t>educazione</a:t>
            </a:r>
            <a:r>
              <a:rPr lang="en-GB" sz="1600" dirty="0">
                <a:latin typeface="Calibri"/>
                <a:ea typeface="Calibri"/>
                <a:cs typeface="Calibri"/>
                <a:sym typeface="Calibri"/>
              </a:rPr>
              <a:t>" (TIES, 2015). </a:t>
            </a:r>
            <a:r>
              <a:rPr lang="en-GB" sz="1600" dirty="0" err="1">
                <a:latin typeface="Calibri"/>
                <a:ea typeface="Calibri"/>
                <a:cs typeface="Calibri"/>
                <a:sym typeface="Calibri"/>
              </a:rPr>
              <a:t>L'educazione</a:t>
            </a:r>
            <a:r>
              <a:rPr lang="en-GB" sz="1600" dirty="0">
                <a:latin typeface="Calibri"/>
                <a:ea typeface="Calibri"/>
                <a:cs typeface="Calibri"/>
                <a:sym typeface="Calibri"/>
              </a:rPr>
              <a:t> </a:t>
            </a:r>
            <a:r>
              <a:rPr lang="en-GB" sz="1600" dirty="0" err="1">
                <a:latin typeface="Calibri"/>
                <a:ea typeface="Calibri"/>
                <a:cs typeface="Calibri"/>
                <a:sym typeface="Calibri"/>
              </a:rPr>
              <a:t>è</a:t>
            </a:r>
            <a:r>
              <a:rPr lang="en-GB" sz="1600" dirty="0">
                <a:latin typeface="Calibri"/>
                <a:ea typeface="Calibri"/>
                <a:cs typeface="Calibri"/>
                <a:sym typeface="Calibri"/>
              </a:rPr>
              <a:t> </a:t>
            </a:r>
            <a:r>
              <a:rPr lang="en-GB" sz="1600" dirty="0" err="1">
                <a:latin typeface="Calibri"/>
                <a:ea typeface="Calibri"/>
                <a:cs typeface="Calibri"/>
                <a:sym typeface="Calibri"/>
              </a:rPr>
              <a:t>intesa</a:t>
            </a:r>
            <a:r>
              <a:rPr lang="en-GB" sz="1600" dirty="0">
                <a:latin typeface="Calibri"/>
                <a:ea typeface="Calibri"/>
                <a:cs typeface="Calibri"/>
                <a:sym typeface="Calibri"/>
              </a:rPr>
              <a:t> come </a:t>
            </a:r>
            <a:r>
              <a:rPr lang="en-GB" sz="1600" dirty="0" err="1">
                <a:latin typeface="Calibri"/>
                <a:ea typeface="Calibri"/>
                <a:cs typeface="Calibri"/>
                <a:sym typeface="Calibri"/>
              </a:rPr>
              <a:t>inclusione</a:t>
            </a:r>
            <a:r>
              <a:rPr lang="en-GB" sz="1600" dirty="0">
                <a:latin typeface="Calibri"/>
                <a:ea typeface="Calibri"/>
                <a:cs typeface="Calibri"/>
                <a:sym typeface="Calibri"/>
              </a:rPr>
              <a:t> </a:t>
            </a:r>
            <a:r>
              <a:rPr lang="en-GB" sz="1600" dirty="0" err="1">
                <a:latin typeface="Calibri"/>
                <a:ea typeface="Calibri"/>
                <a:cs typeface="Calibri"/>
                <a:sym typeface="Calibri"/>
              </a:rPr>
              <a:t>sia</a:t>
            </a:r>
            <a:r>
              <a:rPr lang="en-GB" sz="1600" dirty="0">
                <a:latin typeface="Calibri"/>
                <a:ea typeface="Calibri"/>
                <a:cs typeface="Calibri"/>
                <a:sym typeface="Calibri"/>
              </a:rPr>
              <a:t> del </a:t>
            </a:r>
            <a:r>
              <a:rPr lang="en-GB" sz="1600" dirty="0" err="1">
                <a:latin typeface="Calibri"/>
                <a:ea typeface="Calibri"/>
                <a:cs typeface="Calibri"/>
                <a:sym typeface="Calibri"/>
              </a:rPr>
              <a:t>personale</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degli</a:t>
            </a:r>
            <a:r>
              <a:rPr lang="en-GB" sz="1600" dirty="0">
                <a:latin typeface="Calibri"/>
                <a:ea typeface="Calibri"/>
                <a:cs typeface="Calibri"/>
                <a:sym typeface="Calibri"/>
              </a:rPr>
              <a:t> </a:t>
            </a:r>
            <a:r>
              <a:rPr lang="en-GB" sz="1600" dirty="0" err="1">
                <a:latin typeface="Calibri"/>
                <a:ea typeface="Calibri"/>
                <a:cs typeface="Calibri"/>
                <a:sym typeface="Calibri"/>
              </a:rPr>
              <a:t>ospiti</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dirty="0">
                <a:latin typeface="Calibri"/>
                <a:ea typeface="Calibri"/>
                <a:cs typeface="Calibri"/>
                <a:sym typeface="Calibri"/>
              </a:rPr>
              <a:t>Principi di </a:t>
            </a:r>
            <a:r>
              <a:rPr lang="en-GB" sz="1600" b="1" dirty="0" err="1">
                <a:latin typeface="Calibri"/>
                <a:ea typeface="Calibri"/>
                <a:cs typeface="Calibri"/>
                <a:sym typeface="Calibri"/>
              </a:rPr>
              <a:t>ecoturismo</a:t>
            </a:r>
            <a:r>
              <a:rPr lang="en-GB" sz="1600" b="1" dirty="0">
                <a:latin typeface="Calibri"/>
                <a:ea typeface="Calibri"/>
                <a:cs typeface="Calibri"/>
                <a:sym typeface="Calibri"/>
              </a:rPr>
              <a:t>: </a:t>
            </a:r>
            <a:endParaRPr dirty="0"/>
          </a:p>
          <a:p>
            <a:pPr marL="0" lvl="0" indent="0" algn="just" rtl="0">
              <a:lnSpc>
                <a:spcPct val="100000"/>
              </a:lnSpc>
              <a:spcBef>
                <a:spcPts val="0"/>
              </a:spcBef>
              <a:spcAft>
                <a:spcPts val="0"/>
              </a:spcAft>
              <a:buClr>
                <a:srgbClr val="6D6E71"/>
              </a:buClr>
              <a:buSzPts val="1600"/>
              <a:buNone/>
            </a:pPr>
            <a:r>
              <a:rPr lang="en-GB" sz="1600" dirty="0" err="1">
                <a:latin typeface="Calibri"/>
                <a:ea typeface="Calibri"/>
                <a:cs typeface="Calibri"/>
                <a:sym typeface="Calibri"/>
              </a:rPr>
              <a:t>L'ecoturismo</a:t>
            </a:r>
            <a:r>
              <a:rPr lang="en-GB" sz="1600" dirty="0">
                <a:latin typeface="Calibri"/>
                <a:ea typeface="Calibri"/>
                <a:cs typeface="Calibri"/>
                <a:sym typeface="Calibri"/>
              </a:rPr>
              <a:t> </a:t>
            </a:r>
            <a:r>
              <a:rPr lang="en-GB" sz="1600" dirty="0" err="1">
                <a:latin typeface="Calibri"/>
                <a:ea typeface="Calibri"/>
                <a:cs typeface="Calibri"/>
                <a:sym typeface="Calibri"/>
              </a:rPr>
              <a:t>unisce</a:t>
            </a:r>
            <a:r>
              <a:rPr lang="en-GB" sz="1600" dirty="0">
                <a:latin typeface="Calibri"/>
                <a:ea typeface="Calibri"/>
                <a:cs typeface="Calibri"/>
                <a:sym typeface="Calibri"/>
              </a:rPr>
              <a:t> </a:t>
            </a:r>
            <a:r>
              <a:rPr lang="en-GB" sz="1600" dirty="0" err="1">
                <a:latin typeface="Calibri"/>
                <a:ea typeface="Calibri"/>
                <a:cs typeface="Calibri"/>
                <a:sym typeface="Calibri"/>
              </a:rPr>
              <a:t>conservazione</a:t>
            </a:r>
            <a:r>
              <a:rPr lang="en-GB" sz="1600" dirty="0">
                <a:latin typeface="Calibri"/>
                <a:ea typeface="Calibri"/>
                <a:cs typeface="Calibri"/>
                <a:sym typeface="Calibri"/>
              </a:rPr>
              <a:t>, </a:t>
            </a:r>
            <a:r>
              <a:rPr lang="en-GB" sz="1600" dirty="0" err="1">
                <a:latin typeface="Calibri"/>
                <a:ea typeface="Calibri"/>
                <a:cs typeface="Calibri"/>
                <a:sym typeface="Calibri"/>
              </a:rPr>
              <a:t>comunità</a:t>
            </a:r>
            <a:r>
              <a:rPr lang="en-GB" sz="1600" dirty="0">
                <a:latin typeface="Calibri"/>
                <a:ea typeface="Calibri"/>
                <a:cs typeface="Calibri"/>
                <a:sym typeface="Calibri"/>
              </a:rPr>
              <a:t> e </a:t>
            </a:r>
            <a:r>
              <a:rPr lang="en-GB" sz="1600" dirty="0" err="1">
                <a:latin typeface="Calibri"/>
                <a:ea typeface="Calibri"/>
                <a:cs typeface="Calibri"/>
                <a:sym typeface="Calibri"/>
              </a:rPr>
              <a:t>viaggi</a:t>
            </a:r>
            <a:r>
              <a:rPr lang="en-GB" sz="1600" dirty="0">
                <a:latin typeface="Calibri"/>
                <a:ea typeface="Calibri"/>
                <a:cs typeface="Calibri"/>
                <a:sym typeface="Calibri"/>
              </a:rPr>
              <a:t> </a:t>
            </a:r>
            <a:r>
              <a:rPr lang="en-GB" sz="1600" dirty="0" err="1">
                <a:latin typeface="Calibri"/>
                <a:ea typeface="Calibri"/>
                <a:cs typeface="Calibri"/>
                <a:sym typeface="Calibri"/>
              </a:rPr>
              <a:t>sostenibili</a:t>
            </a:r>
            <a:r>
              <a:rPr lang="en-GB" sz="1600" dirty="0">
                <a:latin typeface="Calibri"/>
                <a:ea typeface="Calibri"/>
                <a:cs typeface="Calibri"/>
                <a:sym typeface="Calibri"/>
              </a:rPr>
              <a:t>. </a:t>
            </a:r>
            <a:r>
              <a:rPr lang="en-GB" sz="1600" dirty="0" err="1">
                <a:latin typeface="Calibri"/>
                <a:ea typeface="Calibri"/>
                <a:cs typeface="Calibri"/>
                <a:sym typeface="Calibri"/>
              </a:rPr>
              <a:t>Ciò</a:t>
            </a:r>
            <a:r>
              <a:rPr lang="en-GB" sz="1600" dirty="0">
                <a:latin typeface="Calibri"/>
                <a:ea typeface="Calibri"/>
                <a:cs typeface="Calibri"/>
                <a:sym typeface="Calibri"/>
              </a:rPr>
              <a:t> </a:t>
            </a:r>
            <a:r>
              <a:rPr lang="en-GB" sz="1600" dirty="0" err="1">
                <a:latin typeface="Calibri"/>
                <a:ea typeface="Calibri"/>
                <a:cs typeface="Calibri"/>
                <a:sym typeface="Calibri"/>
              </a:rPr>
              <a:t>significa</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coloro</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implementano</a:t>
            </a:r>
            <a:r>
              <a:rPr lang="en-GB" sz="1600" dirty="0">
                <a:latin typeface="Calibri"/>
                <a:ea typeface="Calibri"/>
                <a:cs typeface="Calibri"/>
                <a:sym typeface="Calibri"/>
              </a:rPr>
              <a:t>, </a:t>
            </a:r>
            <a:r>
              <a:rPr lang="en-GB" sz="1600" dirty="0" err="1">
                <a:latin typeface="Calibri"/>
                <a:ea typeface="Calibri"/>
                <a:cs typeface="Calibri"/>
                <a:sym typeface="Calibri"/>
              </a:rPr>
              <a:t>partecipano</a:t>
            </a:r>
            <a:r>
              <a:rPr lang="en-GB" sz="1600" dirty="0">
                <a:latin typeface="Calibri"/>
                <a:ea typeface="Calibri"/>
                <a:cs typeface="Calibri"/>
                <a:sym typeface="Calibri"/>
              </a:rPr>
              <a:t> e </a:t>
            </a:r>
            <a:r>
              <a:rPr lang="en-GB" sz="1600" dirty="0" err="1">
                <a:latin typeface="Calibri"/>
                <a:ea typeface="Calibri"/>
                <a:cs typeface="Calibri"/>
                <a:sym typeface="Calibri"/>
              </a:rPr>
              <a:t>commercializzano</a:t>
            </a:r>
            <a:r>
              <a:rPr lang="en-GB" sz="1600" dirty="0">
                <a:latin typeface="Calibri"/>
                <a:ea typeface="Calibri"/>
                <a:cs typeface="Calibri"/>
                <a:sym typeface="Calibri"/>
              </a:rPr>
              <a:t> </a:t>
            </a:r>
            <a:r>
              <a:rPr lang="en-GB" sz="1600" dirty="0" err="1">
                <a:latin typeface="Calibri"/>
                <a:ea typeface="Calibri"/>
                <a:cs typeface="Calibri"/>
                <a:sym typeface="Calibri"/>
              </a:rPr>
              <a:t>attività</a:t>
            </a:r>
            <a:r>
              <a:rPr lang="en-GB" sz="1600" dirty="0">
                <a:latin typeface="Calibri"/>
                <a:ea typeface="Calibri"/>
                <a:cs typeface="Calibri"/>
                <a:sym typeface="Calibri"/>
              </a:rPr>
              <a:t> di </a:t>
            </a:r>
            <a:r>
              <a:rPr lang="en-GB" sz="1600" dirty="0" err="1">
                <a:latin typeface="Calibri"/>
                <a:ea typeface="Calibri"/>
                <a:cs typeface="Calibri"/>
                <a:sym typeface="Calibri"/>
              </a:rPr>
              <a:t>ecoturismo</a:t>
            </a:r>
            <a:r>
              <a:rPr lang="en-GB" sz="1600" dirty="0">
                <a:latin typeface="Calibri"/>
                <a:ea typeface="Calibri"/>
                <a:cs typeface="Calibri"/>
                <a:sym typeface="Calibri"/>
              </a:rPr>
              <a:t> </a:t>
            </a:r>
            <a:r>
              <a:rPr lang="en-GB" sz="1600" dirty="0" err="1">
                <a:latin typeface="Calibri"/>
                <a:ea typeface="Calibri"/>
                <a:cs typeface="Calibri"/>
                <a:sym typeface="Calibri"/>
              </a:rPr>
              <a:t>dovrebbero</a:t>
            </a:r>
            <a:r>
              <a:rPr lang="en-GB" sz="1600" dirty="0">
                <a:latin typeface="Calibri"/>
                <a:ea typeface="Calibri"/>
                <a:cs typeface="Calibri"/>
                <a:sym typeface="Calibri"/>
              </a:rPr>
              <a:t> </a:t>
            </a:r>
            <a:r>
              <a:rPr lang="en-GB" sz="1600" dirty="0" err="1">
                <a:latin typeface="Calibri"/>
                <a:ea typeface="Calibri"/>
                <a:cs typeface="Calibri"/>
                <a:sym typeface="Calibri"/>
              </a:rPr>
              <a:t>adottare</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seguenti</a:t>
            </a:r>
            <a:r>
              <a:rPr lang="en-GB" sz="1600" dirty="0">
                <a:latin typeface="Calibri"/>
                <a:ea typeface="Calibri"/>
                <a:cs typeface="Calibri"/>
                <a:sym typeface="Calibri"/>
              </a:rPr>
              <a:t> </a:t>
            </a:r>
            <a:r>
              <a:rPr lang="en-GB" sz="1600" dirty="0" err="1">
                <a:latin typeface="Calibri"/>
                <a:ea typeface="Calibri"/>
                <a:cs typeface="Calibri"/>
                <a:sym typeface="Calibri"/>
              </a:rPr>
              <a:t>principi</a:t>
            </a:r>
            <a:r>
              <a:rPr lang="en-GB" sz="1600" dirty="0">
                <a:latin typeface="Calibri"/>
                <a:ea typeface="Calibri"/>
                <a:cs typeface="Calibri"/>
                <a:sym typeface="Calibri"/>
              </a:rPr>
              <a:t> </a:t>
            </a:r>
            <a:r>
              <a:rPr lang="en-GB" sz="1600" dirty="0" err="1">
                <a:latin typeface="Calibri"/>
                <a:ea typeface="Calibri"/>
                <a:cs typeface="Calibri"/>
                <a:sym typeface="Calibri"/>
              </a:rPr>
              <a:t>dell'ecoturismo</a:t>
            </a:r>
            <a:r>
              <a:rPr lang="en-GB" sz="1600" dirty="0">
                <a:latin typeface="Calibri"/>
                <a:ea typeface="Calibri"/>
                <a:cs typeface="Calibri"/>
                <a:sym typeface="Calibri"/>
              </a:rPr>
              <a:t>:</a:t>
            </a:r>
            <a:endParaRPr dirty="0"/>
          </a:p>
          <a:p>
            <a:pPr marL="285750" lvl="0" indent="-285750" algn="just" rtl="0">
              <a:lnSpc>
                <a:spcPct val="100000"/>
              </a:lnSpc>
              <a:spcBef>
                <a:spcPts val="0"/>
              </a:spcBef>
              <a:spcAft>
                <a:spcPts val="0"/>
              </a:spcAft>
              <a:buClr>
                <a:srgbClr val="6D6E71"/>
              </a:buClr>
              <a:buSzPts val="1600"/>
              <a:buFont typeface="Noto Sans Symbols"/>
              <a:buChar char="❖"/>
            </a:pPr>
            <a:r>
              <a:rPr lang="en-GB" sz="1600" dirty="0" err="1">
                <a:latin typeface="Calibri"/>
                <a:ea typeface="Calibri"/>
                <a:cs typeface="Calibri"/>
                <a:sym typeface="Calibri"/>
              </a:rPr>
              <a:t>Ridurre</a:t>
            </a:r>
            <a:r>
              <a:rPr lang="en-GB" sz="1600" dirty="0">
                <a:latin typeface="Calibri"/>
                <a:ea typeface="Calibri"/>
                <a:cs typeface="Calibri"/>
                <a:sym typeface="Calibri"/>
              </a:rPr>
              <a:t> al </a:t>
            </a:r>
            <a:r>
              <a:rPr lang="en-GB" sz="1600" dirty="0" err="1">
                <a:latin typeface="Calibri"/>
                <a:ea typeface="Calibri"/>
                <a:cs typeface="Calibri"/>
                <a:sym typeface="Calibri"/>
              </a:rPr>
              <a:t>minimo</a:t>
            </a:r>
            <a:r>
              <a:rPr lang="en-GB" sz="1600" dirty="0">
                <a:latin typeface="Calibri"/>
                <a:ea typeface="Calibri"/>
                <a:cs typeface="Calibri"/>
                <a:sym typeface="Calibri"/>
              </a:rPr>
              <a:t> </a:t>
            </a:r>
            <a:r>
              <a:rPr lang="en-GB" sz="1600" dirty="0" err="1">
                <a:latin typeface="Calibri"/>
                <a:ea typeface="Calibri"/>
                <a:cs typeface="Calibri"/>
                <a:sym typeface="Calibri"/>
              </a:rPr>
              <a:t>gli</a:t>
            </a:r>
            <a:r>
              <a:rPr lang="en-GB" sz="1600" dirty="0">
                <a:latin typeface="Calibri"/>
                <a:ea typeface="Calibri"/>
                <a:cs typeface="Calibri"/>
                <a:sym typeface="Calibri"/>
              </a:rPr>
              <a:t> </a:t>
            </a:r>
            <a:r>
              <a:rPr lang="en-GB" sz="1600" dirty="0" err="1">
                <a:latin typeface="Calibri"/>
                <a:ea typeface="Calibri"/>
                <a:cs typeface="Calibri"/>
                <a:sym typeface="Calibri"/>
              </a:rPr>
              <a:t>impatti</a:t>
            </a:r>
            <a:r>
              <a:rPr lang="en-GB" sz="1600" dirty="0">
                <a:latin typeface="Calibri"/>
                <a:ea typeface="Calibri"/>
                <a:cs typeface="Calibri"/>
                <a:sym typeface="Calibri"/>
              </a:rPr>
              <a:t> </a:t>
            </a:r>
            <a:r>
              <a:rPr lang="en-GB" sz="1600" dirty="0" err="1">
                <a:latin typeface="Calibri"/>
                <a:ea typeface="Calibri"/>
                <a:cs typeface="Calibri"/>
                <a:sym typeface="Calibri"/>
              </a:rPr>
              <a:t>fisici</a:t>
            </a:r>
            <a:r>
              <a:rPr lang="en-GB" sz="1600" dirty="0">
                <a:latin typeface="Calibri"/>
                <a:ea typeface="Calibri"/>
                <a:cs typeface="Calibri"/>
                <a:sym typeface="Calibri"/>
              </a:rPr>
              <a:t>, </a:t>
            </a:r>
            <a:r>
              <a:rPr lang="en-GB" sz="1600" dirty="0" err="1">
                <a:latin typeface="Calibri"/>
                <a:ea typeface="Calibri"/>
                <a:cs typeface="Calibri"/>
                <a:sym typeface="Calibri"/>
              </a:rPr>
              <a:t>sociali</a:t>
            </a:r>
            <a:r>
              <a:rPr lang="en-GB" sz="1600" dirty="0">
                <a:latin typeface="Calibri"/>
                <a:ea typeface="Calibri"/>
                <a:cs typeface="Calibri"/>
                <a:sym typeface="Calibri"/>
              </a:rPr>
              <a:t>, </a:t>
            </a:r>
            <a:r>
              <a:rPr lang="en-GB" sz="1600" dirty="0" err="1">
                <a:latin typeface="Calibri"/>
                <a:ea typeface="Calibri"/>
                <a:cs typeface="Calibri"/>
                <a:sym typeface="Calibri"/>
              </a:rPr>
              <a:t>comportamentali</a:t>
            </a:r>
            <a:r>
              <a:rPr lang="en-GB" sz="1600" dirty="0">
                <a:latin typeface="Calibri"/>
                <a:ea typeface="Calibri"/>
                <a:cs typeface="Calibri"/>
                <a:sym typeface="Calibri"/>
              </a:rPr>
              <a:t> e </a:t>
            </a:r>
            <a:r>
              <a:rPr lang="en-GB" sz="1600" dirty="0" err="1">
                <a:latin typeface="Calibri"/>
                <a:ea typeface="Calibri"/>
                <a:cs typeface="Calibri"/>
                <a:sym typeface="Calibri"/>
              </a:rPr>
              <a:t>psicologici</a:t>
            </a:r>
            <a:r>
              <a:rPr lang="en-GB" sz="1600" dirty="0">
                <a:latin typeface="Calibri"/>
                <a:ea typeface="Calibri"/>
                <a:cs typeface="Calibri"/>
                <a:sym typeface="Calibri"/>
              </a:rPr>
              <a:t>.</a:t>
            </a:r>
            <a:endParaRPr dirty="0"/>
          </a:p>
          <a:p>
            <a:pPr marL="285750" lvl="0" indent="-285750" algn="just" rtl="0">
              <a:lnSpc>
                <a:spcPct val="100000"/>
              </a:lnSpc>
              <a:spcBef>
                <a:spcPts val="0"/>
              </a:spcBef>
              <a:spcAft>
                <a:spcPts val="0"/>
              </a:spcAft>
              <a:buClr>
                <a:srgbClr val="6D6E71"/>
              </a:buClr>
              <a:buSzPts val="1600"/>
              <a:buFont typeface="Noto Sans Symbols"/>
              <a:buChar char="❖"/>
            </a:pPr>
            <a:r>
              <a:rPr lang="en-GB" sz="1600" dirty="0" err="1">
                <a:latin typeface="Calibri"/>
                <a:ea typeface="Calibri"/>
                <a:cs typeface="Calibri"/>
                <a:sym typeface="Calibri"/>
              </a:rPr>
              <a:t>Costruire</a:t>
            </a:r>
            <a:r>
              <a:rPr lang="en-GB" sz="1600" dirty="0">
                <a:latin typeface="Calibri"/>
                <a:ea typeface="Calibri"/>
                <a:cs typeface="Calibri"/>
                <a:sym typeface="Calibri"/>
              </a:rPr>
              <a:t> </a:t>
            </a:r>
            <a:r>
              <a:rPr lang="en-GB" sz="1600" dirty="0" err="1">
                <a:latin typeface="Calibri"/>
                <a:ea typeface="Calibri"/>
                <a:cs typeface="Calibri"/>
                <a:sym typeface="Calibri"/>
              </a:rPr>
              <a:t>una</a:t>
            </a:r>
            <a:r>
              <a:rPr lang="en-GB" sz="1600" dirty="0">
                <a:latin typeface="Calibri"/>
                <a:ea typeface="Calibri"/>
                <a:cs typeface="Calibri"/>
                <a:sym typeface="Calibri"/>
              </a:rPr>
              <a:t> </a:t>
            </a:r>
            <a:r>
              <a:rPr lang="en-GB" sz="1600" dirty="0" err="1">
                <a:latin typeface="Calibri"/>
                <a:ea typeface="Calibri"/>
                <a:cs typeface="Calibri"/>
                <a:sym typeface="Calibri"/>
              </a:rPr>
              <a:t>consapevolezza</a:t>
            </a:r>
            <a:r>
              <a:rPr lang="en-GB" sz="1600" dirty="0">
                <a:latin typeface="Calibri"/>
                <a:ea typeface="Calibri"/>
                <a:cs typeface="Calibri"/>
                <a:sym typeface="Calibri"/>
              </a:rPr>
              <a:t> e un rispetto </a:t>
            </a:r>
            <a:r>
              <a:rPr lang="en-GB" sz="1600" dirty="0" err="1">
                <a:latin typeface="Calibri"/>
                <a:ea typeface="Calibri"/>
                <a:cs typeface="Calibri"/>
                <a:sym typeface="Calibri"/>
              </a:rPr>
              <a:t>ambientale</a:t>
            </a:r>
            <a:r>
              <a:rPr lang="en-GB" sz="1600" dirty="0">
                <a:latin typeface="Calibri"/>
                <a:ea typeface="Calibri"/>
                <a:cs typeface="Calibri"/>
                <a:sym typeface="Calibri"/>
              </a:rPr>
              <a:t> e </a:t>
            </a:r>
            <a:r>
              <a:rPr lang="en-GB" sz="1600" dirty="0" err="1">
                <a:latin typeface="Calibri"/>
                <a:ea typeface="Calibri"/>
                <a:cs typeface="Calibri"/>
                <a:sym typeface="Calibri"/>
              </a:rPr>
              <a:t>culturale</a:t>
            </a:r>
            <a:r>
              <a:rPr lang="en-GB" sz="1600" dirty="0">
                <a:latin typeface="Calibri"/>
                <a:ea typeface="Calibri"/>
                <a:cs typeface="Calibri"/>
                <a:sym typeface="Calibri"/>
              </a:rPr>
              <a:t>.</a:t>
            </a:r>
            <a:endParaRPr dirty="0"/>
          </a:p>
          <a:p>
            <a:pPr marL="285750" lvl="0" indent="-285750" algn="just" rtl="0">
              <a:lnSpc>
                <a:spcPct val="100000"/>
              </a:lnSpc>
              <a:spcBef>
                <a:spcPts val="0"/>
              </a:spcBef>
              <a:spcAft>
                <a:spcPts val="0"/>
              </a:spcAft>
              <a:buClr>
                <a:srgbClr val="6D6E71"/>
              </a:buClr>
              <a:buSzPts val="1600"/>
              <a:buFont typeface="Noto Sans Symbols"/>
              <a:buChar char="❖"/>
            </a:pPr>
            <a:r>
              <a:rPr lang="en-GB" sz="1600" dirty="0" err="1">
                <a:latin typeface="Calibri"/>
                <a:ea typeface="Calibri"/>
                <a:cs typeface="Calibri"/>
                <a:sym typeface="Calibri"/>
              </a:rPr>
              <a:t>Offrire</a:t>
            </a:r>
            <a:r>
              <a:rPr lang="en-GB" sz="1600" dirty="0">
                <a:latin typeface="Calibri"/>
                <a:ea typeface="Calibri"/>
                <a:cs typeface="Calibri"/>
                <a:sym typeface="Calibri"/>
              </a:rPr>
              <a:t> </a:t>
            </a:r>
            <a:r>
              <a:rPr lang="en-GB" sz="1600" dirty="0" err="1">
                <a:latin typeface="Calibri"/>
                <a:ea typeface="Calibri"/>
                <a:cs typeface="Calibri"/>
                <a:sym typeface="Calibri"/>
              </a:rPr>
              <a:t>esperienze</a:t>
            </a:r>
            <a:r>
              <a:rPr lang="en-GB" sz="1600" dirty="0">
                <a:latin typeface="Calibri"/>
                <a:ea typeface="Calibri"/>
                <a:cs typeface="Calibri"/>
                <a:sym typeface="Calibri"/>
              </a:rPr>
              <a:t> positive </a:t>
            </a:r>
            <a:r>
              <a:rPr lang="en-GB" sz="1600" dirty="0" err="1">
                <a:latin typeface="Calibri"/>
                <a:ea typeface="Calibri"/>
                <a:cs typeface="Calibri"/>
                <a:sym typeface="Calibri"/>
              </a:rPr>
              <a:t>sia</a:t>
            </a:r>
            <a:r>
              <a:rPr lang="en-GB" sz="1600" dirty="0">
                <a:latin typeface="Calibri"/>
                <a:ea typeface="Calibri"/>
                <a:cs typeface="Calibri"/>
                <a:sym typeface="Calibri"/>
              </a:rPr>
              <a:t> ai </a:t>
            </a:r>
            <a:r>
              <a:rPr lang="en-GB" sz="1600" dirty="0" err="1">
                <a:latin typeface="Calibri"/>
                <a:ea typeface="Calibri"/>
                <a:cs typeface="Calibri"/>
                <a:sym typeface="Calibri"/>
              </a:rPr>
              <a:t>visitatori</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agli</a:t>
            </a:r>
            <a:r>
              <a:rPr lang="en-GB" sz="1600" dirty="0">
                <a:latin typeface="Calibri"/>
                <a:ea typeface="Calibri"/>
                <a:cs typeface="Calibri"/>
                <a:sym typeface="Calibri"/>
              </a:rPr>
              <a:t> </a:t>
            </a:r>
            <a:r>
              <a:rPr lang="en-GB" sz="1600" dirty="0" err="1">
                <a:latin typeface="Calibri"/>
                <a:ea typeface="Calibri"/>
                <a:cs typeface="Calibri"/>
                <a:sym typeface="Calibri"/>
              </a:rPr>
              <a:t>ospiti</a:t>
            </a:r>
            <a:r>
              <a:rPr lang="en-GB" sz="1600" dirty="0">
                <a:latin typeface="Calibri"/>
                <a:ea typeface="Calibri"/>
                <a:cs typeface="Calibri"/>
                <a:sym typeface="Calibri"/>
              </a:rPr>
              <a:t>.</a:t>
            </a:r>
            <a:endParaRPr dirty="0"/>
          </a:p>
          <a:p>
            <a:pPr marL="285750" lvl="0" indent="-285750" algn="just" rtl="0">
              <a:lnSpc>
                <a:spcPct val="100000"/>
              </a:lnSpc>
              <a:spcBef>
                <a:spcPts val="0"/>
              </a:spcBef>
              <a:spcAft>
                <a:spcPts val="0"/>
              </a:spcAft>
              <a:buClr>
                <a:srgbClr val="6D6E71"/>
              </a:buClr>
              <a:buSzPts val="1600"/>
              <a:buFont typeface="Noto Sans Symbols"/>
              <a:buChar char="❖"/>
            </a:pPr>
            <a:r>
              <a:rPr lang="en-GB" sz="1600" dirty="0" err="1">
                <a:latin typeface="Calibri"/>
                <a:ea typeface="Calibri"/>
                <a:cs typeface="Calibri"/>
                <a:sym typeface="Calibri"/>
              </a:rPr>
              <a:t>Fornire</a:t>
            </a:r>
            <a:r>
              <a:rPr lang="en-GB" sz="1600" dirty="0">
                <a:latin typeface="Calibri"/>
                <a:ea typeface="Calibri"/>
                <a:cs typeface="Calibri"/>
                <a:sym typeface="Calibri"/>
              </a:rPr>
              <a:t> </a:t>
            </a:r>
            <a:r>
              <a:rPr lang="en-GB" sz="1600" dirty="0" err="1">
                <a:latin typeface="Calibri"/>
                <a:ea typeface="Calibri"/>
                <a:cs typeface="Calibri"/>
                <a:sym typeface="Calibri"/>
              </a:rPr>
              <a:t>benefici</a:t>
            </a:r>
            <a:r>
              <a:rPr lang="en-GB" sz="1600" dirty="0">
                <a:latin typeface="Calibri"/>
                <a:ea typeface="Calibri"/>
                <a:cs typeface="Calibri"/>
                <a:sym typeface="Calibri"/>
              </a:rPr>
              <a:t> </a:t>
            </a:r>
            <a:r>
              <a:rPr lang="en-GB" sz="1600" dirty="0" err="1">
                <a:latin typeface="Calibri"/>
                <a:ea typeface="Calibri"/>
                <a:cs typeface="Calibri"/>
                <a:sym typeface="Calibri"/>
              </a:rPr>
              <a:t>finanziari</a:t>
            </a:r>
            <a:r>
              <a:rPr lang="en-GB" sz="1600" dirty="0">
                <a:latin typeface="Calibri"/>
                <a:ea typeface="Calibri"/>
                <a:cs typeface="Calibri"/>
                <a:sym typeface="Calibri"/>
              </a:rPr>
              <a:t> </a:t>
            </a:r>
            <a:r>
              <a:rPr lang="en-GB" sz="1600" dirty="0" err="1">
                <a:latin typeface="Calibri"/>
                <a:ea typeface="Calibri"/>
                <a:cs typeface="Calibri"/>
                <a:sym typeface="Calibri"/>
              </a:rPr>
              <a:t>diretti</a:t>
            </a:r>
            <a:r>
              <a:rPr lang="en-GB" sz="1600" dirty="0">
                <a:latin typeface="Calibri"/>
                <a:ea typeface="Calibri"/>
                <a:cs typeface="Calibri"/>
                <a:sym typeface="Calibri"/>
              </a:rPr>
              <a:t> per la </a:t>
            </a:r>
            <a:r>
              <a:rPr lang="en-GB" sz="1600" dirty="0" err="1">
                <a:latin typeface="Calibri"/>
                <a:ea typeface="Calibri"/>
                <a:cs typeface="Calibri"/>
                <a:sym typeface="Calibri"/>
              </a:rPr>
              <a:t>conservazione</a:t>
            </a:r>
            <a:r>
              <a:rPr lang="en-GB" sz="1600" dirty="0">
                <a:latin typeface="Calibri"/>
                <a:ea typeface="Calibri"/>
                <a:cs typeface="Calibri"/>
                <a:sym typeface="Calibri"/>
              </a:rPr>
              <a:t>.</a:t>
            </a:r>
            <a:endParaRPr dirty="0"/>
          </a:p>
          <a:p>
            <a:pPr marL="285750" lvl="0" indent="-285750" algn="just" rtl="0">
              <a:lnSpc>
                <a:spcPct val="100000"/>
              </a:lnSpc>
              <a:spcBef>
                <a:spcPts val="0"/>
              </a:spcBef>
              <a:spcAft>
                <a:spcPts val="0"/>
              </a:spcAft>
              <a:buClr>
                <a:srgbClr val="6D6E71"/>
              </a:buClr>
              <a:buSzPts val="1600"/>
              <a:buFont typeface="Noto Sans Symbols"/>
              <a:buChar char="❖"/>
            </a:pPr>
            <a:r>
              <a:rPr lang="en-GB" sz="1600" dirty="0" err="1">
                <a:latin typeface="Calibri"/>
                <a:ea typeface="Calibri"/>
                <a:cs typeface="Calibri"/>
                <a:sym typeface="Calibri"/>
              </a:rPr>
              <a:t>Generare</a:t>
            </a:r>
            <a:r>
              <a:rPr lang="en-GB" sz="1600" dirty="0">
                <a:latin typeface="Calibri"/>
                <a:ea typeface="Calibri"/>
                <a:cs typeface="Calibri"/>
                <a:sym typeface="Calibri"/>
              </a:rPr>
              <a:t> </a:t>
            </a:r>
            <a:r>
              <a:rPr lang="en-GB" sz="1600" dirty="0" err="1">
                <a:latin typeface="Calibri"/>
                <a:ea typeface="Calibri"/>
                <a:cs typeface="Calibri"/>
                <a:sym typeface="Calibri"/>
              </a:rPr>
              <a:t>benefici</a:t>
            </a:r>
            <a:r>
              <a:rPr lang="en-GB" sz="1600" dirty="0">
                <a:latin typeface="Calibri"/>
                <a:ea typeface="Calibri"/>
                <a:cs typeface="Calibri"/>
                <a:sym typeface="Calibri"/>
              </a:rPr>
              <a:t> </a:t>
            </a:r>
            <a:r>
              <a:rPr lang="en-GB" sz="1600" dirty="0" err="1">
                <a:latin typeface="Calibri"/>
                <a:ea typeface="Calibri"/>
                <a:cs typeface="Calibri"/>
                <a:sym typeface="Calibri"/>
              </a:rPr>
              <a:t>finanziari</a:t>
            </a:r>
            <a:r>
              <a:rPr lang="en-GB" sz="1600" dirty="0">
                <a:latin typeface="Calibri"/>
                <a:ea typeface="Calibri"/>
                <a:cs typeface="Calibri"/>
                <a:sym typeface="Calibri"/>
              </a:rPr>
              <a:t> </a:t>
            </a:r>
            <a:r>
              <a:rPr lang="en-GB" sz="1600" dirty="0" err="1">
                <a:latin typeface="Calibri"/>
                <a:ea typeface="Calibri"/>
                <a:cs typeface="Calibri"/>
                <a:sym typeface="Calibri"/>
              </a:rPr>
              <a:t>sia</a:t>
            </a:r>
            <a:r>
              <a:rPr lang="en-GB" sz="1600" dirty="0">
                <a:latin typeface="Calibri"/>
                <a:ea typeface="Calibri"/>
                <a:cs typeface="Calibri"/>
                <a:sym typeface="Calibri"/>
              </a:rPr>
              <a:t> per la </a:t>
            </a:r>
            <a:r>
              <a:rPr lang="en-GB" sz="1600" dirty="0" err="1">
                <a:latin typeface="Calibri"/>
                <a:ea typeface="Calibri"/>
                <a:cs typeface="Calibri"/>
                <a:sym typeface="Calibri"/>
              </a:rPr>
              <a:t>popolazione</a:t>
            </a:r>
            <a:r>
              <a:rPr lang="en-GB" sz="1600" dirty="0">
                <a:latin typeface="Calibri"/>
                <a:ea typeface="Calibri"/>
                <a:cs typeface="Calibri"/>
                <a:sym typeface="Calibri"/>
              </a:rPr>
              <a:t> locale </a:t>
            </a:r>
            <a:r>
              <a:rPr lang="en-GB" sz="1600" dirty="0" err="1">
                <a:latin typeface="Calibri"/>
                <a:ea typeface="Calibri"/>
                <a:cs typeface="Calibri"/>
                <a:sym typeface="Calibri"/>
              </a:rPr>
              <a:t>che</a:t>
            </a:r>
            <a:r>
              <a:rPr lang="en-GB" sz="1600" dirty="0">
                <a:latin typeface="Calibri"/>
                <a:ea typeface="Calibri"/>
                <a:cs typeface="Calibri"/>
                <a:sym typeface="Calibri"/>
              </a:rPr>
              <a:t> per </a:t>
            </a:r>
            <a:r>
              <a:rPr lang="en-GB" sz="1600" dirty="0" err="1">
                <a:latin typeface="Calibri"/>
                <a:ea typeface="Calibri"/>
                <a:cs typeface="Calibri"/>
                <a:sym typeface="Calibri"/>
              </a:rPr>
              <a:t>l'industria</a:t>
            </a:r>
            <a:r>
              <a:rPr lang="en-GB" sz="1600" dirty="0">
                <a:latin typeface="Calibri"/>
                <a:ea typeface="Calibri"/>
                <a:cs typeface="Calibri"/>
                <a:sym typeface="Calibri"/>
              </a:rPr>
              <a:t> </a:t>
            </a:r>
            <a:r>
              <a:rPr lang="en-GB" sz="1600" dirty="0" err="1">
                <a:latin typeface="Calibri"/>
                <a:ea typeface="Calibri"/>
                <a:cs typeface="Calibri"/>
                <a:sym typeface="Calibri"/>
              </a:rPr>
              <a:t>privata</a:t>
            </a:r>
            <a:r>
              <a:rPr lang="en-GB" sz="1600" dirty="0">
                <a:latin typeface="Calibri"/>
                <a:ea typeface="Calibri"/>
                <a:cs typeface="Calibri"/>
                <a:sym typeface="Calibri"/>
              </a:rPr>
              <a:t>.</a:t>
            </a:r>
            <a:endParaRPr dirty="0"/>
          </a:p>
          <a:p>
            <a:pPr marL="285750" lvl="0" indent="-285750" algn="just" rtl="0">
              <a:lnSpc>
                <a:spcPct val="100000"/>
              </a:lnSpc>
              <a:spcBef>
                <a:spcPts val="0"/>
              </a:spcBef>
              <a:spcAft>
                <a:spcPts val="0"/>
              </a:spcAft>
              <a:buClr>
                <a:srgbClr val="6D6E71"/>
              </a:buClr>
              <a:buSzPts val="1600"/>
              <a:buFont typeface="Noto Sans Symbols"/>
              <a:buChar char="❖"/>
            </a:pPr>
            <a:r>
              <a:rPr lang="en-GB" sz="1600" dirty="0" err="1">
                <a:latin typeface="Calibri"/>
                <a:ea typeface="Calibri"/>
                <a:cs typeface="Calibri"/>
                <a:sym typeface="Calibri"/>
              </a:rPr>
              <a:t>Offrire</a:t>
            </a:r>
            <a:r>
              <a:rPr lang="en-GB" sz="1600" dirty="0">
                <a:latin typeface="Calibri"/>
                <a:ea typeface="Calibri"/>
                <a:cs typeface="Calibri"/>
                <a:sym typeface="Calibri"/>
              </a:rPr>
              <a:t> ai </a:t>
            </a:r>
            <a:r>
              <a:rPr lang="en-GB" sz="1600" dirty="0" err="1">
                <a:latin typeface="Calibri"/>
                <a:ea typeface="Calibri"/>
                <a:cs typeface="Calibri"/>
                <a:sym typeface="Calibri"/>
              </a:rPr>
              <a:t>visitatori</a:t>
            </a:r>
            <a:r>
              <a:rPr lang="en-GB" sz="1600" dirty="0">
                <a:latin typeface="Calibri"/>
                <a:ea typeface="Calibri"/>
                <a:cs typeface="Calibri"/>
                <a:sym typeface="Calibri"/>
              </a:rPr>
              <a:t> </a:t>
            </a:r>
            <a:r>
              <a:rPr lang="en-GB" sz="1600" dirty="0" err="1">
                <a:latin typeface="Calibri"/>
                <a:ea typeface="Calibri"/>
                <a:cs typeface="Calibri"/>
                <a:sym typeface="Calibri"/>
              </a:rPr>
              <a:t>esperienze</a:t>
            </a:r>
            <a:r>
              <a:rPr lang="en-GB" sz="1600" dirty="0">
                <a:latin typeface="Calibri"/>
                <a:ea typeface="Calibri"/>
                <a:cs typeface="Calibri"/>
                <a:sym typeface="Calibri"/>
              </a:rPr>
              <a:t> interpretative </a:t>
            </a:r>
            <a:r>
              <a:rPr lang="en-GB" sz="1600" dirty="0" err="1">
                <a:latin typeface="Calibri"/>
                <a:ea typeface="Calibri"/>
                <a:cs typeface="Calibri"/>
                <a:sym typeface="Calibri"/>
              </a:rPr>
              <a:t>memorabili</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aiutino</a:t>
            </a:r>
            <a:r>
              <a:rPr lang="en-GB" sz="1600" dirty="0">
                <a:latin typeface="Calibri"/>
                <a:ea typeface="Calibri"/>
                <a:cs typeface="Calibri"/>
                <a:sym typeface="Calibri"/>
              </a:rPr>
              <a:t> a </a:t>
            </a:r>
            <a:r>
              <a:rPr lang="en-GB" sz="1600" dirty="0" err="1">
                <a:latin typeface="Calibri"/>
                <a:ea typeface="Calibri"/>
                <a:cs typeface="Calibri"/>
                <a:sym typeface="Calibri"/>
              </a:rPr>
              <a:t>sensibilizzare</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visitatori</a:t>
            </a:r>
            <a:r>
              <a:rPr lang="en-GB" sz="1600" dirty="0">
                <a:latin typeface="Calibri"/>
                <a:ea typeface="Calibri"/>
                <a:cs typeface="Calibri"/>
                <a:sym typeface="Calibri"/>
              </a:rPr>
              <a:t> sui </a:t>
            </a:r>
            <a:r>
              <a:rPr lang="en-GB" sz="1600" dirty="0" err="1">
                <a:latin typeface="Calibri"/>
                <a:ea typeface="Calibri"/>
                <a:cs typeface="Calibri"/>
                <a:sym typeface="Calibri"/>
              </a:rPr>
              <a:t>climi</a:t>
            </a:r>
            <a:r>
              <a:rPr lang="en-GB" sz="1600" dirty="0">
                <a:latin typeface="Calibri"/>
                <a:ea typeface="Calibri"/>
                <a:cs typeface="Calibri"/>
                <a:sym typeface="Calibri"/>
              </a:rPr>
              <a:t> </a:t>
            </a:r>
            <a:r>
              <a:rPr lang="en-GB" sz="1600" dirty="0" err="1">
                <a:latin typeface="Calibri"/>
                <a:ea typeface="Calibri"/>
                <a:cs typeface="Calibri"/>
                <a:sym typeface="Calibri"/>
              </a:rPr>
              <a:t>politici</a:t>
            </a:r>
            <a:r>
              <a:rPr lang="en-GB" sz="1600" dirty="0">
                <a:latin typeface="Calibri"/>
                <a:ea typeface="Calibri"/>
                <a:cs typeface="Calibri"/>
                <a:sym typeface="Calibri"/>
              </a:rPr>
              <a:t>, </a:t>
            </a:r>
            <a:r>
              <a:rPr lang="en-GB" sz="1600" dirty="0" err="1">
                <a:latin typeface="Calibri"/>
                <a:ea typeface="Calibri"/>
                <a:cs typeface="Calibri"/>
                <a:sym typeface="Calibri"/>
              </a:rPr>
              <a:t>ambientali</a:t>
            </a:r>
            <a:r>
              <a:rPr lang="en-GB" sz="1600" dirty="0">
                <a:latin typeface="Calibri"/>
                <a:ea typeface="Calibri"/>
                <a:cs typeface="Calibri"/>
                <a:sym typeface="Calibri"/>
              </a:rPr>
              <a:t> e </a:t>
            </a:r>
            <a:r>
              <a:rPr lang="en-GB" sz="1600" dirty="0" err="1">
                <a:latin typeface="Calibri"/>
                <a:ea typeface="Calibri"/>
                <a:cs typeface="Calibri"/>
                <a:sym typeface="Calibri"/>
              </a:rPr>
              <a:t>sociali</a:t>
            </a:r>
            <a:r>
              <a:rPr lang="en-GB" sz="1600" dirty="0">
                <a:latin typeface="Calibri"/>
                <a:ea typeface="Calibri"/>
                <a:cs typeface="Calibri"/>
                <a:sym typeface="Calibri"/>
              </a:rPr>
              <a:t> </a:t>
            </a:r>
            <a:r>
              <a:rPr lang="en-GB" sz="1600" dirty="0" err="1">
                <a:latin typeface="Calibri"/>
                <a:ea typeface="Calibri"/>
                <a:cs typeface="Calibri"/>
                <a:sym typeface="Calibri"/>
              </a:rPr>
              <a:t>dei</a:t>
            </a:r>
            <a:r>
              <a:rPr lang="en-GB" sz="1600" dirty="0">
                <a:latin typeface="Calibri"/>
                <a:ea typeface="Calibri"/>
                <a:cs typeface="Calibri"/>
                <a:sym typeface="Calibri"/>
              </a:rPr>
              <a:t> </a:t>
            </a:r>
            <a:r>
              <a:rPr lang="en-GB" sz="1600" dirty="0" err="1">
                <a:latin typeface="Calibri"/>
                <a:ea typeface="Calibri"/>
                <a:cs typeface="Calibri"/>
                <a:sym typeface="Calibri"/>
              </a:rPr>
              <a:t>Paesi</a:t>
            </a:r>
            <a:r>
              <a:rPr lang="en-GB" sz="1600" dirty="0">
                <a:latin typeface="Calibri"/>
                <a:ea typeface="Calibri"/>
                <a:cs typeface="Calibri"/>
                <a:sym typeface="Calibri"/>
              </a:rPr>
              <a:t> </a:t>
            </a:r>
            <a:r>
              <a:rPr lang="en-GB" sz="1600" dirty="0" err="1">
                <a:latin typeface="Calibri"/>
                <a:ea typeface="Calibri"/>
                <a:cs typeface="Calibri"/>
                <a:sym typeface="Calibri"/>
              </a:rPr>
              <a:t>ospitanti</a:t>
            </a:r>
            <a:r>
              <a:rPr lang="en-GB" sz="1600" dirty="0">
                <a:latin typeface="Calibri"/>
                <a:ea typeface="Calibri"/>
                <a:cs typeface="Calibri"/>
                <a:sym typeface="Calibri"/>
              </a:rPr>
              <a:t>.</a:t>
            </a:r>
            <a:endParaRPr dirty="0"/>
          </a:p>
          <a:p>
            <a:pPr marL="285750" lvl="0" indent="-285750" algn="just" rtl="0">
              <a:lnSpc>
                <a:spcPct val="100000"/>
              </a:lnSpc>
              <a:spcBef>
                <a:spcPts val="0"/>
              </a:spcBef>
              <a:spcAft>
                <a:spcPts val="0"/>
              </a:spcAft>
              <a:buClr>
                <a:srgbClr val="6D6E71"/>
              </a:buClr>
              <a:buSzPts val="1600"/>
              <a:buFont typeface="Noto Sans Symbols"/>
              <a:buChar char="❖"/>
            </a:pPr>
            <a:r>
              <a:rPr lang="en-GB" sz="1600" dirty="0" err="1">
                <a:latin typeface="Calibri"/>
                <a:ea typeface="Calibri"/>
                <a:cs typeface="Calibri"/>
                <a:sym typeface="Calibri"/>
              </a:rPr>
              <a:t>Progettare</a:t>
            </a:r>
            <a:r>
              <a:rPr lang="en-GB" sz="1600" dirty="0">
                <a:latin typeface="Calibri"/>
                <a:ea typeface="Calibri"/>
                <a:cs typeface="Calibri"/>
                <a:sym typeface="Calibri"/>
              </a:rPr>
              <a:t>, </a:t>
            </a:r>
            <a:r>
              <a:rPr lang="en-GB" sz="1600" dirty="0" err="1">
                <a:latin typeface="Calibri"/>
                <a:ea typeface="Calibri"/>
                <a:cs typeface="Calibri"/>
                <a:sym typeface="Calibri"/>
              </a:rPr>
              <a:t>costruire</a:t>
            </a:r>
            <a:r>
              <a:rPr lang="en-GB" sz="1600" dirty="0">
                <a:latin typeface="Calibri"/>
                <a:ea typeface="Calibri"/>
                <a:cs typeface="Calibri"/>
                <a:sym typeface="Calibri"/>
              </a:rPr>
              <a:t> e </a:t>
            </a:r>
            <a:r>
              <a:rPr lang="en-GB" sz="1600" dirty="0" err="1">
                <a:latin typeface="Calibri"/>
                <a:ea typeface="Calibri"/>
                <a:cs typeface="Calibri"/>
                <a:sym typeface="Calibri"/>
              </a:rPr>
              <a:t>gestire</a:t>
            </a:r>
            <a:r>
              <a:rPr lang="en-GB" sz="1600" dirty="0">
                <a:latin typeface="Calibri"/>
                <a:ea typeface="Calibri"/>
                <a:cs typeface="Calibri"/>
                <a:sym typeface="Calibri"/>
              </a:rPr>
              <a:t> </a:t>
            </a:r>
            <a:r>
              <a:rPr lang="en-GB" sz="1600" dirty="0" err="1">
                <a:latin typeface="Calibri"/>
                <a:ea typeface="Calibri"/>
                <a:cs typeface="Calibri"/>
                <a:sym typeface="Calibri"/>
              </a:rPr>
              <a:t>strutture</a:t>
            </a:r>
            <a:r>
              <a:rPr lang="en-GB" sz="1600" dirty="0">
                <a:latin typeface="Calibri"/>
                <a:ea typeface="Calibri"/>
                <a:cs typeface="Calibri"/>
                <a:sym typeface="Calibri"/>
              </a:rPr>
              <a:t> a basso </a:t>
            </a:r>
            <a:r>
              <a:rPr lang="en-GB" sz="1600" dirty="0" err="1">
                <a:latin typeface="Calibri"/>
                <a:ea typeface="Calibri"/>
                <a:cs typeface="Calibri"/>
                <a:sym typeface="Calibri"/>
              </a:rPr>
              <a:t>impatto</a:t>
            </a:r>
            <a:r>
              <a:rPr lang="en-GB" sz="1600" dirty="0">
                <a:latin typeface="Calibri"/>
                <a:ea typeface="Calibri"/>
                <a:cs typeface="Calibri"/>
                <a:sym typeface="Calibri"/>
              </a:rPr>
              <a:t>.</a:t>
            </a:r>
            <a:endParaRPr dirty="0"/>
          </a:p>
          <a:p>
            <a:pPr marL="285750" lvl="0" indent="-285750" algn="just" rtl="0">
              <a:lnSpc>
                <a:spcPct val="100000"/>
              </a:lnSpc>
              <a:spcBef>
                <a:spcPts val="0"/>
              </a:spcBef>
              <a:spcAft>
                <a:spcPts val="0"/>
              </a:spcAft>
              <a:buClr>
                <a:srgbClr val="6D6E71"/>
              </a:buClr>
              <a:buSzPts val="1600"/>
              <a:buFont typeface="Noto Sans Symbols"/>
              <a:buChar char="❖"/>
            </a:pPr>
            <a:r>
              <a:rPr lang="en-GB" sz="1600" dirty="0" err="1">
                <a:latin typeface="Calibri"/>
                <a:ea typeface="Calibri"/>
                <a:cs typeface="Calibri"/>
                <a:sym typeface="Calibri"/>
              </a:rPr>
              <a:t>Riconoscere</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diritti</a:t>
            </a:r>
            <a:r>
              <a:rPr lang="en-GB" sz="1600" dirty="0">
                <a:latin typeface="Calibri"/>
                <a:ea typeface="Calibri"/>
                <a:cs typeface="Calibri"/>
                <a:sym typeface="Calibri"/>
              </a:rPr>
              <a:t> e le </a:t>
            </a:r>
            <a:r>
              <a:rPr lang="en-GB" sz="1600" dirty="0" err="1">
                <a:latin typeface="Calibri"/>
                <a:ea typeface="Calibri"/>
                <a:cs typeface="Calibri"/>
                <a:sym typeface="Calibri"/>
              </a:rPr>
              <a:t>credenze</a:t>
            </a:r>
            <a:r>
              <a:rPr lang="en-GB" sz="1600" dirty="0">
                <a:latin typeface="Calibri"/>
                <a:ea typeface="Calibri"/>
                <a:cs typeface="Calibri"/>
                <a:sym typeface="Calibri"/>
              </a:rPr>
              <a:t> </a:t>
            </a:r>
            <a:r>
              <a:rPr lang="en-GB" sz="1600" dirty="0" err="1">
                <a:latin typeface="Calibri"/>
                <a:ea typeface="Calibri"/>
                <a:cs typeface="Calibri"/>
                <a:sym typeface="Calibri"/>
              </a:rPr>
              <a:t>spirituali</a:t>
            </a:r>
            <a:r>
              <a:rPr lang="en-GB" sz="1600" dirty="0">
                <a:latin typeface="Calibri"/>
                <a:ea typeface="Calibri"/>
                <a:cs typeface="Calibri"/>
                <a:sym typeface="Calibri"/>
              </a:rPr>
              <a:t> </a:t>
            </a:r>
            <a:r>
              <a:rPr lang="en-GB" sz="1600" dirty="0" err="1">
                <a:latin typeface="Calibri"/>
                <a:ea typeface="Calibri"/>
                <a:cs typeface="Calibri"/>
                <a:sym typeface="Calibri"/>
              </a:rPr>
              <a:t>delle</a:t>
            </a:r>
            <a:r>
              <a:rPr lang="en-GB" sz="1600" dirty="0">
                <a:latin typeface="Calibri"/>
                <a:ea typeface="Calibri"/>
                <a:cs typeface="Calibri"/>
                <a:sym typeface="Calibri"/>
              </a:rPr>
              <a:t> </a:t>
            </a:r>
            <a:r>
              <a:rPr lang="en-GB" sz="1600" dirty="0" err="1">
                <a:latin typeface="Calibri"/>
                <a:ea typeface="Calibri"/>
                <a:cs typeface="Calibri"/>
                <a:sym typeface="Calibri"/>
              </a:rPr>
              <a:t>popolazioni</a:t>
            </a:r>
            <a:r>
              <a:rPr lang="en-GB" sz="1600" dirty="0">
                <a:latin typeface="Calibri"/>
                <a:ea typeface="Calibri"/>
                <a:cs typeface="Calibri"/>
                <a:sym typeface="Calibri"/>
              </a:rPr>
              <a:t> indigene </a:t>
            </a:r>
            <a:r>
              <a:rPr lang="en-GB" sz="1600" dirty="0" err="1">
                <a:latin typeface="Calibri"/>
                <a:ea typeface="Calibri"/>
                <a:cs typeface="Calibri"/>
                <a:sym typeface="Calibri"/>
              </a:rPr>
              <a:t>della</a:t>
            </a:r>
            <a:r>
              <a:rPr lang="en-GB" sz="1600" dirty="0">
                <a:latin typeface="Calibri"/>
                <a:ea typeface="Calibri"/>
                <a:cs typeface="Calibri"/>
                <a:sym typeface="Calibri"/>
              </a:rPr>
              <a:t> </a:t>
            </a:r>
            <a:r>
              <a:rPr lang="en-GB" sz="1600" dirty="0" err="1">
                <a:latin typeface="Calibri"/>
                <a:ea typeface="Calibri"/>
                <a:cs typeface="Calibri"/>
                <a:sym typeface="Calibri"/>
              </a:rPr>
              <a:t>vostra</a:t>
            </a:r>
            <a:r>
              <a:rPr lang="en-GB" sz="1600" dirty="0">
                <a:latin typeface="Calibri"/>
                <a:ea typeface="Calibri"/>
                <a:cs typeface="Calibri"/>
                <a:sym typeface="Calibri"/>
              </a:rPr>
              <a:t> </a:t>
            </a:r>
            <a:r>
              <a:rPr lang="en-GB" sz="1600" dirty="0" err="1">
                <a:latin typeface="Calibri"/>
                <a:ea typeface="Calibri"/>
                <a:cs typeface="Calibri"/>
                <a:sym typeface="Calibri"/>
              </a:rPr>
              <a:t>comunità</a:t>
            </a:r>
            <a:r>
              <a:rPr lang="en-GB" sz="1600" dirty="0">
                <a:latin typeface="Calibri"/>
                <a:ea typeface="Calibri"/>
                <a:cs typeface="Calibri"/>
                <a:sym typeface="Calibri"/>
              </a:rPr>
              <a:t> e </a:t>
            </a:r>
            <a:r>
              <a:rPr lang="en-GB" sz="1600" dirty="0" err="1">
                <a:latin typeface="Calibri"/>
                <a:ea typeface="Calibri"/>
                <a:cs typeface="Calibri"/>
                <a:sym typeface="Calibri"/>
              </a:rPr>
              <a:t>lavorare</a:t>
            </a:r>
            <a:r>
              <a:rPr lang="en-GB" sz="1600" dirty="0">
                <a:latin typeface="Calibri"/>
                <a:ea typeface="Calibri"/>
                <a:cs typeface="Calibri"/>
                <a:sym typeface="Calibri"/>
              </a:rPr>
              <a:t> in </a:t>
            </a:r>
            <a:r>
              <a:rPr lang="en-GB" sz="1600" dirty="0" err="1">
                <a:latin typeface="Calibri"/>
                <a:ea typeface="Calibri"/>
                <a:cs typeface="Calibri"/>
                <a:sym typeface="Calibri"/>
              </a:rPr>
              <a:t>collaborazione</a:t>
            </a:r>
            <a:r>
              <a:rPr lang="en-GB" sz="1600" dirty="0">
                <a:latin typeface="Calibri"/>
                <a:ea typeface="Calibri"/>
                <a:cs typeface="Calibri"/>
                <a:sym typeface="Calibri"/>
              </a:rPr>
              <a:t> con loro per </a:t>
            </a:r>
            <a:r>
              <a:rPr lang="en-GB" sz="1600" dirty="0" err="1">
                <a:latin typeface="Calibri"/>
                <a:ea typeface="Calibri"/>
                <a:cs typeface="Calibri"/>
                <a:sym typeface="Calibri"/>
              </a:rPr>
              <a:t>creare</a:t>
            </a:r>
            <a:r>
              <a:rPr lang="en-GB" sz="1600" dirty="0">
                <a:latin typeface="Calibri"/>
                <a:ea typeface="Calibri"/>
                <a:cs typeface="Calibri"/>
                <a:sym typeface="Calibri"/>
              </a:rPr>
              <a:t> empowerment.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p:txBody>
      </p:sp>
      <p:sp>
        <p:nvSpPr>
          <p:cNvPr id="843" name="Google Shape;843;p33"/>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Comprendere la definizione di ecoturismo e i suoi principi fondamentali.</a:t>
            </a:r>
            <a:endParaRPr/>
          </a:p>
        </p:txBody>
      </p:sp>
      <p:sp>
        <p:nvSpPr>
          <p:cNvPr id="844" name="Google Shape;844;p33"/>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1d Cos'è l'ecoturismo</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848"/>
        <p:cNvGrpSpPr/>
        <p:nvPr/>
      </p:nvGrpSpPr>
      <p:grpSpPr>
        <a:xfrm>
          <a:off x="0" y="0"/>
          <a:ext cx="0" cy="0"/>
          <a:chOff x="0" y="0"/>
          <a:chExt cx="0" cy="0"/>
        </a:xfrm>
      </p:grpSpPr>
      <p:sp>
        <p:nvSpPr>
          <p:cNvPr id="849" name="Google Shape;849;p34"/>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34</a:t>
            </a:fld>
            <a:endParaRPr/>
          </a:p>
        </p:txBody>
      </p:sp>
      <p:sp>
        <p:nvSpPr>
          <p:cNvPr id="850" name="Google Shape;850;p34"/>
          <p:cNvSpPr txBox="1">
            <a:spLocks noGrp="1"/>
          </p:cNvSpPr>
          <p:nvPr>
            <p:ph type="body" idx="1"/>
          </p:nvPr>
        </p:nvSpPr>
        <p:spPr>
          <a:xfrm>
            <a:off x="801602" y="2109450"/>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dirty="0" err="1">
                <a:latin typeface="Calibri"/>
                <a:ea typeface="Calibri"/>
                <a:cs typeface="Calibri"/>
                <a:sym typeface="Calibri"/>
              </a:rPr>
              <a:t>L'ecoturismo</a:t>
            </a:r>
            <a:r>
              <a:rPr lang="en-GB" sz="1600" dirty="0">
                <a:latin typeface="Calibri"/>
                <a:ea typeface="Calibri"/>
                <a:cs typeface="Calibri"/>
                <a:sym typeface="Calibri"/>
              </a:rPr>
              <a:t> </a:t>
            </a:r>
            <a:r>
              <a:rPr lang="en-GB" sz="1600" dirty="0" err="1">
                <a:latin typeface="Calibri"/>
                <a:ea typeface="Calibri"/>
                <a:cs typeface="Calibri"/>
                <a:sym typeface="Calibri"/>
              </a:rPr>
              <a:t>è</a:t>
            </a:r>
            <a:r>
              <a:rPr lang="en-GB" sz="1600" dirty="0">
                <a:latin typeface="Calibri"/>
                <a:ea typeface="Calibri"/>
                <a:cs typeface="Calibri"/>
                <a:sym typeface="Calibri"/>
              </a:rPr>
              <a:t> </a:t>
            </a:r>
            <a:r>
              <a:rPr lang="en-GB" sz="1600" dirty="0" err="1">
                <a:latin typeface="Calibri"/>
                <a:ea typeface="Calibri"/>
                <a:cs typeface="Calibri"/>
                <a:sym typeface="Calibri"/>
              </a:rPr>
              <a:t>tipicamente</a:t>
            </a:r>
            <a:r>
              <a:rPr lang="en-GB" sz="1600" dirty="0">
                <a:latin typeface="Calibri"/>
                <a:ea typeface="Calibri"/>
                <a:cs typeface="Calibri"/>
                <a:sym typeface="Calibri"/>
              </a:rPr>
              <a:t> un </a:t>
            </a:r>
            <a:r>
              <a:rPr lang="en-GB" sz="1600" dirty="0" err="1">
                <a:latin typeface="Calibri"/>
                <a:ea typeface="Calibri"/>
                <a:cs typeface="Calibri"/>
                <a:sym typeface="Calibri"/>
              </a:rPr>
              <a:t>viaggio</a:t>
            </a:r>
            <a:r>
              <a:rPr lang="en-GB" sz="1600" dirty="0">
                <a:latin typeface="Calibri"/>
                <a:ea typeface="Calibri"/>
                <a:cs typeface="Calibri"/>
                <a:sym typeface="Calibri"/>
              </a:rPr>
              <a:t> verso </a:t>
            </a:r>
            <a:r>
              <a:rPr lang="en-GB" sz="1600" dirty="0" err="1">
                <a:latin typeface="Calibri"/>
                <a:ea typeface="Calibri"/>
                <a:cs typeface="Calibri"/>
                <a:sym typeface="Calibri"/>
              </a:rPr>
              <a:t>destinazioni</a:t>
            </a:r>
            <a:r>
              <a:rPr lang="en-GB" sz="1600" dirty="0">
                <a:latin typeface="Calibri"/>
                <a:ea typeface="Calibri"/>
                <a:cs typeface="Calibri"/>
                <a:sym typeface="Calibri"/>
              </a:rPr>
              <a:t> in cui flora, fauna e </a:t>
            </a:r>
            <a:r>
              <a:rPr lang="en-GB" sz="1600" dirty="0" err="1">
                <a:latin typeface="Calibri"/>
                <a:ea typeface="Calibri"/>
                <a:cs typeface="Calibri"/>
                <a:sym typeface="Calibri"/>
              </a:rPr>
              <a:t>patrimonio</a:t>
            </a:r>
            <a:r>
              <a:rPr lang="en-GB" sz="1600" dirty="0">
                <a:latin typeface="Calibri"/>
                <a:ea typeface="Calibri"/>
                <a:cs typeface="Calibri"/>
                <a:sym typeface="Calibri"/>
              </a:rPr>
              <a:t> </a:t>
            </a:r>
            <a:r>
              <a:rPr lang="en-GB" sz="1600" dirty="0" err="1">
                <a:latin typeface="Calibri"/>
                <a:ea typeface="Calibri"/>
                <a:cs typeface="Calibri"/>
                <a:sym typeface="Calibri"/>
              </a:rPr>
              <a:t>culturale</a:t>
            </a:r>
            <a:r>
              <a:rPr lang="en-GB" sz="1600" dirty="0">
                <a:latin typeface="Calibri"/>
                <a:ea typeface="Calibri"/>
                <a:cs typeface="Calibri"/>
                <a:sym typeface="Calibri"/>
              </a:rPr>
              <a:t> </a:t>
            </a:r>
            <a:r>
              <a:rPr lang="en-GB" sz="1600" dirty="0" err="1">
                <a:latin typeface="Calibri"/>
                <a:ea typeface="Calibri"/>
                <a:cs typeface="Calibri"/>
                <a:sym typeface="Calibri"/>
              </a:rPr>
              <a:t>sono</a:t>
            </a:r>
            <a:r>
              <a:rPr lang="en-GB" sz="1600" dirty="0">
                <a:latin typeface="Calibri"/>
                <a:ea typeface="Calibri"/>
                <a:cs typeface="Calibri"/>
                <a:sym typeface="Calibri"/>
              </a:rPr>
              <a:t> le </a:t>
            </a:r>
            <a:r>
              <a:rPr lang="en-GB" sz="1600" dirty="0" err="1">
                <a:latin typeface="Calibri"/>
                <a:ea typeface="Calibri"/>
                <a:cs typeface="Calibri"/>
                <a:sym typeface="Calibri"/>
              </a:rPr>
              <a:t>attrazioni</a:t>
            </a:r>
            <a:r>
              <a:rPr lang="en-GB" sz="1600" dirty="0">
                <a:latin typeface="Calibri"/>
                <a:ea typeface="Calibri"/>
                <a:cs typeface="Calibri"/>
                <a:sym typeface="Calibri"/>
              </a:rPr>
              <a:t> </a:t>
            </a:r>
            <a:r>
              <a:rPr lang="en-GB" sz="1600" dirty="0" err="1">
                <a:latin typeface="Calibri"/>
                <a:ea typeface="Calibri"/>
                <a:cs typeface="Calibri"/>
                <a:sym typeface="Calibri"/>
              </a:rPr>
              <a:t>principali</a:t>
            </a:r>
            <a:r>
              <a:rPr lang="en-GB" sz="1600" dirty="0">
                <a:latin typeface="Calibri"/>
                <a:ea typeface="Calibri"/>
                <a:cs typeface="Calibri"/>
                <a:sym typeface="Calibri"/>
              </a:rPr>
              <a:t>. </a:t>
            </a:r>
            <a:r>
              <a:rPr lang="en-GB" sz="1600" dirty="0" err="1">
                <a:latin typeface="Calibri"/>
                <a:ea typeface="Calibri"/>
                <a:cs typeface="Calibri"/>
                <a:sym typeface="Calibri"/>
              </a:rPr>
              <a:t>L'ecoturismo</a:t>
            </a:r>
            <a:r>
              <a:rPr lang="en-GB" sz="1600" dirty="0">
                <a:latin typeface="Calibri"/>
                <a:ea typeface="Calibri"/>
                <a:cs typeface="Calibri"/>
                <a:sym typeface="Calibri"/>
              </a:rPr>
              <a:t> ha lo </a:t>
            </a:r>
            <a:r>
              <a:rPr lang="en-GB" sz="1600" dirty="0" err="1">
                <a:latin typeface="Calibri"/>
                <a:ea typeface="Calibri"/>
                <a:cs typeface="Calibri"/>
                <a:sym typeface="Calibri"/>
              </a:rPr>
              <a:t>scopo</a:t>
            </a:r>
            <a:r>
              <a:rPr lang="en-GB" sz="1600" dirty="0">
                <a:latin typeface="Calibri"/>
                <a:ea typeface="Calibri"/>
                <a:cs typeface="Calibri"/>
                <a:sym typeface="Calibri"/>
              </a:rPr>
              <a:t> di </a:t>
            </a:r>
            <a:r>
              <a:rPr lang="en-GB" sz="1600" dirty="0" err="1">
                <a:latin typeface="Calibri"/>
                <a:ea typeface="Calibri"/>
                <a:cs typeface="Calibri"/>
                <a:sym typeface="Calibri"/>
              </a:rPr>
              <a:t>offrire</a:t>
            </a:r>
            <a:r>
              <a:rPr lang="en-GB" sz="1600" dirty="0">
                <a:latin typeface="Calibri"/>
                <a:ea typeface="Calibri"/>
                <a:cs typeface="Calibri"/>
                <a:sym typeface="Calibri"/>
              </a:rPr>
              <a:t> ai </a:t>
            </a:r>
            <a:r>
              <a:rPr lang="en-GB" sz="1600" dirty="0" err="1">
                <a:latin typeface="Calibri"/>
                <a:ea typeface="Calibri"/>
                <a:cs typeface="Calibri"/>
                <a:sym typeface="Calibri"/>
              </a:rPr>
              <a:t>turisti</a:t>
            </a:r>
            <a:r>
              <a:rPr lang="en-GB" sz="1600" dirty="0">
                <a:latin typeface="Calibri"/>
                <a:ea typeface="Calibri"/>
                <a:cs typeface="Calibri"/>
                <a:sym typeface="Calibri"/>
              </a:rPr>
              <a:t> </a:t>
            </a:r>
            <a:r>
              <a:rPr lang="en-GB" sz="1600" dirty="0" err="1">
                <a:latin typeface="Calibri"/>
                <a:ea typeface="Calibri"/>
                <a:cs typeface="Calibri"/>
                <a:sym typeface="Calibri"/>
              </a:rPr>
              <a:t>una</a:t>
            </a:r>
            <a:r>
              <a:rPr lang="en-GB" sz="1600" dirty="0">
                <a:latin typeface="Calibri"/>
                <a:ea typeface="Calibri"/>
                <a:cs typeface="Calibri"/>
                <a:sym typeface="Calibri"/>
              </a:rPr>
              <a:t> </a:t>
            </a:r>
            <a:r>
              <a:rPr lang="en-GB" sz="1600" dirty="0" err="1">
                <a:latin typeface="Calibri"/>
                <a:ea typeface="Calibri"/>
                <a:cs typeface="Calibri"/>
                <a:sym typeface="Calibri"/>
              </a:rPr>
              <a:t>visione</a:t>
            </a:r>
            <a:r>
              <a:rPr lang="en-GB" sz="1600" dirty="0">
                <a:latin typeface="Calibri"/>
                <a:ea typeface="Calibri"/>
                <a:cs typeface="Calibri"/>
                <a:sym typeface="Calibri"/>
              </a:rPr>
              <a:t> </a:t>
            </a:r>
            <a:r>
              <a:rPr lang="en-GB" sz="1600" dirty="0" err="1">
                <a:latin typeface="Calibri"/>
                <a:ea typeface="Calibri"/>
                <a:cs typeface="Calibri"/>
                <a:sym typeface="Calibri"/>
              </a:rPr>
              <a:t>dell'impatto</a:t>
            </a:r>
            <a:r>
              <a:rPr lang="en-GB" sz="1600" dirty="0">
                <a:latin typeface="Calibri"/>
                <a:ea typeface="Calibri"/>
                <a:cs typeface="Calibri"/>
                <a:sym typeface="Calibri"/>
              </a:rPr>
              <a:t> </a:t>
            </a:r>
            <a:r>
              <a:rPr lang="en-GB" sz="1600" dirty="0" err="1">
                <a:latin typeface="Calibri"/>
                <a:ea typeface="Calibri"/>
                <a:cs typeface="Calibri"/>
                <a:sym typeface="Calibri"/>
              </a:rPr>
              <a:t>dell'uomo</a:t>
            </a:r>
            <a:r>
              <a:rPr lang="en-GB" sz="1600" dirty="0">
                <a:latin typeface="Calibri"/>
                <a:ea typeface="Calibri"/>
                <a:cs typeface="Calibri"/>
                <a:sym typeface="Calibri"/>
              </a:rPr>
              <a:t> </a:t>
            </a:r>
            <a:r>
              <a:rPr lang="en-GB" sz="1600" dirty="0" err="1">
                <a:latin typeface="Calibri"/>
                <a:ea typeface="Calibri"/>
                <a:cs typeface="Calibri"/>
                <a:sym typeface="Calibri"/>
              </a:rPr>
              <a:t>sull'ambiente</a:t>
            </a:r>
            <a:r>
              <a:rPr lang="en-GB" sz="1600" dirty="0">
                <a:latin typeface="Calibri"/>
                <a:ea typeface="Calibri"/>
                <a:cs typeface="Calibri"/>
                <a:sym typeface="Calibri"/>
              </a:rPr>
              <a:t> e di </a:t>
            </a:r>
            <a:r>
              <a:rPr lang="en-GB" sz="1600" dirty="0" err="1">
                <a:latin typeface="Calibri"/>
                <a:ea typeface="Calibri"/>
                <a:cs typeface="Calibri"/>
                <a:sym typeface="Calibri"/>
              </a:rPr>
              <a:t>promuovere</a:t>
            </a:r>
            <a:r>
              <a:rPr lang="en-GB" sz="1600" dirty="0">
                <a:latin typeface="Calibri"/>
                <a:ea typeface="Calibri"/>
                <a:cs typeface="Calibri"/>
                <a:sym typeface="Calibri"/>
              </a:rPr>
              <a:t> un </a:t>
            </a:r>
            <a:r>
              <a:rPr lang="en-GB" sz="1600" dirty="0" err="1">
                <a:latin typeface="Calibri"/>
                <a:ea typeface="Calibri"/>
                <a:cs typeface="Calibri"/>
                <a:sym typeface="Calibri"/>
              </a:rPr>
              <a:t>maggiore</a:t>
            </a:r>
            <a:r>
              <a:rPr lang="en-GB" sz="1600" dirty="0">
                <a:latin typeface="Calibri"/>
                <a:ea typeface="Calibri"/>
                <a:cs typeface="Calibri"/>
                <a:sym typeface="Calibri"/>
              </a:rPr>
              <a:t> </a:t>
            </a:r>
            <a:r>
              <a:rPr lang="en-GB" sz="1600" dirty="0" err="1">
                <a:latin typeface="Calibri"/>
                <a:ea typeface="Calibri"/>
                <a:cs typeface="Calibri"/>
                <a:sym typeface="Calibri"/>
              </a:rPr>
              <a:t>apprezzamento</a:t>
            </a:r>
            <a:r>
              <a:rPr lang="en-GB" sz="1600" dirty="0">
                <a:latin typeface="Calibri"/>
                <a:ea typeface="Calibri"/>
                <a:cs typeface="Calibri"/>
                <a:sym typeface="Calibri"/>
              </a:rPr>
              <a:t> </a:t>
            </a:r>
            <a:r>
              <a:rPr lang="en-GB" sz="1600" dirty="0" err="1">
                <a:latin typeface="Calibri"/>
                <a:ea typeface="Calibri"/>
                <a:cs typeface="Calibri"/>
                <a:sym typeface="Calibri"/>
              </a:rPr>
              <a:t>dei</a:t>
            </a:r>
            <a:r>
              <a:rPr lang="en-GB" sz="1600" dirty="0">
                <a:latin typeface="Calibri"/>
                <a:ea typeface="Calibri"/>
                <a:cs typeface="Calibri"/>
                <a:sym typeface="Calibri"/>
              </a:rPr>
              <a:t> </a:t>
            </a:r>
            <a:r>
              <a:rPr lang="en-GB" sz="1600" dirty="0" err="1">
                <a:latin typeface="Calibri"/>
                <a:ea typeface="Calibri"/>
                <a:cs typeface="Calibri"/>
                <a:sym typeface="Calibri"/>
              </a:rPr>
              <a:t>nostri</a:t>
            </a:r>
            <a:r>
              <a:rPr lang="en-GB" sz="1600" dirty="0">
                <a:latin typeface="Calibri"/>
                <a:ea typeface="Calibri"/>
                <a:cs typeface="Calibri"/>
                <a:sym typeface="Calibri"/>
              </a:rPr>
              <a:t> habitat </a:t>
            </a:r>
            <a:r>
              <a:rPr lang="en-GB" sz="1600" dirty="0" err="1">
                <a:latin typeface="Calibri"/>
                <a:ea typeface="Calibri"/>
                <a:cs typeface="Calibri"/>
                <a:sym typeface="Calibri"/>
              </a:rPr>
              <a:t>naturali</a:t>
            </a:r>
            <a:r>
              <a:rPr lang="en-GB" sz="1600" dirty="0">
                <a:latin typeface="Calibri"/>
                <a:ea typeface="Calibri"/>
                <a:cs typeface="Calibri"/>
                <a:sym typeface="Calibri"/>
              </a:rPr>
              <a:t>. </a:t>
            </a:r>
            <a:r>
              <a:rPr lang="en-GB" sz="1600" dirty="0" err="1">
                <a:latin typeface="Calibri"/>
                <a:ea typeface="Calibri"/>
                <a:cs typeface="Calibri"/>
                <a:sym typeface="Calibri"/>
              </a:rPr>
              <a:t>L'ecoturismo</a:t>
            </a:r>
            <a:r>
              <a:rPr lang="en-GB" sz="1600" dirty="0">
                <a:latin typeface="Calibri"/>
                <a:ea typeface="Calibri"/>
                <a:cs typeface="Calibri"/>
                <a:sym typeface="Calibri"/>
              </a:rPr>
              <a:t> </a:t>
            </a:r>
            <a:r>
              <a:rPr lang="en-GB" sz="1600" dirty="0" err="1">
                <a:latin typeface="Calibri"/>
                <a:ea typeface="Calibri"/>
                <a:cs typeface="Calibri"/>
                <a:sym typeface="Calibri"/>
              </a:rPr>
              <a:t>mira</a:t>
            </a:r>
            <a:r>
              <a:rPr lang="en-GB" sz="1600" dirty="0">
                <a:latin typeface="Calibri"/>
                <a:ea typeface="Calibri"/>
                <a:cs typeface="Calibri"/>
                <a:sym typeface="Calibri"/>
              </a:rPr>
              <a:t> a </a:t>
            </a:r>
            <a:r>
              <a:rPr lang="en-GB" sz="1600" dirty="0" err="1">
                <a:latin typeface="Calibri"/>
                <a:ea typeface="Calibri"/>
                <a:cs typeface="Calibri"/>
                <a:sym typeface="Calibri"/>
              </a:rPr>
              <a:t>ridurre</a:t>
            </a:r>
            <a:r>
              <a:rPr lang="en-GB" sz="1600" dirty="0">
                <a:latin typeface="Calibri"/>
                <a:ea typeface="Calibri"/>
                <a:cs typeface="Calibri"/>
                <a:sym typeface="Calibri"/>
              </a:rPr>
              <a:t> al </a:t>
            </a:r>
            <a:r>
              <a:rPr lang="en-GB" sz="1600" dirty="0" err="1">
                <a:latin typeface="Calibri"/>
                <a:ea typeface="Calibri"/>
                <a:cs typeface="Calibri"/>
                <a:sym typeface="Calibri"/>
              </a:rPr>
              <a:t>minimo</a:t>
            </a:r>
            <a:r>
              <a:rPr lang="en-GB" sz="1600" dirty="0">
                <a:latin typeface="Calibri"/>
                <a:ea typeface="Calibri"/>
                <a:cs typeface="Calibri"/>
                <a:sym typeface="Calibri"/>
              </a:rPr>
              <a:t> </a:t>
            </a:r>
            <a:r>
              <a:rPr lang="en-GB" sz="1600" dirty="0" err="1">
                <a:latin typeface="Calibri"/>
                <a:ea typeface="Calibri"/>
                <a:cs typeface="Calibri"/>
                <a:sym typeface="Calibri"/>
              </a:rPr>
              <a:t>l'impatto</a:t>
            </a:r>
            <a:r>
              <a:rPr lang="en-GB" sz="1600" dirty="0">
                <a:latin typeface="Calibri"/>
                <a:ea typeface="Calibri"/>
                <a:cs typeface="Calibri"/>
                <a:sym typeface="Calibri"/>
              </a:rPr>
              <a:t> </a:t>
            </a:r>
            <a:r>
              <a:rPr lang="en-GB" sz="1600" dirty="0" err="1">
                <a:latin typeface="Calibri"/>
                <a:ea typeface="Calibri"/>
                <a:cs typeface="Calibri"/>
                <a:sym typeface="Calibri"/>
              </a:rPr>
              <a:t>ambientale</a:t>
            </a:r>
            <a:r>
              <a:rPr lang="en-GB" sz="1600" dirty="0">
                <a:latin typeface="Calibri"/>
                <a:ea typeface="Calibri"/>
                <a:cs typeface="Calibri"/>
                <a:sym typeface="Calibri"/>
              </a:rPr>
              <a:t> </a:t>
            </a:r>
            <a:r>
              <a:rPr lang="en-GB" sz="1600" dirty="0" err="1">
                <a:latin typeface="Calibri"/>
                <a:ea typeface="Calibri"/>
                <a:cs typeface="Calibri"/>
                <a:sym typeface="Calibri"/>
              </a:rPr>
              <a:t>sulle</a:t>
            </a:r>
            <a:r>
              <a:rPr lang="en-GB" sz="1600" dirty="0">
                <a:latin typeface="Calibri"/>
                <a:ea typeface="Calibri"/>
                <a:cs typeface="Calibri"/>
                <a:sym typeface="Calibri"/>
              </a:rPr>
              <a:t> </a:t>
            </a:r>
            <a:r>
              <a:rPr lang="en-GB" sz="1600" dirty="0" err="1">
                <a:latin typeface="Calibri"/>
                <a:ea typeface="Calibri"/>
                <a:cs typeface="Calibri"/>
                <a:sym typeface="Calibri"/>
              </a:rPr>
              <a:t>aree</a:t>
            </a:r>
            <a:r>
              <a:rPr lang="en-GB" sz="1600" dirty="0">
                <a:latin typeface="Calibri"/>
                <a:ea typeface="Calibri"/>
                <a:cs typeface="Calibri"/>
                <a:sym typeface="Calibri"/>
              </a:rPr>
              <a:t> </a:t>
            </a:r>
            <a:r>
              <a:rPr lang="en-GB" sz="1600" dirty="0" err="1">
                <a:latin typeface="Calibri"/>
                <a:ea typeface="Calibri"/>
                <a:cs typeface="Calibri"/>
                <a:sym typeface="Calibri"/>
              </a:rPr>
              <a:t>visitate</a:t>
            </a:r>
            <a:r>
              <a:rPr lang="en-GB" sz="1600" dirty="0">
                <a:latin typeface="Calibri"/>
                <a:ea typeface="Calibri"/>
                <a:cs typeface="Calibri"/>
                <a:sym typeface="Calibri"/>
              </a:rPr>
              <a:t>. </a:t>
            </a:r>
            <a:r>
              <a:rPr lang="en-GB" sz="1600" dirty="0" err="1">
                <a:latin typeface="Calibri"/>
                <a:ea typeface="Calibri"/>
                <a:cs typeface="Calibri"/>
                <a:sym typeface="Calibri"/>
              </a:rPr>
              <a:t>Oltre</a:t>
            </a:r>
            <a:r>
              <a:rPr lang="en-GB" sz="1600" dirty="0">
                <a:latin typeface="Calibri"/>
                <a:ea typeface="Calibri"/>
                <a:cs typeface="Calibri"/>
                <a:sym typeface="Calibri"/>
              </a:rPr>
              <a:t> a </a:t>
            </a:r>
            <a:r>
              <a:rPr lang="en-GB" sz="1600" dirty="0" err="1">
                <a:latin typeface="Calibri"/>
                <a:ea typeface="Calibri"/>
                <a:cs typeface="Calibri"/>
                <a:sym typeface="Calibri"/>
              </a:rPr>
              <a:t>promuovere</a:t>
            </a:r>
            <a:r>
              <a:rPr lang="en-GB" sz="1600" dirty="0">
                <a:latin typeface="Calibri"/>
                <a:ea typeface="Calibri"/>
                <a:cs typeface="Calibri"/>
                <a:sym typeface="Calibri"/>
              </a:rPr>
              <a:t> il rispetto per </a:t>
            </a:r>
            <a:r>
              <a:rPr lang="en-GB" sz="1600" dirty="0" err="1">
                <a:latin typeface="Calibri"/>
                <a:ea typeface="Calibri"/>
                <a:cs typeface="Calibri"/>
                <a:sym typeface="Calibri"/>
              </a:rPr>
              <a:t>l'ambiente</a:t>
            </a:r>
            <a:r>
              <a:rPr lang="en-GB" sz="1600" dirty="0">
                <a:latin typeface="Calibri"/>
                <a:ea typeface="Calibri"/>
                <a:cs typeface="Calibri"/>
                <a:sym typeface="Calibri"/>
              </a:rPr>
              <a:t> </a:t>
            </a:r>
            <a:r>
              <a:rPr lang="en-GB" sz="1600" dirty="0" err="1">
                <a:latin typeface="Calibri"/>
                <a:ea typeface="Calibri"/>
                <a:cs typeface="Calibri"/>
                <a:sym typeface="Calibri"/>
              </a:rPr>
              <a:t>naturale</a:t>
            </a:r>
            <a:r>
              <a:rPr lang="en-GB" sz="1600" dirty="0">
                <a:latin typeface="Calibri"/>
                <a:ea typeface="Calibri"/>
                <a:cs typeface="Calibri"/>
                <a:sym typeface="Calibri"/>
              </a:rPr>
              <a:t>, </a:t>
            </a:r>
            <a:r>
              <a:rPr lang="en-GB" sz="1600" dirty="0" err="1">
                <a:latin typeface="Calibri"/>
                <a:ea typeface="Calibri"/>
                <a:cs typeface="Calibri"/>
                <a:sym typeface="Calibri"/>
              </a:rPr>
              <a:t>l'ecoturismo</a:t>
            </a:r>
            <a:r>
              <a:rPr lang="en-GB" sz="1600" dirty="0">
                <a:latin typeface="Calibri"/>
                <a:ea typeface="Calibri"/>
                <a:cs typeface="Calibri"/>
                <a:sym typeface="Calibri"/>
              </a:rPr>
              <a:t> </a:t>
            </a:r>
            <a:r>
              <a:rPr lang="en-GB" sz="1600" dirty="0" err="1">
                <a:latin typeface="Calibri"/>
                <a:ea typeface="Calibri"/>
                <a:cs typeface="Calibri"/>
                <a:sym typeface="Calibri"/>
              </a:rPr>
              <a:t>cerca</a:t>
            </a:r>
            <a:r>
              <a:rPr lang="en-GB" sz="1600" dirty="0">
                <a:latin typeface="Calibri"/>
                <a:ea typeface="Calibri"/>
                <a:cs typeface="Calibri"/>
                <a:sym typeface="Calibri"/>
              </a:rPr>
              <a:t> di </a:t>
            </a:r>
            <a:r>
              <a:rPr lang="en-GB" sz="1600" dirty="0" err="1">
                <a:latin typeface="Calibri"/>
                <a:ea typeface="Calibri"/>
                <a:cs typeface="Calibri"/>
                <a:sym typeface="Calibri"/>
              </a:rPr>
              <a:t>creare</a:t>
            </a:r>
            <a:r>
              <a:rPr lang="en-GB" sz="1600" dirty="0">
                <a:latin typeface="Calibri"/>
                <a:ea typeface="Calibri"/>
                <a:cs typeface="Calibri"/>
                <a:sym typeface="Calibri"/>
              </a:rPr>
              <a:t> </a:t>
            </a:r>
            <a:r>
              <a:rPr lang="en-GB" sz="1600" dirty="0" err="1">
                <a:latin typeface="Calibri"/>
                <a:ea typeface="Calibri"/>
                <a:cs typeface="Calibri"/>
                <a:sym typeface="Calibri"/>
              </a:rPr>
              <a:t>benefici</a:t>
            </a:r>
            <a:r>
              <a:rPr lang="en-GB" sz="1600" dirty="0">
                <a:latin typeface="Calibri"/>
                <a:ea typeface="Calibri"/>
                <a:cs typeface="Calibri"/>
                <a:sym typeface="Calibri"/>
              </a:rPr>
              <a:t> socio-economici per le </a:t>
            </a:r>
            <a:r>
              <a:rPr lang="en-GB" sz="1600" dirty="0" err="1">
                <a:latin typeface="Calibri"/>
                <a:ea typeface="Calibri"/>
                <a:cs typeface="Calibri"/>
                <a:sym typeface="Calibri"/>
              </a:rPr>
              <a:t>comunità</a:t>
            </a:r>
            <a:r>
              <a:rPr lang="en-GB" sz="1600" dirty="0">
                <a:latin typeface="Calibri"/>
                <a:ea typeface="Calibri"/>
                <a:cs typeface="Calibri"/>
                <a:sym typeface="Calibri"/>
              </a:rPr>
              <a:t> </a:t>
            </a:r>
            <a:r>
              <a:rPr lang="en-GB" sz="1600" dirty="0" err="1">
                <a:latin typeface="Calibri"/>
                <a:ea typeface="Calibri"/>
                <a:cs typeface="Calibri"/>
                <a:sym typeface="Calibri"/>
              </a:rPr>
              <a:t>della</a:t>
            </a:r>
            <a:r>
              <a:rPr lang="en-GB" sz="1600" dirty="0">
                <a:latin typeface="Calibri"/>
                <a:ea typeface="Calibri"/>
                <a:cs typeface="Calibri"/>
                <a:sym typeface="Calibri"/>
              </a:rPr>
              <a:t> zona.</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Le </a:t>
            </a:r>
            <a:r>
              <a:rPr lang="en-GB" sz="1600" dirty="0" err="1">
                <a:latin typeface="Calibri"/>
                <a:ea typeface="Calibri"/>
                <a:cs typeface="Calibri"/>
                <a:sym typeface="Calibri"/>
              </a:rPr>
              <a:t>attività</a:t>
            </a:r>
            <a:r>
              <a:rPr lang="en-GB" sz="1600" dirty="0">
                <a:latin typeface="Calibri"/>
                <a:ea typeface="Calibri"/>
                <a:cs typeface="Calibri"/>
                <a:sym typeface="Calibri"/>
              </a:rPr>
              <a:t> di </a:t>
            </a:r>
            <a:r>
              <a:rPr lang="en-GB" sz="1600" dirty="0" err="1">
                <a:latin typeface="Calibri"/>
                <a:ea typeface="Calibri"/>
                <a:cs typeface="Calibri"/>
                <a:sym typeface="Calibri"/>
              </a:rPr>
              <a:t>ecoturismo</a:t>
            </a:r>
            <a:r>
              <a:rPr lang="en-GB" sz="1600" dirty="0">
                <a:latin typeface="Calibri"/>
                <a:ea typeface="Calibri"/>
                <a:cs typeface="Calibri"/>
                <a:sym typeface="Calibri"/>
              </a:rPr>
              <a:t> </a:t>
            </a:r>
            <a:r>
              <a:rPr lang="en-GB" sz="1600" dirty="0" err="1">
                <a:latin typeface="Calibri"/>
                <a:ea typeface="Calibri"/>
                <a:cs typeface="Calibri"/>
                <a:sym typeface="Calibri"/>
              </a:rPr>
              <a:t>responsabile</a:t>
            </a:r>
            <a:r>
              <a:rPr lang="en-GB" sz="1600" dirty="0">
                <a:latin typeface="Calibri"/>
                <a:ea typeface="Calibri"/>
                <a:cs typeface="Calibri"/>
                <a:sym typeface="Calibri"/>
              </a:rPr>
              <a:t> </a:t>
            </a:r>
            <a:r>
              <a:rPr lang="en-GB" sz="1600" dirty="0" err="1">
                <a:latin typeface="Calibri"/>
                <a:ea typeface="Calibri"/>
                <a:cs typeface="Calibri"/>
                <a:sym typeface="Calibri"/>
              </a:rPr>
              <a:t>possono</a:t>
            </a:r>
            <a:r>
              <a:rPr lang="en-GB" sz="1600" dirty="0">
                <a:latin typeface="Calibri"/>
                <a:ea typeface="Calibri"/>
                <a:cs typeface="Calibri"/>
                <a:sym typeface="Calibri"/>
              </a:rPr>
              <a:t> </a:t>
            </a:r>
            <a:r>
              <a:rPr lang="en-GB" sz="1600" dirty="0" err="1">
                <a:latin typeface="Calibri"/>
                <a:ea typeface="Calibri"/>
                <a:cs typeface="Calibri"/>
                <a:sym typeface="Calibri"/>
              </a:rPr>
              <a:t>essere</a:t>
            </a:r>
            <a:r>
              <a:rPr lang="en-GB" sz="1600" dirty="0">
                <a:latin typeface="Calibri"/>
                <a:ea typeface="Calibri"/>
                <a:cs typeface="Calibri"/>
                <a:sym typeface="Calibri"/>
              </a:rPr>
              <a:t> </a:t>
            </a:r>
            <a:r>
              <a:rPr lang="en-GB" sz="1600" dirty="0" err="1">
                <a:latin typeface="Calibri"/>
                <a:ea typeface="Calibri"/>
                <a:cs typeface="Calibri"/>
                <a:sym typeface="Calibri"/>
              </a:rPr>
              <a:t>divertenti</a:t>
            </a:r>
            <a:r>
              <a:rPr lang="en-GB" sz="1600" dirty="0">
                <a:latin typeface="Calibri"/>
                <a:ea typeface="Calibri"/>
                <a:cs typeface="Calibri"/>
                <a:sym typeface="Calibri"/>
              </a:rPr>
              <a:t>, educative e </a:t>
            </a:r>
            <a:r>
              <a:rPr lang="en-GB" sz="1600" dirty="0" err="1">
                <a:latin typeface="Calibri"/>
                <a:ea typeface="Calibri"/>
                <a:cs typeface="Calibri"/>
                <a:sym typeface="Calibri"/>
              </a:rPr>
              <a:t>appaganti</a:t>
            </a:r>
            <a:r>
              <a:rPr lang="en-GB" sz="1600" dirty="0">
                <a:latin typeface="Calibri"/>
                <a:ea typeface="Calibri"/>
                <a:cs typeface="Calibri"/>
                <a:sym typeface="Calibri"/>
              </a:rPr>
              <a:t>. Ecco </a:t>
            </a:r>
            <a:r>
              <a:rPr lang="en-GB" sz="1600" dirty="0" err="1">
                <a:latin typeface="Calibri"/>
                <a:ea typeface="Calibri"/>
                <a:cs typeface="Calibri"/>
                <a:sym typeface="Calibri"/>
              </a:rPr>
              <a:t>alcuni</a:t>
            </a:r>
            <a:r>
              <a:rPr lang="en-GB" sz="1600" dirty="0">
                <a:latin typeface="Calibri"/>
                <a:ea typeface="Calibri"/>
                <a:cs typeface="Calibri"/>
                <a:sym typeface="Calibri"/>
              </a:rPr>
              <a:t> </a:t>
            </a:r>
            <a:r>
              <a:rPr lang="en-GB" sz="1600" dirty="0" err="1">
                <a:latin typeface="Calibri"/>
                <a:ea typeface="Calibri"/>
                <a:cs typeface="Calibri"/>
                <a:sym typeface="Calibri"/>
              </a:rPr>
              <a:t>esempi</a:t>
            </a:r>
            <a:r>
              <a:rPr lang="en-GB" sz="1600" dirty="0">
                <a:latin typeface="Calibri"/>
                <a:ea typeface="Calibri"/>
                <a:cs typeface="Calibri"/>
                <a:sym typeface="Calibri"/>
              </a:rPr>
              <a:t> di </a:t>
            </a:r>
            <a:r>
              <a:rPr lang="en-GB" sz="1600" dirty="0" err="1">
                <a:latin typeface="Calibri"/>
                <a:ea typeface="Calibri"/>
                <a:cs typeface="Calibri"/>
                <a:sym typeface="Calibri"/>
              </a:rPr>
              <a:t>ecoturismo</a:t>
            </a:r>
            <a:r>
              <a:rPr lang="en-GB" sz="1600" dirty="0">
                <a:latin typeface="Calibri"/>
                <a:ea typeface="Calibri"/>
                <a:cs typeface="Calibri"/>
                <a:sym typeface="Calibri"/>
              </a:rPr>
              <a:t>:</a:t>
            </a:r>
            <a:endParaRPr dirty="0"/>
          </a:p>
          <a:p>
            <a:pPr marL="285750" lvl="0" indent="-285750" algn="just" rtl="0">
              <a:lnSpc>
                <a:spcPct val="100000"/>
              </a:lnSpc>
              <a:spcBef>
                <a:spcPts val="0"/>
              </a:spcBef>
              <a:spcAft>
                <a:spcPts val="0"/>
              </a:spcAft>
              <a:buClr>
                <a:srgbClr val="6D6E71"/>
              </a:buClr>
              <a:buSzPts val="1600"/>
              <a:buFont typeface="Noto Sans Symbols"/>
              <a:buChar char="❖"/>
            </a:pPr>
            <a:r>
              <a:rPr lang="en-GB" sz="1600" dirty="0" err="1">
                <a:latin typeface="Calibri"/>
                <a:ea typeface="Calibri"/>
                <a:cs typeface="Calibri"/>
                <a:sym typeface="Calibri"/>
              </a:rPr>
              <a:t>Viaggi</a:t>
            </a:r>
            <a:r>
              <a:rPr lang="en-GB" sz="1600" dirty="0">
                <a:latin typeface="Calibri"/>
                <a:ea typeface="Calibri"/>
                <a:cs typeface="Calibri"/>
                <a:sym typeface="Calibri"/>
              </a:rPr>
              <a:t> in </a:t>
            </a:r>
            <a:r>
              <a:rPr lang="en-GB" sz="1600" dirty="0" err="1">
                <a:latin typeface="Calibri"/>
                <a:ea typeface="Calibri"/>
                <a:cs typeface="Calibri"/>
                <a:sym typeface="Calibri"/>
              </a:rPr>
              <a:t>destinazioni</a:t>
            </a:r>
            <a:r>
              <a:rPr lang="en-GB" sz="1600" dirty="0">
                <a:latin typeface="Calibri"/>
                <a:ea typeface="Calibri"/>
                <a:cs typeface="Calibri"/>
                <a:sym typeface="Calibri"/>
              </a:rPr>
              <a:t> </a:t>
            </a:r>
            <a:r>
              <a:rPr lang="en-GB" sz="1600" dirty="0" err="1">
                <a:latin typeface="Calibri"/>
                <a:ea typeface="Calibri"/>
                <a:cs typeface="Calibri"/>
                <a:sym typeface="Calibri"/>
              </a:rPr>
              <a:t>naturali</a:t>
            </a:r>
            <a:r>
              <a:rPr lang="en-GB" sz="1600" dirty="0">
                <a:latin typeface="Calibri"/>
                <a:ea typeface="Calibri"/>
                <a:cs typeface="Calibri"/>
                <a:sym typeface="Calibri"/>
              </a:rPr>
              <a:t> (</a:t>
            </a:r>
            <a:r>
              <a:rPr lang="en-GB" sz="1600" dirty="0" err="1">
                <a:latin typeface="Calibri"/>
                <a:ea typeface="Calibri"/>
                <a:cs typeface="Calibri"/>
                <a:sym typeface="Calibri"/>
              </a:rPr>
              <a:t>si</a:t>
            </a:r>
            <a:r>
              <a:rPr lang="en-GB" sz="1600" dirty="0">
                <a:latin typeface="Calibri"/>
                <a:ea typeface="Calibri"/>
                <a:cs typeface="Calibri"/>
                <a:sym typeface="Calibri"/>
              </a:rPr>
              <a:t> </a:t>
            </a:r>
            <a:r>
              <a:rPr lang="en-GB" sz="1600" dirty="0" err="1">
                <a:latin typeface="Calibri"/>
                <a:ea typeface="Calibri"/>
                <a:cs typeface="Calibri"/>
                <a:sym typeface="Calibri"/>
              </a:rPr>
              <a:t>pensi</a:t>
            </a:r>
            <a:r>
              <a:rPr lang="en-GB" sz="1600" dirty="0">
                <a:latin typeface="Calibri"/>
                <a:ea typeface="Calibri"/>
                <a:cs typeface="Calibri"/>
                <a:sym typeface="Calibri"/>
              </a:rPr>
              <a:t> </a:t>
            </a:r>
            <a:r>
              <a:rPr lang="en-GB" sz="1600" dirty="0" err="1">
                <a:latin typeface="Calibri"/>
                <a:ea typeface="Calibri"/>
                <a:cs typeface="Calibri"/>
                <a:sym typeface="Calibri"/>
              </a:rPr>
              <a:t>alla</a:t>
            </a:r>
            <a:r>
              <a:rPr lang="en-GB" sz="1600" dirty="0">
                <a:latin typeface="Calibri"/>
                <a:ea typeface="Calibri"/>
                <a:cs typeface="Calibri"/>
                <a:sym typeface="Calibri"/>
              </a:rPr>
              <a:t> flora, </a:t>
            </a:r>
            <a:r>
              <a:rPr lang="en-GB" sz="1600" dirty="0" err="1">
                <a:latin typeface="Calibri"/>
                <a:ea typeface="Calibri"/>
                <a:cs typeface="Calibri"/>
                <a:sym typeface="Calibri"/>
              </a:rPr>
              <a:t>alla</a:t>
            </a:r>
            <a:r>
              <a:rPr lang="en-GB" sz="1600" dirty="0">
                <a:latin typeface="Calibri"/>
                <a:ea typeface="Calibri"/>
                <a:cs typeface="Calibri"/>
                <a:sym typeface="Calibri"/>
              </a:rPr>
              <a:t> fauna e alle </a:t>
            </a:r>
            <a:r>
              <a:rPr lang="en-GB" sz="1600" dirty="0" err="1">
                <a:latin typeface="Calibri"/>
                <a:ea typeface="Calibri"/>
                <a:cs typeface="Calibri"/>
                <a:sym typeface="Calibri"/>
              </a:rPr>
              <a:t>risorse</a:t>
            </a:r>
            <a:r>
              <a:rPr lang="en-GB" sz="1600" dirty="0">
                <a:latin typeface="Calibri"/>
                <a:ea typeface="Calibri"/>
                <a:cs typeface="Calibri"/>
                <a:sym typeface="Calibri"/>
              </a:rPr>
              <a:t> </a:t>
            </a:r>
            <a:r>
              <a:rPr lang="en-GB" sz="1600" dirty="0" err="1">
                <a:latin typeface="Calibri"/>
                <a:ea typeface="Calibri"/>
                <a:cs typeface="Calibri"/>
                <a:sym typeface="Calibri"/>
              </a:rPr>
              <a:t>naturali</a:t>
            </a:r>
            <a:r>
              <a:rPr lang="en-GB" sz="1600" dirty="0">
                <a:latin typeface="Calibri"/>
                <a:ea typeface="Calibri"/>
                <a:cs typeface="Calibri"/>
                <a:sym typeface="Calibri"/>
              </a:rPr>
              <a:t>)</a:t>
            </a:r>
            <a:endParaRPr dirty="0"/>
          </a:p>
          <a:p>
            <a:pPr marL="285750" lvl="0" indent="-285750" algn="just" rtl="0">
              <a:lnSpc>
                <a:spcPct val="100000"/>
              </a:lnSpc>
              <a:spcBef>
                <a:spcPts val="0"/>
              </a:spcBef>
              <a:spcAft>
                <a:spcPts val="0"/>
              </a:spcAft>
              <a:buClr>
                <a:srgbClr val="6D6E71"/>
              </a:buClr>
              <a:buSzPts val="1600"/>
              <a:buFont typeface="Noto Sans Symbols"/>
              <a:buChar char="❖"/>
            </a:pPr>
            <a:r>
              <a:rPr lang="en-GB" sz="1600" dirty="0" err="1">
                <a:latin typeface="Calibri"/>
                <a:ea typeface="Calibri"/>
                <a:cs typeface="Calibri"/>
                <a:sym typeface="Calibri"/>
              </a:rPr>
              <a:t>Conoscere</a:t>
            </a:r>
            <a:r>
              <a:rPr lang="en-GB" sz="1600" dirty="0">
                <a:latin typeface="Calibri"/>
                <a:ea typeface="Calibri"/>
                <a:cs typeface="Calibri"/>
                <a:sym typeface="Calibri"/>
              </a:rPr>
              <a:t> il </a:t>
            </a:r>
            <a:r>
              <a:rPr lang="en-GB" sz="1600" dirty="0" err="1">
                <a:latin typeface="Calibri"/>
                <a:ea typeface="Calibri"/>
                <a:cs typeface="Calibri"/>
                <a:sym typeface="Calibri"/>
              </a:rPr>
              <a:t>patrimonio</a:t>
            </a:r>
            <a:r>
              <a:rPr lang="en-GB" sz="1600" dirty="0">
                <a:latin typeface="Calibri"/>
                <a:ea typeface="Calibri"/>
                <a:cs typeface="Calibri"/>
                <a:sym typeface="Calibri"/>
              </a:rPr>
              <a:t> </a:t>
            </a:r>
            <a:r>
              <a:rPr lang="en-GB" sz="1600" dirty="0" err="1">
                <a:latin typeface="Calibri"/>
                <a:ea typeface="Calibri"/>
                <a:cs typeface="Calibri"/>
                <a:sym typeface="Calibri"/>
              </a:rPr>
              <a:t>culturale</a:t>
            </a:r>
            <a:r>
              <a:rPr lang="en-GB" sz="1600" dirty="0">
                <a:latin typeface="Calibri"/>
                <a:ea typeface="Calibri"/>
                <a:cs typeface="Calibri"/>
                <a:sym typeface="Calibri"/>
              </a:rPr>
              <a:t> locale</a:t>
            </a:r>
            <a:endParaRPr dirty="0"/>
          </a:p>
          <a:p>
            <a:pPr marL="285750" lvl="0" indent="-285750" algn="just" rtl="0">
              <a:lnSpc>
                <a:spcPct val="100000"/>
              </a:lnSpc>
              <a:spcBef>
                <a:spcPts val="0"/>
              </a:spcBef>
              <a:spcAft>
                <a:spcPts val="0"/>
              </a:spcAft>
              <a:buClr>
                <a:srgbClr val="6D6E71"/>
              </a:buClr>
              <a:buSzPts val="1600"/>
              <a:buFont typeface="Noto Sans Symbols"/>
              <a:buChar char="❖"/>
            </a:pPr>
            <a:r>
              <a:rPr lang="en-GB" sz="1600" dirty="0" err="1">
                <a:latin typeface="Calibri"/>
                <a:ea typeface="Calibri"/>
                <a:cs typeface="Calibri"/>
                <a:sym typeface="Calibri"/>
              </a:rPr>
              <a:t>Avventure</a:t>
            </a:r>
            <a:r>
              <a:rPr lang="en-GB" sz="1600" dirty="0">
                <a:latin typeface="Calibri"/>
                <a:ea typeface="Calibri"/>
                <a:cs typeface="Calibri"/>
                <a:sym typeface="Calibri"/>
              </a:rPr>
              <a:t> </a:t>
            </a:r>
            <a:r>
              <a:rPr lang="en-GB" sz="1600" dirty="0" err="1">
                <a:latin typeface="Calibri"/>
                <a:ea typeface="Calibri"/>
                <a:cs typeface="Calibri"/>
                <a:sym typeface="Calibri"/>
              </a:rPr>
              <a:t>sostenibili</a:t>
            </a:r>
            <a:r>
              <a:rPr lang="en-GB" sz="1600" dirty="0">
                <a:latin typeface="Calibri"/>
                <a:ea typeface="Calibri"/>
                <a:cs typeface="Calibri"/>
                <a:sym typeface="Calibri"/>
              </a:rPr>
              <a:t> </a:t>
            </a:r>
            <a:r>
              <a:rPr lang="en-GB" sz="1600" dirty="0" err="1">
                <a:latin typeface="Calibri"/>
                <a:ea typeface="Calibri"/>
                <a:cs typeface="Calibri"/>
                <a:sym typeface="Calibri"/>
              </a:rPr>
              <a:t>nella</a:t>
            </a:r>
            <a:r>
              <a:rPr lang="en-GB" sz="1600" dirty="0">
                <a:latin typeface="Calibri"/>
                <a:ea typeface="Calibri"/>
                <a:cs typeface="Calibri"/>
                <a:sym typeface="Calibri"/>
              </a:rPr>
              <a:t> natura </a:t>
            </a:r>
            <a:r>
              <a:rPr lang="en-GB" sz="1600" dirty="0" err="1">
                <a:latin typeface="Calibri"/>
                <a:ea typeface="Calibri"/>
                <a:cs typeface="Calibri"/>
                <a:sym typeface="Calibri"/>
              </a:rPr>
              <a:t>selvaggia</a:t>
            </a:r>
            <a:endParaRPr dirty="0"/>
          </a:p>
          <a:p>
            <a:pPr marL="285750" lvl="0" indent="-285750" algn="just" rtl="0">
              <a:lnSpc>
                <a:spcPct val="100000"/>
              </a:lnSpc>
              <a:spcBef>
                <a:spcPts val="0"/>
              </a:spcBef>
              <a:spcAft>
                <a:spcPts val="0"/>
              </a:spcAft>
              <a:buClr>
                <a:srgbClr val="6D6E71"/>
              </a:buClr>
              <a:buSzPts val="1600"/>
              <a:buFont typeface="Noto Sans Symbols"/>
              <a:buChar char="❖"/>
            </a:pPr>
            <a:r>
              <a:rPr lang="en-GB" sz="1600" dirty="0" err="1">
                <a:latin typeface="Calibri"/>
                <a:ea typeface="Calibri"/>
                <a:cs typeface="Calibri"/>
                <a:sym typeface="Calibri"/>
              </a:rPr>
              <a:t>Osservare</a:t>
            </a:r>
            <a:r>
              <a:rPr lang="en-GB" sz="1600" dirty="0">
                <a:latin typeface="Calibri"/>
                <a:ea typeface="Calibri"/>
                <a:cs typeface="Calibri"/>
                <a:sym typeface="Calibri"/>
              </a:rPr>
              <a:t> o fare </a:t>
            </a:r>
            <a:r>
              <a:rPr lang="en-GB" sz="1600" dirty="0" err="1">
                <a:latin typeface="Calibri"/>
                <a:ea typeface="Calibri"/>
                <a:cs typeface="Calibri"/>
                <a:sym typeface="Calibri"/>
              </a:rPr>
              <a:t>volontariato</a:t>
            </a:r>
            <a:r>
              <a:rPr lang="en-GB" sz="1600" dirty="0">
                <a:latin typeface="Calibri"/>
                <a:ea typeface="Calibri"/>
                <a:cs typeface="Calibri"/>
                <a:sym typeface="Calibri"/>
              </a:rPr>
              <a:t> con la fauna </a:t>
            </a:r>
            <a:r>
              <a:rPr lang="en-GB" sz="1600" dirty="0" err="1">
                <a:latin typeface="Calibri"/>
                <a:ea typeface="Calibri"/>
                <a:cs typeface="Calibri"/>
                <a:sym typeface="Calibri"/>
              </a:rPr>
              <a:t>selvatica</a:t>
            </a:r>
            <a:endParaRPr dirty="0"/>
          </a:p>
          <a:p>
            <a:pPr marL="285750" lvl="0" indent="-285750" algn="just" rtl="0">
              <a:lnSpc>
                <a:spcPct val="100000"/>
              </a:lnSpc>
              <a:spcBef>
                <a:spcPts val="0"/>
              </a:spcBef>
              <a:spcAft>
                <a:spcPts val="0"/>
              </a:spcAft>
              <a:buClr>
                <a:srgbClr val="6D6E71"/>
              </a:buClr>
              <a:buSzPts val="1600"/>
              <a:buFont typeface="Noto Sans Symbols"/>
              <a:buChar char="❖"/>
            </a:pPr>
            <a:r>
              <a:rPr lang="en-GB" sz="1600" dirty="0" err="1">
                <a:latin typeface="Calibri"/>
                <a:ea typeface="Calibri"/>
                <a:cs typeface="Calibri"/>
                <a:sym typeface="Calibri"/>
              </a:rPr>
              <a:t>Viaggi</a:t>
            </a:r>
            <a:r>
              <a:rPr lang="en-GB" sz="1600" dirty="0">
                <a:latin typeface="Calibri"/>
                <a:ea typeface="Calibri"/>
                <a:cs typeface="Calibri"/>
                <a:sym typeface="Calibri"/>
              </a:rPr>
              <a:t> </a:t>
            </a:r>
            <a:r>
              <a:rPr lang="en-GB" sz="1600" dirty="0" err="1">
                <a:latin typeface="Calibri"/>
                <a:ea typeface="Calibri"/>
                <a:cs typeface="Calibri"/>
                <a:sym typeface="Calibri"/>
              </a:rPr>
              <a:t>dedicati</a:t>
            </a:r>
            <a:r>
              <a:rPr lang="en-GB" sz="1600" dirty="0">
                <a:latin typeface="Calibri"/>
                <a:ea typeface="Calibri"/>
                <a:cs typeface="Calibri"/>
                <a:sym typeface="Calibri"/>
              </a:rPr>
              <a:t> ad </a:t>
            </a:r>
            <a:r>
              <a:rPr lang="en-GB" sz="1600" dirty="0" err="1">
                <a:latin typeface="Calibri"/>
                <a:ea typeface="Calibri"/>
                <a:cs typeface="Calibri"/>
                <a:sym typeface="Calibri"/>
              </a:rPr>
              <a:t>attività</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promuovono</a:t>
            </a:r>
            <a:r>
              <a:rPr lang="en-GB" sz="1600" dirty="0">
                <a:latin typeface="Calibri"/>
                <a:ea typeface="Calibri"/>
                <a:cs typeface="Calibri"/>
                <a:sym typeface="Calibri"/>
              </a:rPr>
              <a:t> il </a:t>
            </a:r>
            <a:r>
              <a:rPr lang="en-GB" sz="1600" dirty="0" err="1">
                <a:latin typeface="Calibri"/>
                <a:ea typeface="Calibri"/>
                <a:cs typeface="Calibri"/>
                <a:sym typeface="Calibri"/>
              </a:rPr>
              <a:t>benessere</a:t>
            </a:r>
            <a:r>
              <a:rPr lang="en-GB" sz="1600" dirty="0">
                <a:latin typeface="Calibri"/>
                <a:ea typeface="Calibri"/>
                <a:cs typeface="Calibri"/>
                <a:sym typeface="Calibri"/>
              </a:rPr>
              <a:t> del </a:t>
            </a:r>
            <a:r>
              <a:rPr lang="en-GB" sz="1600" dirty="0" err="1">
                <a:latin typeface="Calibri"/>
                <a:ea typeface="Calibri"/>
                <a:cs typeface="Calibri"/>
                <a:sym typeface="Calibri"/>
              </a:rPr>
              <a:t>pianeta</a:t>
            </a:r>
            <a:r>
              <a:rPr lang="en-GB" sz="1600" dirty="0">
                <a:latin typeface="Calibri"/>
                <a:ea typeface="Calibri"/>
                <a:cs typeface="Calibri"/>
                <a:sym typeface="Calibri"/>
              </a:rPr>
              <a:t>, come la </a:t>
            </a:r>
            <a:r>
              <a:rPr lang="en-GB" sz="1600" dirty="0" err="1">
                <a:latin typeface="Calibri"/>
                <a:ea typeface="Calibri"/>
                <a:cs typeface="Calibri"/>
                <a:sym typeface="Calibri"/>
              </a:rPr>
              <a:t>pulizia</a:t>
            </a:r>
            <a:r>
              <a:rPr lang="en-GB" sz="1600" dirty="0">
                <a:latin typeface="Calibri"/>
                <a:ea typeface="Calibri"/>
                <a:cs typeface="Calibri"/>
                <a:sym typeface="Calibri"/>
              </a:rPr>
              <a:t> </a:t>
            </a:r>
            <a:r>
              <a:rPr lang="en-GB" sz="1600" dirty="0" err="1">
                <a:latin typeface="Calibri"/>
                <a:ea typeface="Calibri"/>
                <a:cs typeface="Calibri"/>
                <a:sym typeface="Calibri"/>
              </a:rPr>
              <a:t>delle</a:t>
            </a:r>
            <a:r>
              <a:rPr lang="en-GB" sz="1600" dirty="0">
                <a:latin typeface="Calibri"/>
                <a:ea typeface="Calibri"/>
                <a:cs typeface="Calibri"/>
                <a:sym typeface="Calibri"/>
              </a:rPr>
              <a:t> </a:t>
            </a:r>
            <a:r>
              <a:rPr lang="en-GB" sz="1600" dirty="0" err="1">
                <a:latin typeface="Calibri"/>
                <a:ea typeface="Calibri"/>
                <a:cs typeface="Calibri"/>
                <a:sym typeface="Calibri"/>
              </a:rPr>
              <a:t>spiagge</a:t>
            </a:r>
            <a:r>
              <a:rPr lang="en-GB" sz="1600" dirty="0">
                <a:latin typeface="Calibri"/>
                <a:ea typeface="Calibri"/>
                <a:cs typeface="Calibri"/>
                <a:sym typeface="Calibri"/>
              </a:rPr>
              <a:t> </a:t>
            </a:r>
            <a:endParaRPr dirty="0"/>
          </a:p>
          <a:p>
            <a:pPr marL="285750" lvl="0" indent="-285750" algn="just" rtl="0">
              <a:lnSpc>
                <a:spcPct val="100000"/>
              </a:lnSpc>
              <a:spcBef>
                <a:spcPts val="0"/>
              </a:spcBef>
              <a:spcAft>
                <a:spcPts val="0"/>
              </a:spcAft>
              <a:buClr>
                <a:srgbClr val="6D6E71"/>
              </a:buClr>
              <a:buSzPts val="1600"/>
              <a:buFont typeface="Noto Sans Symbols"/>
              <a:buChar char="❖"/>
            </a:pPr>
            <a:r>
              <a:rPr lang="en-GB" sz="1600" dirty="0" err="1">
                <a:latin typeface="Calibri"/>
                <a:ea typeface="Calibri"/>
                <a:cs typeface="Calibri"/>
                <a:sym typeface="Calibri"/>
              </a:rPr>
              <a:t>Soggiorni</a:t>
            </a:r>
            <a:r>
              <a:rPr lang="en-GB" sz="1600" dirty="0">
                <a:latin typeface="Calibri"/>
                <a:ea typeface="Calibri"/>
                <a:cs typeface="Calibri"/>
                <a:sym typeface="Calibri"/>
              </a:rPr>
              <a:t> in </a:t>
            </a:r>
            <a:r>
              <a:rPr lang="en-GB" sz="1600" dirty="0" err="1">
                <a:latin typeface="Calibri"/>
                <a:ea typeface="Calibri"/>
                <a:cs typeface="Calibri"/>
                <a:sym typeface="Calibri"/>
              </a:rPr>
              <a:t>famiglia</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prevedono</a:t>
            </a:r>
            <a:r>
              <a:rPr lang="en-GB" sz="1600" dirty="0">
                <a:latin typeface="Calibri"/>
                <a:ea typeface="Calibri"/>
                <a:cs typeface="Calibri"/>
                <a:sym typeface="Calibri"/>
              </a:rPr>
              <a:t> la </a:t>
            </a:r>
            <a:r>
              <a:rPr lang="en-GB" sz="1600" dirty="0" err="1">
                <a:latin typeface="Calibri"/>
                <a:ea typeface="Calibri"/>
                <a:cs typeface="Calibri"/>
                <a:sym typeface="Calibri"/>
              </a:rPr>
              <a:t>convivenza</a:t>
            </a:r>
            <a:r>
              <a:rPr lang="en-GB" sz="1600" dirty="0">
                <a:latin typeface="Calibri"/>
                <a:ea typeface="Calibri"/>
                <a:cs typeface="Calibri"/>
                <a:sym typeface="Calibri"/>
              </a:rPr>
              <a:t> con </a:t>
            </a:r>
            <a:r>
              <a:rPr lang="en-GB" sz="1600" dirty="0" err="1">
                <a:latin typeface="Calibri"/>
                <a:ea typeface="Calibri"/>
                <a:cs typeface="Calibri"/>
                <a:sym typeface="Calibri"/>
              </a:rPr>
              <a:t>una</a:t>
            </a:r>
            <a:r>
              <a:rPr lang="en-GB" sz="1600" dirty="0">
                <a:latin typeface="Calibri"/>
                <a:ea typeface="Calibri"/>
                <a:cs typeface="Calibri"/>
                <a:sym typeface="Calibri"/>
              </a:rPr>
              <a:t> </a:t>
            </a:r>
            <a:r>
              <a:rPr lang="en-GB" sz="1600" dirty="0" err="1">
                <a:latin typeface="Calibri"/>
                <a:ea typeface="Calibri"/>
                <a:cs typeface="Calibri"/>
                <a:sym typeface="Calibri"/>
              </a:rPr>
              <a:t>famiglia</a:t>
            </a:r>
            <a:r>
              <a:rPr lang="en-GB" sz="1600" dirty="0">
                <a:latin typeface="Calibri"/>
                <a:ea typeface="Calibri"/>
                <a:cs typeface="Calibri"/>
                <a:sym typeface="Calibri"/>
              </a:rPr>
              <a:t> locale, </a:t>
            </a:r>
            <a:r>
              <a:rPr lang="en-GB" sz="1600" dirty="0" err="1">
                <a:latin typeface="Calibri"/>
                <a:ea typeface="Calibri"/>
                <a:cs typeface="Calibri"/>
                <a:sym typeface="Calibri"/>
              </a:rPr>
              <a:t>l'integrazione</a:t>
            </a:r>
            <a:r>
              <a:rPr lang="en-GB" sz="1600" dirty="0">
                <a:latin typeface="Calibri"/>
                <a:ea typeface="Calibri"/>
                <a:cs typeface="Calibri"/>
                <a:sym typeface="Calibri"/>
              </a:rPr>
              <a:t> con il </a:t>
            </a:r>
            <a:r>
              <a:rPr lang="en-GB" sz="1600" dirty="0" err="1">
                <a:latin typeface="Calibri"/>
                <a:ea typeface="Calibri"/>
                <a:cs typeface="Calibri"/>
                <a:sym typeface="Calibri"/>
              </a:rPr>
              <a:t>suo</a:t>
            </a:r>
            <a:r>
              <a:rPr lang="en-GB" sz="1600" dirty="0">
                <a:latin typeface="Calibri"/>
                <a:ea typeface="Calibri"/>
                <a:cs typeface="Calibri"/>
                <a:sym typeface="Calibri"/>
              </a:rPr>
              <a:t> stile di vita e </a:t>
            </a:r>
            <a:r>
              <a:rPr lang="en-GB" sz="1600" dirty="0" err="1">
                <a:latin typeface="Calibri"/>
                <a:ea typeface="Calibri"/>
                <a:cs typeface="Calibri"/>
                <a:sym typeface="Calibri"/>
              </a:rPr>
              <a:t>l'aiuto</a:t>
            </a:r>
            <a:r>
              <a:rPr lang="en-GB" sz="1600" dirty="0">
                <a:latin typeface="Calibri"/>
                <a:ea typeface="Calibri"/>
                <a:cs typeface="Calibri"/>
                <a:sym typeface="Calibri"/>
              </a:rPr>
              <a:t> </a:t>
            </a:r>
            <a:r>
              <a:rPr lang="en-GB" sz="1600" dirty="0" err="1">
                <a:latin typeface="Calibri"/>
                <a:ea typeface="Calibri"/>
                <a:cs typeface="Calibri"/>
                <a:sym typeface="Calibri"/>
              </a:rPr>
              <a:t>nella</a:t>
            </a:r>
            <a:r>
              <a:rPr lang="en-GB" sz="1600" dirty="0">
                <a:latin typeface="Calibri"/>
                <a:ea typeface="Calibri"/>
                <a:cs typeface="Calibri"/>
                <a:sym typeface="Calibri"/>
              </a:rPr>
              <a:t> cura </a:t>
            </a:r>
            <a:r>
              <a:rPr lang="en-GB" sz="1600" dirty="0" err="1">
                <a:latin typeface="Calibri"/>
                <a:ea typeface="Calibri"/>
                <a:cs typeface="Calibri"/>
                <a:sym typeface="Calibri"/>
              </a:rPr>
              <a:t>dei</a:t>
            </a:r>
            <a:r>
              <a:rPr lang="en-GB" sz="1600" dirty="0">
                <a:latin typeface="Calibri"/>
                <a:ea typeface="Calibri"/>
                <a:cs typeface="Calibri"/>
                <a:sym typeface="Calibri"/>
              </a:rPr>
              <a:t> </a:t>
            </a:r>
            <a:r>
              <a:rPr lang="en-GB" sz="1600" dirty="0" err="1">
                <a:latin typeface="Calibri"/>
                <a:ea typeface="Calibri"/>
                <a:cs typeface="Calibri"/>
                <a:sym typeface="Calibri"/>
              </a:rPr>
              <a:t>suoi</a:t>
            </a:r>
            <a:r>
              <a:rPr lang="en-GB" sz="1600" dirty="0">
                <a:latin typeface="Calibri"/>
                <a:ea typeface="Calibri"/>
                <a:cs typeface="Calibri"/>
                <a:sym typeface="Calibri"/>
              </a:rPr>
              <a:t> </a:t>
            </a:r>
            <a:r>
              <a:rPr lang="en-GB" sz="1600" dirty="0" err="1">
                <a:latin typeface="Calibri"/>
                <a:ea typeface="Calibri"/>
                <a:cs typeface="Calibri"/>
                <a:sym typeface="Calibri"/>
              </a:rPr>
              <a:t>beni</a:t>
            </a:r>
            <a:r>
              <a:rPr lang="en-GB" sz="1600" dirty="0">
                <a:latin typeface="Calibri"/>
                <a:ea typeface="Calibri"/>
                <a:cs typeface="Calibri"/>
                <a:sym typeface="Calibri"/>
              </a:rPr>
              <a:t>/</a:t>
            </a:r>
            <a:r>
              <a:rPr lang="en-GB" sz="1600" dirty="0" err="1">
                <a:latin typeface="Calibri"/>
                <a:ea typeface="Calibri"/>
                <a:cs typeface="Calibri"/>
                <a:sym typeface="Calibri"/>
              </a:rPr>
              <a:t>animali</a:t>
            </a:r>
            <a:r>
              <a:rPr lang="en-GB" sz="1600" dirty="0">
                <a:latin typeface="Calibri"/>
                <a:ea typeface="Calibri"/>
                <a:cs typeface="Calibri"/>
                <a:sym typeface="Calibri"/>
              </a:rPr>
              <a:t>/</a:t>
            </a:r>
            <a:r>
              <a:rPr lang="en-GB" sz="1600" dirty="0" err="1">
                <a:latin typeface="Calibri"/>
                <a:ea typeface="Calibri"/>
                <a:cs typeface="Calibri"/>
                <a:sym typeface="Calibri"/>
              </a:rPr>
              <a:t>ecc</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Con </a:t>
            </a:r>
            <a:r>
              <a:rPr lang="en-GB" sz="1600" dirty="0" err="1">
                <a:latin typeface="Calibri"/>
                <a:ea typeface="Calibri"/>
                <a:cs typeface="Calibri"/>
                <a:sym typeface="Calibri"/>
              </a:rPr>
              <a:t>così</a:t>
            </a:r>
            <a:r>
              <a:rPr lang="en-GB" sz="1600" dirty="0">
                <a:latin typeface="Calibri"/>
                <a:ea typeface="Calibri"/>
                <a:cs typeface="Calibri"/>
                <a:sym typeface="Calibri"/>
              </a:rPr>
              <a:t> tante </a:t>
            </a:r>
            <a:r>
              <a:rPr lang="en-GB" sz="1600" dirty="0" err="1">
                <a:latin typeface="Calibri"/>
                <a:ea typeface="Calibri"/>
                <a:cs typeface="Calibri"/>
                <a:sym typeface="Calibri"/>
              </a:rPr>
              <a:t>opzioni</a:t>
            </a:r>
            <a:r>
              <a:rPr lang="en-GB" sz="1600" dirty="0">
                <a:latin typeface="Calibri"/>
                <a:ea typeface="Calibri"/>
                <a:cs typeface="Calibri"/>
                <a:sym typeface="Calibri"/>
              </a:rPr>
              <a:t> di </a:t>
            </a:r>
            <a:r>
              <a:rPr lang="en-GB" sz="1600" dirty="0" err="1">
                <a:latin typeface="Calibri"/>
                <a:ea typeface="Calibri"/>
                <a:cs typeface="Calibri"/>
                <a:sym typeface="Calibri"/>
              </a:rPr>
              <a:t>ecoturismo</a:t>
            </a:r>
            <a:r>
              <a:rPr lang="en-GB" sz="1600" dirty="0">
                <a:latin typeface="Calibri"/>
                <a:ea typeface="Calibri"/>
                <a:cs typeface="Calibri"/>
                <a:sym typeface="Calibri"/>
              </a:rPr>
              <a:t>, </a:t>
            </a:r>
            <a:r>
              <a:rPr lang="en-GB" sz="1600" dirty="0" err="1">
                <a:latin typeface="Calibri"/>
                <a:ea typeface="Calibri"/>
                <a:cs typeface="Calibri"/>
                <a:sym typeface="Calibri"/>
              </a:rPr>
              <a:t>può</a:t>
            </a:r>
            <a:r>
              <a:rPr lang="en-GB" sz="1600" dirty="0">
                <a:latin typeface="Calibri"/>
                <a:ea typeface="Calibri"/>
                <a:cs typeface="Calibri"/>
                <a:sym typeface="Calibri"/>
              </a:rPr>
              <a:t> </a:t>
            </a:r>
            <a:r>
              <a:rPr lang="en-GB" sz="1600" dirty="0" err="1">
                <a:latin typeface="Calibri"/>
                <a:ea typeface="Calibri"/>
                <a:cs typeface="Calibri"/>
                <a:sym typeface="Calibri"/>
              </a:rPr>
              <a:t>essere</a:t>
            </a:r>
            <a:r>
              <a:rPr lang="en-GB" sz="1600" dirty="0">
                <a:latin typeface="Calibri"/>
                <a:ea typeface="Calibri"/>
                <a:cs typeface="Calibri"/>
                <a:sym typeface="Calibri"/>
              </a:rPr>
              <a:t> difficile </a:t>
            </a:r>
            <a:r>
              <a:rPr lang="en-GB" sz="1600" dirty="0" err="1">
                <a:latin typeface="Calibri"/>
                <a:ea typeface="Calibri"/>
                <a:cs typeface="Calibri"/>
                <a:sym typeface="Calibri"/>
              </a:rPr>
              <a:t>scegliere</a:t>
            </a:r>
            <a:r>
              <a:rPr lang="en-GB" sz="1600" dirty="0">
                <a:latin typeface="Calibri"/>
                <a:ea typeface="Calibri"/>
                <a:cs typeface="Calibri"/>
                <a:sym typeface="Calibri"/>
              </a:rPr>
              <a:t>. </a:t>
            </a:r>
            <a:r>
              <a:rPr lang="en-GB" sz="1600" dirty="0" err="1">
                <a:latin typeface="Calibri"/>
                <a:ea typeface="Calibri"/>
                <a:cs typeface="Calibri"/>
                <a:sym typeface="Calibri"/>
              </a:rPr>
              <a:t>Fortunatamente</a:t>
            </a:r>
            <a:r>
              <a:rPr lang="en-GB" sz="1600" dirty="0">
                <a:latin typeface="Calibri"/>
                <a:ea typeface="Calibri"/>
                <a:cs typeface="Calibri"/>
                <a:sym typeface="Calibri"/>
              </a:rPr>
              <a:t>, </a:t>
            </a:r>
            <a:r>
              <a:rPr lang="en-GB" sz="1600" dirty="0" err="1">
                <a:latin typeface="Calibri"/>
                <a:ea typeface="Calibri"/>
                <a:cs typeface="Calibri"/>
                <a:sym typeface="Calibri"/>
              </a:rPr>
              <a:t>molti</a:t>
            </a:r>
            <a:r>
              <a:rPr lang="en-GB" sz="1600" dirty="0">
                <a:latin typeface="Calibri"/>
                <a:ea typeface="Calibri"/>
                <a:cs typeface="Calibri"/>
                <a:sym typeface="Calibri"/>
              </a:rPr>
              <a:t> tipi di </a:t>
            </a:r>
            <a:r>
              <a:rPr lang="en-GB" sz="1600" dirty="0" err="1">
                <a:latin typeface="Calibri"/>
                <a:ea typeface="Calibri"/>
                <a:cs typeface="Calibri"/>
                <a:sym typeface="Calibri"/>
              </a:rPr>
              <a:t>ecoturismo</a:t>
            </a:r>
            <a:r>
              <a:rPr lang="en-GB" sz="1600" dirty="0">
                <a:latin typeface="Calibri"/>
                <a:ea typeface="Calibri"/>
                <a:cs typeface="Calibri"/>
                <a:sym typeface="Calibri"/>
              </a:rPr>
              <a:t> </a:t>
            </a:r>
            <a:r>
              <a:rPr lang="en-GB" sz="1600" dirty="0" err="1">
                <a:latin typeface="Calibri"/>
                <a:ea typeface="Calibri"/>
                <a:cs typeface="Calibri"/>
                <a:sym typeface="Calibri"/>
              </a:rPr>
              <a:t>sono</a:t>
            </a:r>
            <a:r>
              <a:rPr lang="en-GB" sz="1600" dirty="0">
                <a:latin typeface="Calibri"/>
                <a:ea typeface="Calibri"/>
                <a:cs typeface="Calibri"/>
                <a:sym typeface="Calibri"/>
              </a:rPr>
              <a:t> </a:t>
            </a:r>
            <a:r>
              <a:rPr lang="en-GB" sz="1600" dirty="0" err="1">
                <a:latin typeface="Calibri"/>
                <a:ea typeface="Calibri"/>
                <a:cs typeface="Calibri"/>
                <a:sym typeface="Calibri"/>
              </a:rPr>
              <a:t>vantaggiosi</a:t>
            </a:r>
            <a:r>
              <a:rPr lang="en-GB" sz="1600" dirty="0">
                <a:latin typeface="Calibri"/>
                <a:ea typeface="Calibri"/>
                <a:cs typeface="Calibri"/>
                <a:sym typeface="Calibri"/>
              </a:rPr>
              <a:t> per il </a:t>
            </a:r>
            <a:r>
              <a:rPr lang="en-GB" sz="1600" dirty="0" err="1">
                <a:latin typeface="Calibri"/>
                <a:ea typeface="Calibri"/>
                <a:cs typeface="Calibri"/>
                <a:sym typeface="Calibri"/>
              </a:rPr>
              <a:t>pianeta</a:t>
            </a:r>
            <a:r>
              <a:rPr lang="en-GB" sz="1600" dirty="0">
                <a:latin typeface="Calibri"/>
                <a:ea typeface="Calibri"/>
                <a:cs typeface="Calibri"/>
                <a:sym typeface="Calibri"/>
              </a:rPr>
              <a:t> e per le </a:t>
            </a:r>
            <a:r>
              <a:rPr lang="en-GB" sz="1600" dirty="0" err="1">
                <a:latin typeface="Calibri"/>
                <a:ea typeface="Calibri"/>
                <a:cs typeface="Calibri"/>
                <a:sym typeface="Calibri"/>
              </a:rPr>
              <a:t>persone</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vi </a:t>
            </a:r>
            <a:r>
              <a:rPr lang="en-GB" sz="1600" dirty="0" err="1">
                <a:latin typeface="Calibri"/>
                <a:ea typeface="Calibri"/>
                <a:cs typeface="Calibri"/>
                <a:sym typeface="Calibri"/>
              </a:rPr>
              <a:t>circondano</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p:txBody>
      </p:sp>
      <p:sp>
        <p:nvSpPr>
          <p:cNvPr id="851" name="Google Shape;851;p34"/>
          <p:cNvSpPr txBox="1">
            <a:spLocks noGrp="1"/>
          </p:cNvSpPr>
          <p:nvPr>
            <p:ph type="body" idx="2"/>
          </p:nvPr>
        </p:nvSpPr>
        <p:spPr>
          <a:xfrm>
            <a:off x="801602" y="1475311"/>
            <a:ext cx="5449073"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Esplorare le varie attività ecoturistiche e il loro ruolo</a:t>
            </a:r>
            <a:endParaRPr/>
          </a:p>
        </p:txBody>
      </p:sp>
      <p:sp>
        <p:nvSpPr>
          <p:cNvPr id="852" name="Google Shape;852;p34"/>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1d Cos'è l'ecoturismo</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856"/>
        <p:cNvGrpSpPr/>
        <p:nvPr/>
      </p:nvGrpSpPr>
      <p:grpSpPr>
        <a:xfrm>
          <a:off x="0" y="0"/>
          <a:ext cx="0" cy="0"/>
          <a:chOff x="0" y="0"/>
          <a:chExt cx="0" cy="0"/>
        </a:xfrm>
      </p:grpSpPr>
      <p:sp>
        <p:nvSpPr>
          <p:cNvPr id="857" name="Google Shape;857;p35"/>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35</a:t>
            </a:fld>
            <a:endParaRPr/>
          </a:p>
        </p:txBody>
      </p:sp>
      <p:sp>
        <p:nvSpPr>
          <p:cNvPr id="858" name="Google Shape;858;p35"/>
          <p:cNvSpPr txBox="1">
            <a:spLocks noGrp="1"/>
          </p:cNvSpPr>
          <p:nvPr>
            <p:ph type="body" idx="1"/>
          </p:nvPr>
        </p:nvSpPr>
        <p:spPr>
          <a:xfrm>
            <a:off x="719136" y="2573466"/>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p:txBody>
      </p:sp>
      <p:sp>
        <p:nvSpPr>
          <p:cNvPr id="859" name="Google Shape;859;p35"/>
          <p:cNvSpPr txBox="1">
            <a:spLocks noGrp="1"/>
          </p:cNvSpPr>
          <p:nvPr>
            <p:ph type="body" idx="2"/>
          </p:nvPr>
        </p:nvSpPr>
        <p:spPr>
          <a:xfrm>
            <a:off x="801602" y="1475311"/>
            <a:ext cx="6316650" cy="78235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6D6E71"/>
              </a:buClr>
              <a:buSzPts val="1800"/>
              <a:buNone/>
            </a:pPr>
            <a:r>
              <a:rPr lang="en-GB"/>
              <a:t>Esplorare le varie attività ecoturistiche e il loro ruolo</a:t>
            </a:r>
            <a:endParaRPr/>
          </a:p>
        </p:txBody>
      </p:sp>
      <p:sp>
        <p:nvSpPr>
          <p:cNvPr id="860" name="Google Shape;860;p35"/>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1d Cos'è l'ecoturismo</a:t>
            </a:r>
            <a:endParaRPr/>
          </a:p>
        </p:txBody>
      </p:sp>
      <p:pic>
        <p:nvPicPr>
          <p:cNvPr id="861" name="Google Shape;861;p35"/>
          <p:cNvPicPr preferRelativeResize="0"/>
          <p:nvPr/>
        </p:nvPicPr>
        <p:blipFill rotWithShape="1">
          <a:blip r:embed="rId3">
            <a:alphaModFix/>
          </a:blip>
          <a:srcRect/>
          <a:stretch/>
        </p:blipFill>
        <p:spPr>
          <a:xfrm>
            <a:off x="939006" y="2116989"/>
            <a:ext cx="5681661" cy="6047079"/>
          </a:xfrm>
          <a:prstGeom prst="rect">
            <a:avLst/>
          </a:prstGeom>
          <a:noFill/>
          <a:ln>
            <a:noFill/>
          </a:ln>
        </p:spPr>
      </p:pic>
      <p:sp>
        <p:nvSpPr>
          <p:cNvPr id="862" name="Google Shape;862;p35"/>
          <p:cNvSpPr txBox="1"/>
          <p:nvPr/>
        </p:nvSpPr>
        <p:spPr>
          <a:xfrm>
            <a:off x="884069" y="8178056"/>
            <a:ext cx="3784208" cy="2308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a:solidFill>
                  <a:srgbClr val="6D6E71"/>
                </a:solidFill>
                <a:latin typeface="Calibri"/>
                <a:ea typeface="Calibri"/>
                <a:cs typeface="Calibri"/>
                <a:sym typeface="Calibri"/>
              </a:rPr>
              <a:t>Fonte: https://www.odigootravel.com/travel-blog/cancun/ecotourism</a:t>
            </a:r>
            <a:endParaRPr sz="900" b="0" i="0" u="none" strike="noStrike" cap="none">
              <a:solidFill>
                <a:srgbClr val="6D6E71"/>
              </a:solidFill>
              <a:latin typeface="Calibri"/>
              <a:ea typeface="Calibri"/>
              <a:cs typeface="Calibri"/>
              <a:sym typeface="Calibri"/>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866"/>
        <p:cNvGrpSpPr/>
        <p:nvPr/>
      </p:nvGrpSpPr>
      <p:grpSpPr>
        <a:xfrm>
          <a:off x="0" y="0"/>
          <a:ext cx="0" cy="0"/>
          <a:chOff x="0" y="0"/>
          <a:chExt cx="0" cy="0"/>
        </a:xfrm>
      </p:grpSpPr>
      <p:sp>
        <p:nvSpPr>
          <p:cNvPr id="867" name="Google Shape;867;p36"/>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36</a:t>
            </a:fld>
            <a:endParaRPr/>
          </a:p>
        </p:txBody>
      </p:sp>
      <p:sp>
        <p:nvSpPr>
          <p:cNvPr id="868" name="Google Shape;868;p36"/>
          <p:cNvSpPr txBox="1">
            <a:spLocks noGrp="1"/>
          </p:cNvSpPr>
          <p:nvPr>
            <p:ph type="body" idx="1"/>
          </p:nvPr>
        </p:nvSpPr>
        <p:spPr>
          <a:xfrm>
            <a:off x="801602" y="2257665"/>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L'ecoturismo è tipicamente un viaggio verso destinazioni in cui flora, fauna e patrimonio culturale sono le attrazioni principali. L'ecoturismo ha lo scopo di offrire ai turisti una visione dell'impatto dell'uomo sull'ambiente e di promuovere un maggiore apprezzamento dei nostri habitat naturali. L'ecoturismo mira a ridurre al minimo l'impatto ambientale sulle aree visitate. Oltre a promuovere il rispetto per l'ambiente naturale, l'ecoturismo cerca di creare benefici socio-economici per le comunità della zona.</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Le attività di ecoturismo responsabile possono essere divertenti, educative e appaganti. Ecco alcuni esempi di ecoturismo:</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a:latin typeface="Calibri"/>
                <a:ea typeface="Calibri"/>
                <a:cs typeface="Calibri"/>
                <a:sym typeface="Calibri"/>
              </a:rPr>
              <a:t>Viaggi in destinazioni naturali (si pensi alla flora, alla fauna e alle risorse naturali)</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a:latin typeface="Calibri"/>
                <a:ea typeface="Calibri"/>
                <a:cs typeface="Calibri"/>
                <a:sym typeface="Calibri"/>
              </a:rPr>
              <a:t>Conoscere il patrimonio culturale locale</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a:latin typeface="Calibri"/>
                <a:ea typeface="Calibri"/>
                <a:cs typeface="Calibri"/>
                <a:sym typeface="Calibri"/>
              </a:rPr>
              <a:t>Avventure sostenibili nella natura selvaggia</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a:latin typeface="Calibri"/>
                <a:ea typeface="Calibri"/>
                <a:cs typeface="Calibri"/>
                <a:sym typeface="Calibri"/>
              </a:rPr>
              <a:t>Osservare o fare volontariato con la fauna selvatica</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a:latin typeface="Calibri"/>
                <a:ea typeface="Calibri"/>
                <a:cs typeface="Calibri"/>
                <a:sym typeface="Calibri"/>
              </a:rPr>
              <a:t>Viaggi dedicati ad attività che promuovono il benessere del pianeta, come la pulizia delle spiagge </a:t>
            </a:r>
            <a:endParaRPr/>
          </a:p>
          <a:p>
            <a:pPr marL="285750" lvl="0" indent="-285750" algn="just" rtl="0">
              <a:lnSpc>
                <a:spcPct val="100000"/>
              </a:lnSpc>
              <a:spcBef>
                <a:spcPts val="0"/>
              </a:spcBef>
              <a:spcAft>
                <a:spcPts val="0"/>
              </a:spcAft>
              <a:buClr>
                <a:srgbClr val="6D6E71"/>
              </a:buClr>
              <a:buSzPts val="1600"/>
              <a:buFont typeface="Noto Sans Symbols"/>
              <a:buChar char="❖"/>
            </a:pPr>
            <a:r>
              <a:rPr lang="en-GB" sz="1600">
                <a:latin typeface="Calibri"/>
                <a:ea typeface="Calibri"/>
                <a:cs typeface="Calibri"/>
                <a:sym typeface="Calibri"/>
              </a:rPr>
              <a:t>Soggiorni in famiglia che prevedono la convivenza con una famiglia locale, l'integrazione con il suo stile di vita e l'aiuto nella cura dei suoi beni/animali/ecc.</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Con così tante opzioni di ecoturismo, può essere difficile scegliere. Fortunatamente, molti tipi di ecoturismo sono vantaggiosi per il pianeta e per le persone che vi circondano.</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p:txBody>
      </p:sp>
      <p:sp>
        <p:nvSpPr>
          <p:cNvPr id="869" name="Google Shape;869;p36"/>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Esplorare le varie attività ecoturistiche e il loro ruolo</a:t>
            </a:r>
            <a:endParaRPr/>
          </a:p>
        </p:txBody>
      </p:sp>
      <p:sp>
        <p:nvSpPr>
          <p:cNvPr id="870" name="Google Shape;870;p36"/>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1d Cos'è l'ecoturismo</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874"/>
        <p:cNvGrpSpPr/>
        <p:nvPr/>
      </p:nvGrpSpPr>
      <p:grpSpPr>
        <a:xfrm>
          <a:off x="0" y="0"/>
          <a:ext cx="0" cy="0"/>
          <a:chOff x="0" y="0"/>
          <a:chExt cx="0" cy="0"/>
        </a:xfrm>
      </p:grpSpPr>
      <p:sp>
        <p:nvSpPr>
          <p:cNvPr id="875" name="Google Shape;875;p37"/>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37</a:t>
            </a:fld>
            <a:endParaRPr/>
          </a:p>
        </p:txBody>
      </p:sp>
      <p:sp>
        <p:nvSpPr>
          <p:cNvPr id="876" name="Google Shape;876;p37"/>
          <p:cNvSpPr txBox="1">
            <a:spLocks noGrp="1"/>
          </p:cNvSpPr>
          <p:nvPr>
            <p:ph type="body" idx="1"/>
          </p:nvPr>
        </p:nvSpPr>
        <p:spPr>
          <a:xfrm>
            <a:off x="801602" y="2257665"/>
            <a:ext cx="5956470" cy="6958837"/>
          </a:xfrm>
          <a:prstGeom prst="rect">
            <a:avLst/>
          </a:prstGeom>
          <a:solidFill>
            <a:schemeClr val="lt1"/>
          </a:solid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6D6E71"/>
              </a:buClr>
              <a:buSzPts val="1600"/>
              <a:buNone/>
            </a:pPr>
            <a:r>
              <a:rPr lang="en-GB" sz="1600" b="1" dirty="0">
                <a:latin typeface="Calibri"/>
                <a:ea typeface="Calibri"/>
                <a:cs typeface="Calibri"/>
                <a:sym typeface="Calibri"/>
              </a:rPr>
              <a:t>Ecco un </a:t>
            </a:r>
            <a:r>
              <a:rPr lang="en-GB" sz="1600" b="1" dirty="0" err="1">
                <a:latin typeface="Calibri"/>
                <a:ea typeface="Calibri"/>
                <a:cs typeface="Calibri"/>
                <a:sym typeface="Calibri"/>
              </a:rPr>
              <a:t>elenco</a:t>
            </a:r>
            <a:r>
              <a:rPr lang="en-GB" sz="1600" b="1" dirty="0">
                <a:latin typeface="Calibri"/>
                <a:ea typeface="Calibri"/>
                <a:cs typeface="Calibri"/>
                <a:sym typeface="Calibri"/>
              </a:rPr>
              <a:t> di </a:t>
            </a:r>
            <a:r>
              <a:rPr lang="en-GB" sz="1600" b="1" dirty="0" err="1">
                <a:latin typeface="Calibri"/>
                <a:ea typeface="Calibri"/>
                <a:cs typeface="Calibri"/>
                <a:sym typeface="Calibri"/>
              </a:rPr>
              <a:t>attività</a:t>
            </a:r>
            <a:r>
              <a:rPr lang="en-GB" sz="1600" b="1" dirty="0">
                <a:latin typeface="Calibri"/>
                <a:ea typeface="Calibri"/>
                <a:cs typeface="Calibri"/>
                <a:sym typeface="Calibri"/>
              </a:rPr>
              <a:t> </a:t>
            </a:r>
            <a:r>
              <a:rPr lang="en-GB" sz="1600" b="1" dirty="0" err="1">
                <a:latin typeface="Calibri"/>
                <a:ea typeface="Calibri"/>
                <a:cs typeface="Calibri"/>
                <a:sym typeface="Calibri"/>
              </a:rPr>
              <a:t>comunemente</a:t>
            </a:r>
            <a:r>
              <a:rPr lang="en-GB" sz="1600" b="1" dirty="0">
                <a:latin typeface="Calibri"/>
                <a:ea typeface="Calibri"/>
                <a:cs typeface="Calibri"/>
                <a:sym typeface="Calibri"/>
              </a:rPr>
              <a:t> associate </a:t>
            </a:r>
            <a:r>
              <a:rPr lang="en-GB" sz="1600" b="1" dirty="0" err="1">
                <a:latin typeface="Calibri"/>
                <a:ea typeface="Calibri"/>
                <a:cs typeface="Calibri"/>
                <a:sym typeface="Calibri"/>
              </a:rPr>
              <a:t>all'ecoturismo</a:t>
            </a:r>
            <a:r>
              <a:rPr lang="en-GB" sz="1600" b="1" dirty="0">
                <a:latin typeface="Calibri"/>
                <a:ea typeface="Calibri"/>
                <a:cs typeface="Calibri"/>
                <a:sym typeface="Calibri"/>
              </a:rPr>
              <a:t>:</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1. Wildlife Watching: </a:t>
            </a:r>
            <a:r>
              <a:rPr lang="en-GB" sz="1600" dirty="0" err="1">
                <a:latin typeface="Calibri"/>
                <a:ea typeface="Calibri"/>
                <a:cs typeface="Calibri"/>
                <a:sym typeface="Calibri"/>
              </a:rPr>
              <a:t>osservare</a:t>
            </a:r>
            <a:r>
              <a:rPr lang="en-GB" sz="1600" dirty="0">
                <a:latin typeface="Calibri"/>
                <a:ea typeface="Calibri"/>
                <a:cs typeface="Calibri"/>
                <a:sym typeface="Calibri"/>
              </a:rPr>
              <a:t> </a:t>
            </a:r>
            <a:r>
              <a:rPr lang="en-GB" sz="1600" dirty="0" err="1">
                <a:latin typeface="Calibri"/>
                <a:ea typeface="Calibri"/>
                <a:cs typeface="Calibri"/>
                <a:sym typeface="Calibri"/>
              </a:rPr>
              <a:t>gli</a:t>
            </a:r>
            <a:r>
              <a:rPr lang="en-GB" sz="1600" dirty="0">
                <a:latin typeface="Calibri"/>
                <a:ea typeface="Calibri"/>
                <a:cs typeface="Calibri"/>
                <a:sym typeface="Calibri"/>
              </a:rPr>
              <a:t> </a:t>
            </a:r>
            <a:r>
              <a:rPr lang="en-GB" sz="1600" dirty="0" err="1">
                <a:latin typeface="Calibri"/>
                <a:ea typeface="Calibri"/>
                <a:cs typeface="Calibri"/>
                <a:sym typeface="Calibri"/>
              </a:rPr>
              <a:t>animali</a:t>
            </a:r>
            <a:r>
              <a:rPr lang="en-GB" sz="1600" dirty="0">
                <a:latin typeface="Calibri"/>
                <a:ea typeface="Calibri"/>
                <a:cs typeface="Calibri"/>
                <a:sym typeface="Calibri"/>
              </a:rPr>
              <a:t> </a:t>
            </a:r>
            <a:r>
              <a:rPr lang="en-GB" sz="1600" dirty="0" err="1">
                <a:latin typeface="Calibri"/>
                <a:ea typeface="Calibri"/>
                <a:cs typeface="Calibri"/>
                <a:sym typeface="Calibri"/>
              </a:rPr>
              <a:t>nel</a:t>
            </a:r>
            <a:r>
              <a:rPr lang="en-GB" sz="1600" dirty="0">
                <a:latin typeface="Calibri"/>
                <a:ea typeface="Calibri"/>
                <a:cs typeface="Calibri"/>
                <a:sym typeface="Calibri"/>
              </a:rPr>
              <a:t> loro habitat </a:t>
            </a:r>
            <a:r>
              <a:rPr lang="en-GB" sz="1600" dirty="0" err="1">
                <a:latin typeface="Calibri"/>
                <a:ea typeface="Calibri"/>
                <a:cs typeface="Calibri"/>
                <a:sym typeface="Calibri"/>
              </a:rPr>
              <a:t>naturale</a:t>
            </a:r>
            <a:r>
              <a:rPr lang="en-GB" sz="1600" dirty="0">
                <a:latin typeface="Calibri"/>
                <a:ea typeface="Calibri"/>
                <a:cs typeface="Calibri"/>
                <a:sym typeface="Calibri"/>
              </a:rPr>
              <a:t>, a </a:t>
            </a:r>
            <a:r>
              <a:rPr lang="en-GB" sz="1600" dirty="0" err="1">
                <a:latin typeface="Calibri"/>
                <a:ea typeface="Calibri"/>
                <a:cs typeface="Calibri"/>
                <a:sym typeface="Calibri"/>
              </a:rPr>
              <a:t>piedi</a:t>
            </a:r>
            <a:r>
              <a:rPr lang="en-GB" sz="1600" dirty="0">
                <a:latin typeface="Calibri"/>
                <a:ea typeface="Calibri"/>
                <a:cs typeface="Calibri"/>
                <a:sym typeface="Calibri"/>
              </a:rPr>
              <a:t>, in </a:t>
            </a:r>
            <a:r>
              <a:rPr lang="en-GB" sz="1600" dirty="0" err="1">
                <a:latin typeface="Calibri"/>
                <a:ea typeface="Calibri"/>
                <a:cs typeface="Calibri"/>
                <a:sym typeface="Calibri"/>
              </a:rPr>
              <a:t>barca</a:t>
            </a:r>
            <a:r>
              <a:rPr lang="en-GB" sz="1600" dirty="0">
                <a:latin typeface="Calibri"/>
                <a:ea typeface="Calibri"/>
                <a:cs typeface="Calibri"/>
                <a:sym typeface="Calibri"/>
              </a:rPr>
              <a:t> o da </a:t>
            </a:r>
            <a:r>
              <a:rPr lang="en-GB" sz="1600" dirty="0" err="1">
                <a:latin typeface="Calibri"/>
                <a:ea typeface="Calibri"/>
                <a:cs typeface="Calibri"/>
                <a:sym typeface="Calibri"/>
              </a:rPr>
              <a:t>punti</a:t>
            </a:r>
            <a:r>
              <a:rPr lang="en-GB" sz="1600" dirty="0">
                <a:latin typeface="Calibri"/>
                <a:ea typeface="Calibri"/>
                <a:cs typeface="Calibri"/>
                <a:sym typeface="Calibri"/>
              </a:rPr>
              <a:t> di </a:t>
            </a:r>
            <a:r>
              <a:rPr lang="en-GB" sz="1600" dirty="0" err="1">
                <a:latin typeface="Calibri"/>
                <a:ea typeface="Calibri"/>
                <a:cs typeface="Calibri"/>
                <a:sym typeface="Calibri"/>
              </a:rPr>
              <a:t>osservazione</a:t>
            </a:r>
            <a:r>
              <a:rPr lang="en-GB" sz="1600" dirty="0">
                <a:latin typeface="Calibri"/>
                <a:ea typeface="Calibri"/>
                <a:cs typeface="Calibri"/>
                <a:sym typeface="Calibri"/>
              </a:rPr>
              <a:t>.</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2. Birdwatching: </a:t>
            </a:r>
            <a:r>
              <a:rPr lang="en-GB" sz="1600" dirty="0" err="1">
                <a:latin typeface="Calibri"/>
                <a:ea typeface="Calibri"/>
                <a:cs typeface="Calibri"/>
                <a:sym typeface="Calibri"/>
              </a:rPr>
              <a:t>identificare</a:t>
            </a:r>
            <a:r>
              <a:rPr lang="en-GB" sz="1600" dirty="0">
                <a:latin typeface="Calibri"/>
                <a:ea typeface="Calibri"/>
                <a:cs typeface="Calibri"/>
                <a:sym typeface="Calibri"/>
              </a:rPr>
              <a:t> e </a:t>
            </a:r>
            <a:r>
              <a:rPr lang="en-GB" sz="1600" dirty="0" err="1">
                <a:latin typeface="Calibri"/>
                <a:ea typeface="Calibri"/>
                <a:cs typeface="Calibri"/>
                <a:sym typeface="Calibri"/>
              </a:rPr>
              <a:t>osservare</a:t>
            </a:r>
            <a:r>
              <a:rPr lang="en-GB" sz="1600" dirty="0">
                <a:latin typeface="Calibri"/>
                <a:ea typeface="Calibri"/>
                <a:cs typeface="Calibri"/>
                <a:sym typeface="Calibri"/>
              </a:rPr>
              <a:t> </a:t>
            </a:r>
            <a:r>
              <a:rPr lang="en-GB" sz="1600" dirty="0" err="1">
                <a:latin typeface="Calibri"/>
                <a:ea typeface="Calibri"/>
                <a:cs typeface="Calibri"/>
                <a:sym typeface="Calibri"/>
              </a:rPr>
              <a:t>gli</a:t>
            </a:r>
            <a:r>
              <a:rPr lang="en-GB" sz="1600" dirty="0">
                <a:latin typeface="Calibri"/>
                <a:ea typeface="Calibri"/>
                <a:cs typeface="Calibri"/>
                <a:sym typeface="Calibri"/>
              </a:rPr>
              <a:t> </a:t>
            </a:r>
            <a:r>
              <a:rPr lang="en-GB" sz="1600" dirty="0" err="1">
                <a:latin typeface="Calibri"/>
                <a:ea typeface="Calibri"/>
                <a:cs typeface="Calibri"/>
                <a:sym typeface="Calibri"/>
              </a:rPr>
              <a:t>uccelli</a:t>
            </a:r>
            <a:r>
              <a:rPr lang="en-GB" sz="1600" dirty="0">
                <a:latin typeface="Calibri"/>
                <a:ea typeface="Calibri"/>
                <a:cs typeface="Calibri"/>
                <a:sym typeface="Calibri"/>
              </a:rPr>
              <a:t> </a:t>
            </a:r>
            <a:r>
              <a:rPr lang="en-GB" sz="1600" dirty="0" err="1">
                <a:latin typeface="Calibri"/>
                <a:ea typeface="Calibri"/>
                <a:cs typeface="Calibri"/>
                <a:sym typeface="Calibri"/>
              </a:rPr>
              <a:t>nel</a:t>
            </a:r>
            <a:r>
              <a:rPr lang="en-GB" sz="1600" dirty="0">
                <a:latin typeface="Calibri"/>
                <a:ea typeface="Calibri"/>
                <a:cs typeface="Calibri"/>
                <a:sym typeface="Calibri"/>
              </a:rPr>
              <a:t> loro </a:t>
            </a:r>
            <a:r>
              <a:rPr lang="en-GB" sz="1600" dirty="0" err="1">
                <a:latin typeface="Calibri"/>
                <a:ea typeface="Calibri"/>
                <a:cs typeface="Calibri"/>
                <a:sym typeface="Calibri"/>
              </a:rPr>
              <a:t>ambiente</a:t>
            </a:r>
            <a:r>
              <a:rPr lang="en-GB" sz="1600" dirty="0">
                <a:latin typeface="Calibri"/>
                <a:ea typeface="Calibri"/>
                <a:cs typeface="Calibri"/>
                <a:sym typeface="Calibri"/>
              </a:rPr>
              <a:t> </a:t>
            </a:r>
            <a:r>
              <a:rPr lang="en-GB" sz="1600" dirty="0" err="1">
                <a:latin typeface="Calibri"/>
                <a:ea typeface="Calibri"/>
                <a:cs typeface="Calibri"/>
                <a:sym typeface="Calibri"/>
              </a:rPr>
              <a:t>naturale</a:t>
            </a:r>
            <a:r>
              <a:rPr lang="en-GB" sz="1600" dirty="0">
                <a:latin typeface="Calibri"/>
                <a:ea typeface="Calibri"/>
                <a:cs typeface="Calibri"/>
                <a:sym typeface="Calibri"/>
              </a:rPr>
              <a:t>, </a:t>
            </a:r>
            <a:r>
              <a:rPr lang="en-GB" sz="1600" dirty="0" err="1">
                <a:latin typeface="Calibri"/>
                <a:ea typeface="Calibri"/>
                <a:cs typeface="Calibri"/>
                <a:sym typeface="Calibri"/>
              </a:rPr>
              <a:t>spesso</a:t>
            </a:r>
            <a:r>
              <a:rPr lang="en-GB" sz="1600" dirty="0">
                <a:latin typeface="Calibri"/>
                <a:ea typeface="Calibri"/>
                <a:cs typeface="Calibri"/>
                <a:sym typeface="Calibri"/>
              </a:rPr>
              <a:t> </a:t>
            </a:r>
            <a:r>
              <a:rPr lang="en-GB" sz="1600" dirty="0" err="1">
                <a:latin typeface="Calibri"/>
                <a:ea typeface="Calibri"/>
                <a:cs typeface="Calibri"/>
                <a:sym typeface="Calibri"/>
              </a:rPr>
              <a:t>guidati</a:t>
            </a:r>
            <a:r>
              <a:rPr lang="en-GB" sz="1600" dirty="0">
                <a:latin typeface="Calibri"/>
                <a:ea typeface="Calibri"/>
                <a:cs typeface="Calibri"/>
                <a:sym typeface="Calibri"/>
              </a:rPr>
              <a:t> da </a:t>
            </a:r>
            <a:r>
              <a:rPr lang="en-GB" sz="1600" dirty="0" err="1">
                <a:latin typeface="Calibri"/>
                <a:ea typeface="Calibri"/>
                <a:cs typeface="Calibri"/>
                <a:sym typeface="Calibri"/>
              </a:rPr>
              <a:t>esperti</a:t>
            </a:r>
            <a:r>
              <a:rPr lang="en-GB" sz="1600" dirty="0">
                <a:latin typeface="Calibri"/>
                <a:ea typeface="Calibri"/>
                <a:cs typeface="Calibri"/>
                <a:sym typeface="Calibri"/>
              </a:rPr>
              <a:t> di birdwatching.</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3. </a:t>
            </a:r>
            <a:r>
              <a:rPr lang="en-GB" sz="1600" dirty="0" err="1">
                <a:latin typeface="Calibri"/>
                <a:ea typeface="Calibri"/>
                <a:cs typeface="Calibri"/>
                <a:sym typeface="Calibri"/>
              </a:rPr>
              <a:t>Escursioni</a:t>
            </a:r>
            <a:r>
              <a:rPr lang="en-GB" sz="1600" dirty="0">
                <a:latin typeface="Calibri"/>
                <a:ea typeface="Calibri"/>
                <a:cs typeface="Calibri"/>
                <a:sym typeface="Calibri"/>
              </a:rPr>
              <a:t> </a:t>
            </a:r>
            <a:r>
              <a:rPr lang="en-GB" sz="1600" dirty="0" err="1">
                <a:latin typeface="Calibri"/>
                <a:ea typeface="Calibri"/>
                <a:cs typeface="Calibri"/>
                <a:sym typeface="Calibri"/>
              </a:rPr>
              <a:t>nella</a:t>
            </a:r>
            <a:r>
              <a:rPr lang="en-GB" sz="1600" dirty="0">
                <a:latin typeface="Calibri"/>
                <a:ea typeface="Calibri"/>
                <a:cs typeface="Calibri"/>
                <a:sym typeface="Calibri"/>
              </a:rPr>
              <a:t> natura: </a:t>
            </a:r>
            <a:r>
              <a:rPr lang="en-GB" sz="1600" dirty="0" err="1">
                <a:latin typeface="Calibri"/>
                <a:ea typeface="Calibri"/>
                <a:cs typeface="Calibri"/>
                <a:sym typeface="Calibri"/>
              </a:rPr>
              <a:t>Esplorazione</a:t>
            </a:r>
            <a:r>
              <a:rPr lang="en-GB" sz="1600" dirty="0">
                <a:latin typeface="Calibri"/>
                <a:ea typeface="Calibri"/>
                <a:cs typeface="Calibri"/>
                <a:sym typeface="Calibri"/>
              </a:rPr>
              <a:t> di </a:t>
            </a:r>
            <a:r>
              <a:rPr lang="en-GB" sz="1600" dirty="0" err="1">
                <a:latin typeface="Calibri"/>
                <a:ea typeface="Calibri"/>
                <a:cs typeface="Calibri"/>
                <a:sym typeface="Calibri"/>
              </a:rPr>
              <a:t>sentieri</a:t>
            </a:r>
            <a:r>
              <a:rPr lang="en-GB" sz="1600" dirty="0">
                <a:latin typeface="Calibri"/>
                <a:ea typeface="Calibri"/>
                <a:cs typeface="Calibri"/>
                <a:sym typeface="Calibri"/>
              </a:rPr>
              <a:t> e </a:t>
            </a:r>
            <a:r>
              <a:rPr lang="en-GB" sz="1600" dirty="0" err="1">
                <a:latin typeface="Calibri"/>
                <a:ea typeface="Calibri"/>
                <a:cs typeface="Calibri"/>
                <a:sym typeface="Calibri"/>
              </a:rPr>
              <a:t>percorsi</a:t>
            </a:r>
            <a:r>
              <a:rPr lang="en-GB" sz="1600" dirty="0">
                <a:latin typeface="Calibri"/>
                <a:ea typeface="Calibri"/>
                <a:cs typeface="Calibri"/>
                <a:sym typeface="Calibri"/>
              </a:rPr>
              <a:t> </a:t>
            </a:r>
            <a:r>
              <a:rPr lang="en-GB" sz="1600" dirty="0" err="1">
                <a:latin typeface="Calibri"/>
                <a:ea typeface="Calibri"/>
                <a:cs typeface="Calibri"/>
                <a:sym typeface="Calibri"/>
              </a:rPr>
              <a:t>attraverso</a:t>
            </a:r>
            <a:r>
              <a:rPr lang="en-GB" sz="1600" dirty="0">
                <a:latin typeface="Calibri"/>
                <a:ea typeface="Calibri"/>
                <a:cs typeface="Calibri"/>
                <a:sym typeface="Calibri"/>
              </a:rPr>
              <a:t> </a:t>
            </a:r>
            <a:r>
              <a:rPr lang="en-GB" sz="1600" dirty="0" err="1">
                <a:latin typeface="Calibri"/>
                <a:ea typeface="Calibri"/>
                <a:cs typeface="Calibri"/>
                <a:sym typeface="Calibri"/>
              </a:rPr>
              <a:t>paesaggi</a:t>
            </a:r>
            <a:r>
              <a:rPr lang="en-GB" sz="1600" dirty="0">
                <a:latin typeface="Calibri"/>
                <a:ea typeface="Calibri"/>
                <a:cs typeface="Calibri"/>
                <a:sym typeface="Calibri"/>
              </a:rPr>
              <a:t> </a:t>
            </a:r>
            <a:r>
              <a:rPr lang="en-GB" sz="1600" dirty="0" err="1">
                <a:latin typeface="Calibri"/>
                <a:ea typeface="Calibri"/>
                <a:cs typeface="Calibri"/>
                <a:sym typeface="Calibri"/>
              </a:rPr>
              <a:t>naturali</a:t>
            </a:r>
            <a:r>
              <a:rPr lang="en-GB" sz="1600" dirty="0">
                <a:latin typeface="Calibri"/>
                <a:ea typeface="Calibri"/>
                <a:cs typeface="Calibri"/>
                <a:sym typeface="Calibri"/>
              </a:rPr>
              <a:t>, </a:t>
            </a:r>
            <a:r>
              <a:rPr lang="en-GB" sz="1600" dirty="0" err="1">
                <a:latin typeface="Calibri"/>
                <a:ea typeface="Calibri"/>
                <a:cs typeface="Calibri"/>
                <a:sym typeface="Calibri"/>
              </a:rPr>
              <a:t>foreste</a:t>
            </a:r>
            <a:r>
              <a:rPr lang="en-GB" sz="1600" dirty="0">
                <a:latin typeface="Calibri"/>
                <a:ea typeface="Calibri"/>
                <a:cs typeface="Calibri"/>
                <a:sym typeface="Calibri"/>
              </a:rPr>
              <a:t> o </a:t>
            </a:r>
            <a:r>
              <a:rPr lang="en-GB" sz="1600" dirty="0" err="1">
                <a:latin typeface="Calibri"/>
                <a:ea typeface="Calibri"/>
                <a:cs typeface="Calibri"/>
                <a:sym typeface="Calibri"/>
              </a:rPr>
              <a:t>montagne</a:t>
            </a:r>
            <a:r>
              <a:rPr lang="en-GB" sz="1600" dirty="0">
                <a:latin typeface="Calibri"/>
                <a:ea typeface="Calibri"/>
                <a:cs typeface="Calibri"/>
                <a:sym typeface="Calibri"/>
              </a:rPr>
              <a:t>, di </a:t>
            </a:r>
            <a:r>
              <a:rPr lang="en-GB" sz="1600" dirty="0" err="1">
                <a:latin typeface="Calibri"/>
                <a:ea typeface="Calibri"/>
                <a:cs typeface="Calibri"/>
                <a:sym typeface="Calibri"/>
              </a:rPr>
              <a:t>solito</a:t>
            </a:r>
            <a:r>
              <a:rPr lang="en-GB" sz="1600" dirty="0">
                <a:latin typeface="Calibri"/>
                <a:ea typeface="Calibri"/>
                <a:cs typeface="Calibri"/>
                <a:sym typeface="Calibri"/>
              </a:rPr>
              <a:t> </a:t>
            </a:r>
            <a:r>
              <a:rPr lang="en-GB" sz="1600" dirty="0" err="1">
                <a:latin typeface="Calibri"/>
                <a:ea typeface="Calibri"/>
                <a:cs typeface="Calibri"/>
                <a:sym typeface="Calibri"/>
              </a:rPr>
              <a:t>condotti</a:t>
            </a:r>
            <a:r>
              <a:rPr lang="en-GB" sz="1600" dirty="0">
                <a:latin typeface="Calibri"/>
                <a:ea typeface="Calibri"/>
                <a:cs typeface="Calibri"/>
                <a:sym typeface="Calibri"/>
              </a:rPr>
              <a:t> da guide </a:t>
            </a:r>
            <a:r>
              <a:rPr lang="en-GB" sz="1600" dirty="0" err="1">
                <a:latin typeface="Calibri"/>
                <a:ea typeface="Calibri"/>
                <a:cs typeface="Calibri"/>
                <a:sym typeface="Calibri"/>
              </a:rPr>
              <a:t>esperte</a:t>
            </a:r>
            <a:r>
              <a:rPr lang="en-GB" sz="1600" dirty="0">
                <a:latin typeface="Calibri"/>
                <a:ea typeface="Calibri"/>
                <a:cs typeface="Calibri"/>
                <a:sym typeface="Calibri"/>
              </a:rPr>
              <a:t>.</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4. </a:t>
            </a:r>
            <a:r>
              <a:rPr lang="en-GB" sz="1600" dirty="0" err="1">
                <a:latin typeface="Calibri"/>
                <a:ea typeface="Calibri"/>
                <a:cs typeface="Calibri"/>
                <a:sym typeface="Calibri"/>
              </a:rPr>
              <a:t>Visite</a:t>
            </a:r>
            <a:r>
              <a:rPr lang="en-GB" sz="1600" dirty="0">
                <a:latin typeface="Calibri"/>
                <a:ea typeface="Calibri"/>
                <a:cs typeface="Calibri"/>
                <a:sym typeface="Calibri"/>
              </a:rPr>
              <a:t> interpretative: </a:t>
            </a:r>
            <a:r>
              <a:rPr lang="en-GB" sz="1600" dirty="0" err="1">
                <a:latin typeface="Calibri"/>
                <a:ea typeface="Calibri"/>
                <a:cs typeface="Calibri"/>
                <a:sym typeface="Calibri"/>
              </a:rPr>
              <a:t>Visite</a:t>
            </a:r>
            <a:r>
              <a:rPr lang="en-GB" sz="1600" dirty="0">
                <a:latin typeface="Calibri"/>
                <a:ea typeface="Calibri"/>
                <a:cs typeface="Calibri"/>
                <a:sym typeface="Calibri"/>
              </a:rPr>
              <a:t> </a:t>
            </a:r>
            <a:r>
              <a:rPr lang="en-GB" sz="1600" dirty="0" err="1">
                <a:latin typeface="Calibri"/>
                <a:ea typeface="Calibri"/>
                <a:cs typeface="Calibri"/>
                <a:sym typeface="Calibri"/>
              </a:rPr>
              <a:t>guidate</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forniscono</a:t>
            </a:r>
            <a:r>
              <a:rPr lang="en-GB" sz="1600" dirty="0">
                <a:latin typeface="Calibri"/>
                <a:ea typeface="Calibri"/>
                <a:cs typeface="Calibri"/>
                <a:sym typeface="Calibri"/>
              </a:rPr>
              <a:t> </a:t>
            </a:r>
            <a:r>
              <a:rPr lang="en-GB" sz="1600" dirty="0" err="1">
                <a:latin typeface="Calibri"/>
                <a:ea typeface="Calibri"/>
                <a:cs typeface="Calibri"/>
                <a:sym typeface="Calibri"/>
              </a:rPr>
              <a:t>approfondimenti</a:t>
            </a:r>
            <a:r>
              <a:rPr lang="en-GB" sz="1600" dirty="0">
                <a:latin typeface="Calibri"/>
                <a:ea typeface="Calibri"/>
                <a:cs typeface="Calibri"/>
                <a:sym typeface="Calibri"/>
              </a:rPr>
              <a:t> </a:t>
            </a:r>
            <a:r>
              <a:rPr lang="en-GB" sz="1600" dirty="0" err="1">
                <a:latin typeface="Calibri"/>
                <a:ea typeface="Calibri"/>
                <a:cs typeface="Calibri"/>
                <a:sym typeface="Calibri"/>
              </a:rPr>
              <a:t>sull'ecologia</a:t>
            </a:r>
            <a:r>
              <a:rPr lang="en-GB" sz="1600" dirty="0">
                <a:latin typeface="Calibri"/>
                <a:ea typeface="Calibri"/>
                <a:cs typeface="Calibri"/>
                <a:sym typeface="Calibri"/>
              </a:rPr>
              <a:t>, la </a:t>
            </a:r>
            <a:r>
              <a:rPr lang="en-GB" sz="1600" dirty="0" err="1">
                <a:latin typeface="Calibri"/>
                <a:ea typeface="Calibri"/>
                <a:cs typeface="Calibri"/>
                <a:sym typeface="Calibri"/>
              </a:rPr>
              <a:t>geologia</a:t>
            </a:r>
            <a:r>
              <a:rPr lang="en-GB" sz="1600" dirty="0">
                <a:latin typeface="Calibri"/>
                <a:ea typeface="Calibri"/>
                <a:cs typeface="Calibri"/>
                <a:sym typeface="Calibri"/>
              </a:rPr>
              <a:t> e la </a:t>
            </a:r>
            <a:r>
              <a:rPr lang="en-GB" sz="1600" dirty="0" err="1">
                <a:latin typeface="Calibri"/>
                <a:ea typeface="Calibri"/>
                <a:cs typeface="Calibri"/>
                <a:sym typeface="Calibri"/>
              </a:rPr>
              <a:t>storia</a:t>
            </a:r>
            <a:r>
              <a:rPr lang="en-GB" sz="1600" dirty="0">
                <a:latin typeface="Calibri"/>
                <a:ea typeface="Calibri"/>
                <a:cs typeface="Calibri"/>
                <a:sym typeface="Calibri"/>
              </a:rPr>
              <a:t> </a:t>
            </a:r>
            <a:r>
              <a:rPr lang="en-GB" sz="1600" dirty="0" err="1">
                <a:latin typeface="Calibri"/>
                <a:ea typeface="Calibri"/>
                <a:cs typeface="Calibri"/>
                <a:sym typeface="Calibri"/>
              </a:rPr>
              <a:t>culturale</a:t>
            </a:r>
            <a:r>
              <a:rPr lang="en-GB" sz="1600" dirty="0">
                <a:latin typeface="Calibri"/>
                <a:ea typeface="Calibri"/>
                <a:cs typeface="Calibri"/>
                <a:sym typeface="Calibri"/>
              </a:rPr>
              <a:t> di </a:t>
            </a:r>
            <a:r>
              <a:rPr lang="en-GB" sz="1600" dirty="0" err="1">
                <a:latin typeface="Calibri"/>
                <a:ea typeface="Calibri"/>
                <a:cs typeface="Calibri"/>
                <a:sym typeface="Calibri"/>
              </a:rPr>
              <a:t>una</a:t>
            </a:r>
            <a:r>
              <a:rPr lang="en-GB" sz="1600" dirty="0">
                <a:latin typeface="Calibri"/>
                <a:ea typeface="Calibri"/>
                <a:cs typeface="Calibri"/>
                <a:sym typeface="Calibri"/>
              </a:rPr>
              <a:t> </a:t>
            </a:r>
            <a:r>
              <a:rPr lang="en-GB" sz="1600" dirty="0" err="1">
                <a:latin typeface="Calibri"/>
                <a:ea typeface="Calibri"/>
                <a:cs typeface="Calibri"/>
                <a:sym typeface="Calibri"/>
              </a:rPr>
              <a:t>particolare</a:t>
            </a:r>
            <a:r>
              <a:rPr lang="en-GB" sz="1600" dirty="0">
                <a:latin typeface="Calibri"/>
                <a:ea typeface="Calibri"/>
                <a:cs typeface="Calibri"/>
                <a:sym typeface="Calibri"/>
              </a:rPr>
              <a:t> area.</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5. Kayak e canoa: </a:t>
            </a:r>
            <a:r>
              <a:rPr lang="en-GB" sz="1600" dirty="0" err="1">
                <a:latin typeface="Calibri"/>
                <a:ea typeface="Calibri"/>
                <a:cs typeface="Calibri"/>
                <a:sym typeface="Calibri"/>
              </a:rPr>
              <a:t>Pagaiare</a:t>
            </a:r>
            <a:r>
              <a:rPr lang="en-GB" sz="1600" dirty="0">
                <a:latin typeface="Calibri"/>
                <a:ea typeface="Calibri"/>
                <a:cs typeface="Calibri"/>
                <a:sym typeface="Calibri"/>
              </a:rPr>
              <a:t> </a:t>
            </a:r>
            <a:r>
              <a:rPr lang="en-GB" sz="1600" dirty="0" err="1">
                <a:latin typeface="Calibri"/>
                <a:ea typeface="Calibri"/>
                <a:cs typeface="Calibri"/>
                <a:sym typeface="Calibri"/>
              </a:rPr>
              <a:t>attraverso</a:t>
            </a:r>
            <a:r>
              <a:rPr lang="en-GB" sz="1600" dirty="0">
                <a:latin typeface="Calibri"/>
                <a:ea typeface="Calibri"/>
                <a:cs typeface="Calibri"/>
                <a:sym typeface="Calibri"/>
              </a:rPr>
              <a:t> </a:t>
            </a:r>
            <a:r>
              <a:rPr lang="en-GB" sz="1600" dirty="0" err="1">
                <a:latin typeface="Calibri"/>
                <a:ea typeface="Calibri"/>
                <a:cs typeface="Calibri"/>
                <a:sym typeface="Calibri"/>
              </a:rPr>
              <a:t>fiumi</a:t>
            </a:r>
            <a:r>
              <a:rPr lang="en-GB" sz="1600" dirty="0">
                <a:latin typeface="Calibri"/>
                <a:ea typeface="Calibri"/>
                <a:cs typeface="Calibri"/>
                <a:sym typeface="Calibri"/>
              </a:rPr>
              <a:t>, </a:t>
            </a:r>
            <a:r>
              <a:rPr lang="en-GB" sz="1600" dirty="0" err="1">
                <a:latin typeface="Calibri"/>
                <a:ea typeface="Calibri"/>
                <a:cs typeface="Calibri"/>
                <a:sym typeface="Calibri"/>
              </a:rPr>
              <a:t>laghi</a:t>
            </a:r>
            <a:r>
              <a:rPr lang="en-GB" sz="1600" dirty="0">
                <a:latin typeface="Calibri"/>
                <a:ea typeface="Calibri"/>
                <a:cs typeface="Calibri"/>
                <a:sym typeface="Calibri"/>
              </a:rPr>
              <a:t> o zone </a:t>
            </a:r>
            <a:r>
              <a:rPr lang="en-GB" sz="1600" dirty="0" err="1">
                <a:latin typeface="Calibri"/>
                <a:ea typeface="Calibri"/>
                <a:cs typeface="Calibri"/>
                <a:sym typeface="Calibri"/>
              </a:rPr>
              <a:t>costiere</a:t>
            </a:r>
            <a:r>
              <a:rPr lang="en-GB" sz="1600" dirty="0">
                <a:latin typeface="Calibri"/>
                <a:ea typeface="Calibri"/>
                <a:cs typeface="Calibri"/>
                <a:sym typeface="Calibri"/>
              </a:rPr>
              <a:t> per </a:t>
            </a:r>
            <a:r>
              <a:rPr lang="en-GB" sz="1600" dirty="0" err="1">
                <a:latin typeface="Calibri"/>
                <a:ea typeface="Calibri"/>
                <a:cs typeface="Calibri"/>
                <a:sym typeface="Calibri"/>
              </a:rPr>
              <a:t>esplorare</a:t>
            </a:r>
            <a:r>
              <a:rPr lang="en-GB" sz="1600" dirty="0">
                <a:latin typeface="Calibri"/>
                <a:ea typeface="Calibri"/>
                <a:cs typeface="Calibri"/>
                <a:sym typeface="Calibri"/>
              </a:rPr>
              <a:t> </a:t>
            </a:r>
            <a:r>
              <a:rPr lang="en-GB" sz="1600" dirty="0" err="1">
                <a:latin typeface="Calibri"/>
                <a:ea typeface="Calibri"/>
                <a:cs typeface="Calibri"/>
                <a:sym typeface="Calibri"/>
              </a:rPr>
              <a:t>gli</a:t>
            </a:r>
            <a:r>
              <a:rPr lang="en-GB" sz="1600" dirty="0">
                <a:latin typeface="Calibri"/>
                <a:ea typeface="Calibri"/>
                <a:cs typeface="Calibri"/>
                <a:sym typeface="Calibri"/>
              </a:rPr>
              <a:t> habitat </a:t>
            </a:r>
            <a:r>
              <a:rPr lang="en-GB" sz="1600" dirty="0" err="1">
                <a:latin typeface="Calibri"/>
                <a:ea typeface="Calibri"/>
                <a:cs typeface="Calibri"/>
                <a:sym typeface="Calibri"/>
              </a:rPr>
              <a:t>naturali</a:t>
            </a:r>
            <a:r>
              <a:rPr lang="en-GB" sz="1600" dirty="0">
                <a:latin typeface="Calibri"/>
                <a:ea typeface="Calibri"/>
                <a:cs typeface="Calibri"/>
                <a:sym typeface="Calibri"/>
              </a:rPr>
              <a:t> e </a:t>
            </a:r>
            <a:r>
              <a:rPr lang="en-GB" sz="1600" dirty="0" err="1">
                <a:latin typeface="Calibri"/>
                <a:ea typeface="Calibri"/>
                <a:cs typeface="Calibri"/>
                <a:sym typeface="Calibri"/>
              </a:rPr>
              <a:t>osservare</a:t>
            </a:r>
            <a:r>
              <a:rPr lang="en-GB" sz="1600" dirty="0">
                <a:latin typeface="Calibri"/>
                <a:ea typeface="Calibri"/>
                <a:cs typeface="Calibri"/>
                <a:sym typeface="Calibri"/>
              </a:rPr>
              <a:t> la fauna </a:t>
            </a:r>
            <a:r>
              <a:rPr lang="en-GB" sz="1600" dirty="0" err="1">
                <a:latin typeface="Calibri"/>
                <a:ea typeface="Calibri"/>
                <a:cs typeface="Calibri"/>
                <a:sym typeface="Calibri"/>
              </a:rPr>
              <a:t>selvatica</a:t>
            </a:r>
            <a:r>
              <a:rPr lang="en-GB" sz="1600" dirty="0">
                <a:latin typeface="Calibri"/>
                <a:ea typeface="Calibri"/>
                <a:cs typeface="Calibri"/>
                <a:sym typeface="Calibri"/>
              </a:rPr>
              <a:t>.</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6. </a:t>
            </a:r>
            <a:r>
              <a:rPr lang="en-GB" sz="1600" dirty="0" err="1">
                <a:latin typeface="Calibri"/>
                <a:ea typeface="Calibri"/>
                <a:cs typeface="Calibri"/>
                <a:sym typeface="Calibri"/>
              </a:rPr>
              <a:t>Snorkeling</a:t>
            </a:r>
            <a:r>
              <a:rPr lang="en-GB" sz="1600" dirty="0">
                <a:latin typeface="Calibri"/>
                <a:ea typeface="Calibri"/>
                <a:cs typeface="Calibri"/>
                <a:sym typeface="Calibri"/>
              </a:rPr>
              <a:t> e </a:t>
            </a:r>
            <a:r>
              <a:rPr lang="en-GB" sz="1600" dirty="0" err="1">
                <a:latin typeface="Calibri"/>
                <a:ea typeface="Calibri"/>
                <a:cs typeface="Calibri"/>
                <a:sym typeface="Calibri"/>
              </a:rPr>
              <a:t>immersioni</a:t>
            </a:r>
            <a:r>
              <a:rPr lang="en-GB" sz="1600" dirty="0">
                <a:latin typeface="Calibri"/>
                <a:ea typeface="Calibri"/>
                <a:cs typeface="Calibri"/>
                <a:sym typeface="Calibri"/>
              </a:rPr>
              <a:t> </a:t>
            </a:r>
            <a:r>
              <a:rPr lang="en-GB" sz="1600" dirty="0" err="1">
                <a:latin typeface="Calibri"/>
                <a:ea typeface="Calibri"/>
                <a:cs typeface="Calibri"/>
                <a:sym typeface="Calibri"/>
              </a:rPr>
              <a:t>subacquee</a:t>
            </a:r>
            <a:r>
              <a:rPr lang="en-GB" sz="1600" dirty="0">
                <a:latin typeface="Calibri"/>
                <a:ea typeface="Calibri"/>
                <a:cs typeface="Calibri"/>
                <a:sym typeface="Calibri"/>
              </a:rPr>
              <a:t>: </a:t>
            </a:r>
            <a:r>
              <a:rPr lang="en-GB" sz="1600" dirty="0" err="1">
                <a:latin typeface="Calibri"/>
                <a:ea typeface="Calibri"/>
                <a:cs typeface="Calibri"/>
                <a:sym typeface="Calibri"/>
              </a:rPr>
              <a:t>Esplorare</a:t>
            </a:r>
            <a:r>
              <a:rPr lang="en-GB" sz="1600" dirty="0">
                <a:latin typeface="Calibri"/>
                <a:ea typeface="Calibri"/>
                <a:cs typeface="Calibri"/>
                <a:sym typeface="Calibri"/>
              </a:rPr>
              <a:t> </a:t>
            </a:r>
            <a:r>
              <a:rPr lang="en-GB" sz="1600" dirty="0" err="1">
                <a:latin typeface="Calibri"/>
                <a:ea typeface="Calibri"/>
                <a:cs typeface="Calibri"/>
                <a:sym typeface="Calibri"/>
              </a:rPr>
              <a:t>gli</a:t>
            </a:r>
            <a:r>
              <a:rPr lang="en-GB" sz="1600" dirty="0">
                <a:latin typeface="Calibri"/>
                <a:ea typeface="Calibri"/>
                <a:cs typeface="Calibri"/>
                <a:sym typeface="Calibri"/>
              </a:rPr>
              <a:t> </a:t>
            </a:r>
            <a:r>
              <a:rPr lang="en-GB" sz="1600" dirty="0" err="1">
                <a:latin typeface="Calibri"/>
                <a:ea typeface="Calibri"/>
                <a:cs typeface="Calibri"/>
                <a:sym typeface="Calibri"/>
              </a:rPr>
              <a:t>ecosistemi</a:t>
            </a:r>
            <a:r>
              <a:rPr lang="en-GB" sz="1600" dirty="0">
                <a:latin typeface="Calibri"/>
                <a:ea typeface="Calibri"/>
                <a:cs typeface="Calibri"/>
                <a:sym typeface="Calibri"/>
              </a:rPr>
              <a:t> </a:t>
            </a:r>
            <a:r>
              <a:rPr lang="en-GB" sz="1600" dirty="0" err="1">
                <a:latin typeface="Calibri"/>
                <a:ea typeface="Calibri"/>
                <a:cs typeface="Calibri"/>
                <a:sym typeface="Calibri"/>
              </a:rPr>
              <a:t>sottomarini</a:t>
            </a:r>
            <a:r>
              <a:rPr lang="en-GB" sz="1600" dirty="0">
                <a:latin typeface="Calibri"/>
                <a:ea typeface="Calibri"/>
                <a:cs typeface="Calibri"/>
                <a:sym typeface="Calibri"/>
              </a:rPr>
              <a:t>, le </a:t>
            </a:r>
            <a:r>
              <a:rPr lang="en-GB" sz="1600" dirty="0" err="1">
                <a:latin typeface="Calibri"/>
                <a:ea typeface="Calibri"/>
                <a:cs typeface="Calibri"/>
                <a:sym typeface="Calibri"/>
              </a:rPr>
              <a:t>barriere</a:t>
            </a:r>
            <a:r>
              <a:rPr lang="en-GB" sz="1600" dirty="0">
                <a:latin typeface="Calibri"/>
                <a:ea typeface="Calibri"/>
                <a:cs typeface="Calibri"/>
                <a:sym typeface="Calibri"/>
              </a:rPr>
              <a:t> coralline e la vita marina </a:t>
            </a:r>
            <a:r>
              <a:rPr lang="en-GB" sz="1600" dirty="0" err="1">
                <a:latin typeface="Calibri"/>
                <a:ea typeface="Calibri"/>
                <a:cs typeface="Calibri"/>
                <a:sym typeface="Calibri"/>
              </a:rPr>
              <a:t>praticando</a:t>
            </a:r>
            <a:r>
              <a:rPr lang="en-GB" sz="1600" dirty="0">
                <a:latin typeface="Calibri"/>
                <a:ea typeface="Calibri"/>
                <a:cs typeface="Calibri"/>
                <a:sym typeface="Calibri"/>
              </a:rPr>
              <a:t> </a:t>
            </a:r>
            <a:r>
              <a:rPr lang="en-GB" sz="1600" dirty="0" err="1">
                <a:latin typeface="Calibri"/>
                <a:ea typeface="Calibri"/>
                <a:cs typeface="Calibri"/>
                <a:sym typeface="Calibri"/>
              </a:rPr>
              <a:t>tecniche</a:t>
            </a:r>
            <a:r>
              <a:rPr lang="en-GB" sz="1600" dirty="0">
                <a:latin typeface="Calibri"/>
                <a:ea typeface="Calibri"/>
                <a:cs typeface="Calibri"/>
                <a:sym typeface="Calibri"/>
              </a:rPr>
              <a:t> di </a:t>
            </a:r>
            <a:r>
              <a:rPr lang="en-GB" sz="1600" dirty="0" err="1">
                <a:latin typeface="Calibri"/>
                <a:ea typeface="Calibri"/>
                <a:cs typeface="Calibri"/>
                <a:sym typeface="Calibri"/>
              </a:rPr>
              <a:t>immersione</a:t>
            </a:r>
            <a:r>
              <a:rPr lang="en-GB" sz="1600" dirty="0">
                <a:latin typeface="Calibri"/>
                <a:ea typeface="Calibri"/>
                <a:cs typeface="Calibri"/>
                <a:sym typeface="Calibri"/>
              </a:rPr>
              <a:t> </a:t>
            </a:r>
            <a:r>
              <a:rPr lang="en-GB" sz="1600" dirty="0" err="1">
                <a:latin typeface="Calibri"/>
                <a:ea typeface="Calibri"/>
                <a:cs typeface="Calibri"/>
                <a:sym typeface="Calibri"/>
              </a:rPr>
              <a:t>responsabili</a:t>
            </a:r>
            <a:r>
              <a:rPr lang="en-GB" sz="1600" dirty="0">
                <a:latin typeface="Calibri"/>
                <a:ea typeface="Calibri"/>
                <a:cs typeface="Calibri"/>
                <a:sym typeface="Calibri"/>
              </a:rPr>
              <a:t>.</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7. Whale Watching: tour in </a:t>
            </a:r>
            <a:r>
              <a:rPr lang="en-GB" sz="1600" dirty="0" err="1">
                <a:latin typeface="Calibri"/>
                <a:ea typeface="Calibri"/>
                <a:cs typeface="Calibri"/>
                <a:sym typeface="Calibri"/>
              </a:rPr>
              <a:t>barca</a:t>
            </a:r>
            <a:r>
              <a:rPr lang="en-GB" sz="1600" dirty="0">
                <a:latin typeface="Calibri"/>
                <a:ea typeface="Calibri"/>
                <a:cs typeface="Calibri"/>
                <a:sym typeface="Calibri"/>
              </a:rPr>
              <a:t> per </a:t>
            </a:r>
            <a:r>
              <a:rPr lang="en-GB" sz="1600" dirty="0" err="1">
                <a:latin typeface="Calibri"/>
                <a:ea typeface="Calibri"/>
                <a:cs typeface="Calibri"/>
                <a:sym typeface="Calibri"/>
              </a:rPr>
              <a:t>osservare</a:t>
            </a:r>
            <a:r>
              <a:rPr lang="en-GB" sz="1600" dirty="0">
                <a:latin typeface="Calibri"/>
                <a:ea typeface="Calibri"/>
                <a:cs typeface="Calibri"/>
                <a:sym typeface="Calibri"/>
              </a:rPr>
              <a:t> le </a:t>
            </a:r>
            <a:r>
              <a:rPr lang="en-GB" sz="1600" dirty="0" err="1">
                <a:latin typeface="Calibri"/>
                <a:ea typeface="Calibri"/>
                <a:cs typeface="Calibri"/>
                <a:sym typeface="Calibri"/>
              </a:rPr>
              <a:t>balene</a:t>
            </a:r>
            <a:r>
              <a:rPr lang="en-GB" sz="1600" dirty="0">
                <a:latin typeface="Calibri"/>
                <a:ea typeface="Calibri"/>
                <a:cs typeface="Calibri"/>
                <a:sym typeface="Calibri"/>
              </a:rPr>
              <a:t> </a:t>
            </a:r>
            <a:r>
              <a:rPr lang="en-GB" sz="1600" dirty="0" err="1">
                <a:latin typeface="Calibri"/>
                <a:ea typeface="Calibri"/>
                <a:cs typeface="Calibri"/>
                <a:sym typeface="Calibri"/>
              </a:rPr>
              <a:t>nel</a:t>
            </a:r>
            <a:r>
              <a:rPr lang="en-GB" sz="1600" dirty="0">
                <a:latin typeface="Calibri"/>
                <a:ea typeface="Calibri"/>
                <a:cs typeface="Calibri"/>
                <a:sym typeface="Calibri"/>
              </a:rPr>
              <a:t> loro habitat </a:t>
            </a:r>
            <a:r>
              <a:rPr lang="en-GB" sz="1600" dirty="0" err="1">
                <a:latin typeface="Calibri"/>
                <a:ea typeface="Calibri"/>
                <a:cs typeface="Calibri"/>
                <a:sym typeface="Calibri"/>
              </a:rPr>
              <a:t>naturale</a:t>
            </a:r>
            <a:r>
              <a:rPr lang="en-GB" sz="1600" dirty="0">
                <a:latin typeface="Calibri"/>
                <a:ea typeface="Calibri"/>
                <a:cs typeface="Calibri"/>
                <a:sym typeface="Calibri"/>
              </a:rPr>
              <a:t>, </a:t>
            </a:r>
            <a:r>
              <a:rPr lang="en-GB" sz="1600" dirty="0" err="1">
                <a:latin typeface="Calibri"/>
                <a:ea typeface="Calibri"/>
                <a:cs typeface="Calibri"/>
                <a:sym typeface="Calibri"/>
              </a:rPr>
              <a:t>spesso</a:t>
            </a:r>
            <a:r>
              <a:rPr lang="en-GB" sz="1600" dirty="0">
                <a:latin typeface="Calibri"/>
                <a:ea typeface="Calibri"/>
                <a:cs typeface="Calibri"/>
                <a:sym typeface="Calibri"/>
              </a:rPr>
              <a:t> </a:t>
            </a:r>
            <a:r>
              <a:rPr lang="en-GB" sz="1600" dirty="0" err="1">
                <a:latin typeface="Calibri"/>
                <a:ea typeface="Calibri"/>
                <a:cs typeface="Calibri"/>
                <a:sym typeface="Calibri"/>
              </a:rPr>
              <a:t>guidati</a:t>
            </a:r>
            <a:r>
              <a:rPr lang="en-GB" sz="1600" dirty="0">
                <a:latin typeface="Calibri"/>
                <a:ea typeface="Calibri"/>
                <a:cs typeface="Calibri"/>
                <a:sym typeface="Calibri"/>
              </a:rPr>
              <a:t> da </a:t>
            </a:r>
            <a:r>
              <a:rPr lang="en-GB" sz="1600" dirty="0" err="1">
                <a:latin typeface="Calibri"/>
                <a:ea typeface="Calibri"/>
                <a:cs typeface="Calibri"/>
                <a:sym typeface="Calibri"/>
              </a:rPr>
              <a:t>biologi</a:t>
            </a:r>
            <a:r>
              <a:rPr lang="en-GB" sz="1600" dirty="0">
                <a:latin typeface="Calibri"/>
                <a:ea typeface="Calibri"/>
                <a:cs typeface="Calibri"/>
                <a:sym typeface="Calibri"/>
              </a:rPr>
              <a:t> </a:t>
            </a:r>
            <a:r>
              <a:rPr lang="en-GB" sz="1600" dirty="0" err="1">
                <a:latin typeface="Calibri"/>
                <a:ea typeface="Calibri"/>
                <a:cs typeface="Calibri"/>
                <a:sym typeface="Calibri"/>
              </a:rPr>
              <a:t>marini</a:t>
            </a:r>
            <a:r>
              <a:rPr lang="en-GB" sz="1600" dirty="0">
                <a:latin typeface="Calibri"/>
                <a:ea typeface="Calibri"/>
                <a:cs typeface="Calibri"/>
                <a:sym typeface="Calibri"/>
              </a:rPr>
              <a:t> o </a:t>
            </a:r>
            <a:r>
              <a:rPr lang="en-GB" sz="1600" dirty="0" err="1">
                <a:latin typeface="Calibri"/>
                <a:ea typeface="Calibri"/>
                <a:cs typeface="Calibri"/>
                <a:sym typeface="Calibri"/>
              </a:rPr>
              <a:t>naturalisti</a:t>
            </a:r>
            <a:r>
              <a:rPr lang="en-GB" sz="1600" dirty="0">
                <a:latin typeface="Calibri"/>
                <a:ea typeface="Calibri"/>
                <a:cs typeface="Calibri"/>
                <a:sym typeface="Calibri"/>
              </a:rPr>
              <a:t>.</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8. </a:t>
            </a:r>
            <a:r>
              <a:rPr lang="en-GB" sz="1600" dirty="0" err="1">
                <a:latin typeface="Calibri"/>
                <a:ea typeface="Calibri"/>
                <a:cs typeface="Calibri"/>
                <a:sym typeface="Calibri"/>
              </a:rPr>
              <a:t>Visite</a:t>
            </a:r>
            <a:r>
              <a:rPr lang="en-GB" sz="1600" dirty="0">
                <a:latin typeface="Calibri"/>
                <a:ea typeface="Calibri"/>
                <a:cs typeface="Calibri"/>
                <a:sym typeface="Calibri"/>
              </a:rPr>
              <a:t> alle </a:t>
            </a:r>
            <a:r>
              <a:rPr lang="en-GB" sz="1600" dirty="0" err="1">
                <a:latin typeface="Calibri"/>
                <a:ea typeface="Calibri"/>
                <a:cs typeface="Calibri"/>
                <a:sym typeface="Calibri"/>
              </a:rPr>
              <a:t>comunità</a:t>
            </a:r>
            <a:r>
              <a:rPr lang="en-GB" sz="1600" dirty="0">
                <a:latin typeface="Calibri"/>
                <a:ea typeface="Calibri"/>
                <a:cs typeface="Calibri"/>
                <a:sym typeface="Calibri"/>
              </a:rPr>
              <a:t> indigene: </a:t>
            </a:r>
            <a:r>
              <a:rPr lang="en-GB" sz="1600" dirty="0" err="1">
                <a:latin typeface="Calibri"/>
                <a:ea typeface="Calibri"/>
                <a:cs typeface="Calibri"/>
                <a:sym typeface="Calibri"/>
              </a:rPr>
              <a:t>Impegnarsi</a:t>
            </a:r>
            <a:r>
              <a:rPr lang="en-GB" sz="1600" dirty="0">
                <a:latin typeface="Calibri"/>
                <a:ea typeface="Calibri"/>
                <a:cs typeface="Calibri"/>
                <a:sym typeface="Calibri"/>
              </a:rPr>
              <a:t> con le </a:t>
            </a:r>
            <a:r>
              <a:rPr lang="en-GB" sz="1600" dirty="0" err="1">
                <a:latin typeface="Calibri"/>
                <a:ea typeface="Calibri"/>
                <a:cs typeface="Calibri"/>
                <a:sym typeface="Calibri"/>
              </a:rPr>
              <a:t>comunità</a:t>
            </a:r>
            <a:r>
              <a:rPr lang="en-GB" sz="1600" dirty="0">
                <a:latin typeface="Calibri"/>
                <a:ea typeface="Calibri"/>
                <a:cs typeface="Calibri"/>
                <a:sym typeface="Calibri"/>
              </a:rPr>
              <a:t> indigene per </a:t>
            </a:r>
            <a:r>
              <a:rPr lang="en-GB" sz="1600" dirty="0" err="1">
                <a:latin typeface="Calibri"/>
                <a:ea typeface="Calibri"/>
                <a:cs typeface="Calibri"/>
                <a:sym typeface="Calibri"/>
              </a:rPr>
              <a:t>conoscere</a:t>
            </a:r>
            <a:r>
              <a:rPr lang="en-GB" sz="1600" dirty="0">
                <a:latin typeface="Calibri"/>
                <a:ea typeface="Calibri"/>
                <a:cs typeface="Calibri"/>
                <a:sym typeface="Calibri"/>
              </a:rPr>
              <a:t> le loro culture, </a:t>
            </a:r>
            <a:r>
              <a:rPr lang="en-GB" sz="1600" dirty="0" err="1">
                <a:latin typeface="Calibri"/>
                <a:ea typeface="Calibri"/>
                <a:cs typeface="Calibri"/>
                <a:sym typeface="Calibri"/>
              </a:rPr>
              <a:t>tradizioni</a:t>
            </a:r>
            <a:r>
              <a:rPr lang="en-GB" sz="1600" dirty="0">
                <a:latin typeface="Calibri"/>
                <a:ea typeface="Calibri"/>
                <a:cs typeface="Calibri"/>
                <a:sym typeface="Calibri"/>
              </a:rPr>
              <a:t> e </a:t>
            </a:r>
            <a:r>
              <a:rPr lang="en-GB" sz="1600" dirty="0" err="1">
                <a:latin typeface="Calibri"/>
                <a:ea typeface="Calibri"/>
                <a:cs typeface="Calibri"/>
                <a:sym typeface="Calibri"/>
              </a:rPr>
              <a:t>stili</a:t>
            </a:r>
            <a:r>
              <a:rPr lang="en-GB" sz="1600" dirty="0">
                <a:latin typeface="Calibri"/>
                <a:ea typeface="Calibri"/>
                <a:cs typeface="Calibri"/>
                <a:sym typeface="Calibri"/>
              </a:rPr>
              <a:t> di vita </a:t>
            </a:r>
            <a:r>
              <a:rPr lang="en-GB" sz="1600" dirty="0" err="1">
                <a:latin typeface="Calibri"/>
                <a:ea typeface="Calibri"/>
                <a:cs typeface="Calibri"/>
                <a:sym typeface="Calibri"/>
              </a:rPr>
              <a:t>sostenibili</a:t>
            </a:r>
            <a:r>
              <a:rPr lang="en-GB" sz="1600" dirty="0">
                <a:latin typeface="Calibri"/>
                <a:ea typeface="Calibri"/>
                <a:cs typeface="Calibri"/>
                <a:sym typeface="Calibri"/>
              </a:rPr>
              <a:t>.</a:t>
            </a:r>
            <a:endParaRPr dirty="0"/>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l"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p:txBody>
      </p:sp>
      <p:sp>
        <p:nvSpPr>
          <p:cNvPr id="877" name="Google Shape;877;p37"/>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Esplorare le varie attività ecoturistiche e il loro ruolo</a:t>
            </a:r>
            <a:endParaRPr/>
          </a:p>
        </p:txBody>
      </p:sp>
      <p:sp>
        <p:nvSpPr>
          <p:cNvPr id="878" name="Google Shape;878;p37"/>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1d Cos'è l'ecoturismo</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882"/>
        <p:cNvGrpSpPr/>
        <p:nvPr/>
      </p:nvGrpSpPr>
      <p:grpSpPr>
        <a:xfrm>
          <a:off x="0" y="0"/>
          <a:ext cx="0" cy="0"/>
          <a:chOff x="0" y="0"/>
          <a:chExt cx="0" cy="0"/>
        </a:xfrm>
      </p:grpSpPr>
      <p:sp>
        <p:nvSpPr>
          <p:cNvPr id="883" name="Google Shape;883;p38"/>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38</a:t>
            </a:fld>
            <a:endParaRPr/>
          </a:p>
        </p:txBody>
      </p:sp>
      <p:sp>
        <p:nvSpPr>
          <p:cNvPr id="884" name="Google Shape;884;p38"/>
          <p:cNvSpPr txBox="1">
            <a:spLocks noGrp="1"/>
          </p:cNvSpPr>
          <p:nvPr>
            <p:ph type="body" idx="1"/>
          </p:nvPr>
        </p:nvSpPr>
        <p:spPr>
          <a:xfrm>
            <a:off x="801602" y="2257664"/>
            <a:ext cx="5956470" cy="6958837"/>
          </a:xfrm>
          <a:prstGeom prst="rect">
            <a:avLst/>
          </a:prstGeom>
          <a:solidFill>
            <a:schemeClr val="lt1"/>
          </a:solid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9. Esperienze di immersione culturale: </a:t>
            </a:r>
            <a:r>
              <a:rPr lang="en-GB" sz="1600">
                <a:latin typeface="Calibri"/>
                <a:ea typeface="Calibri"/>
                <a:cs typeface="Calibri"/>
                <a:sym typeface="Calibri"/>
              </a:rPr>
              <a:t>Partecipare alle usanze, ai rituali e alle attività tradizionali locali per conoscere le culture e i modi di vita indigeni.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10. Soggiorni in fattoria e agriturismo: </a:t>
            </a:r>
            <a:r>
              <a:rPr lang="en-GB" sz="1600">
                <a:latin typeface="Calibri"/>
                <a:ea typeface="Calibri"/>
                <a:cs typeface="Calibri"/>
                <a:sym typeface="Calibri"/>
              </a:rPr>
              <a:t>Soggiorno in fattorie o proprietà agricole funzionanti per conoscere le pratiche agricole sostenibili e la vita rurale.</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11. Tour delle chiome degli alberi: </a:t>
            </a:r>
            <a:r>
              <a:rPr lang="en-GB" sz="1600">
                <a:latin typeface="Calibri"/>
                <a:ea typeface="Calibri"/>
                <a:cs typeface="Calibri"/>
                <a:sym typeface="Calibri"/>
              </a:rPr>
              <a:t>Esplorare le chiome delle foreste attraverso zip line, canopy walk o tramvie aeree per osservare la fauna selvatica e apprezzare l'ecosistema forestale dall'alto.</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12. Volontariato e progetti di conservazione: </a:t>
            </a:r>
            <a:r>
              <a:rPr lang="en-GB" sz="1600">
                <a:latin typeface="Calibri"/>
                <a:ea typeface="Calibri"/>
                <a:cs typeface="Calibri"/>
                <a:sym typeface="Calibri"/>
              </a:rPr>
              <a:t>Partecipare a iniziative di conservazione ambientale, come la piantumazione di alberi, il ripristino di habitat o il monitoraggio della fauna selvatica, nell'ambito di viaggi ecoturistici.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13. Campeggio sostenibile e Glamping: </a:t>
            </a:r>
            <a:r>
              <a:rPr lang="en-GB" sz="1600">
                <a:latin typeface="Calibri"/>
                <a:ea typeface="Calibri"/>
                <a:cs typeface="Calibri"/>
                <a:sym typeface="Calibri"/>
              </a:rPr>
              <a:t>Campeggiare in campeggi ecologici o in tende di lusso che riducono al minimo l'impatto ambientale e offrono sistemazioni confortevoli in ambienti naturali.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14. Soggiorni in Eco-Lodge: </a:t>
            </a:r>
            <a:r>
              <a:rPr lang="en-GB" sz="1600">
                <a:latin typeface="Calibri"/>
                <a:ea typeface="Calibri"/>
                <a:cs typeface="Calibri"/>
                <a:sym typeface="Calibri"/>
              </a:rPr>
              <a:t>soggiorno in lodge o strutture ricettive che danno priorità alla sostenibilità, alla conservazione ambientale e alla conservazione culturale.</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15. Laboratori didattici ed eco-talk: </a:t>
            </a:r>
            <a:r>
              <a:rPr lang="en-GB" sz="1600">
                <a:latin typeface="Calibri"/>
                <a:ea typeface="Calibri"/>
                <a:cs typeface="Calibri"/>
                <a:sym typeface="Calibri"/>
              </a:rPr>
              <a:t>Partecipare a conferenze, workshop e discussioni condotte da esperti su temi quali la biodiversità, la conservazione e le pratiche di vita sostenibili.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p:txBody>
      </p:sp>
      <p:sp>
        <p:nvSpPr>
          <p:cNvPr id="885" name="Google Shape;885;p38"/>
          <p:cNvSpPr txBox="1">
            <a:spLocks noGrp="1"/>
          </p:cNvSpPr>
          <p:nvPr>
            <p:ph type="body" idx="2"/>
          </p:nvPr>
        </p:nvSpPr>
        <p:spPr>
          <a:xfrm>
            <a:off x="801602" y="1475311"/>
            <a:ext cx="5353538"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Esplorare le varie attività ecoturistiche e il loro ruolo</a:t>
            </a:r>
            <a:endParaRPr/>
          </a:p>
        </p:txBody>
      </p:sp>
      <p:sp>
        <p:nvSpPr>
          <p:cNvPr id="886" name="Google Shape;886;p38"/>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1d Cos'è l'ecoturismo</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890"/>
        <p:cNvGrpSpPr/>
        <p:nvPr/>
      </p:nvGrpSpPr>
      <p:grpSpPr>
        <a:xfrm>
          <a:off x="0" y="0"/>
          <a:ext cx="0" cy="0"/>
          <a:chOff x="0" y="0"/>
          <a:chExt cx="0" cy="0"/>
        </a:xfrm>
      </p:grpSpPr>
      <p:sp>
        <p:nvSpPr>
          <p:cNvPr id="891" name="Google Shape;891;p39"/>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39</a:t>
            </a:fld>
            <a:endParaRPr/>
          </a:p>
        </p:txBody>
      </p:sp>
      <p:sp>
        <p:nvSpPr>
          <p:cNvPr id="892" name="Google Shape;892;p39"/>
          <p:cNvSpPr txBox="1">
            <a:spLocks noGrp="1"/>
          </p:cNvSpPr>
          <p:nvPr>
            <p:ph type="body" idx="1"/>
          </p:nvPr>
        </p:nvSpPr>
        <p:spPr>
          <a:xfrm>
            <a:off x="801602" y="2403364"/>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16. Tour di fotografia naturalistica: </a:t>
            </a:r>
            <a:r>
              <a:rPr lang="en-GB" sz="1600">
                <a:latin typeface="Calibri"/>
                <a:ea typeface="Calibri"/>
                <a:cs typeface="Calibri"/>
                <a:sym typeface="Calibri"/>
              </a:rPr>
              <a:t>Partecipare a visite guidate per catturare la bellezza dei paesaggi naturali, della fauna e della flora attraverso la fotografia.</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17. Esperienze di alimentazione responsabile: </a:t>
            </a:r>
            <a:r>
              <a:rPr lang="en-GB" sz="1600">
                <a:latin typeface="Calibri"/>
                <a:ea typeface="Calibri"/>
                <a:cs typeface="Calibri"/>
                <a:sym typeface="Calibri"/>
              </a:rPr>
              <a:t>Assaggiare la cucina locale a base di ingredienti sostenibili e di provenienza locale e conoscere le pratiche alimentari tradizionali.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18. Attività di avventura a basso impatto: </a:t>
            </a:r>
            <a:r>
              <a:rPr lang="en-GB" sz="1600">
                <a:latin typeface="Calibri"/>
                <a:ea typeface="Calibri"/>
                <a:cs typeface="Calibri"/>
                <a:sym typeface="Calibri"/>
              </a:rPr>
              <a:t>Attività come l'arrampicata, la mountain bike o l'equitazione che riducono al minimo l'impatto ambientale e rispettano gli ecosistemi naturali.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Queste attività mirano a promuovere la consapevolezza ambientale, a sostenere le comunità locali e a favorire un legame più profondo con la natura, mettendo in atto comportamenti turistici responsabili e sostenibili.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p:txBody>
      </p:sp>
      <p:sp>
        <p:nvSpPr>
          <p:cNvPr id="893" name="Google Shape;893;p39"/>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Esplorare le varie attività ecoturistiche e il loro ruolo</a:t>
            </a:r>
            <a:endParaRPr/>
          </a:p>
        </p:txBody>
      </p:sp>
      <p:sp>
        <p:nvSpPr>
          <p:cNvPr id="894" name="Google Shape;894;p39"/>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1d Cos'è l'ecoturismo</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78"/>
        <p:cNvGrpSpPr/>
        <p:nvPr/>
      </p:nvGrpSpPr>
      <p:grpSpPr>
        <a:xfrm>
          <a:off x="0" y="0"/>
          <a:ext cx="0" cy="0"/>
          <a:chOff x="0" y="0"/>
          <a:chExt cx="0" cy="0"/>
        </a:xfrm>
      </p:grpSpPr>
      <p:sp>
        <p:nvSpPr>
          <p:cNvPr id="579" name="Google Shape;579;p4"/>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4</a:t>
            </a:fld>
            <a:endParaRPr/>
          </a:p>
        </p:txBody>
      </p:sp>
      <p:sp>
        <p:nvSpPr>
          <p:cNvPr id="580" name="Google Shape;580;p4"/>
          <p:cNvSpPr txBox="1">
            <a:spLocks noGrp="1"/>
          </p:cNvSpPr>
          <p:nvPr>
            <p:ph type="body" idx="1"/>
          </p:nvPr>
        </p:nvSpPr>
        <p:spPr>
          <a:xfrm>
            <a:off x="3779837" y="833157"/>
            <a:ext cx="1955741" cy="200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8000"/>
              <a:buNone/>
            </a:pPr>
            <a:r>
              <a:rPr lang="en-GB"/>
              <a:t>1a</a:t>
            </a:r>
            <a:endParaRPr/>
          </a:p>
        </p:txBody>
      </p:sp>
      <p:sp>
        <p:nvSpPr>
          <p:cNvPr id="581" name="Google Shape;581;p4"/>
          <p:cNvSpPr txBox="1">
            <a:spLocks noGrp="1"/>
          </p:cNvSpPr>
          <p:nvPr>
            <p:ph type="body" idx="2"/>
          </p:nvPr>
        </p:nvSpPr>
        <p:spPr>
          <a:xfrm>
            <a:off x="3779837" y="2592720"/>
            <a:ext cx="3247496" cy="200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2800"/>
              <a:buNone/>
            </a:pPr>
            <a:r>
              <a:rPr lang="en-GB"/>
              <a:t>Comprendere la sostenibilità</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898"/>
        <p:cNvGrpSpPr/>
        <p:nvPr/>
      </p:nvGrpSpPr>
      <p:grpSpPr>
        <a:xfrm>
          <a:off x="0" y="0"/>
          <a:ext cx="0" cy="0"/>
          <a:chOff x="0" y="0"/>
          <a:chExt cx="0" cy="0"/>
        </a:xfrm>
      </p:grpSpPr>
      <p:sp>
        <p:nvSpPr>
          <p:cNvPr id="899" name="Google Shape;899;p40"/>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40</a:t>
            </a:fld>
            <a:endParaRPr/>
          </a:p>
        </p:txBody>
      </p:sp>
      <p:sp>
        <p:nvSpPr>
          <p:cNvPr id="900" name="Google Shape;900;p40"/>
          <p:cNvSpPr txBox="1">
            <a:spLocks noGrp="1"/>
          </p:cNvSpPr>
          <p:nvPr>
            <p:ph type="body" idx="1"/>
          </p:nvPr>
        </p:nvSpPr>
        <p:spPr>
          <a:xfrm>
            <a:off x="801602" y="2007578"/>
            <a:ext cx="5956470" cy="8279421"/>
          </a:xfrm>
          <a:prstGeom prst="rect">
            <a:avLst/>
          </a:prstGeom>
          <a:solidFill>
            <a:schemeClr val="lt1"/>
          </a:solid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400"/>
              <a:buNone/>
            </a:pPr>
            <a:r>
              <a:rPr lang="en-GB" dirty="0" err="1">
                <a:latin typeface="Calibri"/>
                <a:ea typeface="Calibri"/>
                <a:cs typeface="Calibri"/>
                <a:sym typeface="Calibri"/>
              </a:rPr>
              <a:t>L'ecoturismo</a:t>
            </a:r>
            <a:r>
              <a:rPr lang="en-GB" dirty="0">
                <a:latin typeface="Calibri"/>
                <a:ea typeface="Calibri"/>
                <a:cs typeface="Calibri"/>
                <a:sym typeface="Calibri"/>
              </a:rPr>
              <a:t> </a:t>
            </a:r>
            <a:r>
              <a:rPr lang="en-GB" dirty="0" err="1">
                <a:latin typeface="Calibri"/>
                <a:ea typeface="Calibri"/>
                <a:cs typeface="Calibri"/>
                <a:sym typeface="Calibri"/>
              </a:rPr>
              <a:t>è</a:t>
            </a:r>
            <a:r>
              <a:rPr lang="en-GB" dirty="0">
                <a:latin typeface="Calibri"/>
                <a:ea typeface="Calibri"/>
                <a:cs typeface="Calibri"/>
                <a:sym typeface="Calibri"/>
              </a:rPr>
              <a:t> </a:t>
            </a:r>
            <a:r>
              <a:rPr lang="en-GB" dirty="0" err="1">
                <a:latin typeface="Calibri"/>
                <a:ea typeface="Calibri"/>
                <a:cs typeface="Calibri"/>
                <a:sym typeface="Calibri"/>
              </a:rPr>
              <a:t>importante</a:t>
            </a:r>
            <a:r>
              <a:rPr lang="en-GB" dirty="0">
                <a:latin typeface="Calibri"/>
                <a:ea typeface="Calibri"/>
                <a:cs typeface="Calibri"/>
                <a:sym typeface="Calibri"/>
              </a:rPr>
              <a:t> per diverse </a:t>
            </a:r>
            <a:r>
              <a:rPr lang="en-GB" dirty="0" err="1">
                <a:latin typeface="Calibri"/>
                <a:ea typeface="Calibri"/>
                <a:cs typeface="Calibri"/>
                <a:sym typeface="Calibri"/>
              </a:rPr>
              <a:t>ragioni</a:t>
            </a:r>
            <a:r>
              <a:rPr lang="en-GB" dirty="0">
                <a:latin typeface="Calibri"/>
                <a:ea typeface="Calibri"/>
                <a:cs typeface="Calibri"/>
                <a:sym typeface="Calibri"/>
              </a:rPr>
              <a:t>, </a:t>
            </a:r>
            <a:r>
              <a:rPr lang="en-GB" dirty="0" err="1">
                <a:latin typeface="Calibri"/>
                <a:ea typeface="Calibri"/>
                <a:cs typeface="Calibri"/>
                <a:sym typeface="Calibri"/>
              </a:rPr>
              <a:t>sia</a:t>
            </a:r>
            <a:r>
              <a:rPr lang="en-GB" dirty="0">
                <a:latin typeface="Calibri"/>
                <a:ea typeface="Calibri"/>
                <a:cs typeface="Calibri"/>
                <a:sym typeface="Calibri"/>
              </a:rPr>
              <a:t> dal punto di vista </a:t>
            </a:r>
            <a:r>
              <a:rPr lang="en-GB" dirty="0" err="1">
                <a:latin typeface="Calibri"/>
                <a:ea typeface="Calibri"/>
                <a:cs typeface="Calibri"/>
                <a:sym typeface="Calibri"/>
              </a:rPr>
              <a:t>ambientale</a:t>
            </a:r>
            <a:r>
              <a:rPr lang="en-GB" dirty="0">
                <a:latin typeface="Calibri"/>
                <a:ea typeface="Calibri"/>
                <a:cs typeface="Calibri"/>
                <a:sym typeface="Calibri"/>
              </a:rPr>
              <a:t> </a:t>
            </a:r>
            <a:r>
              <a:rPr lang="en-GB" dirty="0" err="1">
                <a:latin typeface="Calibri"/>
                <a:ea typeface="Calibri"/>
                <a:cs typeface="Calibri"/>
                <a:sym typeface="Calibri"/>
              </a:rPr>
              <a:t>che</a:t>
            </a:r>
            <a:r>
              <a:rPr lang="en-GB" dirty="0">
                <a:latin typeface="Calibri"/>
                <a:ea typeface="Calibri"/>
                <a:cs typeface="Calibri"/>
                <a:sym typeface="Calibri"/>
              </a:rPr>
              <a:t> </a:t>
            </a:r>
            <a:r>
              <a:rPr lang="en-GB" dirty="0" err="1">
                <a:latin typeface="Calibri"/>
                <a:ea typeface="Calibri"/>
                <a:cs typeface="Calibri"/>
                <a:sym typeface="Calibri"/>
              </a:rPr>
              <a:t>sociale</a:t>
            </a:r>
            <a:r>
              <a:rPr lang="en-GB" dirty="0">
                <a:latin typeface="Calibri"/>
                <a:ea typeface="Calibri"/>
                <a:cs typeface="Calibri"/>
                <a:sym typeface="Calibri"/>
              </a:rPr>
              <a:t> ed </a:t>
            </a:r>
            <a:r>
              <a:rPr lang="en-GB" dirty="0" err="1">
                <a:latin typeface="Calibri"/>
                <a:ea typeface="Calibri"/>
                <a:cs typeface="Calibri"/>
                <a:sym typeface="Calibri"/>
              </a:rPr>
              <a:t>economico</a:t>
            </a:r>
            <a:r>
              <a:rPr lang="en-GB"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400"/>
              <a:buNone/>
            </a:pPr>
            <a:endParaRPr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400"/>
              <a:buNone/>
            </a:pPr>
            <a:r>
              <a:rPr lang="en-GB" b="1" dirty="0">
                <a:latin typeface="Calibri"/>
                <a:ea typeface="Calibri"/>
                <a:cs typeface="Calibri"/>
                <a:sym typeface="Calibri"/>
              </a:rPr>
              <a:t>1. </a:t>
            </a:r>
            <a:r>
              <a:rPr lang="en-GB" b="1" dirty="0" err="1">
                <a:latin typeface="Calibri"/>
                <a:ea typeface="Calibri"/>
                <a:cs typeface="Calibri"/>
                <a:sym typeface="Calibri"/>
              </a:rPr>
              <a:t>Conservazione</a:t>
            </a:r>
            <a:r>
              <a:rPr lang="en-GB" b="1" dirty="0">
                <a:latin typeface="Calibri"/>
                <a:ea typeface="Calibri"/>
                <a:cs typeface="Calibri"/>
                <a:sym typeface="Calibri"/>
              </a:rPr>
              <a:t> </a:t>
            </a:r>
            <a:r>
              <a:rPr lang="en-GB" b="1" dirty="0" err="1">
                <a:latin typeface="Calibri"/>
                <a:ea typeface="Calibri"/>
                <a:cs typeface="Calibri"/>
                <a:sym typeface="Calibri"/>
              </a:rPr>
              <a:t>dell'ambiente</a:t>
            </a:r>
            <a:r>
              <a:rPr lang="en-GB" b="1" dirty="0">
                <a:latin typeface="Calibri"/>
                <a:ea typeface="Calibri"/>
                <a:cs typeface="Calibri"/>
                <a:sym typeface="Calibri"/>
              </a:rPr>
              <a:t>: </a:t>
            </a:r>
            <a:r>
              <a:rPr lang="en-GB" dirty="0" err="1">
                <a:latin typeface="Calibri"/>
                <a:ea typeface="Calibri"/>
                <a:cs typeface="Calibri"/>
                <a:sym typeface="Calibri"/>
              </a:rPr>
              <a:t>L'ecoturismo</a:t>
            </a:r>
            <a:r>
              <a:rPr lang="en-GB" dirty="0">
                <a:latin typeface="Calibri"/>
                <a:ea typeface="Calibri"/>
                <a:cs typeface="Calibri"/>
                <a:sym typeface="Calibri"/>
              </a:rPr>
              <a:t> </a:t>
            </a:r>
            <a:r>
              <a:rPr lang="en-GB" dirty="0" err="1">
                <a:latin typeface="Calibri"/>
                <a:ea typeface="Calibri"/>
                <a:cs typeface="Calibri"/>
                <a:sym typeface="Calibri"/>
              </a:rPr>
              <a:t>incoraggia</a:t>
            </a:r>
            <a:r>
              <a:rPr lang="en-GB" dirty="0">
                <a:latin typeface="Calibri"/>
                <a:ea typeface="Calibri"/>
                <a:cs typeface="Calibri"/>
                <a:sym typeface="Calibri"/>
              </a:rPr>
              <a:t> la </a:t>
            </a:r>
            <a:r>
              <a:rPr lang="en-GB" dirty="0" err="1">
                <a:latin typeface="Calibri"/>
                <a:ea typeface="Calibri"/>
                <a:cs typeface="Calibri"/>
                <a:sym typeface="Calibri"/>
              </a:rPr>
              <a:t>conservazione</a:t>
            </a:r>
            <a:r>
              <a:rPr lang="en-GB" dirty="0">
                <a:latin typeface="Calibri"/>
                <a:ea typeface="Calibri"/>
                <a:cs typeface="Calibri"/>
                <a:sym typeface="Calibri"/>
              </a:rPr>
              <a:t> </a:t>
            </a:r>
            <a:r>
              <a:rPr lang="en-GB" dirty="0" err="1">
                <a:latin typeface="Calibri"/>
                <a:ea typeface="Calibri"/>
                <a:cs typeface="Calibri"/>
                <a:sym typeface="Calibri"/>
              </a:rPr>
              <a:t>degli</a:t>
            </a:r>
            <a:r>
              <a:rPr lang="en-GB" dirty="0">
                <a:latin typeface="Calibri"/>
                <a:ea typeface="Calibri"/>
                <a:cs typeface="Calibri"/>
                <a:sym typeface="Calibri"/>
              </a:rPr>
              <a:t> </a:t>
            </a:r>
            <a:r>
              <a:rPr lang="en-GB" dirty="0" err="1">
                <a:latin typeface="Calibri"/>
                <a:ea typeface="Calibri"/>
                <a:cs typeface="Calibri"/>
                <a:sym typeface="Calibri"/>
              </a:rPr>
              <a:t>ecosistemi</a:t>
            </a:r>
            <a:r>
              <a:rPr lang="en-GB" dirty="0">
                <a:latin typeface="Calibri"/>
                <a:ea typeface="Calibri"/>
                <a:cs typeface="Calibri"/>
                <a:sym typeface="Calibri"/>
              </a:rPr>
              <a:t> </a:t>
            </a:r>
            <a:r>
              <a:rPr lang="en-GB" dirty="0" err="1">
                <a:latin typeface="Calibri"/>
                <a:ea typeface="Calibri"/>
                <a:cs typeface="Calibri"/>
                <a:sym typeface="Calibri"/>
              </a:rPr>
              <a:t>naturali</a:t>
            </a:r>
            <a:r>
              <a:rPr lang="en-GB" dirty="0">
                <a:latin typeface="Calibri"/>
                <a:ea typeface="Calibri"/>
                <a:cs typeface="Calibri"/>
                <a:sym typeface="Calibri"/>
              </a:rPr>
              <a:t> </a:t>
            </a:r>
            <a:r>
              <a:rPr lang="en-GB" dirty="0" err="1">
                <a:latin typeface="Calibri"/>
                <a:ea typeface="Calibri"/>
                <a:cs typeface="Calibri"/>
                <a:sym typeface="Calibri"/>
              </a:rPr>
              <a:t>mostrandone</a:t>
            </a:r>
            <a:r>
              <a:rPr lang="en-GB" dirty="0">
                <a:latin typeface="Calibri"/>
                <a:ea typeface="Calibri"/>
                <a:cs typeface="Calibri"/>
                <a:sym typeface="Calibri"/>
              </a:rPr>
              <a:t> la </a:t>
            </a:r>
            <a:r>
              <a:rPr lang="en-GB" dirty="0" err="1">
                <a:latin typeface="Calibri"/>
                <a:ea typeface="Calibri"/>
                <a:cs typeface="Calibri"/>
                <a:sym typeface="Calibri"/>
              </a:rPr>
              <a:t>bellezza</a:t>
            </a:r>
            <a:r>
              <a:rPr lang="en-GB" dirty="0">
                <a:latin typeface="Calibri"/>
                <a:ea typeface="Calibri"/>
                <a:cs typeface="Calibri"/>
                <a:sym typeface="Calibri"/>
              </a:rPr>
              <a:t> e </a:t>
            </a:r>
            <a:r>
              <a:rPr lang="en-GB" dirty="0" err="1">
                <a:latin typeface="Calibri"/>
                <a:ea typeface="Calibri"/>
                <a:cs typeface="Calibri"/>
                <a:sym typeface="Calibri"/>
              </a:rPr>
              <a:t>l'importanza</a:t>
            </a:r>
            <a:r>
              <a:rPr lang="en-GB" dirty="0">
                <a:latin typeface="Calibri"/>
                <a:ea typeface="Calibri"/>
                <a:cs typeface="Calibri"/>
                <a:sym typeface="Calibri"/>
              </a:rPr>
              <a:t> </a:t>
            </a:r>
            <a:r>
              <a:rPr lang="en-GB" dirty="0" err="1">
                <a:latin typeface="Calibri"/>
                <a:ea typeface="Calibri"/>
                <a:cs typeface="Calibri"/>
                <a:sym typeface="Calibri"/>
              </a:rPr>
              <a:t>ecologica</a:t>
            </a:r>
            <a:r>
              <a:rPr lang="en-GB" dirty="0">
                <a:latin typeface="Calibri"/>
                <a:ea typeface="Calibri"/>
                <a:cs typeface="Calibri"/>
                <a:sym typeface="Calibri"/>
              </a:rPr>
              <a:t>. </a:t>
            </a:r>
            <a:r>
              <a:rPr lang="en-GB" dirty="0" err="1">
                <a:latin typeface="Calibri"/>
                <a:ea typeface="Calibri"/>
                <a:cs typeface="Calibri"/>
                <a:sym typeface="Calibri"/>
              </a:rPr>
              <a:t>Sensibilizzando</a:t>
            </a:r>
            <a:r>
              <a:rPr lang="en-GB" dirty="0">
                <a:latin typeface="Calibri"/>
                <a:ea typeface="Calibri"/>
                <a:cs typeface="Calibri"/>
                <a:sym typeface="Calibri"/>
              </a:rPr>
              <a:t> </a:t>
            </a:r>
            <a:r>
              <a:rPr lang="en-GB" dirty="0" err="1">
                <a:latin typeface="Calibri"/>
                <a:ea typeface="Calibri"/>
                <a:cs typeface="Calibri"/>
                <a:sym typeface="Calibri"/>
              </a:rPr>
              <a:t>i</a:t>
            </a:r>
            <a:r>
              <a:rPr lang="en-GB" dirty="0">
                <a:latin typeface="Calibri"/>
                <a:ea typeface="Calibri"/>
                <a:cs typeface="Calibri"/>
                <a:sym typeface="Calibri"/>
              </a:rPr>
              <a:t> </a:t>
            </a:r>
            <a:r>
              <a:rPr lang="en-GB" dirty="0" err="1">
                <a:latin typeface="Calibri"/>
                <a:ea typeface="Calibri"/>
                <a:cs typeface="Calibri"/>
                <a:sym typeface="Calibri"/>
              </a:rPr>
              <a:t>visitatori</a:t>
            </a:r>
            <a:r>
              <a:rPr lang="en-GB" dirty="0">
                <a:latin typeface="Calibri"/>
                <a:ea typeface="Calibri"/>
                <a:cs typeface="Calibri"/>
                <a:sym typeface="Calibri"/>
              </a:rPr>
              <a:t> </a:t>
            </a:r>
            <a:r>
              <a:rPr lang="en-GB" dirty="0" err="1">
                <a:latin typeface="Calibri"/>
                <a:ea typeface="Calibri"/>
                <a:cs typeface="Calibri"/>
                <a:sym typeface="Calibri"/>
              </a:rPr>
              <a:t>sul</a:t>
            </a:r>
            <a:r>
              <a:rPr lang="en-GB" dirty="0">
                <a:latin typeface="Calibri"/>
                <a:ea typeface="Calibri"/>
                <a:cs typeface="Calibri"/>
                <a:sym typeface="Calibri"/>
              </a:rPr>
              <a:t> </a:t>
            </a:r>
            <a:r>
              <a:rPr lang="en-GB" dirty="0" err="1">
                <a:latin typeface="Calibri"/>
                <a:ea typeface="Calibri"/>
                <a:cs typeface="Calibri"/>
                <a:sym typeface="Calibri"/>
              </a:rPr>
              <a:t>valore</a:t>
            </a:r>
            <a:r>
              <a:rPr lang="en-GB" dirty="0">
                <a:latin typeface="Calibri"/>
                <a:ea typeface="Calibri"/>
                <a:cs typeface="Calibri"/>
                <a:sym typeface="Calibri"/>
              </a:rPr>
              <a:t> </a:t>
            </a:r>
            <a:r>
              <a:rPr lang="en-GB" dirty="0" err="1">
                <a:latin typeface="Calibri"/>
                <a:ea typeface="Calibri"/>
                <a:cs typeface="Calibri"/>
                <a:sym typeface="Calibri"/>
              </a:rPr>
              <a:t>della</a:t>
            </a:r>
            <a:r>
              <a:rPr lang="en-GB" dirty="0">
                <a:latin typeface="Calibri"/>
                <a:ea typeface="Calibri"/>
                <a:cs typeface="Calibri"/>
                <a:sym typeface="Calibri"/>
              </a:rPr>
              <a:t> </a:t>
            </a:r>
            <a:r>
              <a:rPr lang="en-GB" dirty="0" err="1">
                <a:latin typeface="Calibri"/>
                <a:ea typeface="Calibri"/>
                <a:cs typeface="Calibri"/>
                <a:sym typeface="Calibri"/>
              </a:rPr>
              <a:t>biodiversità</a:t>
            </a:r>
            <a:r>
              <a:rPr lang="en-GB" dirty="0">
                <a:latin typeface="Calibri"/>
                <a:ea typeface="Calibri"/>
                <a:cs typeface="Calibri"/>
                <a:sym typeface="Calibri"/>
              </a:rPr>
              <a:t> e </a:t>
            </a:r>
            <a:r>
              <a:rPr lang="en-GB" dirty="0" err="1">
                <a:latin typeface="Calibri"/>
                <a:ea typeface="Calibri"/>
                <a:cs typeface="Calibri"/>
                <a:sym typeface="Calibri"/>
              </a:rPr>
              <a:t>promuovendo</a:t>
            </a:r>
            <a:r>
              <a:rPr lang="en-GB" dirty="0">
                <a:latin typeface="Calibri"/>
                <a:ea typeface="Calibri"/>
                <a:cs typeface="Calibri"/>
                <a:sym typeface="Calibri"/>
              </a:rPr>
              <a:t> </a:t>
            </a:r>
            <a:r>
              <a:rPr lang="en-GB" dirty="0" err="1">
                <a:latin typeface="Calibri"/>
                <a:ea typeface="Calibri"/>
                <a:cs typeface="Calibri"/>
                <a:sym typeface="Calibri"/>
              </a:rPr>
              <a:t>pratiche</a:t>
            </a:r>
            <a:r>
              <a:rPr lang="en-GB" dirty="0">
                <a:latin typeface="Calibri"/>
                <a:ea typeface="Calibri"/>
                <a:cs typeface="Calibri"/>
                <a:sym typeface="Calibri"/>
              </a:rPr>
              <a:t> </a:t>
            </a:r>
            <a:r>
              <a:rPr lang="en-GB" dirty="0" err="1">
                <a:latin typeface="Calibri"/>
                <a:ea typeface="Calibri"/>
                <a:cs typeface="Calibri"/>
                <a:sym typeface="Calibri"/>
              </a:rPr>
              <a:t>turistiche</a:t>
            </a:r>
            <a:r>
              <a:rPr lang="en-GB" dirty="0">
                <a:latin typeface="Calibri"/>
                <a:ea typeface="Calibri"/>
                <a:cs typeface="Calibri"/>
                <a:sym typeface="Calibri"/>
              </a:rPr>
              <a:t> </a:t>
            </a:r>
            <a:r>
              <a:rPr lang="en-GB" dirty="0" err="1">
                <a:latin typeface="Calibri"/>
                <a:ea typeface="Calibri"/>
                <a:cs typeface="Calibri"/>
                <a:sym typeface="Calibri"/>
              </a:rPr>
              <a:t>sostenibili</a:t>
            </a:r>
            <a:r>
              <a:rPr lang="en-GB" dirty="0">
                <a:latin typeface="Calibri"/>
                <a:ea typeface="Calibri"/>
                <a:cs typeface="Calibri"/>
                <a:sym typeface="Calibri"/>
              </a:rPr>
              <a:t>, </a:t>
            </a:r>
            <a:r>
              <a:rPr lang="en-GB" dirty="0" err="1">
                <a:latin typeface="Calibri"/>
                <a:ea typeface="Calibri"/>
                <a:cs typeface="Calibri"/>
                <a:sym typeface="Calibri"/>
              </a:rPr>
              <a:t>contribuisce</a:t>
            </a:r>
            <a:r>
              <a:rPr lang="en-GB" dirty="0">
                <a:latin typeface="Calibri"/>
                <a:ea typeface="Calibri"/>
                <a:cs typeface="Calibri"/>
                <a:sym typeface="Calibri"/>
              </a:rPr>
              <a:t> </a:t>
            </a:r>
            <a:r>
              <a:rPr lang="en-GB" dirty="0" err="1">
                <a:latin typeface="Calibri"/>
                <a:ea typeface="Calibri"/>
                <a:cs typeface="Calibri"/>
                <a:sym typeface="Calibri"/>
              </a:rPr>
              <a:t>alla</a:t>
            </a:r>
            <a:r>
              <a:rPr lang="en-GB" dirty="0">
                <a:latin typeface="Calibri"/>
                <a:ea typeface="Calibri"/>
                <a:cs typeface="Calibri"/>
                <a:sym typeface="Calibri"/>
              </a:rPr>
              <a:t> </a:t>
            </a:r>
            <a:r>
              <a:rPr lang="en-GB" dirty="0" err="1">
                <a:latin typeface="Calibri"/>
                <a:ea typeface="Calibri"/>
                <a:cs typeface="Calibri"/>
                <a:sym typeface="Calibri"/>
              </a:rPr>
              <a:t>protezione</a:t>
            </a:r>
            <a:r>
              <a:rPr lang="en-GB" dirty="0">
                <a:latin typeface="Calibri"/>
                <a:ea typeface="Calibri"/>
                <a:cs typeface="Calibri"/>
                <a:sym typeface="Calibri"/>
              </a:rPr>
              <a:t> </a:t>
            </a:r>
            <a:r>
              <a:rPr lang="en-GB" dirty="0" err="1">
                <a:latin typeface="Calibri"/>
                <a:ea typeface="Calibri"/>
                <a:cs typeface="Calibri"/>
                <a:sym typeface="Calibri"/>
              </a:rPr>
              <a:t>degli</a:t>
            </a:r>
            <a:r>
              <a:rPr lang="en-GB" dirty="0">
                <a:latin typeface="Calibri"/>
                <a:ea typeface="Calibri"/>
                <a:cs typeface="Calibri"/>
                <a:sym typeface="Calibri"/>
              </a:rPr>
              <a:t> habitat </a:t>
            </a:r>
            <a:r>
              <a:rPr lang="en-GB" dirty="0" err="1">
                <a:latin typeface="Calibri"/>
                <a:ea typeface="Calibri"/>
                <a:cs typeface="Calibri"/>
                <a:sym typeface="Calibri"/>
              </a:rPr>
              <a:t>naturali</a:t>
            </a:r>
            <a:r>
              <a:rPr lang="en-GB" dirty="0">
                <a:latin typeface="Calibri"/>
                <a:ea typeface="Calibri"/>
                <a:cs typeface="Calibri"/>
                <a:sym typeface="Calibri"/>
              </a:rPr>
              <a:t>, </a:t>
            </a:r>
            <a:r>
              <a:rPr lang="en-GB" dirty="0" err="1">
                <a:latin typeface="Calibri"/>
                <a:ea typeface="Calibri"/>
                <a:cs typeface="Calibri"/>
                <a:sym typeface="Calibri"/>
              </a:rPr>
              <a:t>delle</a:t>
            </a:r>
            <a:r>
              <a:rPr lang="en-GB" dirty="0">
                <a:latin typeface="Calibri"/>
                <a:ea typeface="Calibri"/>
                <a:cs typeface="Calibri"/>
                <a:sym typeface="Calibri"/>
              </a:rPr>
              <a:t> specie in </a:t>
            </a:r>
            <a:r>
              <a:rPr lang="en-GB" dirty="0" err="1">
                <a:latin typeface="Calibri"/>
                <a:ea typeface="Calibri"/>
                <a:cs typeface="Calibri"/>
                <a:sym typeface="Calibri"/>
              </a:rPr>
              <a:t>pericolo</a:t>
            </a:r>
            <a:r>
              <a:rPr lang="en-GB" dirty="0">
                <a:latin typeface="Calibri"/>
                <a:ea typeface="Calibri"/>
                <a:cs typeface="Calibri"/>
                <a:sym typeface="Calibri"/>
              </a:rPr>
              <a:t> e </a:t>
            </a:r>
            <a:r>
              <a:rPr lang="en-GB" dirty="0" err="1">
                <a:latin typeface="Calibri"/>
                <a:ea typeface="Calibri"/>
                <a:cs typeface="Calibri"/>
                <a:sym typeface="Calibri"/>
              </a:rPr>
              <a:t>degli</a:t>
            </a:r>
            <a:r>
              <a:rPr lang="en-GB" dirty="0">
                <a:latin typeface="Calibri"/>
                <a:ea typeface="Calibri"/>
                <a:cs typeface="Calibri"/>
                <a:sym typeface="Calibri"/>
              </a:rPr>
              <a:t> </a:t>
            </a:r>
            <a:r>
              <a:rPr lang="en-GB" dirty="0" err="1">
                <a:latin typeface="Calibri"/>
                <a:ea typeface="Calibri"/>
                <a:cs typeface="Calibri"/>
                <a:sym typeface="Calibri"/>
              </a:rPr>
              <a:t>ecosistemi</a:t>
            </a:r>
            <a:r>
              <a:rPr lang="en-GB" dirty="0">
                <a:latin typeface="Calibri"/>
                <a:ea typeface="Calibri"/>
                <a:cs typeface="Calibri"/>
                <a:sym typeface="Calibri"/>
              </a:rPr>
              <a:t> </a:t>
            </a:r>
            <a:r>
              <a:rPr lang="en-GB" dirty="0" err="1">
                <a:latin typeface="Calibri"/>
                <a:ea typeface="Calibri"/>
                <a:cs typeface="Calibri"/>
                <a:sym typeface="Calibri"/>
              </a:rPr>
              <a:t>fragili</a:t>
            </a:r>
            <a:r>
              <a:rPr lang="en-GB"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400"/>
              <a:buNone/>
            </a:pPr>
            <a:endParaRPr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400"/>
              <a:buNone/>
            </a:pPr>
            <a:r>
              <a:rPr lang="en-GB" b="1" dirty="0">
                <a:latin typeface="Calibri"/>
                <a:ea typeface="Calibri"/>
                <a:cs typeface="Calibri"/>
                <a:sym typeface="Calibri"/>
              </a:rPr>
              <a:t>2. </a:t>
            </a:r>
            <a:r>
              <a:rPr lang="en-GB" b="1" dirty="0" err="1">
                <a:latin typeface="Calibri"/>
                <a:ea typeface="Calibri"/>
                <a:cs typeface="Calibri"/>
                <a:sym typeface="Calibri"/>
              </a:rPr>
              <a:t>Consapevolezza</a:t>
            </a:r>
            <a:r>
              <a:rPr lang="en-GB" b="1" dirty="0">
                <a:latin typeface="Calibri"/>
                <a:ea typeface="Calibri"/>
                <a:cs typeface="Calibri"/>
                <a:sym typeface="Calibri"/>
              </a:rPr>
              <a:t> ed </a:t>
            </a:r>
            <a:r>
              <a:rPr lang="en-GB" b="1" dirty="0" err="1">
                <a:latin typeface="Calibri"/>
                <a:ea typeface="Calibri"/>
                <a:cs typeface="Calibri"/>
                <a:sym typeface="Calibri"/>
              </a:rPr>
              <a:t>educazione</a:t>
            </a:r>
            <a:r>
              <a:rPr lang="en-GB" b="1" dirty="0">
                <a:latin typeface="Calibri"/>
                <a:ea typeface="Calibri"/>
                <a:cs typeface="Calibri"/>
                <a:sym typeface="Calibri"/>
              </a:rPr>
              <a:t>: </a:t>
            </a:r>
            <a:r>
              <a:rPr lang="en-GB" dirty="0" err="1">
                <a:latin typeface="Calibri"/>
                <a:ea typeface="Calibri"/>
                <a:cs typeface="Calibri"/>
                <a:sym typeface="Calibri"/>
              </a:rPr>
              <a:t>L'ecoturismo</a:t>
            </a:r>
            <a:r>
              <a:rPr lang="en-GB" dirty="0">
                <a:latin typeface="Calibri"/>
                <a:ea typeface="Calibri"/>
                <a:cs typeface="Calibri"/>
                <a:sym typeface="Calibri"/>
              </a:rPr>
              <a:t> </a:t>
            </a:r>
            <a:r>
              <a:rPr lang="en-GB" dirty="0" err="1">
                <a:latin typeface="Calibri"/>
                <a:ea typeface="Calibri"/>
                <a:cs typeface="Calibri"/>
                <a:sym typeface="Calibri"/>
              </a:rPr>
              <a:t>offre</a:t>
            </a:r>
            <a:r>
              <a:rPr lang="en-GB" dirty="0">
                <a:latin typeface="Calibri"/>
                <a:ea typeface="Calibri"/>
                <a:cs typeface="Calibri"/>
                <a:sym typeface="Calibri"/>
              </a:rPr>
              <a:t> ai </a:t>
            </a:r>
            <a:r>
              <a:rPr lang="en-GB" dirty="0" err="1">
                <a:latin typeface="Calibri"/>
                <a:ea typeface="Calibri"/>
                <a:cs typeface="Calibri"/>
                <a:sym typeface="Calibri"/>
              </a:rPr>
              <a:t>visitatori</a:t>
            </a:r>
            <a:r>
              <a:rPr lang="en-GB" dirty="0">
                <a:latin typeface="Calibri"/>
                <a:ea typeface="Calibri"/>
                <a:cs typeface="Calibri"/>
                <a:sym typeface="Calibri"/>
              </a:rPr>
              <a:t> </a:t>
            </a:r>
            <a:r>
              <a:rPr lang="en-GB" dirty="0" err="1">
                <a:latin typeface="Calibri"/>
                <a:ea typeface="Calibri"/>
                <a:cs typeface="Calibri"/>
                <a:sym typeface="Calibri"/>
              </a:rPr>
              <a:t>l'opportunità</a:t>
            </a:r>
            <a:r>
              <a:rPr lang="en-GB" dirty="0">
                <a:latin typeface="Calibri"/>
                <a:ea typeface="Calibri"/>
                <a:cs typeface="Calibri"/>
                <a:sym typeface="Calibri"/>
              </a:rPr>
              <a:t> di </a:t>
            </a:r>
            <a:r>
              <a:rPr lang="en-GB" dirty="0" err="1">
                <a:latin typeface="Calibri"/>
                <a:ea typeface="Calibri"/>
                <a:cs typeface="Calibri"/>
                <a:sym typeface="Calibri"/>
              </a:rPr>
              <a:t>conoscere</a:t>
            </a:r>
            <a:r>
              <a:rPr lang="en-GB" dirty="0">
                <a:latin typeface="Calibri"/>
                <a:ea typeface="Calibri"/>
                <a:cs typeface="Calibri"/>
                <a:sym typeface="Calibri"/>
              </a:rPr>
              <a:t> la natura, la </a:t>
            </a:r>
            <a:r>
              <a:rPr lang="en-GB" dirty="0" err="1">
                <a:latin typeface="Calibri"/>
                <a:ea typeface="Calibri"/>
                <a:cs typeface="Calibri"/>
                <a:sym typeface="Calibri"/>
              </a:rPr>
              <a:t>conservazione</a:t>
            </a:r>
            <a:r>
              <a:rPr lang="en-GB" dirty="0">
                <a:latin typeface="Calibri"/>
                <a:ea typeface="Calibri"/>
                <a:cs typeface="Calibri"/>
                <a:sym typeface="Calibri"/>
              </a:rPr>
              <a:t> e le culture </a:t>
            </a:r>
            <a:r>
              <a:rPr lang="en-GB" dirty="0" err="1">
                <a:latin typeface="Calibri"/>
                <a:ea typeface="Calibri"/>
                <a:cs typeface="Calibri"/>
                <a:sym typeface="Calibri"/>
              </a:rPr>
              <a:t>locali</a:t>
            </a:r>
            <a:r>
              <a:rPr lang="en-GB" dirty="0">
                <a:latin typeface="Calibri"/>
                <a:ea typeface="Calibri"/>
                <a:cs typeface="Calibri"/>
                <a:sym typeface="Calibri"/>
              </a:rPr>
              <a:t>. </a:t>
            </a:r>
            <a:r>
              <a:rPr lang="en-GB" dirty="0" err="1">
                <a:latin typeface="Calibri"/>
                <a:ea typeface="Calibri"/>
                <a:cs typeface="Calibri"/>
                <a:sym typeface="Calibri"/>
              </a:rPr>
              <a:t>Promuovendo</a:t>
            </a:r>
            <a:r>
              <a:rPr lang="en-GB" dirty="0">
                <a:latin typeface="Calibri"/>
                <a:ea typeface="Calibri"/>
                <a:cs typeface="Calibri"/>
                <a:sym typeface="Calibri"/>
              </a:rPr>
              <a:t> </a:t>
            </a:r>
            <a:r>
              <a:rPr lang="en-GB" dirty="0" err="1">
                <a:latin typeface="Calibri"/>
                <a:ea typeface="Calibri"/>
                <a:cs typeface="Calibri"/>
                <a:sym typeface="Calibri"/>
              </a:rPr>
              <a:t>l'educazione</a:t>
            </a:r>
            <a:r>
              <a:rPr lang="en-GB" dirty="0">
                <a:latin typeface="Calibri"/>
                <a:ea typeface="Calibri"/>
                <a:cs typeface="Calibri"/>
                <a:sym typeface="Calibri"/>
              </a:rPr>
              <a:t> </a:t>
            </a:r>
            <a:r>
              <a:rPr lang="en-GB" dirty="0" err="1">
                <a:latin typeface="Calibri"/>
                <a:ea typeface="Calibri"/>
                <a:cs typeface="Calibri"/>
                <a:sym typeface="Calibri"/>
              </a:rPr>
              <a:t>ambientale</a:t>
            </a:r>
            <a:r>
              <a:rPr lang="en-GB" dirty="0">
                <a:latin typeface="Calibri"/>
                <a:ea typeface="Calibri"/>
                <a:cs typeface="Calibri"/>
                <a:sym typeface="Calibri"/>
              </a:rPr>
              <a:t> e la </a:t>
            </a:r>
            <a:r>
              <a:rPr lang="en-GB" dirty="0" err="1">
                <a:latin typeface="Calibri"/>
                <a:ea typeface="Calibri"/>
                <a:cs typeface="Calibri"/>
                <a:sym typeface="Calibri"/>
              </a:rPr>
              <a:t>consapevolezza</a:t>
            </a:r>
            <a:r>
              <a:rPr lang="en-GB" dirty="0">
                <a:latin typeface="Calibri"/>
                <a:ea typeface="Calibri"/>
                <a:cs typeface="Calibri"/>
                <a:sym typeface="Calibri"/>
              </a:rPr>
              <a:t> </a:t>
            </a:r>
            <a:r>
              <a:rPr lang="en-GB" dirty="0" err="1">
                <a:latin typeface="Calibri"/>
                <a:ea typeface="Calibri"/>
                <a:cs typeface="Calibri"/>
                <a:sym typeface="Calibri"/>
              </a:rPr>
              <a:t>dei</a:t>
            </a:r>
            <a:r>
              <a:rPr lang="en-GB" dirty="0">
                <a:latin typeface="Calibri"/>
                <a:ea typeface="Calibri"/>
                <a:cs typeface="Calibri"/>
                <a:sym typeface="Calibri"/>
              </a:rPr>
              <a:t> </a:t>
            </a:r>
            <a:r>
              <a:rPr lang="en-GB" dirty="0" err="1">
                <a:latin typeface="Calibri"/>
                <a:ea typeface="Calibri"/>
                <a:cs typeface="Calibri"/>
                <a:sym typeface="Calibri"/>
              </a:rPr>
              <a:t>problemi</a:t>
            </a:r>
            <a:r>
              <a:rPr lang="en-GB" dirty="0">
                <a:latin typeface="Calibri"/>
                <a:ea typeface="Calibri"/>
                <a:cs typeface="Calibri"/>
                <a:sym typeface="Calibri"/>
              </a:rPr>
              <a:t> </a:t>
            </a:r>
            <a:r>
              <a:rPr lang="en-GB" dirty="0" err="1">
                <a:latin typeface="Calibri"/>
                <a:ea typeface="Calibri"/>
                <a:cs typeface="Calibri"/>
                <a:sym typeface="Calibri"/>
              </a:rPr>
              <a:t>ecologici</a:t>
            </a:r>
            <a:r>
              <a:rPr lang="en-GB" dirty="0">
                <a:latin typeface="Calibri"/>
                <a:ea typeface="Calibri"/>
                <a:cs typeface="Calibri"/>
                <a:sym typeface="Calibri"/>
              </a:rPr>
              <a:t>, </a:t>
            </a:r>
            <a:r>
              <a:rPr lang="en-GB" dirty="0" err="1">
                <a:latin typeface="Calibri"/>
                <a:ea typeface="Calibri"/>
                <a:cs typeface="Calibri"/>
                <a:sym typeface="Calibri"/>
              </a:rPr>
              <a:t>favorisce</a:t>
            </a:r>
            <a:r>
              <a:rPr lang="en-GB" dirty="0">
                <a:latin typeface="Calibri"/>
                <a:ea typeface="Calibri"/>
                <a:cs typeface="Calibri"/>
                <a:sym typeface="Calibri"/>
              </a:rPr>
              <a:t> </a:t>
            </a:r>
            <a:r>
              <a:rPr lang="en-GB" dirty="0" err="1">
                <a:latin typeface="Calibri"/>
                <a:ea typeface="Calibri"/>
                <a:cs typeface="Calibri"/>
                <a:sym typeface="Calibri"/>
              </a:rPr>
              <a:t>una</a:t>
            </a:r>
            <a:r>
              <a:rPr lang="en-GB" dirty="0">
                <a:latin typeface="Calibri"/>
                <a:ea typeface="Calibri"/>
                <a:cs typeface="Calibri"/>
                <a:sym typeface="Calibri"/>
              </a:rPr>
              <a:t> </a:t>
            </a:r>
            <a:r>
              <a:rPr lang="en-GB" dirty="0" err="1">
                <a:latin typeface="Calibri"/>
                <a:ea typeface="Calibri"/>
                <a:cs typeface="Calibri"/>
                <a:sym typeface="Calibri"/>
              </a:rPr>
              <a:t>migliore</a:t>
            </a:r>
            <a:r>
              <a:rPr lang="en-GB" dirty="0">
                <a:latin typeface="Calibri"/>
                <a:ea typeface="Calibri"/>
                <a:cs typeface="Calibri"/>
                <a:sym typeface="Calibri"/>
              </a:rPr>
              <a:t> </a:t>
            </a:r>
            <a:r>
              <a:rPr lang="en-GB" dirty="0" err="1">
                <a:latin typeface="Calibri"/>
                <a:ea typeface="Calibri"/>
                <a:cs typeface="Calibri"/>
                <a:sym typeface="Calibri"/>
              </a:rPr>
              <a:t>comprensione</a:t>
            </a:r>
            <a:r>
              <a:rPr lang="en-GB" dirty="0">
                <a:latin typeface="Calibri"/>
                <a:ea typeface="Calibri"/>
                <a:cs typeface="Calibri"/>
                <a:sym typeface="Calibri"/>
              </a:rPr>
              <a:t> e </a:t>
            </a:r>
            <a:r>
              <a:rPr lang="en-GB" dirty="0" err="1">
                <a:latin typeface="Calibri"/>
                <a:ea typeface="Calibri"/>
                <a:cs typeface="Calibri"/>
                <a:sym typeface="Calibri"/>
              </a:rPr>
              <a:t>apprezzamento</a:t>
            </a:r>
            <a:r>
              <a:rPr lang="en-GB" dirty="0">
                <a:latin typeface="Calibri"/>
                <a:ea typeface="Calibri"/>
                <a:cs typeface="Calibri"/>
                <a:sym typeface="Calibri"/>
              </a:rPr>
              <a:t> </a:t>
            </a:r>
            <a:r>
              <a:rPr lang="en-GB" dirty="0" err="1">
                <a:latin typeface="Calibri"/>
                <a:ea typeface="Calibri"/>
                <a:cs typeface="Calibri"/>
                <a:sym typeface="Calibri"/>
              </a:rPr>
              <a:t>dell'ambiente</a:t>
            </a:r>
            <a:r>
              <a:rPr lang="en-GB" dirty="0">
                <a:latin typeface="Calibri"/>
                <a:ea typeface="Calibri"/>
                <a:cs typeface="Calibri"/>
                <a:sym typeface="Calibri"/>
              </a:rPr>
              <a:t>, </a:t>
            </a:r>
            <a:r>
              <a:rPr lang="en-GB" dirty="0" err="1">
                <a:latin typeface="Calibri"/>
                <a:ea typeface="Calibri"/>
                <a:cs typeface="Calibri"/>
                <a:sym typeface="Calibri"/>
              </a:rPr>
              <a:t>che</a:t>
            </a:r>
            <a:r>
              <a:rPr lang="en-GB" dirty="0">
                <a:latin typeface="Calibri"/>
                <a:ea typeface="Calibri"/>
                <a:cs typeface="Calibri"/>
                <a:sym typeface="Calibri"/>
              </a:rPr>
              <a:t> </a:t>
            </a:r>
            <a:r>
              <a:rPr lang="en-GB" dirty="0" err="1">
                <a:latin typeface="Calibri"/>
                <a:ea typeface="Calibri"/>
                <a:cs typeface="Calibri"/>
                <a:sym typeface="Calibri"/>
              </a:rPr>
              <a:t>può</a:t>
            </a:r>
            <a:r>
              <a:rPr lang="en-GB" dirty="0">
                <a:latin typeface="Calibri"/>
                <a:ea typeface="Calibri"/>
                <a:cs typeface="Calibri"/>
                <a:sym typeface="Calibri"/>
              </a:rPr>
              <a:t> </a:t>
            </a:r>
            <a:r>
              <a:rPr lang="en-GB" dirty="0" err="1">
                <a:latin typeface="Calibri"/>
                <a:ea typeface="Calibri"/>
                <a:cs typeface="Calibri"/>
                <a:sym typeface="Calibri"/>
              </a:rPr>
              <a:t>portare</a:t>
            </a:r>
            <a:r>
              <a:rPr lang="en-GB" dirty="0">
                <a:latin typeface="Calibri"/>
                <a:ea typeface="Calibri"/>
                <a:cs typeface="Calibri"/>
                <a:sym typeface="Calibri"/>
              </a:rPr>
              <a:t> a </a:t>
            </a:r>
            <a:r>
              <a:rPr lang="en-GB" dirty="0" err="1">
                <a:latin typeface="Calibri"/>
                <a:ea typeface="Calibri"/>
                <a:cs typeface="Calibri"/>
                <a:sym typeface="Calibri"/>
              </a:rPr>
              <a:t>comportamenti</a:t>
            </a:r>
            <a:r>
              <a:rPr lang="en-GB" dirty="0">
                <a:latin typeface="Calibri"/>
                <a:ea typeface="Calibri"/>
                <a:cs typeface="Calibri"/>
                <a:sym typeface="Calibri"/>
              </a:rPr>
              <a:t> </a:t>
            </a:r>
            <a:r>
              <a:rPr lang="en-GB" dirty="0" err="1">
                <a:latin typeface="Calibri"/>
                <a:ea typeface="Calibri"/>
                <a:cs typeface="Calibri"/>
                <a:sym typeface="Calibri"/>
              </a:rPr>
              <a:t>più</a:t>
            </a:r>
            <a:r>
              <a:rPr lang="en-GB" dirty="0">
                <a:latin typeface="Calibri"/>
                <a:ea typeface="Calibri"/>
                <a:cs typeface="Calibri"/>
                <a:sym typeface="Calibri"/>
              </a:rPr>
              <a:t> </a:t>
            </a:r>
            <a:r>
              <a:rPr lang="en-GB" dirty="0" err="1">
                <a:latin typeface="Calibri"/>
                <a:ea typeface="Calibri"/>
                <a:cs typeface="Calibri"/>
                <a:sym typeface="Calibri"/>
              </a:rPr>
              <a:t>rispettosi</a:t>
            </a:r>
            <a:r>
              <a:rPr lang="en-GB" dirty="0">
                <a:latin typeface="Calibri"/>
                <a:ea typeface="Calibri"/>
                <a:cs typeface="Calibri"/>
                <a:sym typeface="Calibri"/>
              </a:rPr>
              <a:t> </a:t>
            </a:r>
            <a:r>
              <a:rPr lang="en-GB" dirty="0" err="1">
                <a:latin typeface="Calibri"/>
                <a:ea typeface="Calibri"/>
                <a:cs typeface="Calibri"/>
                <a:sym typeface="Calibri"/>
              </a:rPr>
              <a:t>della</a:t>
            </a:r>
            <a:r>
              <a:rPr lang="en-GB" dirty="0">
                <a:latin typeface="Calibri"/>
                <a:ea typeface="Calibri"/>
                <a:cs typeface="Calibri"/>
                <a:sym typeface="Calibri"/>
              </a:rPr>
              <a:t> natura.</a:t>
            </a:r>
            <a:endParaRPr dirty="0"/>
          </a:p>
          <a:p>
            <a:pPr marL="0" lvl="0" indent="0" algn="just" rtl="0">
              <a:lnSpc>
                <a:spcPct val="100000"/>
              </a:lnSpc>
              <a:spcBef>
                <a:spcPts val="0"/>
              </a:spcBef>
              <a:spcAft>
                <a:spcPts val="0"/>
              </a:spcAft>
              <a:buClr>
                <a:srgbClr val="6D6E71"/>
              </a:buClr>
              <a:buSzPts val="1400"/>
              <a:buNone/>
            </a:pPr>
            <a:endParaRPr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400"/>
              <a:buNone/>
            </a:pPr>
            <a:r>
              <a:rPr lang="en-GB" b="1" dirty="0">
                <a:latin typeface="Calibri"/>
                <a:ea typeface="Calibri"/>
                <a:cs typeface="Calibri"/>
                <a:sym typeface="Calibri"/>
              </a:rPr>
              <a:t>3. </a:t>
            </a:r>
            <a:r>
              <a:rPr lang="en-GB" b="1" dirty="0" err="1">
                <a:latin typeface="Calibri"/>
                <a:ea typeface="Calibri"/>
                <a:cs typeface="Calibri"/>
                <a:sym typeface="Calibri"/>
              </a:rPr>
              <a:t>Sviluppo</a:t>
            </a:r>
            <a:r>
              <a:rPr lang="en-GB" b="1" dirty="0">
                <a:latin typeface="Calibri"/>
                <a:ea typeface="Calibri"/>
                <a:cs typeface="Calibri"/>
                <a:sym typeface="Calibri"/>
              </a:rPr>
              <a:t> </a:t>
            </a:r>
            <a:r>
              <a:rPr lang="en-GB" b="1" dirty="0" err="1">
                <a:latin typeface="Calibri"/>
                <a:ea typeface="Calibri"/>
                <a:cs typeface="Calibri"/>
                <a:sym typeface="Calibri"/>
              </a:rPr>
              <a:t>economico</a:t>
            </a:r>
            <a:r>
              <a:rPr lang="en-GB" b="1" dirty="0">
                <a:latin typeface="Calibri"/>
                <a:ea typeface="Calibri"/>
                <a:cs typeface="Calibri"/>
                <a:sym typeface="Calibri"/>
              </a:rPr>
              <a:t> locale: </a:t>
            </a:r>
            <a:r>
              <a:rPr lang="en-GB" dirty="0" err="1">
                <a:latin typeface="Calibri"/>
                <a:ea typeface="Calibri"/>
                <a:cs typeface="Calibri"/>
                <a:sym typeface="Calibri"/>
              </a:rPr>
              <a:t>L'ecoturismo</a:t>
            </a:r>
            <a:r>
              <a:rPr lang="en-GB" dirty="0">
                <a:latin typeface="Calibri"/>
                <a:ea typeface="Calibri"/>
                <a:cs typeface="Calibri"/>
                <a:sym typeface="Calibri"/>
              </a:rPr>
              <a:t> </a:t>
            </a:r>
            <a:r>
              <a:rPr lang="en-GB" dirty="0" err="1">
                <a:latin typeface="Calibri"/>
                <a:ea typeface="Calibri"/>
                <a:cs typeface="Calibri"/>
                <a:sym typeface="Calibri"/>
              </a:rPr>
              <a:t>può</a:t>
            </a:r>
            <a:r>
              <a:rPr lang="en-GB" dirty="0">
                <a:latin typeface="Calibri"/>
                <a:ea typeface="Calibri"/>
                <a:cs typeface="Calibri"/>
                <a:sym typeface="Calibri"/>
              </a:rPr>
              <a:t> </a:t>
            </a:r>
            <a:r>
              <a:rPr lang="en-GB" dirty="0" err="1">
                <a:latin typeface="Calibri"/>
                <a:ea typeface="Calibri"/>
                <a:cs typeface="Calibri"/>
                <a:sym typeface="Calibri"/>
              </a:rPr>
              <a:t>essere</a:t>
            </a:r>
            <a:r>
              <a:rPr lang="en-GB" dirty="0">
                <a:latin typeface="Calibri"/>
                <a:ea typeface="Calibri"/>
                <a:cs typeface="Calibri"/>
                <a:sym typeface="Calibri"/>
              </a:rPr>
              <a:t> </a:t>
            </a:r>
            <a:r>
              <a:rPr lang="en-GB" dirty="0" err="1">
                <a:latin typeface="Calibri"/>
                <a:ea typeface="Calibri"/>
                <a:cs typeface="Calibri"/>
                <a:sym typeface="Calibri"/>
              </a:rPr>
              <a:t>una</a:t>
            </a:r>
            <a:r>
              <a:rPr lang="en-GB" dirty="0">
                <a:latin typeface="Calibri"/>
                <a:ea typeface="Calibri"/>
                <a:cs typeface="Calibri"/>
                <a:sym typeface="Calibri"/>
              </a:rPr>
              <a:t> </a:t>
            </a:r>
            <a:r>
              <a:rPr lang="en-GB" dirty="0" err="1">
                <a:latin typeface="Calibri"/>
                <a:ea typeface="Calibri"/>
                <a:cs typeface="Calibri"/>
                <a:sym typeface="Calibri"/>
              </a:rPr>
              <a:t>fonte</a:t>
            </a:r>
            <a:r>
              <a:rPr lang="en-GB" dirty="0">
                <a:latin typeface="Calibri"/>
                <a:ea typeface="Calibri"/>
                <a:cs typeface="Calibri"/>
                <a:sym typeface="Calibri"/>
              </a:rPr>
              <a:t> </a:t>
            </a:r>
            <a:r>
              <a:rPr lang="en-GB" dirty="0" err="1">
                <a:latin typeface="Calibri"/>
                <a:ea typeface="Calibri"/>
                <a:cs typeface="Calibri"/>
                <a:sym typeface="Calibri"/>
              </a:rPr>
              <a:t>significativa</a:t>
            </a:r>
            <a:r>
              <a:rPr lang="en-GB" dirty="0">
                <a:latin typeface="Calibri"/>
                <a:ea typeface="Calibri"/>
                <a:cs typeface="Calibri"/>
                <a:sym typeface="Calibri"/>
              </a:rPr>
              <a:t> di </a:t>
            </a:r>
            <a:r>
              <a:rPr lang="en-GB" dirty="0" err="1">
                <a:latin typeface="Calibri"/>
                <a:ea typeface="Calibri"/>
                <a:cs typeface="Calibri"/>
                <a:sym typeface="Calibri"/>
              </a:rPr>
              <a:t>reddito</a:t>
            </a:r>
            <a:r>
              <a:rPr lang="en-GB" dirty="0">
                <a:latin typeface="Calibri"/>
                <a:ea typeface="Calibri"/>
                <a:cs typeface="Calibri"/>
                <a:sym typeface="Calibri"/>
              </a:rPr>
              <a:t> per le </a:t>
            </a:r>
            <a:r>
              <a:rPr lang="en-GB" dirty="0" err="1">
                <a:latin typeface="Calibri"/>
                <a:ea typeface="Calibri"/>
                <a:cs typeface="Calibri"/>
                <a:sym typeface="Calibri"/>
              </a:rPr>
              <a:t>comunità</a:t>
            </a:r>
            <a:r>
              <a:rPr lang="en-GB" dirty="0">
                <a:latin typeface="Calibri"/>
                <a:ea typeface="Calibri"/>
                <a:cs typeface="Calibri"/>
                <a:sym typeface="Calibri"/>
              </a:rPr>
              <a:t> </a:t>
            </a:r>
            <a:r>
              <a:rPr lang="en-GB" dirty="0" err="1">
                <a:latin typeface="Calibri"/>
                <a:ea typeface="Calibri"/>
                <a:cs typeface="Calibri"/>
                <a:sym typeface="Calibri"/>
              </a:rPr>
              <a:t>locali</a:t>
            </a:r>
            <a:r>
              <a:rPr lang="en-GB" dirty="0">
                <a:latin typeface="Calibri"/>
                <a:ea typeface="Calibri"/>
                <a:cs typeface="Calibri"/>
                <a:sym typeface="Calibri"/>
              </a:rPr>
              <a:t>, </a:t>
            </a:r>
            <a:r>
              <a:rPr lang="en-GB" dirty="0" err="1">
                <a:latin typeface="Calibri"/>
                <a:ea typeface="Calibri"/>
                <a:cs typeface="Calibri"/>
                <a:sym typeface="Calibri"/>
              </a:rPr>
              <a:t>fornendo</a:t>
            </a:r>
            <a:r>
              <a:rPr lang="en-GB" dirty="0">
                <a:latin typeface="Calibri"/>
                <a:ea typeface="Calibri"/>
                <a:cs typeface="Calibri"/>
                <a:sym typeface="Calibri"/>
              </a:rPr>
              <a:t> </a:t>
            </a:r>
            <a:r>
              <a:rPr lang="en-GB" dirty="0" err="1">
                <a:latin typeface="Calibri"/>
                <a:ea typeface="Calibri"/>
                <a:cs typeface="Calibri"/>
                <a:sym typeface="Calibri"/>
              </a:rPr>
              <a:t>posti</a:t>
            </a:r>
            <a:r>
              <a:rPr lang="en-GB" dirty="0">
                <a:latin typeface="Calibri"/>
                <a:ea typeface="Calibri"/>
                <a:cs typeface="Calibri"/>
                <a:sym typeface="Calibri"/>
              </a:rPr>
              <a:t> di </a:t>
            </a:r>
            <a:r>
              <a:rPr lang="en-GB" dirty="0" err="1">
                <a:latin typeface="Calibri"/>
                <a:ea typeface="Calibri"/>
                <a:cs typeface="Calibri"/>
                <a:sym typeface="Calibri"/>
              </a:rPr>
              <a:t>lavoro</a:t>
            </a:r>
            <a:r>
              <a:rPr lang="en-GB" dirty="0">
                <a:latin typeface="Calibri"/>
                <a:ea typeface="Calibri"/>
                <a:cs typeface="Calibri"/>
                <a:sym typeface="Calibri"/>
              </a:rPr>
              <a:t> </a:t>
            </a:r>
            <a:r>
              <a:rPr lang="en-GB" dirty="0" err="1">
                <a:latin typeface="Calibri"/>
                <a:ea typeface="Calibri"/>
                <a:cs typeface="Calibri"/>
                <a:sym typeface="Calibri"/>
              </a:rPr>
              <a:t>nei</a:t>
            </a:r>
            <a:r>
              <a:rPr lang="en-GB" dirty="0">
                <a:latin typeface="Calibri"/>
                <a:ea typeface="Calibri"/>
                <a:cs typeface="Calibri"/>
                <a:sym typeface="Calibri"/>
              </a:rPr>
              <a:t> </a:t>
            </a:r>
            <a:r>
              <a:rPr lang="en-GB" dirty="0" err="1">
                <a:latin typeface="Calibri"/>
                <a:ea typeface="Calibri"/>
                <a:cs typeface="Calibri"/>
                <a:sym typeface="Calibri"/>
              </a:rPr>
              <a:t>settori</a:t>
            </a:r>
            <a:r>
              <a:rPr lang="en-GB" dirty="0">
                <a:latin typeface="Calibri"/>
                <a:ea typeface="Calibri"/>
                <a:cs typeface="Calibri"/>
                <a:sym typeface="Calibri"/>
              </a:rPr>
              <a:t> del turismo, </a:t>
            </a:r>
            <a:r>
              <a:rPr lang="en-GB" dirty="0" err="1">
                <a:latin typeface="Calibri"/>
                <a:ea typeface="Calibri"/>
                <a:cs typeface="Calibri"/>
                <a:sym typeface="Calibri"/>
              </a:rPr>
              <a:t>dell'ospitalità</a:t>
            </a:r>
            <a:r>
              <a:rPr lang="en-GB" dirty="0">
                <a:latin typeface="Calibri"/>
                <a:ea typeface="Calibri"/>
                <a:cs typeface="Calibri"/>
                <a:sym typeface="Calibri"/>
              </a:rPr>
              <a:t>, </a:t>
            </a:r>
            <a:r>
              <a:rPr lang="en-GB" dirty="0" err="1">
                <a:latin typeface="Calibri"/>
                <a:ea typeface="Calibri"/>
                <a:cs typeface="Calibri"/>
                <a:sym typeface="Calibri"/>
              </a:rPr>
              <a:t>della</a:t>
            </a:r>
            <a:r>
              <a:rPr lang="en-GB" dirty="0">
                <a:latin typeface="Calibri"/>
                <a:ea typeface="Calibri"/>
                <a:cs typeface="Calibri"/>
                <a:sym typeface="Calibri"/>
              </a:rPr>
              <a:t> </a:t>
            </a:r>
            <a:r>
              <a:rPr lang="en-GB" dirty="0" err="1">
                <a:latin typeface="Calibri"/>
                <a:ea typeface="Calibri"/>
                <a:cs typeface="Calibri"/>
                <a:sym typeface="Calibri"/>
              </a:rPr>
              <a:t>ristorazione</a:t>
            </a:r>
            <a:r>
              <a:rPr lang="en-GB" dirty="0">
                <a:latin typeface="Calibri"/>
                <a:ea typeface="Calibri"/>
                <a:cs typeface="Calibri"/>
                <a:sym typeface="Calibri"/>
              </a:rPr>
              <a:t>, </a:t>
            </a:r>
            <a:r>
              <a:rPr lang="en-GB" dirty="0" err="1">
                <a:latin typeface="Calibri"/>
                <a:ea typeface="Calibri"/>
                <a:cs typeface="Calibri"/>
                <a:sym typeface="Calibri"/>
              </a:rPr>
              <a:t>dei</a:t>
            </a:r>
            <a:r>
              <a:rPr lang="en-GB" dirty="0">
                <a:latin typeface="Calibri"/>
                <a:ea typeface="Calibri"/>
                <a:cs typeface="Calibri"/>
                <a:sym typeface="Calibri"/>
              </a:rPr>
              <a:t> </a:t>
            </a:r>
            <a:r>
              <a:rPr lang="en-GB" dirty="0" err="1">
                <a:latin typeface="Calibri"/>
                <a:ea typeface="Calibri"/>
                <a:cs typeface="Calibri"/>
                <a:sym typeface="Calibri"/>
              </a:rPr>
              <a:t>trasporti</a:t>
            </a:r>
            <a:r>
              <a:rPr lang="en-GB" dirty="0">
                <a:latin typeface="Calibri"/>
                <a:ea typeface="Calibri"/>
                <a:cs typeface="Calibri"/>
                <a:sym typeface="Calibri"/>
              </a:rPr>
              <a:t> e </a:t>
            </a:r>
            <a:r>
              <a:rPr lang="en-GB" dirty="0" err="1">
                <a:latin typeface="Calibri"/>
                <a:ea typeface="Calibri"/>
                <a:cs typeface="Calibri"/>
                <a:sym typeface="Calibri"/>
              </a:rPr>
              <a:t>dei</a:t>
            </a:r>
            <a:r>
              <a:rPr lang="en-GB" dirty="0">
                <a:latin typeface="Calibri"/>
                <a:ea typeface="Calibri"/>
                <a:cs typeface="Calibri"/>
                <a:sym typeface="Calibri"/>
              </a:rPr>
              <a:t> </a:t>
            </a:r>
            <a:r>
              <a:rPr lang="en-GB" dirty="0" err="1">
                <a:latin typeface="Calibri"/>
                <a:ea typeface="Calibri"/>
                <a:cs typeface="Calibri"/>
                <a:sym typeface="Calibri"/>
              </a:rPr>
              <a:t>servizi</a:t>
            </a:r>
            <a:r>
              <a:rPr lang="en-GB" dirty="0">
                <a:latin typeface="Calibri"/>
                <a:ea typeface="Calibri"/>
                <a:cs typeface="Calibri"/>
                <a:sym typeface="Calibri"/>
              </a:rPr>
              <a:t> </a:t>
            </a:r>
            <a:r>
              <a:rPr lang="en-GB" dirty="0" err="1">
                <a:latin typeface="Calibri"/>
                <a:ea typeface="Calibri"/>
                <a:cs typeface="Calibri"/>
                <a:sym typeface="Calibri"/>
              </a:rPr>
              <a:t>correlati</a:t>
            </a:r>
            <a:r>
              <a:rPr lang="en-GB" dirty="0">
                <a:latin typeface="Calibri"/>
                <a:ea typeface="Calibri"/>
                <a:cs typeface="Calibri"/>
                <a:sym typeface="Calibri"/>
              </a:rPr>
              <a:t>. </a:t>
            </a:r>
            <a:r>
              <a:rPr lang="en-GB" dirty="0" err="1">
                <a:latin typeface="Calibri"/>
                <a:ea typeface="Calibri"/>
                <a:cs typeface="Calibri"/>
                <a:sym typeface="Calibri"/>
              </a:rPr>
              <a:t>Coinvolgendo</a:t>
            </a:r>
            <a:r>
              <a:rPr lang="en-GB" dirty="0">
                <a:latin typeface="Calibri"/>
                <a:ea typeface="Calibri"/>
                <a:cs typeface="Calibri"/>
                <a:sym typeface="Calibri"/>
              </a:rPr>
              <a:t> le </a:t>
            </a:r>
            <a:r>
              <a:rPr lang="en-GB" dirty="0" err="1">
                <a:latin typeface="Calibri"/>
                <a:ea typeface="Calibri"/>
                <a:cs typeface="Calibri"/>
                <a:sym typeface="Calibri"/>
              </a:rPr>
              <a:t>popolazioni</a:t>
            </a:r>
            <a:r>
              <a:rPr lang="en-GB" dirty="0">
                <a:latin typeface="Calibri"/>
                <a:ea typeface="Calibri"/>
                <a:cs typeface="Calibri"/>
                <a:sym typeface="Calibri"/>
              </a:rPr>
              <a:t> </a:t>
            </a:r>
            <a:r>
              <a:rPr lang="en-GB" dirty="0" err="1">
                <a:latin typeface="Calibri"/>
                <a:ea typeface="Calibri"/>
                <a:cs typeface="Calibri"/>
                <a:sym typeface="Calibri"/>
              </a:rPr>
              <a:t>locali</a:t>
            </a:r>
            <a:r>
              <a:rPr lang="en-GB" dirty="0">
                <a:latin typeface="Calibri"/>
                <a:ea typeface="Calibri"/>
                <a:cs typeface="Calibri"/>
                <a:sym typeface="Calibri"/>
              </a:rPr>
              <a:t> </a:t>
            </a:r>
            <a:r>
              <a:rPr lang="en-GB" dirty="0" err="1">
                <a:latin typeface="Calibri"/>
                <a:ea typeface="Calibri"/>
                <a:cs typeface="Calibri"/>
                <a:sym typeface="Calibri"/>
              </a:rPr>
              <a:t>nella</a:t>
            </a:r>
            <a:r>
              <a:rPr lang="en-GB" dirty="0">
                <a:latin typeface="Calibri"/>
                <a:ea typeface="Calibri"/>
                <a:cs typeface="Calibri"/>
                <a:sym typeface="Calibri"/>
              </a:rPr>
              <a:t> </a:t>
            </a:r>
            <a:r>
              <a:rPr lang="en-GB" dirty="0" err="1">
                <a:latin typeface="Calibri"/>
                <a:ea typeface="Calibri"/>
                <a:cs typeface="Calibri"/>
                <a:sym typeface="Calibri"/>
              </a:rPr>
              <a:t>pianificazione</a:t>
            </a:r>
            <a:r>
              <a:rPr lang="en-GB" dirty="0">
                <a:latin typeface="Calibri"/>
                <a:ea typeface="Calibri"/>
                <a:cs typeface="Calibri"/>
                <a:sym typeface="Calibri"/>
              </a:rPr>
              <a:t> e </a:t>
            </a:r>
            <a:r>
              <a:rPr lang="en-GB" dirty="0" err="1">
                <a:latin typeface="Calibri"/>
                <a:ea typeface="Calibri"/>
                <a:cs typeface="Calibri"/>
                <a:sym typeface="Calibri"/>
              </a:rPr>
              <a:t>nella</a:t>
            </a:r>
            <a:r>
              <a:rPr lang="en-GB" dirty="0">
                <a:latin typeface="Calibri"/>
                <a:ea typeface="Calibri"/>
                <a:cs typeface="Calibri"/>
                <a:sym typeface="Calibri"/>
              </a:rPr>
              <a:t> </a:t>
            </a:r>
            <a:r>
              <a:rPr lang="en-GB" dirty="0" err="1">
                <a:latin typeface="Calibri"/>
                <a:ea typeface="Calibri"/>
                <a:cs typeface="Calibri"/>
                <a:sym typeface="Calibri"/>
              </a:rPr>
              <a:t>gestione</a:t>
            </a:r>
            <a:r>
              <a:rPr lang="en-GB" dirty="0">
                <a:latin typeface="Calibri"/>
                <a:ea typeface="Calibri"/>
                <a:cs typeface="Calibri"/>
                <a:sym typeface="Calibri"/>
              </a:rPr>
              <a:t> </a:t>
            </a:r>
            <a:r>
              <a:rPr lang="en-GB" dirty="0" err="1">
                <a:latin typeface="Calibri"/>
                <a:ea typeface="Calibri"/>
                <a:cs typeface="Calibri"/>
                <a:sym typeface="Calibri"/>
              </a:rPr>
              <a:t>delle</a:t>
            </a:r>
            <a:r>
              <a:rPr lang="en-GB" dirty="0">
                <a:latin typeface="Calibri"/>
                <a:ea typeface="Calibri"/>
                <a:cs typeface="Calibri"/>
                <a:sym typeface="Calibri"/>
              </a:rPr>
              <a:t> </a:t>
            </a:r>
            <a:r>
              <a:rPr lang="en-GB" dirty="0" err="1">
                <a:latin typeface="Calibri"/>
                <a:ea typeface="Calibri"/>
                <a:cs typeface="Calibri"/>
                <a:sym typeface="Calibri"/>
              </a:rPr>
              <a:t>attività</a:t>
            </a:r>
            <a:r>
              <a:rPr lang="en-GB" dirty="0">
                <a:latin typeface="Calibri"/>
                <a:ea typeface="Calibri"/>
                <a:cs typeface="Calibri"/>
                <a:sym typeface="Calibri"/>
              </a:rPr>
              <a:t> </a:t>
            </a:r>
            <a:r>
              <a:rPr lang="en-GB" dirty="0" err="1">
                <a:latin typeface="Calibri"/>
                <a:ea typeface="Calibri"/>
                <a:cs typeface="Calibri"/>
                <a:sym typeface="Calibri"/>
              </a:rPr>
              <a:t>turistiche</a:t>
            </a:r>
            <a:r>
              <a:rPr lang="en-GB" dirty="0">
                <a:latin typeface="Calibri"/>
                <a:ea typeface="Calibri"/>
                <a:cs typeface="Calibri"/>
                <a:sym typeface="Calibri"/>
              </a:rPr>
              <a:t>, </a:t>
            </a:r>
            <a:r>
              <a:rPr lang="en-GB" dirty="0" err="1">
                <a:latin typeface="Calibri"/>
                <a:ea typeface="Calibri"/>
                <a:cs typeface="Calibri"/>
                <a:sym typeface="Calibri"/>
              </a:rPr>
              <a:t>si</a:t>
            </a:r>
            <a:r>
              <a:rPr lang="en-GB" dirty="0">
                <a:latin typeface="Calibri"/>
                <a:ea typeface="Calibri"/>
                <a:cs typeface="Calibri"/>
                <a:sym typeface="Calibri"/>
              </a:rPr>
              <a:t> </a:t>
            </a:r>
            <a:r>
              <a:rPr lang="en-GB" dirty="0" err="1">
                <a:latin typeface="Calibri"/>
                <a:ea typeface="Calibri"/>
                <a:cs typeface="Calibri"/>
                <a:sym typeface="Calibri"/>
              </a:rPr>
              <a:t>può</a:t>
            </a:r>
            <a:r>
              <a:rPr lang="en-GB" dirty="0">
                <a:latin typeface="Calibri"/>
                <a:ea typeface="Calibri"/>
                <a:cs typeface="Calibri"/>
                <a:sym typeface="Calibri"/>
              </a:rPr>
              <a:t> </a:t>
            </a:r>
            <a:r>
              <a:rPr lang="en-GB" dirty="0" err="1">
                <a:latin typeface="Calibri"/>
                <a:ea typeface="Calibri"/>
                <a:cs typeface="Calibri"/>
                <a:sym typeface="Calibri"/>
              </a:rPr>
              <a:t>stimolare</a:t>
            </a:r>
            <a:r>
              <a:rPr lang="en-GB" dirty="0">
                <a:latin typeface="Calibri"/>
                <a:ea typeface="Calibri"/>
                <a:cs typeface="Calibri"/>
                <a:sym typeface="Calibri"/>
              </a:rPr>
              <a:t> lo </a:t>
            </a:r>
            <a:r>
              <a:rPr lang="en-GB" dirty="0" err="1">
                <a:latin typeface="Calibri"/>
                <a:ea typeface="Calibri"/>
                <a:cs typeface="Calibri"/>
                <a:sym typeface="Calibri"/>
              </a:rPr>
              <a:t>sviluppo</a:t>
            </a:r>
            <a:r>
              <a:rPr lang="en-GB" dirty="0">
                <a:latin typeface="Calibri"/>
                <a:ea typeface="Calibri"/>
                <a:cs typeface="Calibri"/>
                <a:sym typeface="Calibri"/>
              </a:rPr>
              <a:t> </a:t>
            </a:r>
            <a:r>
              <a:rPr lang="en-GB" dirty="0" err="1">
                <a:latin typeface="Calibri"/>
                <a:ea typeface="Calibri"/>
                <a:cs typeface="Calibri"/>
                <a:sym typeface="Calibri"/>
              </a:rPr>
              <a:t>economico</a:t>
            </a:r>
            <a:r>
              <a:rPr lang="en-GB" dirty="0">
                <a:latin typeface="Calibri"/>
                <a:ea typeface="Calibri"/>
                <a:cs typeface="Calibri"/>
                <a:sym typeface="Calibri"/>
              </a:rPr>
              <a:t> </a:t>
            </a:r>
            <a:r>
              <a:rPr lang="en-GB" dirty="0" err="1">
                <a:latin typeface="Calibri"/>
                <a:ea typeface="Calibri"/>
                <a:cs typeface="Calibri"/>
                <a:sym typeface="Calibri"/>
              </a:rPr>
              <a:t>preservando</a:t>
            </a:r>
            <a:r>
              <a:rPr lang="en-GB" dirty="0">
                <a:latin typeface="Calibri"/>
                <a:ea typeface="Calibri"/>
                <a:cs typeface="Calibri"/>
                <a:sym typeface="Calibri"/>
              </a:rPr>
              <a:t> </a:t>
            </a:r>
            <a:r>
              <a:rPr lang="en-GB" dirty="0" err="1">
                <a:latin typeface="Calibri"/>
                <a:ea typeface="Calibri"/>
                <a:cs typeface="Calibri"/>
                <a:sym typeface="Calibri"/>
              </a:rPr>
              <a:t>i</a:t>
            </a:r>
            <a:r>
              <a:rPr lang="en-GB" dirty="0">
                <a:latin typeface="Calibri"/>
                <a:ea typeface="Calibri"/>
                <a:cs typeface="Calibri"/>
                <a:sym typeface="Calibri"/>
              </a:rPr>
              <a:t> </a:t>
            </a:r>
            <a:r>
              <a:rPr lang="en-GB" dirty="0" err="1">
                <a:latin typeface="Calibri"/>
                <a:ea typeface="Calibri"/>
                <a:cs typeface="Calibri"/>
                <a:sym typeface="Calibri"/>
              </a:rPr>
              <a:t>modi</a:t>
            </a:r>
            <a:r>
              <a:rPr lang="en-GB" dirty="0">
                <a:latin typeface="Calibri"/>
                <a:ea typeface="Calibri"/>
                <a:cs typeface="Calibri"/>
                <a:sym typeface="Calibri"/>
              </a:rPr>
              <a:t> di vita </a:t>
            </a:r>
            <a:r>
              <a:rPr lang="en-GB" dirty="0" err="1">
                <a:latin typeface="Calibri"/>
                <a:ea typeface="Calibri"/>
                <a:cs typeface="Calibri"/>
                <a:sym typeface="Calibri"/>
              </a:rPr>
              <a:t>tradizionali</a:t>
            </a:r>
            <a:r>
              <a:rPr lang="en-GB" dirty="0">
                <a:latin typeface="Calibri"/>
                <a:ea typeface="Calibri"/>
                <a:cs typeface="Calibri"/>
                <a:sym typeface="Calibri"/>
              </a:rPr>
              <a:t> e </a:t>
            </a:r>
            <a:r>
              <a:rPr lang="en-GB" dirty="0" err="1">
                <a:latin typeface="Calibri"/>
                <a:ea typeface="Calibri"/>
                <a:cs typeface="Calibri"/>
                <a:sym typeface="Calibri"/>
              </a:rPr>
              <a:t>rafforzando</a:t>
            </a:r>
            <a:r>
              <a:rPr lang="en-GB" dirty="0">
                <a:latin typeface="Calibri"/>
                <a:ea typeface="Calibri"/>
                <a:cs typeface="Calibri"/>
                <a:sym typeface="Calibri"/>
              </a:rPr>
              <a:t> le culture </a:t>
            </a:r>
            <a:r>
              <a:rPr lang="en-GB" dirty="0" err="1">
                <a:latin typeface="Calibri"/>
                <a:ea typeface="Calibri"/>
                <a:cs typeface="Calibri"/>
                <a:sym typeface="Calibri"/>
              </a:rPr>
              <a:t>locali</a:t>
            </a:r>
            <a:r>
              <a:rPr lang="en-GB"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400"/>
              <a:buNone/>
            </a:pPr>
            <a:endParaRPr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400"/>
              <a:buNone/>
            </a:pPr>
            <a:r>
              <a:rPr lang="en-GB" b="1" dirty="0">
                <a:latin typeface="Calibri"/>
                <a:ea typeface="Calibri"/>
                <a:cs typeface="Calibri"/>
                <a:sym typeface="Calibri"/>
              </a:rPr>
              <a:t>4. </a:t>
            </a:r>
            <a:r>
              <a:rPr lang="en-GB" b="1" dirty="0" err="1">
                <a:latin typeface="Calibri"/>
                <a:ea typeface="Calibri"/>
                <a:cs typeface="Calibri"/>
                <a:sym typeface="Calibri"/>
              </a:rPr>
              <a:t>Promozione</a:t>
            </a:r>
            <a:r>
              <a:rPr lang="en-GB" b="1" dirty="0">
                <a:latin typeface="Calibri"/>
                <a:ea typeface="Calibri"/>
                <a:cs typeface="Calibri"/>
                <a:sym typeface="Calibri"/>
              </a:rPr>
              <a:t> </a:t>
            </a:r>
            <a:r>
              <a:rPr lang="en-GB" b="1" dirty="0" err="1">
                <a:latin typeface="Calibri"/>
                <a:ea typeface="Calibri"/>
                <a:cs typeface="Calibri"/>
                <a:sym typeface="Calibri"/>
              </a:rPr>
              <a:t>della</a:t>
            </a:r>
            <a:r>
              <a:rPr lang="en-GB" b="1" dirty="0">
                <a:latin typeface="Calibri"/>
                <a:ea typeface="Calibri"/>
                <a:cs typeface="Calibri"/>
                <a:sym typeface="Calibri"/>
              </a:rPr>
              <a:t> </a:t>
            </a:r>
            <a:r>
              <a:rPr lang="en-GB" b="1" dirty="0" err="1">
                <a:latin typeface="Calibri"/>
                <a:ea typeface="Calibri"/>
                <a:cs typeface="Calibri"/>
                <a:sym typeface="Calibri"/>
              </a:rPr>
              <a:t>sostenibilità</a:t>
            </a:r>
            <a:r>
              <a:rPr lang="en-GB" b="1" dirty="0">
                <a:latin typeface="Calibri"/>
                <a:ea typeface="Calibri"/>
                <a:cs typeface="Calibri"/>
                <a:sym typeface="Calibri"/>
              </a:rPr>
              <a:t>: </a:t>
            </a:r>
            <a:r>
              <a:rPr lang="en-GB" dirty="0" err="1">
                <a:latin typeface="Calibri"/>
                <a:ea typeface="Calibri"/>
                <a:cs typeface="Calibri"/>
                <a:sym typeface="Calibri"/>
              </a:rPr>
              <a:t>L'ecoturismo</a:t>
            </a:r>
            <a:r>
              <a:rPr lang="en-GB" dirty="0">
                <a:latin typeface="Calibri"/>
                <a:ea typeface="Calibri"/>
                <a:cs typeface="Calibri"/>
                <a:sym typeface="Calibri"/>
              </a:rPr>
              <a:t> </a:t>
            </a:r>
            <a:r>
              <a:rPr lang="en-GB" dirty="0" err="1">
                <a:latin typeface="Calibri"/>
                <a:ea typeface="Calibri"/>
                <a:cs typeface="Calibri"/>
                <a:sym typeface="Calibri"/>
              </a:rPr>
              <a:t>incoraggia</a:t>
            </a:r>
            <a:r>
              <a:rPr lang="en-GB" dirty="0">
                <a:latin typeface="Calibri"/>
                <a:ea typeface="Calibri"/>
                <a:cs typeface="Calibri"/>
                <a:sym typeface="Calibri"/>
              </a:rPr>
              <a:t> </a:t>
            </a:r>
            <a:r>
              <a:rPr lang="en-GB" dirty="0" err="1">
                <a:latin typeface="Calibri"/>
                <a:ea typeface="Calibri"/>
                <a:cs typeface="Calibri"/>
                <a:sym typeface="Calibri"/>
              </a:rPr>
              <a:t>pratiche</a:t>
            </a:r>
            <a:r>
              <a:rPr lang="en-GB" dirty="0">
                <a:latin typeface="Calibri"/>
                <a:ea typeface="Calibri"/>
                <a:cs typeface="Calibri"/>
                <a:sym typeface="Calibri"/>
              </a:rPr>
              <a:t> </a:t>
            </a:r>
            <a:r>
              <a:rPr lang="en-GB" dirty="0" err="1">
                <a:latin typeface="Calibri"/>
                <a:ea typeface="Calibri"/>
                <a:cs typeface="Calibri"/>
                <a:sym typeface="Calibri"/>
              </a:rPr>
              <a:t>turistiche</a:t>
            </a:r>
            <a:r>
              <a:rPr lang="en-GB" dirty="0">
                <a:latin typeface="Calibri"/>
                <a:ea typeface="Calibri"/>
                <a:cs typeface="Calibri"/>
                <a:sym typeface="Calibri"/>
              </a:rPr>
              <a:t> </a:t>
            </a:r>
            <a:r>
              <a:rPr lang="en-GB" dirty="0" err="1">
                <a:latin typeface="Calibri"/>
                <a:ea typeface="Calibri"/>
                <a:cs typeface="Calibri"/>
                <a:sym typeface="Calibri"/>
              </a:rPr>
              <a:t>rispettose</a:t>
            </a:r>
            <a:r>
              <a:rPr lang="en-GB" dirty="0">
                <a:latin typeface="Calibri"/>
                <a:ea typeface="Calibri"/>
                <a:cs typeface="Calibri"/>
                <a:sym typeface="Calibri"/>
              </a:rPr>
              <a:t> </a:t>
            </a:r>
            <a:r>
              <a:rPr lang="en-GB" dirty="0" err="1">
                <a:latin typeface="Calibri"/>
                <a:ea typeface="Calibri"/>
                <a:cs typeface="Calibri"/>
                <a:sym typeface="Calibri"/>
              </a:rPr>
              <a:t>dell'ambiente</a:t>
            </a:r>
            <a:r>
              <a:rPr lang="en-GB" dirty="0">
                <a:latin typeface="Calibri"/>
                <a:ea typeface="Calibri"/>
                <a:cs typeface="Calibri"/>
                <a:sym typeface="Calibri"/>
              </a:rPr>
              <a:t>, come la </a:t>
            </a:r>
            <a:r>
              <a:rPr lang="en-GB" dirty="0" err="1">
                <a:latin typeface="Calibri"/>
                <a:ea typeface="Calibri"/>
                <a:cs typeface="Calibri"/>
                <a:sym typeface="Calibri"/>
              </a:rPr>
              <a:t>gestione</a:t>
            </a:r>
            <a:r>
              <a:rPr lang="en-GB" dirty="0">
                <a:latin typeface="Calibri"/>
                <a:ea typeface="Calibri"/>
                <a:cs typeface="Calibri"/>
                <a:sym typeface="Calibri"/>
              </a:rPr>
              <a:t> </a:t>
            </a:r>
            <a:r>
              <a:rPr lang="en-GB" dirty="0" err="1">
                <a:latin typeface="Calibri"/>
                <a:ea typeface="Calibri"/>
                <a:cs typeface="Calibri"/>
                <a:sym typeface="Calibri"/>
              </a:rPr>
              <a:t>dei</a:t>
            </a:r>
            <a:r>
              <a:rPr lang="en-GB" dirty="0">
                <a:latin typeface="Calibri"/>
                <a:ea typeface="Calibri"/>
                <a:cs typeface="Calibri"/>
                <a:sym typeface="Calibri"/>
              </a:rPr>
              <a:t> </a:t>
            </a:r>
            <a:r>
              <a:rPr lang="en-GB" dirty="0" err="1">
                <a:latin typeface="Calibri"/>
                <a:ea typeface="Calibri"/>
                <a:cs typeface="Calibri"/>
                <a:sym typeface="Calibri"/>
              </a:rPr>
              <a:t>rifiuti</a:t>
            </a:r>
            <a:r>
              <a:rPr lang="en-GB" dirty="0">
                <a:latin typeface="Calibri"/>
                <a:ea typeface="Calibri"/>
                <a:cs typeface="Calibri"/>
                <a:sym typeface="Calibri"/>
              </a:rPr>
              <a:t>, la </a:t>
            </a:r>
            <a:r>
              <a:rPr lang="en-GB" dirty="0" err="1">
                <a:latin typeface="Calibri"/>
                <a:ea typeface="Calibri"/>
                <a:cs typeface="Calibri"/>
                <a:sym typeface="Calibri"/>
              </a:rPr>
              <a:t>conservazione</a:t>
            </a:r>
            <a:r>
              <a:rPr lang="en-GB" dirty="0">
                <a:latin typeface="Calibri"/>
                <a:ea typeface="Calibri"/>
                <a:cs typeface="Calibri"/>
                <a:sym typeface="Calibri"/>
              </a:rPr>
              <a:t> </a:t>
            </a:r>
            <a:r>
              <a:rPr lang="en-GB" dirty="0" err="1">
                <a:latin typeface="Calibri"/>
                <a:ea typeface="Calibri"/>
                <a:cs typeface="Calibri"/>
                <a:sym typeface="Calibri"/>
              </a:rPr>
              <a:t>dell'acqua</a:t>
            </a:r>
            <a:r>
              <a:rPr lang="en-GB" dirty="0">
                <a:latin typeface="Calibri"/>
                <a:ea typeface="Calibri"/>
                <a:cs typeface="Calibri"/>
                <a:sym typeface="Calibri"/>
              </a:rPr>
              <a:t>, </a:t>
            </a:r>
            <a:r>
              <a:rPr lang="en-GB" dirty="0" err="1">
                <a:latin typeface="Calibri"/>
                <a:ea typeface="Calibri"/>
                <a:cs typeface="Calibri"/>
                <a:sym typeface="Calibri"/>
              </a:rPr>
              <a:t>l'uso</a:t>
            </a:r>
            <a:r>
              <a:rPr lang="en-GB" dirty="0">
                <a:latin typeface="Calibri"/>
                <a:ea typeface="Calibri"/>
                <a:cs typeface="Calibri"/>
                <a:sym typeface="Calibri"/>
              </a:rPr>
              <a:t> di </a:t>
            </a:r>
            <a:r>
              <a:rPr lang="en-GB" dirty="0" err="1">
                <a:latin typeface="Calibri"/>
                <a:ea typeface="Calibri"/>
                <a:cs typeface="Calibri"/>
                <a:sym typeface="Calibri"/>
              </a:rPr>
              <a:t>energie</a:t>
            </a:r>
            <a:r>
              <a:rPr lang="en-GB" dirty="0">
                <a:latin typeface="Calibri"/>
                <a:ea typeface="Calibri"/>
                <a:cs typeface="Calibri"/>
                <a:sym typeface="Calibri"/>
              </a:rPr>
              <a:t> </a:t>
            </a:r>
            <a:r>
              <a:rPr lang="en-GB" dirty="0" err="1">
                <a:latin typeface="Calibri"/>
                <a:ea typeface="Calibri"/>
                <a:cs typeface="Calibri"/>
                <a:sym typeface="Calibri"/>
              </a:rPr>
              <a:t>rinnovabili</a:t>
            </a:r>
            <a:r>
              <a:rPr lang="en-GB" dirty="0">
                <a:latin typeface="Calibri"/>
                <a:ea typeface="Calibri"/>
                <a:cs typeface="Calibri"/>
                <a:sym typeface="Calibri"/>
              </a:rPr>
              <a:t> e la </a:t>
            </a:r>
            <a:r>
              <a:rPr lang="en-GB" dirty="0" err="1">
                <a:latin typeface="Calibri"/>
                <a:ea typeface="Calibri"/>
                <a:cs typeface="Calibri"/>
                <a:sym typeface="Calibri"/>
              </a:rPr>
              <a:t>riduzione</a:t>
            </a:r>
            <a:r>
              <a:rPr lang="en-GB" dirty="0">
                <a:latin typeface="Calibri"/>
                <a:ea typeface="Calibri"/>
                <a:cs typeface="Calibri"/>
                <a:sym typeface="Calibri"/>
              </a:rPr>
              <a:t> </a:t>
            </a:r>
            <a:r>
              <a:rPr lang="en-GB" dirty="0" err="1">
                <a:latin typeface="Calibri"/>
                <a:ea typeface="Calibri"/>
                <a:cs typeface="Calibri"/>
                <a:sym typeface="Calibri"/>
              </a:rPr>
              <a:t>delle</a:t>
            </a:r>
            <a:r>
              <a:rPr lang="en-GB" dirty="0">
                <a:latin typeface="Calibri"/>
                <a:ea typeface="Calibri"/>
                <a:cs typeface="Calibri"/>
                <a:sym typeface="Calibri"/>
              </a:rPr>
              <a:t> </a:t>
            </a:r>
            <a:r>
              <a:rPr lang="en-GB" dirty="0" err="1">
                <a:latin typeface="Calibri"/>
                <a:ea typeface="Calibri"/>
                <a:cs typeface="Calibri"/>
                <a:sym typeface="Calibri"/>
              </a:rPr>
              <a:t>emissioni</a:t>
            </a:r>
            <a:r>
              <a:rPr lang="en-GB" dirty="0">
                <a:latin typeface="Calibri"/>
                <a:ea typeface="Calibri"/>
                <a:cs typeface="Calibri"/>
                <a:sym typeface="Calibri"/>
              </a:rPr>
              <a:t> di </a:t>
            </a:r>
            <a:r>
              <a:rPr lang="en-GB" dirty="0" err="1">
                <a:latin typeface="Calibri"/>
                <a:ea typeface="Calibri"/>
                <a:cs typeface="Calibri"/>
                <a:sym typeface="Calibri"/>
              </a:rPr>
              <a:t>carbonio</a:t>
            </a:r>
            <a:r>
              <a:rPr lang="en-GB" dirty="0">
                <a:latin typeface="Calibri"/>
                <a:ea typeface="Calibri"/>
                <a:cs typeface="Calibri"/>
                <a:sym typeface="Calibri"/>
              </a:rPr>
              <a:t>. </a:t>
            </a:r>
            <a:r>
              <a:rPr lang="en-GB" dirty="0" err="1">
                <a:latin typeface="Calibri"/>
                <a:ea typeface="Calibri"/>
                <a:cs typeface="Calibri"/>
                <a:sym typeface="Calibri"/>
              </a:rPr>
              <a:t>Promuovendo</a:t>
            </a:r>
            <a:r>
              <a:rPr lang="en-GB" dirty="0">
                <a:latin typeface="Calibri"/>
                <a:ea typeface="Calibri"/>
                <a:cs typeface="Calibri"/>
                <a:sym typeface="Calibri"/>
              </a:rPr>
              <a:t> </a:t>
            </a:r>
            <a:r>
              <a:rPr lang="en-GB" dirty="0" err="1">
                <a:latin typeface="Calibri"/>
                <a:ea typeface="Calibri"/>
                <a:cs typeface="Calibri"/>
                <a:sym typeface="Calibri"/>
              </a:rPr>
              <a:t>operazioni</a:t>
            </a:r>
            <a:r>
              <a:rPr lang="en-GB" dirty="0">
                <a:latin typeface="Calibri"/>
                <a:ea typeface="Calibri"/>
                <a:cs typeface="Calibri"/>
                <a:sym typeface="Calibri"/>
              </a:rPr>
              <a:t> </a:t>
            </a:r>
            <a:r>
              <a:rPr lang="en-GB" dirty="0" err="1">
                <a:latin typeface="Calibri"/>
                <a:ea typeface="Calibri"/>
                <a:cs typeface="Calibri"/>
                <a:sym typeface="Calibri"/>
              </a:rPr>
              <a:t>turistiche</a:t>
            </a:r>
            <a:r>
              <a:rPr lang="en-GB" dirty="0">
                <a:latin typeface="Calibri"/>
                <a:ea typeface="Calibri"/>
                <a:cs typeface="Calibri"/>
                <a:sym typeface="Calibri"/>
              </a:rPr>
              <a:t> </a:t>
            </a:r>
            <a:r>
              <a:rPr lang="en-GB" dirty="0" err="1">
                <a:latin typeface="Calibri"/>
                <a:ea typeface="Calibri"/>
                <a:cs typeface="Calibri"/>
                <a:sym typeface="Calibri"/>
              </a:rPr>
              <a:t>sostenibili</a:t>
            </a:r>
            <a:r>
              <a:rPr lang="en-GB" dirty="0">
                <a:latin typeface="Calibri"/>
                <a:ea typeface="Calibri"/>
                <a:cs typeface="Calibri"/>
                <a:sym typeface="Calibri"/>
              </a:rPr>
              <a:t>, </a:t>
            </a:r>
            <a:r>
              <a:rPr lang="en-GB" dirty="0" err="1">
                <a:latin typeface="Calibri"/>
                <a:ea typeface="Calibri"/>
                <a:cs typeface="Calibri"/>
                <a:sym typeface="Calibri"/>
              </a:rPr>
              <a:t>contribuisce</a:t>
            </a:r>
            <a:r>
              <a:rPr lang="en-GB" dirty="0">
                <a:latin typeface="Calibri"/>
                <a:ea typeface="Calibri"/>
                <a:cs typeface="Calibri"/>
                <a:sym typeface="Calibri"/>
              </a:rPr>
              <a:t> a </a:t>
            </a:r>
            <a:r>
              <a:rPr lang="en-GB" dirty="0" err="1">
                <a:latin typeface="Calibri"/>
                <a:ea typeface="Calibri"/>
                <a:cs typeface="Calibri"/>
                <a:sym typeface="Calibri"/>
              </a:rPr>
              <a:t>mitigare</a:t>
            </a:r>
            <a:r>
              <a:rPr lang="en-GB" dirty="0">
                <a:latin typeface="Calibri"/>
                <a:ea typeface="Calibri"/>
                <a:cs typeface="Calibri"/>
                <a:sym typeface="Calibri"/>
              </a:rPr>
              <a:t> </a:t>
            </a:r>
            <a:r>
              <a:rPr lang="en-GB" dirty="0" err="1">
                <a:latin typeface="Calibri"/>
                <a:ea typeface="Calibri"/>
                <a:cs typeface="Calibri"/>
                <a:sym typeface="Calibri"/>
              </a:rPr>
              <a:t>gli</a:t>
            </a:r>
            <a:r>
              <a:rPr lang="en-GB" dirty="0">
                <a:latin typeface="Calibri"/>
                <a:ea typeface="Calibri"/>
                <a:cs typeface="Calibri"/>
                <a:sym typeface="Calibri"/>
              </a:rPr>
              <a:t> </a:t>
            </a:r>
            <a:r>
              <a:rPr lang="en-GB" dirty="0" err="1">
                <a:latin typeface="Calibri"/>
                <a:ea typeface="Calibri"/>
                <a:cs typeface="Calibri"/>
                <a:sym typeface="Calibri"/>
              </a:rPr>
              <a:t>impatti</a:t>
            </a:r>
            <a:r>
              <a:rPr lang="en-GB" dirty="0">
                <a:latin typeface="Calibri"/>
                <a:ea typeface="Calibri"/>
                <a:cs typeface="Calibri"/>
                <a:sym typeface="Calibri"/>
              </a:rPr>
              <a:t> </a:t>
            </a:r>
            <a:r>
              <a:rPr lang="en-GB" dirty="0" err="1">
                <a:latin typeface="Calibri"/>
                <a:ea typeface="Calibri"/>
                <a:cs typeface="Calibri"/>
                <a:sym typeface="Calibri"/>
              </a:rPr>
              <a:t>negativi</a:t>
            </a:r>
            <a:r>
              <a:rPr lang="en-GB" dirty="0">
                <a:latin typeface="Calibri"/>
                <a:ea typeface="Calibri"/>
                <a:cs typeface="Calibri"/>
                <a:sym typeface="Calibri"/>
              </a:rPr>
              <a:t> del turismo </a:t>
            </a:r>
            <a:r>
              <a:rPr lang="en-GB" dirty="0" err="1">
                <a:latin typeface="Calibri"/>
                <a:ea typeface="Calibri"/>
                <a:cs typeface="Calibri"/>
                <a:sym typeface="Calibri"/>
              </a:rPr>
              <a:t>sull'ambiente</a:t>
            </a:r>
            <a:r>
              <a:rPr lang="en-GB" dirty="0">
                <a:latin typeface="Calibri"/>
                <a:ea typeface="Calibri"/>
                <a:cs typeface="Calibri"/>
                <a:sym typeface="Calibri"/>
              </a:rPr>
              <a:t> e a </a:t>
            </a:r>
            <a:r>
              <a:rPr lang="en-GB" dirty="0" err="1">
                <a:latin typeface="Calibri"/>
                <a:ea typeface="Calibri"/>
                <a:cs typeface="Calibri"/>
                <a:sym typeface="Calibri"/>
              </a:rPr>
              <a:t>preservare</a:t>
            </a:r>
            <a:r>
              <a:rPr lang="en-GB" dirty="0">
                <a:latin typeface="Calibri"/>
                <a:ea typeface="Calibri"/>
                <a:cs typeface="Calibri"/>
                <a:sym typeface="Calibri"/>
              </a:rPr>
              <a:t> le </a:t>
            </a:r>
            <a:r>
              <a:rPr lang="en-GB" dirty="0" err="1">
                <a:latin typeface="Calibri"/>
                <a:ea typeface="Calibri"/>
                <a:cs typeface="Calibri"/>
                <a:sym typeface="Calibri"/>
              </a:rPr>
              <a:t>risorse</a:t>
            </a:r>
            <a:r>
              <a:rPr lang="en-GB" dirty="0">
                <a:latin typeface="Calibri"/>
                <a:ea typeface="Calibri"/>
                <a:cs typeface="Calibri"/>
                <a:sym typeface="Calibri"/>
              </a:rPr>
              <a:t> </a:t>
            </a:r>
            <a:r>
              <a:rPr lang="en-GB" dirty="0" err="1">
                <a:latin typeface="Calibri"/>
                <a:ea typeface="Calibri"/>
                <a:cs typeface="Calibri"/>
                <a:sym typeface="Calibri"/>
              </a:rPr>
              <a:t>naturali</a:t>
            </a:r>
            <a:r>
              <a:rPr lang="en-GB" dirty="0">
                <a:latin typeface="Calibri"/>
                <a:ea typeface="Calibri"/>
                <a:cs typeface="Calibri"/>
                <a:sym typeface="Calibri"/>
              </a:rPr>
              <a:t> per le </a:t>
            </a:r>
            <a:r>
              <a:rPr lang="en-GB" dirty="0" err="1">
                <a:latin typeface="Calibri"/>
                <a:ea typeface="Calibri"/>
                <a:cs typeface="Calibri"/>
                <a:sym typeface="Calibri"/>
              </a:rPr>
              <a:t>generazioni</a:t>
            </a:r>
            <a:r>
              <a:rPr lang="en-GB" dirty="0">
                <a:latin typeface="Calibri"/>
                <a:ea typeface="Calibri"/>
                <a:cs typeface="Calibri"/>
                <a:sym typeface="Calibri"/>
              </a:rPr>
              <a:t> future.</a:t>
            </a:r>
            <a:endParaRPr dirty="0"/>
          </a:p>
          <a:p>
            <a:pPr marL="0" lvl="0" indent="0" algn="just" rtl="0">
              <a:lnSpc>
                <a:spcPct val="100000"/>
              </a:lnSpc>
              <a:spcBef>
                <a:spcPts val="0"/>
              </a:spcBef>
              <a:spcAft>
                <a:spcPts val="0"/>
              </a:spcAft>
              <a:buClr>
                <a:srgbClr val="6D6E71"/>
              </a:buClr>
              <a:buSzPts val="1400"/>
              <a:buNone/>
            </a:pPr>
            <a:endParaRPr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400"/>
              <a:buNone/>
            </a:pPr>
            <a:r>
              <a:rPr lang="en-GB" b="1" dirty="0">
                <a:latin typeface="Calibri"/>
                <a:ea typeface="Calibri"/>
                <a:cs typeface="Calibri"/>
                <a:sym typeface="Calibri"/>
              </a:rPr>
              <a:t>5. </a:t>
            </a:r>
            <a:r>
              <a:rPr lang="en-GB" b="1" dirty="0" err="1">
                <a:latin typeface="Calibri"/>
                <a:ea typeface="Calibri"/>
                <a:cs typeface="Calibri"/>
                <a:sym typeface="Calibri"/>
              </a:rPr>
              <a:t>Protezione</a:t>
            </a:r>
            <a:r>
              <a:rPr lang="en-GB" b="1" dirty="0">
                <a:latin typeface="Calibri"/>
                <a:ea typeface="Calibri"/>
                <a:cs typeface="Calibri"/>
                <a:sym typeface="Calibri"/>
              </a:rPr>
              <a:t> </a:t>
            </a:r>
            <a:r>
              <a:rPr lang="en-GB" b="1" dirty="0" err="1">
                <a:latin typeface="Calibri"/>
                <a:ea typeface="Calibri"/>
                <a:cs typeface="Calibri"/>
                <a:sym typeface="Calibri"/>
              </a:rPr>
              <a:t>delle</a:t>
            </a:r>
            <a:r>
              <a:rPr lang="en-GB" b="1" dirty="0">
                <a:latin typeface="Calibri"/>
                <a:ea typeface="Calibri"/>
                <a:cs typeface="Calibri"/>
                <a:sym typeface="Calibri"/>
              </a:rPr>
              <a:t> culture e </a:t>
            </a:r>
            <a:r>
              <a:rPr lang="en-GB" b="1" dirty="0" err="1">
                <a:latin typeface="Calibri"/>
                <a:ea typeface="Calibri"/>
                <a:cs typeface="Calibri"/>
                <a:sym typeface="Calibri"/>
              </a:rPr>
              <a:t>delle</a:t>
            </a:r>
            <a:r>
              <a:rPr lang="en-GB" b="1" dirty="0">
                <a:latin typeface="Calibri"/>
                <a:ea typeface="Calibri"/>
                <a:cs typeface="Calibri"/>
                <a:sym typeface="Calibri"/>
              </a:rPr>
              <a:t> </a:t>
            </a:r>
            <a:r>
              <a:rPr lang="en-GB" b="1" dirty="0" err="1">
                <a:latin typeface="Calibri"/>
                <a:ea typeface="Calibri"/>
                <a:cs typeface="Calibri"/>
                <a:sym typeface="Calibri"/>
              </a:rPr>
              <a:t>tradizioni</a:t>
            </a:r>
            <a:r>
              <a:rPr lang="en-GB" b="1" dirty="0">
                <a:latin typeface="Calibri"/>
                <a:ea typeface="Calibri"/>
                <a:cs typeface="Calibri"/>
                <a:sym typeface="Calibri"/>
              </a:rPr>
              <a:t>: </a:t>
            </a:r>
            <a:r>
              <a:rPr lang="en-GB" dirty="0" err="1">
                <a:latin typeface="Calibri"/>
                <a:ea typeface="Calibri"/>
                <a:cs typeface="Calibri"/>
                <a:sym typeface="Calibri"/>
              </a:rPr>
              <a:t>L'ecoturismo</a:t>
            </a:r>
            <a:r>
              <a:rPr lang="en-GB" dirty="0">
                <a:latin typeface="Calibri"/>
                <a:ea typeface="Calibri"/>
                <a:cs typeface="Calibri"/>
                <a:sym typeface="Calibri"/>
              </a:rPr>
              <a:t> </a:t>
            </a:r>
            <a:r>
              <a:rPr lang="en-GB" dirty="0" err="1">
                <a:latin typeface="Calibri"/>
                <a:ea typeface="Calibri"/>
                <a:cs typeface="Calibri"/>
                <a:sym typeface="Calibri"/>
              </a:rPr>
              <a:t>può</a:t>
            </a:r>
            <a:r>
              <a:rPr lang="en-GB" dirty="0">
                <a:latin typeface="Calibri"/>
                <a:ea typeface="Calibri"/>
                <a:cs typeface="Calibri"/>
                <a:sym typeface="Calibri"/>
              </a:rPr>
              <a:t> </a:t>
            </a:r>
            <a:r>
              <a:rPr lang="en-GB" dirty="0" err="1">
                <a:latin typeface="Calibri"/>
                <a:ea typeface="Calibri"/>
                <a:cs typeface="Calibri"/>
                <a:sym typeface="Calibri"/>
              </a:rPr>
              <a:t>svolgere</a:t>
            </a:r>
            <a:r>
              <a:rPr lang="en-GB" dirty="0">
                <a:latin typeface="Calibri"/>
                <a:ea typeface="Calibri"/>
                <a:cs typeface="Calibri"/>
                <a:sym typeface="Calibri"/>
              </a:rPr>
              <a:t> un </a:t>
            </a:r>
            <a:r>
              <a:rPr lang="en-GB" dirty="0" err="1">
                <a:latin typeface="Calibri"/>
                <a:ea typeface="Calibri"/>
                <a:cs typeface="Calibri"/>
                <a:sym typeface="Calibri"/>
              </a:rPr>
              <a:t>ruolo</a:t>
            </a:r>
            <a:r>
              <a:rPr lang="en-GB" dirty="0">
                <a:latin typeface="Calibri"/>
                <a:ea typeface="Calibri"/>
                <a:cs typeface="Calibri"/>
                <a:sym typeface="Calibri"/>
              </a:rPr>
              <a:t> </a:t>
            </a:r>
            <a:r>
              <a:rPr lang="en-GB" dirty="0" err="1">
                <a:latin typeface="Calibri"/>
                <a:ea typeface="Calibri"/>
                <a:cs typeface="Calibri"/>
                <a:sym typeface="Calibri"/>
              </a:rPr>
              <a:t>importante</a:t>
            </a:r>
            <a:r>
              <a:rPr lang="en-GB" dirty="0">
                <a:latin typeface="Calibri"/>
                <a:ea typeface="Calibri"/>
                <a:cs typeface="Calibri"/>
                <a:sym typeface="Calibri"/>
              </a:rPr>
              <a:t> </a:t>
            </a:r>
            <a:r>
              <a:rPr lang="en-GB" dirty="0" err="1">
                <a:latin typeface="Calibri"/>
                <a:ea typeface="Calibri"/>
                <a:cs typeface="Calibri"/>
                <a:sym typeface="Calibri"/>
              </a:rPr>
              <a:t>nel</a:t>
            </a:r>
            <a:r>
              <a:rPr lang="en-GB" dirty="0">
                <a:latin typeface="Calibri"/>
                <a:ea typeface="Calibri"/>
                <a:cs typeface="Calibri"/>
                <a:sym typeface="Calibri"/>
              </a:rPr>
              <a:t> </a:t>
            </a:r>
            <a:r>
              <a:rPr lang="en-GB" dirty="0" err="1">
                <a:latin typeface="Calibri"/>
                <a:ea typeface="Calibri"/>
                <a:cs typeface="Calibri"/>
                <a:sym typeface="Calibri"/>
              </a:rPr>
              <a:t>preservare</a:t>
            </a:r>
            <a:r>
              <a:rPr lang="en-GB" dirty="0">
                <a:latin typeface="Calibri"/>
                <a:ea typeface="Calibri"/>
                <a:cs typeface="Calibri"/>
                <a:sym typeface="Calibri"/>
              </a:rPr>
              <a:t> le culture indigene, le </a:t>
            </a:r>
            <a:r>
              <a:rPr lang="en-GB" dirty="0" err="1">
                <a:latin typeface="Calibri"/>
                <a:ea typeface="Calibri"/>
                <a:cs typeface="Calibri"/>
                <a:sym typeface="Calibri"/>
              </a:rPr>
              <a:t>tradizioni</a:t>
            </a:r>
            <a:r>
              <a:rPr lang="en-GB" dirty="0">
                <a:latin typeface="Calibri"/>
                <a:ea typeface="Calibri"/>
                <a:cs typeface="Calibri"/>
                <a:sym typeface="Calibri"/>
              </a:rPr>
              <a:t> e le </a:t>
            </a:r>
            <a:r>
              <a:rPr lang="en-GB" dirty="0" err="1">
                <a:latin typeface="Calibri"/>
                <a:ea typeface="Calibri"/>
                <a:cs typeface="Calibri"/>
                <a:sym typeface="Calibri"/>
              </a:rPr>
              <a:t>conoscenze</a:t>
            </a:r>
            <a:r>
              <a:rPr lang="en-GB" dirty="0">
                <a:latin typeface="Calibri"/>
                <a:ea typeface="Calibri"/>
                <a:cs typeface="Calibri"/>
                <a:sym typeface="Calibri"/>
              </a:rPr>
              <a:t> </a:t>
            </a:r>
            <a:r>
              <a:rPr lang="en-GB" dirty="0" err="1">
                <a:latin typeface="Calibri"/>
                <a:ea typeface="Calibri"/>
                <a:cs typeface="Calibri"/>
                <a:sym typeface="Calibri"/>
              </a:rPr>
              <a:t>locali</a:t>
            </a:r>
            <a:r>
              <a:rPr lang="en-GB" dirty="0">
                <a:latin typeface="Calibri"/>
                <a:ea typeface="Calibri"/>
                <a:cs typeface="Calibri"/>
                <a:sym typeface="Calibri"/>
              </a:rPr>
              <a:t>. </a:t>
            </a:r>
            <a:r>
              <a:rPr lang="en-GB" dirty="0" err="1">
                <a:latin typeface="Calibri"/>
                <a:ea typeface="Calibri"/>
                <a:cs typeface="Calibri"/>
                <a:sym typeface="Calibri"/>
              </a:rPr>
              <a:t>Favorendo</a:t>
            </a:r>
            <a:r>
              <a:rPr lang="en-GB" dirty="0">
                <a:latin typeface="Calibri"/>
                <a:ea typeface="Calibri"/>
                <a:cs typeface="Calibri"/>
                <a:sym typeface="Calibri"/>
              </a:rPr>
              <a:t> le </a:t>
            </a:r>
            <a:r>
              <a:rPr lang="en-GB" dirty="0" err="1">
                <a:latin typeface="Calibri"/>
                <a:ea typeface="Calibri"/>
                <a:cs typeface="Calibri"/>
                <a:sym typeface="Calibri"/>
              </a:rPr>
              <a:t>interazioni</a:t>
            </a:r>
            <a:r>
              <a:rPr lang="en-GB" dirty="0">
                <a:latin typeface="Calibri"/>
                <a:ea typeface="Calibri"/>
                <a:cs typeface="Calibri"/>
                <a:sym typeface="Calibri"/>
              </a:rPr>
              <a:t> </a:t>
            </a:r>
            <a:r>
              <a:rPr lang="en-GB" dirty="0" err="1">
                <a:latin typeface="Calibri"/>
                <a:ea typeface="Calibri"/>
                <a:cs typeface="Calibri"/>
                <a:sym typeface="Calibri"/>
              </a:rPr>
              <a:t>tra</a:t>
            </a:r>
            <a:r>
              <a:rPr lang="en-GB" dirty="0">
                <a:latin typeface="Calibri"/>
                <a:ea typeface="Calibri"/>
                <a:cs typeface="Calibri"/>
                <a:sym typeface="Calibri"/>
              </a:rPr>
              <a:t> </a:t>
            </a:r>
            <a:r>
              <a:rPr lang="en-GB" dirty="0" err="1">
                <a:latin typeface="Calibri"/>
                <a:ea typeface="Calibri"/>
                <a:cs typeface="Calibri"/>
                <a:sym typeface="Calibri"/>
              </a:rPr>
              <a:t>visitatori</a:t>
            </a:r>
            <a:r>
              <a:rPr lang="en-GB" dirty="0">
                <a:latin typeface="Calibri"/>
                <a:ea typeface="Calibri"/>
                <a:cs typeface="Calibri"/>
                <a:sym typeface="Calibri"/>
              </a:rPr>
              <a:t> e </a:t>
            </a:r>
            <a:r>
              <a:rPr lang="en-GB" dirty="0" err="1">
                <a:latin typeface="Calibri"/>
                <a:ea typeface="Calibri"/>
                <a:cs typeface="Calibri"/>
                <a:sym typeface="Calibri"/>
              </a:rPr>
              <a:t>comunità</a:t>
            </a:r>
            <a:r>
              <a:rPr lang="en-GB" dirty="0">
                <a:latin typeface="Calibri"/>
                <a:ea typeface="Calibri"/>
                <a:cs typeface="Calibri"/>
                <a:sym typeface="Calibri"/>
              </a:rPr>
              <a:t> </a:t>
            </a:r>
            <a:r>
              <a:rPr lang="en-GB" dirty="0" err="1">
                <a:latin typeface="Calibri"/>
                <a:ea typeface="Calibri"/>
                <a:cs typeface="Calibri"/>
                <a:sym typeface="Calibri"/>
              </a:rPr>
              <a:t>locali</a:t>
            </a:r>
            <a:r>
              <a:rPr lang="en-GB" dirty="0">
                <a:latin typeface="Calibri"/>
                <a:ea typeface="Calibri"/>
                <a:cs typeface="Calibri"/>
                <a:sym typeface="Calibri"/>
              </a:rPr>
              <a:t>, </a:t>
            </a:r>
            <a:r>
              <a:rPr lang="en-GB" dirty="0" err="1">
                <a:latin typeface="Calibri"/>
                <a:ea typeface="Calibri"/>
                <a:cs typeface="Calibri"/>
                <a:sym typeface="Calibri"/>
              </a:rPr>
              <a:t>contribuisce</a:t>
            </a:r>
            <a:r>
              <a:rPr lang="en-GB" dirty="0">
                <a:latin typeface="Calibri"/>
                <a:ea typeface="Calibri"/>
                <a:cs typeface="Calibri"/>
                <a:sym typeface="Calibri"/>
              </a:rPr>
              <a:t> </a:t>
            </a:r>
            <a:r>
              <a:rPr lang="en-GB" dirty="0" err="1">
                <a:latin typeface="Calibri"/>
                <a:ea typeface="Calibri"/>
                <a:cs typeface="Calibri"/>
                <a:sym typeface="Calibri"/>
              </a:rPr>
              <a:t>alla</a:t>
            </a:r>
            <a:r>
              <a:rPr lang="en-GB" dirty="0">
                <a:latin typeface="Calibri"/>
                <a:ea typeface="Calibri"/>
                <a:cs typeface="Calibri"/>
                <a:sym typeface="Calibri"/>
              </a:rPr>
              <a:t> </a:t>
            </a:r>
            <a:r>
              <a:rPr lang="en-GB" dirty="0" err="1">
                <a:latin typeface="Calibri"/>
                <a:ea typeface="Calibri"/>
                <a:cs typeface="Calibri"/>
                <a:sym typeface="Calibri"/>
              </a:rPr>
              <a:t>valorizzazione</a:t>
            </a:r>
            <a:r>
              <a:rPr lang="en-GB" dirty="0">
                <a:latin typeface="Calibri"/>
                <a:ea typeface="Calibri"/>
                <a:cs typeface="Calibri"/>
                <a:sym typeface="Calibri"/>
              </a:rPr>
              <a:t> e </a:t>
            </a:r>
            <a:r>
              <a:rPr lang="en-GB" dirty="0" err="1">
                <a:latin typeface="Calibri"/>
                <a:ea typeface="Calibri"/>
                <a:cs typeface="Calibri"/>
                <a:sym typeface="Calibri"/>
              </a:rPr>
              <a:t>alla</a:t>
            </a:r>
            <a:r>
              <a:rPr lang="en-GB" dirty="0">
                <a:latin typeface="Calibri"/>
                <a:ea typeface="Calibri"/>
                <a:cs typeface="Calibri"/>
                <a:sym typeface="Calibri"/>
              </a:rPr>
              <a:t> </a:t>
            </a:r>
            <a:r>
              <a:rPr lang="en-GB" dirty="0" err="1">
                <a:latin typeface="Calibri"/>
                <a:ea typeface="Calibri"/>
                <a:cs typeface="Calibri"/>
                <a:sym typeface="Calibri"/>
              </a:rPr>
              <a:t>trasmissione</a:t>
            </a:r>
            <a:r>
              <a:rPr lang="en-GB" dirty="0">
                <a:latin typeface="Calibri"/>
                <a:ea typeface="Calibri"/>
                <a:cs typeface="Calibri"/>
                <a:sym typeface="Calibri"/>
              </a:rPr>
              <a:t> </a:t>
            </a:r>
            <a:r>
              <a:rPr lang="en-GB" dirty="0" err="1">
                <a:latin typeface="Calibri"/>
                <a:ea typeface="Calibri"/>
                <a:cs typeface="Calibri"/>
                <a:sym typeface="Calibri"/>
              </a:rPr>
              <a:t>delle</a:t>
            </a:r>
            <a:r>
              <a:rPr lang="en-GB" dirty="0">
                <a:latin typeface="Calibri"/>
                <a:ea typeface="Calibri"/>
                <a:cs typeface="Calibri"/>
                <a:sym typeface="Calibri"/>
              </a:rPr>
              <a:t> </a:t>
            </a:r>
            <a:r>
              <a:rPr lang="en-GB" dirty="0" err="1">
                <a:latin typeface="Calibri"/>
                <a:ea typeface="Calibri"/>
                <a:cs typeface="Calibri"/>
                <a:sym typeface="Calibri"/>
              </a:rPr>
              <a:t>tradizioni</a:t>
            </a:r>
            <a:r>
              <a:rPr lang="en-GB" dirty="0">
                <a:latin typeface="Calibri"/>
                <a:ea typeface="Calibri"/>
                <a:cs typeface="Calibri"/>
                <a:sym typeface="Calibri"/>
              </a:rPr>
              <a:t> </a:t>
            </a:r>
            <a:r>
              <a:rPr lang="en-GB" dirty="0" err="1">
                <a:latin typeface="Calibri"/>
                <a:ea typeface="Calibri"/>
                <a:cs typeface="Calibri"/>
                <a:sym typeface="Calibri"/>
              </a:rPr>
              <a:t>culturali</a:t>
            </a:r>
            <a:r>
              <a:rPr lang="en-GB" dirty="0">
                <a:latin typeface="Calibri"/>
                <a:ea typeface="Calibri"/>
                <a:cs typeface="Calibri"/>
                <a:sym typeface="Calibri"/>
              </a:rPr>
              <a:t> </a:t>
            </a:r>
            <a:r>
              <a:rPr lang="en-GB" dirty="0" err="1">
                <a:latin typeface="Calibri"/>
                <a:ea typeface="Calibri"/>
                <a:cs typeface="Calibri"/>
                <a:sym typeface="Calibri"/>
              </a:rPr>
              <a:t>nel</a:t>
            </a:r>
            <a:r>
              <a:rPr lang="en-GB" dirty="0">
                <a:latin typeface="Calibri"/>
                <a:ea typeface="Calibri"/>
                <a:cs typeface="Calibri"/>
                <a:sym typeface="Calibri"/>
              </a:rPr>
              <a:t> rispetto </a:t>
            </a:r>
            <a:r>
              <a:rPr lang="en-GB" dirty="0" err="1">
                <a:latin typeface="Calibri"/>
                <a:ea typeface="Calibri"/>
                <a:cs typeface="Calibri"/>
                <a:sym typeface="Calibri"/>
              </a:rPr>
              <a:t>dei</a:t>
            </a:r>
            <a:r>
              <a:rPr lang="en-GB" dirty="0">
                <a:latin typeface="Calibri"/>
                <a:ea typeface="Calibri"/>
                <a:cs typeface="Calibri"/>
                <a:sym typeface="Calibri"/>
              </a:rPr>
              <a:t> </a:t>
            </a:r>
            <a:r>
              <a:rPr lang="en-GB" dirty="0" err="1">
                <a:latin typeface="Calibri"/>
                <a:ea typeface="Calibri"/>
                <a:cs typeface="Calibri"/>
                <a:sym typeface="Calibri"/>
              </a:rPr>
              <a:t>diritti</a:t>
            </a:r>
            <a:r>
              <a:rPr lang="en-GB" dirty="0">
                <a:latin typeface="Calibri"/>
                <a:ea typeface="Calibri"/>
                <a:cs typeface="Calibri"/>
                <a:sym typeface="Calibri"/>
              </a:rPr>
              <a:t> e </a:t>
            </a:r>
            <a:r>
              <a:rPr lang="en-GB" dirty="0" err="1">
                <a:latin typeface="Calibri"/>
                <a:ea typeface="Calibri"/>
                <a:cs typeface="Calibri"/>
                <a:sym typeface="Calibri"/>
              </a:rPr>
              <a:t>della</a:t>
            </a:r>
            <a:r>
              <a:rPr lang="en-GB" dirty="0">
                <a:latin typeface="Calibri"/>
                <a:ea typeface="Calibri"/>
                <a:cs typeface="Calibri"/>
                <a:sym typeface="Calibri"/>
              </a:rPr>
              <a:t> </a:t>
            </a:r>
            <a:r>
              <a:rPr lang="en-GB" dirty="0" err="1">
                <a:latin typeface="Calibri"/>
                <a:ea typeface="Calibri"/>
                <a:cs typeface="Calibri"/>
                <a:sym typeface="Calibri"/>
              </a:rPr>
              <a:t>dignità</a:t>
            </a:r>
            <a:r>
              <a:rPr lang="en-GB" dirty="0">
                <a:latin typeface="Calibri"/>
                <a:ea typeface="Calibri"/>
                <a:cs typeface="Calibri"/>
                <a:sym typeface="Calibri"/>
              </a:rPr>
              <a:t> </a:t>
            </a:r>
            <a:r>
              <a:rPr lang="en-GB" dirty="0" err="1">
                <a:latin typeface="Calibri"/>
                <a:ea typeface="Calibri"/>
                <a:cs typeface="Calibri"/>
                <a:sym typeface="Calibri"/>
              </a:rPr>
              <a:t>delle</a:t>
            </a:r>
            <a:r>
              <a:rPr lang="en-GB" dirty="0">
                <a:latin typeface="Calibri"/>
                <a:ea typeface="Calibri"/>
                <a:cs typeface="Calibri"/>
                <a:sym typeface="Calibri"/>
              </a:rPr>
              <a:t> </a:t>
            </a:r>
            <a:r>
              <a:rPr lang="en-GB" dirty="0" err="1">
                <a:latin typeface="Calibri"/>
                <a:ea typeface="Calibri"/>
                <a:cs typeface="Calibri"/>
                <a:sym typeface="Calibri"/>
              </a:rPr>
              <a:t>popolazioni</a:t>
            </a:r>
            <a:r>
              <a:rPr lang="en-GB" dirty="0">
                <a:latin typeface="Calibri"/>
                <a:ea typeface="Calibri"/>
                <a:cs typeface="Calibri"/>
                <a:sym typeface="Calibri"/>
              </a:rPr>
              <a:t> indigene.</a:t>
            </a:r>
            <a:endParaRPr dirty="0"/>
          </a:p>
          <a:p>
            <a:pPr marL="0" lvl="0" indent="0" algn="just" rtl="0">
              <a:lnSpc>
                <a:spcPct val="100000"/>
              </a:lnSpc>
              <a:spcBef>
                <a:spcPts val="0"/>
              </a:spcBef>
              <a:spcAft>
                <a:spcPts val="0"/>
              </a:spcAft>
              <a:buClr>
                <a:srgbClr val="6D6E71"/>
              </a:buClr>
              <a:buSzPts val="1400"/>
              <a:buNone/>
            </a:pPr>
            <a:endParaRPr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400"/>
              <a:buNone/>
            </a:pPr>
            <a:r>
              <a:rPr lang="en-GB" dirty="0" err="1">
                <a:latin typeface="Calibri"/>
                <a:ea typeface="Calibri"/>
                <a:cs typeface="Calibri"/>
                <a:sym typeface="Calibri"/>
              </a:rPr>
              <a:t>L'ecoturismo</a:t>
            </a:r>
            <a:r>
              <a:rPr lang="en-GB" dirty="0">
                <a:latin typeface="Calibri"/>
                <a:ea typeface="Calibri"/>
                <a:cs typeface="Calibri"/>
                <a:sym typeface="Calibri"/>
              </a:rPr>
              <a:t> </a:t>
            </a:r>
            <a:r>
              <a:rPr lang="en-GB" dirty="0" err="1">
                <a:latin typeface="Calibri"/>
                <a:ea typeface="Calibri"/>
                <a:cs typeface="Calibri"/>
                <a:sym typeface="Calibri"/>
              </a:rPr>
              <a:t>è</a:t>
            </a:r>
            <a:r>
              <a:rPr lang="en-GB" dirty="0">
                <a:latin typeface="Calibri"/>
                <a:ea typeface="Calibri"/>
                <a:cs typeface="Calibri"/>
                <a:sym typeface="Calibri"/>
              </a:rPr>
              <a:t> </a:t>
            </a:r>
            <a:r>
              <a:rPr lang="en-GB" dirty="0" err="1">
                <a:latin typeface="Calibri"/>
                <a:ea typeface="Calibri"/>
                <a:cs typeface="Calibri"/>
                <a:sym typeface="Calibri"/>
              </a:rPr>
              <a:t>essenziale</a:t>
            </a:r>
            <a:r>
              <a:rPr lang="en-GB" dirty="0">
                <a:latin typeface="Calibri"/>
                <a:ea typeface="Calibri"/>
                <a:cs typeface="Calibri"/>
                <a:sym typeface="Calibri"/>
              </a:rPr>
              <a:t> per </a:t>
            </a:r>
            <a:r>
              <a:rPr lang="en-GB" dirty="0" err="1">
                <a:latin typeface="Calibri"/>
                <a:ea typeface="Calibri"/>
                <a:cs typeface="Calibri"/>
                <a:sym typeface="Calibri"/>
              </a:rPr>
              <a:t>promuovere</a:t>
            </a:r>
            <a:r>
              <a:rPr lang="en-GB" dirty="0">
                <a:latin typeface="Calibri"/>
                <a:ea typeface="Calibri"/>
                <a:cs typeface="Calibri"/>
                <a:sym typeface="Calibri"/>
              </a:rPr>
              <a:t> la </a:t>
            </a:r>
            <a:r>
              <a:rPr lang="en-GB" dirty="0" err="1">
                <a:latin typeface="Calibri"/>
                <a:ea typeface="Calibri"/>
                <a:cs typeface="Calibri"/>
                <a:sym typeface="Calibri"/>
              </a:rPr>
              <a:t>conservazione</a:t>
            </a:r>
            <a:r>
              <a:rPr lang="en-GB" dirty="0">
                <a:latin typeface="Calibri"/>
                <a:ea typeface="Calibri"/>
                <a:cs typeface="Calibri"/>
                <a:sym typeface="Calibri"/>
              </a:rPr>
              <a:t> </a:t>
            </a:r>
            <a:r>
              <a:rPr lang="en-GB" dirty="0" err="1">
                <a:latin typeface="Calibri"/>
                <a:ea typeface="Calibri"/>
                <a:cs typeface="Calibri"/>
                <a:sym typeface="Calibri"/>
              </a:rPr>
              <a:t>dell'ambiente</a:t>
            </a:r>
            <a:r>
              <a:rPr lang="en-GB" dirty="0">
                <a:latin typeface="Calibri"/>
                <a:ea typeface="Calibri"/>
                <a:cs typeface="Calibri"/>
                <a:sym typeface="Calibri"/>
              </a:rPr>
              <a:t>, </a:t>
            </a:r>
            <a:r>
              <a:rPr lang="en-GB" dirty="0" err="1">
                <a:latin typeface="Calibri"/>
                <a:ea typeface="Calibri"/>
                <a:cs typeface="Calibri"/>
                <a:sym typeface="Calibri"/>
              </a:rPr>
              <a:t>l'educazione</a:t>
            </a:r>
            <a:r>
              <a:rPr lang="en-GB" dirty="0">
                <a:latin typeface="Calibri"/>
                <a:ea typeface="Calibri"/>
                <a:cs typeface="Calibri"/>
                <a:sym typeface="Calibri"/>
              </a:rPr>
              <a:t> </a:t>
            </a:r>
            <a:r>
              <a:rPr lang="en-GB" dirty="0" err="1">
                <a:latin typeface="Calibri"/>
                <a:ea typeface="Calibri"/>
                <a:cs typeface="Calibri"/>
                <a:sym typeface="Calibri"/>
              </a:rPr>
              <a:t>ambientale</a:t>
            </a:r>
            <a:r>
              <a:rPr lang="en-GB" dirty="0">
                <a:latin typeface="Calibri"/>
                <a:ea typeface="Calibri"/>
                <a:cs typeface="Calibri"/>
                <a:sym typeface="Calibri"/>
              </a:rPr>
              <a:t>, lo </a:t>
            </a:r>
            <a:r>
              <a:rPr lang="en-GB" dirty="0" err="1">
                <a:latin typeface="Calibri"/>
                <a:ea typeface="Calibri"/>
                <a:cs typeface="Calibri"/>
                <a:sym typeface="Calibri"/>
              </a:rPr>
              <a:t>sviluppo</a:t>
            </a:r>
            <a:r>
              <a:rPr lang="en-GB" dirty="0">
                <a:latin typeface="Calibri"/>
                <a:ea typeface="Calibri"/>
                <a:cs typeface="Calibri"/>
                <a:sym typeface="Calibri"/>
              </a:rPr>
              <a:t> </a:t>
            </a:r>
            <a:r>
              <a:rPr lang="en-GB" dirty="0" err="1">
                <a:latin typeface="Calibri"/>
                <a:ea typeface="Calibri"/>
                <a:cs typeface="Calibri"/>
                <a:sym typeface="Calibri"/>
              </a:rPr>
              <a:t>economico</a:t>
            </a:r>
            <a:r>
              <a:rPr lang="en-GB" dirty="0">
                <a:latin typeface="Calibri"/>
                <a:ea typeface="Calibri"/>
                <a:cs typeface="Calibri"/>
                <a:sym typeface="Calibri"/>
              </a:rPr>
              <a:t> locale e la </a:t>
            </a:r>
            <a:r>
              <a:rPr lang="en-GB" dirty="0" err="1">
                <a:latin typeface="Calibri"/>
                <a:ea typeface="Calibri"/>
                <a:cs typeface="Calibri"/>
                <a:sym typeface="Calibri"/>
              </a:rPr>
              <a:t>conservazione</a:t>
            </a:r>
            <a:r>
              <a:rPr lang="en-GB" dirty="0">
                <a:latin typeface="Calibri"/>
                <a:ea typeface="Calibri"/>
                <a:cs typeface="Calibri"/>
                <a:sym typeface="Calibri"/>
              </a:rPr>
              <a:t> </a:t>
            </a:r>
            <a:r>
              <a:rPr lang="en-GB" dirty="0" err="1">
                <a:latin typeface="Calibri"/>
                <a:ea typeface="Calibri"/>
                <a:cs typeface="Calibri"/>
                <a:sym typeface="Calibri"/>
              </a:rPr>
              <a:t>culturale</a:t>
            </a:r>
            <a:r>
              <a:rPr lang="en-GB" dirty="0">
                <a:latin typeface="Calibri"/>
                <a:ea typeface="Calibri"/>
                <a:cs typeface="Calibri"/>
                <a:sym typeface="Calibri"/>
              </a:rPr>
              <a:t>, </a:t>
            </a:r>
            <a:r>
              <a:rPr lang="en-GB" dirty="0" err="1">
                <a:latin typeface="Calibri"/>
                <a:ea typeface="Calibri"/>
                <a:cs typeface="Calibri"/>
                <a:sym typeface="Calibri"/>
              </a:rPr>
              <a:t>offrendo</a:t>
            </a:r>
            <a:r>
              <a:rPr lang="en-GB" dirty="0">
                <a:latin typeface="Calibri"/>
                <a:ea typeface="Calibri"/>
                <a:cs typeface="Calibri"/>
                <a:sym typeface="Calibri"/>
              </a:rPr>
              <a:t> ai </a:t>
            </a:r>
            <a:r>
              <a:rPr lang="en-GB" dirty="0" err="1">
                <a:latin typeface="Calibri"/>
                <a:ea typeface="Calibri"/>
                <a:cs typeface="Calibri"/>
                <a:sym typeface="Calibri"/>
              </a:rPr>
              <a:t>visitatori</a:t>
            </a:r>
            <a:r>
              <a:rPr lang="en-GB" dirty="0">
                <a:latin typeface="Calibri"/>
                <a:ea typeface="Calibri"/>
                <a:cs typeface="Calibri"/>
                <a:sym typeface="Calibri"/>
              </a:rPr>
              <a:t> </a:t>
            </a:r>
            <a:r>
              <a:rPr lang="en-GB" dirty="0" err="1">
                <a:latin typeface="Calibri"/>
                <a:ea typeface="Calibri"/>
                <a:cs typeface="Calibri"/>
                <a:sym typeface="Calibri"/>
              </a:rPr>
              <a:t>esperienze</a:t>
            </a:r>
            <a:r>
              <a:rPr lang="en-GB" dirty="0">
                <a:latin typeface="Calibri"/>
                <a:ea typeface="Calibri"/>
                <a:cs typeface="Calibri"/>
                <a:sym typeface="Calibri"/>
              </a:rPr>
              <a:t> </a:t>
            </a:r>
            <a:r>
              <a:rPr lang="en-GB" dirty="0" err="1">
                <a:latin typeface="Calibri"/>
                <a:ea typeface="Calibri"/>
                <a:cs typeface="Calibri"/>
                <a:sym typeface="Calibri"/>
              </a:rPr>
              <a:t>arricchenti</a:t>
            </a:r>
            <a:r>
              <a:rPr lang="en-GB" dirty="0">
                <a:latin typeface="Calibri"/>
                <a:ea typeface="Calibri"/>
                <a:cs typeface="Calibri"/>
                <a:sym typeface="Calibri"/>
              </a:rPr>
              <a:t> e </a:t>
            </a:r>
            <a:r>
              <a:rPr lang="en-GB" dirty="0" err="1">
                <a:latin typeface="Calibri"/>
                <a:ea typeface="Calibri"/>
                <a:cs typeface="Calibri"/>
                <a:sym typeface="Calibri"/>
              </a:rPr>
              <a:t>responsabili</a:t>
            </a:r>
            <a:r>
              <a:rPr lang="en-GB"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400"/>
              <a:buNone/>
            </a:pPr>
            <a:endParaRPr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400"/>
              <a:buNone/>
            </a:pPr>
            <a:endParaRPr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400"/>
              <a:buNone/>
            </a:pPr>
            <a:endParaRPr dirty="0">
              <a:latin typeface="Calibri"/>
              <a:ea typeface="Calibri"/>
              <a:cs typeface="Calibri"/>
              <a:sym typeface="Calibri"/>
            </a:endParaRPr>
          </a:p>
        </p:txBody>
      </p:sp>
      <p:sp>
        <p:nvSpPr>
          <p:cNvPr id="901" name="Google Shape;901;p40"/>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Esplorare il significato dell'ecoturismo</a:t>
            </a:r>
            <a:endParaRPr/>
          </a:p>
        </p:txBody>
      </p:sp>
      <p:sp>
        <p:nvSpPr>
          <p:cNvPr id="902" name="Google Shape;902;p40"/>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1d Cos'è l'ecoturismo</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906"/>
        <p:cNvGrpSpPr/>
        <p:nvPr/>
      </p:nvGrpSpPr>
      <p:grpSpPr>
        <a:xfrm>
          <a:off x="0" y="0"/>
          <a:ext cx="0" cy="0"/>
          <a:chOff x="0" y="0"/>
          <a:chExt cx="0" cy="0"/>
        </a:xfrm>
      </p:grpSpPr>
      <p:sp>
        <p:nvSpPr>
          <p:cNvPr id="907" name="Google Shape;907;p41"/>
          <p:cNvSpPr/>
          <p:nvPr/>
        </p:nvSpPr>
        <p:spPr>
          <a:xfrm>
            <a:off x="0" y="8288449"/>
            <a:ext cx="5063319" cy="24033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908" name="Google Shape;908;p41"/>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41</a:t>
            </a:fld>
            <a:endParaRPr/>
          </a:p>
        </p:txBody>
      </p:sp>
      <p:sp>
        <p:nvSpPr>
          <p:cNvPr id="909" name="Google Shape;909;p41"/>
          <p:cNvSpPr txBox="1">
            <a:spLocks noGrp="1"/>
          </p:cNvSpPr>
          <p:nvPr>
            <p:ph type="body" idx="1"/>
          </p:nvPr>
        </p:nvSpPr>
        <p:spPr>
          <a:xfrm>
            <a:off x="801602" y="2403364"/>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L'ecoturismo comprende una varietà di temi che mettono in evidenza la natura, la conservazione, la cultura locale e lo sviluppo sostenibile. Ecco alcuni dei temi principali dell'ecoturismo:</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1. Biodiversità e conservazione: </a:t>
            </a:r>
            <a:r>
              <a:rPr lang="en-GB" sz="1600">
                <a:latin typeface="Calibri"/>
                <a:ea typeface="Calibri"/>
                <a:cs typeface="Calibri"/>
                <a:sym typeface="Calibri"/>
              </a:rPr>
              <a:t>L'osservazione della fauna e della flora, l'esplorazione di ecosistemi unici e la partecipazione a progetti di conservazione sono aspetti importanti dell'ecoturismo incentrato sulla biodiversità e sulla conservazione delle specie.</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2. Ecoturismo marino e costiero: </a:t>
            </a:r>
            <a:r>
              <a:rPr lang="en-GB" sz="1600">
                <a:latin typeface="Calibri"/>
                <a:ea typeface="Calibri"/>
                <a:cs typeface="Calibri"/>
                <a:sym typeface="Calibri"/>
              </a:rPr>
              <a:t>Le destinazioni costiere e gli ecosistemi marini offrono opportunità per attività come lo snorkeling, le immersioni subacquee, l'osservazione delle balene, le visite alle barriere coralline e la protezione delle aree marine protette.</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3. Turismo di montagna: </a:t>
            </a:r>
            <a:r>
              <a:rPr lang="en-GB" sz="1600">
                <a:latin typeface="Calibri"/>
                <a:ea typeface="Calibri"/>
                <a:cs typeface="Calibri"/>
                <a:sym typeface="Calibri"/>
              </a:rPr>
              <a:t>L'esplorazione dei paesaggi montani, l'escursionismo in montagna, l'arrampicata, il trekking e gli sport invernali in ambiente alpino sono temi popolari dell'ecoturismo di montagna.</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4. Ecoturismo forestale: </a:t>
            </a:r>
            <a:r>
              <a:rPr lang="en-GB" sz="1600">
                <a:latin typeface="Calibri"/>
                <a:ea typeface="Calibri"/>
                <a:cs typeface="Calibri"/>
                <a:sym typeface="Calibri"/>
              </a:rPr>
              <a:t>Le foreste tropicali, le foreste temperate e le aree boschive offrono opportunità di osservazione della fauna e della flora selvatiche, escursioni, ecotour in canoa e soggiorni in eco-lodge.</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5. Turismo nel deserto: </a:t>
            </a:r>
            <a:r>
              <a:rPr lang="en-GB" sz="1600">
                <a:latin typeface="Calibri"/>
                <a:ea typeface="Calibri"/>
                <a:cs typeface="Calibri"/>
                <a:sym typeface="Calibri"/>
              </a:rPr>
              <a:t>I deserti e le zone aride offrono esperienze uniche come i safari nel deserto, l'osservazione delle stelle, la scoperta della fauna selvatica adattata al deserto e la visita di siti culturali storici.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6. Ecoturismo rurale e comunitario: </a:t>
            </a:r>
            <a:r>
              <a:rPr lang="en-GB" sz="1600">
                <a:latin typeface="Calibri"/>
                <a:ea typeface="Calibri"/>
                <a:cs typeface="Calibri"/>
                <a:sym typeface="Calibri"/>
              </a:rPr>
              <a:t>soggiorni in famiglia, soggiorni in villaggi tradizionali, incontri con artigiani locali e partecipazione a progetti di sviluppo comunitario sono aspetti dell'ecoturismo incentrati sulle comunità locali.</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p:txBody>
      </p:sp>
      <p:sp>
        <p:nvSpPr>
          <p:cNvPr id="910" name="Google Shape;910;p41"/>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Sviluppare un apprezzamento per le diverse tematiche e opportunità offerte dall'ecoturismo.</a:t>
            </a:r>
            <a:endParaRPr/>
          </a:p>
        </p:txBody>
      </p:sp>
      <p:sp>
        <p:nvSpPr>
          <p:cNvPr id="911" name="Google Shape;911;p41"/>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1d Cos'è l'ecoturismo</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915"/>
        <p:cNvGrpSpPr/>
        <p:nvPr/>
      </p:nvGrpSpPr>
      <p:grpSpPr>
        <a:xfrm>
          <a:off x="0" y="0"/>
          <a:ext cx="0" cy="0"/>
          <a:chOff x="0" y="0"/>
          <a:chExt cx="0" cy="0"/>
        </a:xfrm>
      </p:grpSpPr>
      <p:sp>
        <p:nvSpPr>
          <p:cNvPr id="916" name="Google Shape;916;p42"/>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42</a:t>
            </a:fld>
            <a:endParaRPr/>
          </a:p>
        </p:txBody>
      </p:sp>
      <p:sp>
        <p:nvSpPr>
          <p:cNvPr id="917" name="Google Shape;917;p42"/>
          <p:cNvSpPr txBox="1">
            <a:spLocks noGrp="1"/>
          </p:cNvSpPr>
          <p:nvPr>
            <p:ph type="body" idx="1"/>
          </p:nvPr>
        </p:nvSpPr>
        <p:spPr>
          <a:xfrm>
            <a:off x="801602" y="2403364"/>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7. Turismo d'avventura ed ecoturismo attivo: </a:t>
            </a:r>
            <a:r>
              <a:rPr lang="en-GB" sz="1600">
                <a:latin typeface="Calibri"/>
                <a:ea typeface="Calibri"/>
                <a:cs typeface="Calibri"/>
                <a:sym typeface="Calibri"/>
              </a:rPr>
              <a:t>Attività come il rafting, il kayak, la mountain bike, l'arrampicata, il parapendio e i safari a piedi offrono esperienze avventurose e valorizzano gli aspetti naturali delle destinazioni.</a:t>
            </a:r>
            <a:endParaRPr/>
          </a:p>
          <a:p>
            <a:pPr marL="0" lvl="0" indent="0" algn="just" rtl="0">
              <a:lnSpc>
                <a:spcPct val="100000"/>
              </a:lnSpc>
              <a:spcBef>
                <a:spcPts val="0"/>
              </a:spcBef>
              <a:spcAft>
                <a:spcPts val="0"/>
              </a:spcAft>
              <a:buClr>
                <a:srgbClr val="6D6E71"/>
              </a:buClr>
              <a:buSzPts val="1600"/>
              <a:buNone/>
            </a:pPr>
            <a:endParaRPr sz="1600" b="1">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8. Ecoturismo educativo: </a:t>
            </a:r>
            <a:r>
              <a:rPr lang="en-GB" sz="1600">
                <a:latin typeface="Calibri"/>
                <a:ea typeface="Calibri"/>
                <a:cs typeface="Calibri"/>
                <a:sym typeface="Calibri"/>
              </a:rPr>
              <a:t>I programmi di educazione naturalistica, le visite guidate da naturalisti, i laboratori di conservazione e le esperienze di apprendimento interattivo sono componenti chiave dell'ecoturismo educativo.</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9. Turismo etico e responsabile: </a:t>
            </a:r>
            <a:r>
              <a:rPr lang="en-GB" sz="1600">
                <a:latin typeface="Calibri"/>
                <a:ea typeface="Calibri"/>
                <a:cs typeface="Calibri"/>
                <a:sym typeface="Calibri"/>
              </a:rPr>
              <a:t>L'ecoturismo enfatizza le pratiche di turismo responsabile, come il rispetto dell'ambiente, la consapevolezza culturale, il sostegno alle comunità locali e la riduzione dell'impronta di carbonio.</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b="1">
                <a:latin typeface="Calibri"/>
                <a:ea typeface="Calibri"/>
                <a:cs typeface="Calibri"/>
                <a:sym typeface="Calibri"/>
              </a:rPr>
              <a:t>10. Ecoturismo incentrato sulla sostenibilità: </a:t>
            </a:r>
            <a:r>
              <a:rPr lang="en-GB" sz="1600">
                <a:latin typeface="Calibri"/>
                <a:ea typeface="Calibri"/>
                <a:cs typeface="Calibri"/>
                <a:sym typeface="Calibri"/>
              </a:rPr>
              <a:t>La promozione di pratiche turistiche sostenibili, la gestione responsabile delle risorse naturali, l'uso di energie rinnovabili e la minimizzazione dei rifiuti sono aspetti dell'ecoturismo incentrato sulla sostenibilità.</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Questi temi evidenziano la diversità delle esperienze e delle opportunità offerte dall'ecoturismo, mostrando la ricchezza della natura e delle culture locali e promuovendo al contempo la conservazione e lo sviluppo sostenibile.</a:t>
            </a:r>
            <a:endParaRPr/>
          </a:p>
          <a:p>
            <a:pPr marL="0" lvl="0" indent="0" algn="just" rtl="0">
              <a:lnSpc>
                <a:spcPct val="100000"/>
              </a:lnSpc>
              <a:spcBef>
                <a:spcPts val="0"/>
              </a:spcBef>
              <a:spcAft>
                <a:spcPts val="0"/>
              </a:spcAft>
              <a:buClr>
                <a:srgbClr val="6D6E71"/>
              </a:buClr>
              <a:buSzPts val="1600"/>
              <a:buNone/>
            </a:pPr>
            <a:endParaRPr sz="1600">
              <a:latin typeface="Calibri"/>
              <a:ea typeface="Calibri"/>
              <a:cs typeface="Calibri"/>
              <a:sym typeface="Calibri"/>
            </a:endParaRPr>
          </a:p>
        </p:txBody>
      </p:sp>
      <p:sp>
        <p:nvSpPr>
          <p:cNvPr id="918" name="Google Shape;918;p42"/>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Sviluppare un apprezzamento per le diverse tematiche e opportunità offerte dall'ecoturismo.</a:t>
            </a:r>
            <a:endParaRPr/>
          </a:p>
        </p:txBody>
      </p:sp>
      <p:sp>
        <p:nvSpPr>
          <p:cNvPr id="919" name="Google Shape;919;p42"/>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sz="2800"/>
              <a:t>1d Cos'è l'ecoturismo</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923"/>
        <p:cNvGrpSpPr/>
        <p:nvPr/>
      </p:nvGrpSpPr>
      <p:grpSpPr>
        <a:xfrm>
          <a:off x="0" y="0"/>
          <a:ext cx="0" cy="0"/>
          <a:chOff x="0" y="0"/>
          <a:chExt cx="0" cy="0"/>
        </a:xfrm>
      </p:grpSpPr>
      <p:sp>
        <p:nvSpPr>
          <p:cNvPr id="924" name="Google Shape;924;p43"/>
          <p:cNvSpPr txBox="1">
            <a:spLocks noGrp="1"/>
          </p:cNvSpPr>
          <p:nvPr>
            <p:ph type="body" idx="1"/>
          </p:nvPr>
        </p:nvSpPr>
        <p:spPr>
          <a:xfrm>
            <a:off x="801602" y="3461943"/>
            <a:ext cx="2864232" cy="451257"/>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lt1"/>
              </a:buClr>
              <a:buSzPts val="1800"/>
              <a:buNone/>
            </a:pPr>
            <a:r>
              <a:rPr lang="en-GB"/>
              <a:t>Il nostro team</a:t>
            </a:r>
            <a:endParaRPr/>
          </a:p>
        </p:txBody>
      </p:sp>
      <p:sp>
        <p:nvSpPr>
          <p:cNvPr id="925" name="Google Shape;925;p43"/>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43</a:t>
            </a:fld>
            <a:endParaRPr/>
          </a:p>
        </p:txBody>
      </p:sp>
      <p:sp>
        <p:nvSpPr>
          <p:cNvPr id="926" name="Google Shape;926;p43"/>
          <p:cNvSpPr txBox="1">
            <a:spLocks noGrp="1"/>
          </p:cNvSpPr>
          <p:nvPr>
            <p:ph type="body" idx="4"/>
          </p:nvPr>
        </p:nvSpPr>
        <p:spPr>
          <a:xfrm>
            <a:off x="801602" y="887817"/>
            <a:ext cx="5956470" cy="66514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8AC03B"/>
              </a:buClr>
              <a:buSzPts val="2800"/>
              <a:buNone/>
            </a:pPr>
            <a:r>
              <a:rPr lang="en-GB"/>
              <a:t>Partner</a:t>
            </a:r>
            <a:endParaRPr/>
          </a:p>
        </p:txBody>
      </p:sp>
      <p:sp>
        <p:nvSpPr>
          <p:cNvPr id="927" name="Google Shape;927;p43"/>
          <p:cNvSpPr txBox="1">
            <a:spLocks noGrp="1"/>
          </p:cNvSpPr>
          <p:nvPr>
            <p:ph type="body" idx="9"/>
          </p:nvPr>
        </p:nvSpPr>
        <p:spPr>
          <a:xfrm>
            <a:off x="3268133" y="9000978"/>
            <a:ext cx="4291542" cy="446489"/>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lt1"/>
              </a:buClr>
              <a:buSzPts val="2000"/>
              <a:buNone/>
            </a:pPr>
            <a:r>
              <a:rPr lang="en-GB" sz="2000" b="1">
                <a:solidFill>
                  <a:srgbClr val="FFFFFF"/>
                </a:solidFill>
                <a:latin typeface="Verdana"/>
                <a:ea typeface="Verdana"/>
                <a:cs typeface="Verdana"/>
                <a:sym typeface="Verdana"/>
              </a:rPr>
              <a:t>www.ecohealthforyouth.com</a:t>
            </a:r>
            <a:endParaRPr b="0"/>
          </a:p>
        </p:txBody>
      </p:sp>
      <p:sp>
        <p:nvSpPr>
          <p:cNvPr id="928" name="Google Shape;928;p43"/>
          <p:cNvSpPr txBox="1">
            <a:spLocks noGrp="1"/>
          </p:cNvSpPr>
          <p:nvPr>
            <p:ph type="body" idx="13"/>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Del progetto GRASSROOTS</a:t>
            </a:r>
            <a:endParaRPr/>
          </a:p>
        </p:txBody>
      </p:sp>
      <p:pic>
        <p:nvPicPr>
          <p:cNvPr id="929" name="Google Shape;929;p43" descr="En bild som visar text, Teckensnitt, Grafik, logotyp&#10;&#10;Automatiskt genererad beskrivning"/>
          <p:cNvPicPr preferRelativeResize="0"/>
          <p:nvPr/>
        </p:nvPicPr>
        <p:blipFill rotWithShape="1">
          <a:blip r:embed="rId3">
            <a:alphaModFix/>
          </a:blip>
          <a:srcRect/>
          <a:stretch/>
        </p:blipFill>
        <p:spPr>
          <a:xfrm>
            <a:off x="910723" y="4522510"/>
            <a:ext cx="1900583" cy="451930"/>
          </a:xfrm>
          <a:prstGeom prst="rect">
            <a:avLst/>
          </a:prstGeom>
          <a:noFill/>
          <a:ln>
            <a:noFill/>
          </a:ln>
        </p:spPr>
      </p:pic>
      <p:pic>
        <p:nvPicPr>
          <p:cNvPr id="930" name="Google Shape;930;p43" descr="En bild som visar Teckensnitt, handskrift, Grafik, kalligrafi&#10;&#10;Automatiskt genererad beskrivning"/>
          <p:cNvPicPr preferRelativeResize="0"/>
          <p:nvPr/>
        </p:nvPicPr>
        <p:blipFill rotWithShape="1">
          <a:blip r:embed="rId4">
            <a:alphaModFix/>
          </a:blip>
          <a:srcRect/>
          <a:stretch/>
        </p:blipFill>
        <p:spPr>
          <a:xfrm>
            <a:off x="3253616" y="6912476"/>
            <a:ext cx="1833460" cy="1471032"/>
          </a:xfrm>
          <a:prstGeom prst="rect">
            <a:avLst/>
          </a:prstGeom>
          <a:noFill/>
          <a:ln>
            <a:noFill/>
          </a:ln>
        </p:spPr>
      </p:pic>
      <p:pic>
        <p:nvPicPr>
          <p:cNvPr id="931" name="Google Shape;931;p43" descr="En bild som visar logotyp, Teckensnitt, symbol, Grafik&#10;&#10;Automatiskt genererad beskrivning"/>
          <p:cNvPicPr preferRelativeResize="0"/>
          <p:nvPr/>
        </p:nvPicPr>
        <p:blipFill rotWithShape="1">
          <a:blip r:embed="rId5">
            <a:alphaModFix/>
          </a:blip>
          <a:srcRect/>
          <a:stretch/>
        </p:blipFill>
        <p:spPr>
          <a:xfrm>
            <a:off x="1178809" y="5862056"/>
            <a:ext cx="1451678" cy="707693"/>
          </a:xfrm>
          <a:prstGeom prst="rect">
            <a:avLst/>
          </a:prstGeom>
          <a:noFill/>
          <a:ln>
            <a:noFill/>
          </a:ln>
        </p:spPr>
      </p:pic>
      <p:pic>
        <p:nvPicPr>
          <p:cNvPr id="932" name="Google Shape;932;p43" descr="En bild som visar Teckensnitt, cirkel, Grafik, design&#10;&#10;Automatiskt genererad beskrivning"/>
          <p:cNvPicPr preferRelativeResize="0"/>
          <p:nvPr/>
        </p:nvPicPr>
        <p:blipFill rotWithShape="1">
          <a:blip r:embed="rId6">
            <a:alphaModFix/>
          </a:blip>
          <a:srcRect/>
          <a:stretch/>
        </p:blipFill>
        <p:spPr>
          <a:xfrm>
            <a:off x="1362700" y="7347138"/>
            <a:ext cx="996627" cy="763042"/>
          </a:xfrm>
          <a:prstGeom prst="rect">
            <a:avLst/>
          </a:prstGeom>
          <a:noFill/>
          <a:ln>
            <a:noFill/>
          </a:ln>
        </p:spPr>
      </p:pic>
      <p:pic>
        <p:nvPicPr>
          <p:cNvPr id="933" name="Google Shape;933;p43" descr="En bild som visar typografi, Teckensnitt, text, design&#10;&#10;Automatiskt genererad beskrivning"/>
          <p:cNvPicPr preferRelativeResize="0"/>
          <p:nvPr/>
        </p:nvPicPr>
        <p:blipFill rotWithShape="1">
          <a:blip r:embed="rId7">
            <a:alphaModFix/>
          </a:blip>
          <a:srcRect/>
          <a:stretch/>
        </p:blipFill>
        <p:spPr>
          <a:xfrm>
            <a:off x="3665834" y="5745056"/>
            <a:ext cx="916305" cy="927758"/>
          </a:xfrm>
          <a:prstGeom prst="rect">
            <a:avLst/>
          </a:prstGeom>
          <a:noFill/>
          <a:ln>
            <a:noFill/>
          </a:ln>
        </p:spPr>
      </p:pic>
      <p:sp>
        <p:nvSpPr>
          <p:cNvPr id="934" name="Google Shape;934;p43"/>
          <p:cNvSpPr/>
          <p:nvPr/>
        </p:nvSpPr>
        <p:spPr>
          <a:xfrm>
            <a:off x="805059" y="3289855"/>
            <a:ext cx="2126139" cy="782354"/>
          </a:xfrm>
          <a:prstGeom prst="rect">
            <a:avLst/>
          </a:prstGeom>
          <a:solidFill>
            <a:srgbClr val="8AC03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935" name="Google Shape;935;p43"/>
          <p:cNvSpPr/>
          <p:nvPr/>
        </p:nvSpPr>
        <p:spPr>
          <a:xfrm>
            <a:off x="1997847" y="2845707"/>
            <a:ext cx="2126139" cy="10953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pic>
        <p:nvPicPr>
          <p:cNvPr id="936" name="Google Shape;936;p43" descr="En bild som visar Teckensnitt, Grafik, text, grafisk design&#10;&#10;Automatiskt genererad beskrivning"/>
          <p:cNvPicPr preferRelativeResize="0"/>
          <p:nvPr/>
        </p:nvPicPr>
        <p:blipFill rotWithShape="1">
          <a:blip r:embed="rId8">
            <a:alphaModFix/>
          </a:blip>
          <a:srcRect/>
          <a:stretch/>
        </p:blipFill>
        <p:spPr>
          <a:xfrm>
            <a:off x="3268133" y="4430291"/>
            <a:ext cx="1804426" cy="578214"/>
          </a:xfrm>
          <a:prstGeom prst="rect">
            <a:avLst/>
          </a:prstGeom>
          <a:noFill/>
          <a:ln>
            <a:noFill/>
          </a:ln>
        </p:spPr>
      </p:pic>
      <p:pic>
        <p:nvPicPr>
          <p:cNvPr id="937" name="Google Shape;937;p43" descr="En bild som visar Teckensnitt, skärmbild, Grafik, Electric blue&#10;&#10;Automatiskt genererad beskrivning"/>
          <p:cNvPicPr preferRelativeResize="0"/>
          <p:nvPr/>
        </p:nvPicPr>
        <p:blipFill rotWithShape="1">
          <a:blip r:embed="rId9">
            <a:alphaModFix/>
          </a:blip>
          <a:srcRect/>
          <a:stretch/>
        </p:blipFill>
        <p:spPr>
          <a:xfrm>
            <a:off x="2427512" y="2943387"/>
            <a:ext cx="1233474" cy="83876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85"/>
        <p:cNvGrpSpPr/>
        <p:nvPr/>
      </p:nvGrpSpPr>
      <p:grpSpPr>
        <a:xfrm>
          <a:off x="0" y="0"/>
          <a:ext cx="0" cy="0"/>
          <a:chOff x="0" y="0"/>
          <a:chExt cx="0" cy="0"/>
        </a:xfrm>
      </p:grpSpPr>
      <p:sp>
        <p:nvSpPr>
          <p:cNvPr id="586" name="Google Shape;586;p5"/>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5</a:t>
            </a:fld>
            <a:endParaRPr/>
          </a:p>
        </p:txBody>
      </p:sp>
      <p:sp>
        <p:nvSpPr>
          <p:cNvPr id="587" name="Google Shape;587;p5"/>
          <p:cNvSpPr txBox="1">
            <a:spLocks noGrp="1"/>
          </p:cNvSpPr>
          <p:nvPr>
            <p:ph type="body" idx="1"/>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Aspetti generali</a:t>
            </a:r>
            <a:endParaRPr/>
          </a:p>
        </p:txBody>
      </p:sp>
      <p:sp>
        <p:nvSpPr>
          <p:cNvPr id="588" name="Google Shape;588;p5"/>
          <p:cNvSpPr txBox="1">
            <a:spLocks noGrp="1"/>
          </p:cNvSpPr>
          <p:nvPr>
            <p:ph type="body" idx="2"/>
          </p:nvPr>
        </p:nvSpPr>
        <p:spPr>
          <a:xfrm>
            <a:off x="801602" y="807607"/>
            <a:ext cx="5956470" cy="66514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rgbClr val="8AC03B"/>
              </a:buClr>
              <a:buSzPts val="2400"/>
              <a:buNone/>
            </a:pPr>
            <a:r>
              <a:rPr lang="en-GB" sz="2400"/>
              <a:t>1a Comprendere la sostenibilità</a:t>
            </a:r>
            <a:endParaRPr/>
          </a:p>
        </p:txBody>
      </p:sp>
      <p:sp>
        <p:nvSpPr>
          <p:cNvPr id="589" name="Google Shape;589;p5"/>
          <p:cNvSpPr txBox="1">
            <a:spLocks noGrp="1"/>
          </p:cNvSpPr>
          <p:nvPr>
            <p:ph type="body" idx="3"/>
          </p:nvPr>
        </p:nvSpPr>
        <p:spPr>
          <a:xfrm>
            <a:off x="801602" y="1890595"/>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Tutti </a:t>
            </a:r>
            <a:r>
              <a:rPr lang="en-GB" sz="1600" dirty="0" err="1">
                <a:latin typeface="Calibri"/>
                <a:ea typeface="Calibri"/>
                <a:cs typeface="Calibri"/>
                <a:sym typeface="Calibri"/>
              </a:rPr>
              <a:t>parlano</a:t>
            </a:r>
            <a:r>
              <a:rPr lang="en-GB" sz="1600" dirty="0">
                <a:latin typeface="Calibri"/>
                <a:ea typeface="Calibri"/>
                <a:cs typeface="Calibri"/>
                <a:sym typeface="Calibri"/>
              </a:rPr>
              <a:t> di </a:t>
            </a:r>
            <a:r>
              <a:rPr lang="en-GB" sz="1600" dirty="0" err="1">
                <a:latin typeface="Calibri"/>
                <a:ea typeface="Calibri"/>
                <a:cs typeface="Calibri"/>
                <a:sym typeface="Calibri"/>
              </a:rPr>
              <a:t>sostenibilità</a:t>
            </a:r>
            <a:r>
              <a:rPr lang="en-GB" sz="1600" dirty="0">
                <a:latin typeface="Calibri"/>
                <a:ea typeface="Calibri"/>
                <a:cs typeface="Calibri"/>
                <a:sym typeface="Calibri"/>
              </a:rPr>
              <a:t>, ma </a:t>
            </a:r>
            <a:r>
              <a:rPr lang="en-GB" sz="1600" dirty="0" err="1">
                <a:latin typeface="Calibri"/>
                <a:ea typeface="Calibri"/>
                <a:cs typeface="Calibri"/>
                <a:sym typeface="Calibri"/>
              </a:rPr>
              <a:t>cosa</a:t>
            </a:r>
            <a:r>
              <a:rPr lang="en-GB" sz="1600" dirty="0">
                <a:latin typeface="Calibri"/>
                <a:ea typeface="Calibri"/>
                <a:cs typeface="Calibri"/>
                <a:sym typeface="Calibri"/>
              </a:rPr>
              <a:t> </a:t>
            </a:r>
            <a:r>
              <a:rPr lang="en-GB" sz="1600" dirty="0" err="1">
                <a:latin typeface="Calibri"/>
                <a:ea typeface="Calibri"/>
                <a:cs typeface="Calibri"/>
                <a:sym typeface="Calibri"/>
              </a:rPr>
              <a:t>significa</a:t>
            </a:r>
            <a:r>
              <a:rPr lang="en-GB" sz="1600" dirty="0">
                <a:latin typeface="Calibri"/>
                <a:ea typeface="Calibri"/>
                <a:cs typeface="Calibri"/>
                <a:sym typeface="Calibri"/>
              </a:rPr>
              <a:t> </a:t>
            </a:r>
            <a:r>
              <a:rPr lang="en-GB" sz="1600" dirty="0" err="1">
                <a:latin typeface="Calibri"/>
                <a:ea typeface="Calibri"/>
                <a:cs typeface="Calibri"/>
                <a:sym typeface="Calibri"/>
              </a:rPr>
              <a:t>veramente</a:t>
            </a:r>
            <a:r>
              <a:rPr lang="en-GB" sz="1600" dirty="0">
                <a:latin typeface="Calibri"/>
                <a:ea typeface="Calibri"/>
                <a:cs typeface="Calibri"/>
                <a:sym typeface="Calibri"/>
              </a:rPr>
              <a:t>? </a:t>
            </a:r>
            <a:endParaRPr dirty="0"/>
          </a:p>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La </a:t>
            </a:r>
            <a:r>
              <a:rPr lang="en-GB" sz="1600" dirty="0" err="1">
                <a:latin typeface="Calibri"/>
                <a:ea typeface="Calibri"/>
                <a:cs typeface="Calibri"/>
                <a:sym typeface="Calibri"/>
              </a:rPr>
              <a:t>sostenibilità</a:t>
            </a:r>
            <a:r>
              <a:rPr lang="en-GB" sz="1600" dirty="0">
                <a:latin typeface="Calibri"/>
                <a:ea typeface="Calibri"/>
                <a:cs typeface="Calibri"/>
                <a:sym typeface="Calibri"/>
              </a:rPr>
              <a:t> </a:t>
            </a:r>
            <a:r>
              <a:rPr lang="en-GB" sz="1600" dirty="0" err="1">
                <a:latin typeface="Calibri"/>
                <a:ea typeface="Calibri"/>
                <a:cs typeface="Calibri"/>
                <a:sym typeface="Calibri"/>
              </a:rPr>
              <a:t>è</a:t>
            </a:r>
            <a:r>
              <a:rPr lang="en-GB" sz="1600" dirty="0">
                <a:latin typeface="Calibri"/>
                <a:ea typeface="Calibri"/>
                <a:cs typeface="Calibri"/>
                <a:sym typeface="Calibri"/>
              </a:rPr>
              <a:t> la </a:t>
            </a:r>
            <a:r>
              <a:rPr lang="en-GB" sz="1600" dirty="0" err="1">
                <a:latin typeface="Calibri"/>
                <a:ea typeface="Calibri"/>
                <a:cs typeface="Calibri"/>
                <a:sym typeface="Calibri"/>
              </a:rPr>
              <a:t>pratica</a:t>
            </a:r>
            <a:r>
              <a:rPr lang="en-GB" sz="1600" dirty="0">
                <a:latin typeface="Calibri"/>
                <a:ea typeface="Calibri"/>
                <a:cs typeface="Calibri"/>
                <a:sym typeface="Calibri"/>
              </a:rPr>
              <a:t> di </a:t>
            </a:r>
            <a:r>
              <a:rPr lang="en-GB" sz="1600" dirty="0" err="1">
                <a:latin typeface="Calibri"/>
                <a:ea typeface="Calibri"/>
                <a:cs typeface="Calibri"/>
                <a:sym typeface="Calibri"/>
              </a:rPr>
              <a:t>soddisfare</a:t>
            </a:r>
            <a:r>
              <a:rPr lang="en-GB" sz="1600" dirty="0">
                <a:latin typeface="Calibri"/>
                <a:ea typeface="Calibri"/>
                <a:cs typeface="Calibri"/>
                <a:sym typeface="Calibri"/>
              </a:rPr>
              <a:t> le </a:t>
            </a:r>
            <a:r>
              <a:rPr lang="en-GB" sz="1600" dirty="0" err="1">
                <a:latin typeface="Calibri"/>
                <a:ea typeface="Calibri"/>
                <a:cs typeface="Calibri"/>
                <a:sym typeface="Calibri"/>
              </a:rPr>
              <a:t>esigenze</a:t>
            </a:r>
            <a:r>
              <a:rPr lang="en-GB" sz="1600" dirty="0">
                <a:latin typeface="Calibri"/>
                <a:ea typeface="Calibri"/>
                <a:cs typeface="Calibri"/>
                <a:sym typeface="Calibri"/>
              </a:rPr>
              <a:t> del </a:t>
            </a:r>
            <a:r>
              <a:rPr lang="en-GB" sz="1600" dirty="0" err="1">
                <a:latin typeface="Calibri"/>
                <a:ea typeface="Calibri"/>
                <a:cs typeface="Calibri"/>
                <a:sym typeface="Calibri"/>
              </a:rPr>
              <a:t>presente</a:t>
            </a:r>
            <a:r>
              <a:rPr lang="en-GB" sz="1600" dirty="0">
                <a:latin typeface="Calibri"/>
                <a:ea typeface="Calibri"/>
                <a:cs typeface="Calibri"/>
                <a:sym typeface="Calibri"/>
              </a:rPr>
              <a:t> senza </a:t>
            </a:r>
            <a:r>
              <a:rPr lang="en-GB" sz="1600" dirty="0" err="1">
                <a:latin typeface="Calibri"/>
                <a:ea typeface="Calibri"/>
                <a:cs typeface="Calibri"/>
                <a:sym typeface="Calibri"/>
              </a:rPr>
              <a:t>compromettere</a:t>
            </a:r>
            <a:r>
              <a:rPr lang="en-GB" sz="1600" dirty="0">
                <a:latin typeface="Calibri"/>
                <a:ea typeface="Calibri"/>
                <a:cs typeface="Calibri"/>
                <a:sym typeface="Calibri"/>
              </a:rPr>
              <a:t> la </a:t>
            </a:r>
            <a:r>
              <a:rPr lang="en-GB" sz="1600" dirty="0" err="1">
                <a:latin typeface="Calibri"/>
                <a:ea typeface="Calibri"/>
                <a:cs typeface="Calibri"/>
                <a:sym typeface="Calibri"/>
              </a:rPr>
              <a:t>capacità</a:t>
            </a:r>
            <a:r>
              <a:rPr lang="en-GB" sz="1600" dirty="0">
                <a:latin typeface="Calibri"/>
                <a:ea typeface="Calibri"/>
                <a:cs typeface="Calibri"/>
                <a:sym typeface="Calibri"/>
              </a:rPr>
              <a:t> </a:t>
            </a:r>
            <a:r>
              <a:rPr lang="en-GB" sz="1600" dirty="0" err="1">
                <a:latin typeface="Calibri"/>
                <a:ea typeface="Calibri"/>
                <a:cs typeface="Calibri"/>
                <a:sym typeface="Calibri"/>
              </a:rPr>
              <a:t>delle</a:t>
            </a:r>
            <a:r>
              <a:rPr lang="en-GB" sz="1600" dirty="0">
                <a:latin typeface="Calibri"/>
                <a:ea typeface="Calibri"/>
                <a:cs typeface="Calibri"/>
                <a:sym typeface="Calibri"/>
              </a:rPr>
              <a:t> </a:t>
            </a:r>
            <a:r>
              <a:rPr lang="en-GB" sz="1600" dirty="0" err="1">
                <a:latin typeface="Calibri"/>
                <a:ea typeface="Calibri"/>
                <a:cs typeface="Calibri"/>
                <a:sym typeface="Calibri"/>
              </a:rPr>
              <a:t>generazioni</a:t>
            </a:r>
            <a:r>
              <a:rPr lang="en-GB" sz="1600" dirty="0">
                <a:latin typeface="Calibri"/>
                <a:ea typeface="Calibri"/>
                <a:cs typeface="Calibri"/>
                <a:sym typeface="Calibri"/>
              </a:rPr>
              <a:t> future di </a:t>
            </a:r>
            <a:r>
              <a:rPr lang="en-GB" sz="1600" dirty="0" err="1">
                <a:latin typeface="Calibri"/>
                <a:ea typeface="Calibri"/>
                <a:cs typeface="Calibri"/>
                <a:sym typeface="Calibri"/>
              </a:rPr>
              <a:t>soddisfare</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propri</a:t>
            </a:r>
            <a:r>
              <a:rPr lang="en-GB" sz="1600" dirty="0">
                <a:latin typeface="Calibri"/>
                <a:ea typeface="Calibri"/>
                <a:cs typeface="Calibri"/>
                <a:sym typeface="Calibri"/>
              </a:rPr>
              <a:t> </a:t>
            </a:r>
            <a:r>
              <a:rPr lang="en-GB" sz="1600" dirty="0" err="1">
                <a:latin typeface="Calibri"/>
                <a:ea typeface="Calibri"/>
                <a:cs typeface="Calibri"/>
                <a:sym typeface="Calibri"/>
              </a:rPr>
              <a:t>bisogni</a:t>
            </a:r>
            <a:r>
              <a:rPr lang="en-GB" sz="1600" dirty="0">
                <a:latin typeface="Calibri"/>
                <a:ea typeface="Calibri"/>
                <a:cs typeface="Calibri"/>
                <a:sym typeface="Calibri"/>
              </a:rPr>
              <a:t>. Si </a:t>
            </a:r>
            <a:r>
              <a:rPr lang="en-GB" sz="1600" dirty="0" err="1">
                <a:latin typeface="Calibri"/>
                <a:ea typeface="Calibri"/>
                <a:cs typeface="Calibri"/>
                <a:sym typeface="Calibri"/>
              </a:rPr>
              <a:t>tratta</a:t>
            </a:r>
            <a:r>
              <a:rPr lang="en-GB" sz="1600" dirty="0">
                <a:latin typeface="Calibri"/>
                <a:ea typeface="Calibri"/>
                <a:cs typeface="Calibri"/>
                <a:sym typeface="Calibri"/>
              </a:rPr>
              <a:t> di </a:t>
            </a:r>
            <a:r>
              <a:rPr lang="en-GB" sz="1600" dirty="0" err="1">
                <a:latin typeface="Calibri"/>
                <a:ea typeface="Calibri"/>
                <a:cs typeface="Calibri"/>
                <a:sym typeface="Calibri"/>
              </a:rPr>
              <a:t>bilanciare</a:t>
            </a:r>
            <a:r>
              <a:rPr lang="en-GB" sz="1600" dirty="0">
                <a:latin typeface="Calibri"/>
                <a:ea typeface="Calibri"/>
                <a:cs typeface="Calibri"/>
                <a:sym typeface="Calibri"/>
              </a:rPr>
              <a:t> </a:t>
            </a:r>
            <a:r>
              <a:rPr lang="en-GB" sz="1600" dirty="0" err="1">
                <a:latin typeface="Calibri"/>
                <a:ea typeface="Calibri"/>
                <a:cs typeface="Calibri"/>
                <a:sym typeface="Calibri"/>
              </a:rPr>
              <a:t>considerazioni</a:t>
            </a:r>
            <a:r>
              <a:rPr lang="en-GB" sz="1600" dirty="0">
                <a:latin typeface="Calibri"/>
                <a:ea typeface="Calibri"/>
                <a:cs typeface="Calibri"/>
                <a:sym typeface="Calibri"/>
              </a:rPr>
              <a:t> </a:t>
            </a:r>
            <a:r>
              <a:rPr lang="en-GB" sz="1600" dirty="0" err="1">
                <a:latin typeface="Calibri"/>
                <a:ea typeface="Calibri"/>
                <a:cs typeface="Calibri"/>
                <a:sym typeface="Calibri"/>
              </a:rPr>
              <a:t>economiche</a:t>
            </a:r>
            <a:r>
              <a:rPr lang="en-GB" sz="1600" dirty="0">
                <a:latin typeface="Calibri"/>
                <a:ea typeface="Calibri"/>
                <a:cs typeface="Calibri"/>
                <a:sym typeface="Calibri"/>
              </a:rPr>
              <a:t>, </a:t>
            </a:r>
            <a:r>
              <a:rPr lang="en-GB" sz="1600" dirty="0" err="1">
                <a:latin typeface="Calibri"/>
                <a:ea typeface="Calibri"/>
                <a:cs typeface="Calibri"/>
                <a:sym typeface="Calibri"/>
              </a:rPr>
              <a:t>sociali</a:t>
            </a:r>
            <a:r>
              <a:rPr lang="en-GB" sz="1600" dirty="0">
                <a:latin typeface="Calibri"/>
                <a:ea typeface="Calibri"/>
                <a:cs typeface="Calibri"/>
                <a:sym typeface="Calibri"/>
              </a:rPr>
              <a:t> e </a:t>
            </a:r>
            <a:r>
              <a:rPr lang="en-GB" sz="1600" dirty="0" err="1">
                <a:latin typeface="Calibri"/>
                <a:ea typeface="Calibri"/>
                <a:cs typeface="Calibri"/>
                <a:sym typeface="Calibri"/>
              </a:rPr>
              <a:t>ambientali</a:t>
            </a:r>
            <a:r>
              <a:rPr lang="en-GB" sz="1600" dirty="0">
                <a:latin typeface="Calibri"/>
                <a:ea typeface="Calibri"/>
                <a:cs typeface="Calibri"/>
                <a:sym typeface="Calibri"/>
              </a:rPr>
              <a:t> per </a:t>
            </a:r>
            <a:r>
              <a:rPr lang="en-GB" sz="1600" dirty="0" err="1">
                <a:latin typeface="Calibri"/>
                <a:ea typeface="Calibri"/>
                <a:cs typeface="Calibri"/>
                <a:sym typeface="Calibri"/>
              </a:rPr>
              <a:t>garantire</a:t>
            </a:r>
            <a:r>
              <a:rPr lang="en-GB" sz="1600" dirty="0">
                <a:latin typeface="Calibri"/>
                <a:ea typeface="Calibri"/>
                <a:cs typeface="Calibri"/>
                <a:sym typeface="Calibri"/>
              </a:rPr>
              <a:t> il </a:t>
            </a:r>
            <a:r>
              <a:rPr lang="en-GB" sz="1600" dirty="0" err="1">
                <a:latin typeface="Calibri"/>
                <a:ea typeface="Calibri"/>
                <a:cs typeface="Calibri"/>
                <a:sym typeface="Calibri"/>
              </a:rPr>
              <a:t>benessere</a:t>
            </a:r>
            <a:r>
              <a:rPr lang="en-GB" sz="1600" dirty="0">
                <a:latin typeface="Calibri"/>
                <a:ea typeface="Calibri"/>
                <a:cs typeface="Calibri"/>
                <a:sym typeface="Calibri"/>
              </a:rPr>
              <a:t> a </a:t>
            </a:r>
            <a:r>
              <a:rPr lang="en-GB" sz="1600" dirty="0" err="1">
                <a:latin typeface="Calibri"/>
                <a:ea typeface="Calibri"/>
                <a:cs typeface="Calibri"/>
                <a:sym typeface="Calibri"/>
              </a:rPr>
              <a:t>lungo</a:t>
            </a:r>
            <a:r>
              <a:rPr lang="en-GB" sz="1600" dirty="0">
                <a:latin typeface="Calibri"/>
                <a:ea typeface="Calibri"/>
                <a:cs typeface="Calibri"/>
                <a:sym typeface="Calibri"/>
              </a:rPr>
              <a:t> </a:t>
            </a:r>
            <a:r>
              <a:rPr lang="en-GB" sz="1600" dirty="0" err="1">
                <a:latin typeface="Calibri"/>
                <a:ea typeface="Calibri"/>
                <a:cs typeface="Calibri"/>
                <a:sym typeface="Calibri"/>
              </a:rPr>
              <a:t>termine</a:t>
            </a:r>
            <a:r>
              <a:rPr lang="en-GB" sz="1600" dirty="0">
                <a:latin typeface="Calibri"/>
                <a:ea typeface="Calibri"/>
                <a:cs typeface="Calibri"/>
                <a:sym typeface="Calibri"/>
              </a:rPr>
              <a:t> </a:t>
            </a:r>
            <a:r>
              <a:rPr lang="en-GB" sz="1600" dirty="0" err="1">
                <a:latin typeface="Calibri"/>
                <a:ea typeface="Calibri"/>
                <a:cs typeface="Calibri"/>
                <a:sym typeface="Calibri"/>
              </a:rPr>
              <a:t>sia</a:t>
            </a:r>
            <a:r>
              <a:rPr lang="en-GB" sz="1600" dirty="0">
                <a:latin typeface="Calibri"/>
                <a:ea typeface="Calibri"/>
                <a:cs typeface="Calibri"/>
                <a:sym typeface="Calibri"/>
              </a:rPr>
              <a:t> per le </a:t>
            </a:r>
            <a:r>
              <a:rPr lang="en-GB" sz="1600" dirty="0" err="1">
                <a:latin typeface="Calibri"/>
                <a:ea typeface="Calibri"/>
                <a:cs typeface="Calibri"/>
                <a:sym typeface="Calibri"/>
              </a:rPr>
              <a:t>persone</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per il </a:t>
            </a:r>
            <a:r>
              <a:rPr lang="en-GB" sz="1600" dirty="0" err="1">
                <a:latin typeface="Calibri"/>
                <a:ea typeface="Calibri"/>
                <a:cs typeface="Calibri"/>
                <a:sym typeface="Calibri"/>
              </a:rPr>
              <a:t>pianeta</a:t>
            </a:r>
            <a:r>
              <a:rPr lang="en-GB" sz="1600" dirty="0">
                <a:latin typeface="Calibri"/>
                <a:ea typeface="Calibri"/>
                <a:cs typeface="Calibri"/>
                <a:sym typeface="Calibri"/>
              </a:rPr>
              <a:t>. </a:t>
            </a:r>
            <a:r>
              <a:rPr lang="en-GB" sz="1600" dirty="0" err="1">
                <a:latin typeface="Calibri"/>
                <a:ea typeface="Calibri"/>
                <a:cs typeface="Calibri"/>
                <a:sym typeface="Calibri"/>
              </a:rPr>
              <a:t>Promuovendo</a:t>
            </a:r>
            <a:r>
              <a:rPr lang="en-GB" sz="1600" dirty="0">
                <a:latin typeface="Calibri"/>
                <a:ea typeface="Calibri"/>
                <a:cs typeface="Calibri"/>
                <a:sym typeface="Calibri"/>
              </a:rPr>
              <a:t> un </a:t>
            </a:r>
            <a:r>
              <a:rPr lang="en-GB" sz="1600" dirty="0" err="1">
                <a:latin typeface="Calibri"/>
                <a:ea typeface="Calibri"/>
                <a:cs typeface="Calibri"/>
                <a:sym typeface="Calibri"/>
              </a:rPr>
              <a:t>uso</a:t>
            </a:r>
            <a:r>
              <a:rPr lang="en-GB" sz="1600" dirty="0">
                <a:latin typeface="Calibri"/>
                <a:ea typeface="Calibri"/>
                <a:cs typeface="Calibri"/>
                <a:sym typeface="Calibri"/>
              </a:rPr>
              <a:t> </a:t>
            </a:r>
            <a:r>
              <a:rPr lang="en-GB" sz="1600" dirty="0" err="1">
                <a:latin typeface="Calibri"/>
                <a:ea typeface="Calibri"/>
                <a:cs typeface="Calibri"/>
                <a:sym typeface="Calibri"/>
              </a:rPr>
              <a:t>responsabile</a:t>
            </a:r>
            <a:r>
              <a:rPr lang="en-GB" sz="1600" dirty="0">
                <a:latin typeface="Calibri"/>
                <a:ea typeface="Calibri"/>
                <a:cs typeface="Calibri"/>
                <a:sym typeface="Calibri"/>
              </a:rPr>
              <a:t> </a:t>
            </a:r>
            <a:r>
              <a:rPr lang="en-GB" sz="1600" dirty="0" err="1">
                <a:latin typeface="Calibri"/>
                <a:ea typeface="Calibri"/>
                <a:cs typeface="Calibri"/>
                <a:sym typeface="Calibri"/>
              </a:rPr>
              <a:t>delle</a:t>
            </a:r>
            <a:r>
              <a:rPr lang="en-GB" sz="1600" dirty="0">
                <a:latin typeface="Calibri"/>
                <a:ea typeface="Calibri"/>
                <a:cs typeface="Calibri"/>
                <a:sym typeface="Calibri"/>
              </a:rPr>
              <a:t> </a:t>
            </a:r>
            <a:r>
              <a:rPr lang="en-GB" sz="1600" dirty="0" err="1">
                <a:latin typeface="Calibri"/>
                <a:ea typeface="Calibri"/>
                <a:cs typeface="Calibri"/>
                <a:sym typeface="Calibri"/>
              </a:rPr>
              <a:t>risorse</a:t>
            </a:r>
            <a:r>
              <a:rPr lang="en-GB" sz="1600" dirty="0">
                <a:latin typeface="Calibri"/>
                <a:ea typeface="Calibri"/>
                <a:cs typeface="Calibri"/>
                <a:sym typeface="Calibri"/>
              </a:rPr>
              <a:t>, </a:t>
            </a:r>
            <a:r>
              <a:rPr lang="en-GB" sz="1600" dirty="0" err="1">
                <a:latin typeface="Calibri"/>
                <a:ea typeface="Calibri"/>
                <a:cs typeface="Calibri"/>
                <a:sym typeface="Calibri"/>
              </a:rPr>
              <a:t>l'equità</a:t>
            </a:r>
            <a:r>
              <a:rPr lang="en-GB" sz="1600" dirty="0">
                <a:latin typeface="Calibri"/>
                <a:ea typeface="Calibri"/>
                <a:cs typeface="Calibri"/>
                <a:sym typeface="Calibri"/>
              </a:rPr>
              <a:t> </a:t>
            </a:r>
            <a:r>
              <a:rPr lang="en-GB" sz="1600" dirty="0" err="1">
                <a:latin typeface="Calibri"/>
                <a:ea typeface="Calibri"/>
                <a:cs typeface="Calibri"/>
                <a:sym typeface="Calibri"/>
              </a:rPr>
              <a:t>sociale</a:t>
            </a:r>
            <a:r>
              <a:rPr lang="en-GB" sz="1600" dirty="0">
                <a:latin typeface="Calibri"/>
                <a:ea typeface="Calibri"/>
                <a:cs typeface="Calibri"/>
                <a:sym typeface="Calibri"/>
              </a:rPr>
              <a:t> e la </a:t>
            </a:r>
            <a:r>
              <a:rPr lang="en-GB" sz="1600" dirty="0" err="1">
                <a:latin typeface="Calibri"/>
                <a:ea typeface="Calibri"/>
                <a:cs typeface="Calibri"/>
                <a:sym typeface="Calibri"/>
              </a:rPr>
              <a:t>gestione</a:t>
            </a:r>
            <a:r>
              <a:rPr lang="en-GB" sz="1600" dirty="0">
                <a:latin typeface="Calibri"/>
                <a:ea typeface="Calibri"/>
                <a:cs typeface="Calibri"/>
                <a:sym typeface="Calibri"/>
              </a:rPr>
              <a:t> </a:t>
            </a:r>
            <a:r>
              <a:rPr lang="en-GB" sz="1600" dirty="0" err="1">
                <a:latin typeface="Calibri"/>
                <a:ea typeface="Calibri"/>
                <a:cs typeface="Calibri"/>
                <a:sym typeface="Calibri"/>
              </a:rPr>
              <a:t>dell'ambiente</a:t>
            </a:r>
            <a:r>
              <a:rPr lang="en-GB" sz="1600" dirty="0">
                <a:latin typeface="Calibri"/>
                <a:ea typeface="Calibri"/>
                <a:cs typeface="Calibri"/>
                <a:sym typeface="Calibri"/>
              </a:rPr>
              <a:t>, la </a:t>
            </a:r>
            <a:r>
              <a:rPr lang="en-GB" sz="1600" dirty="0" err="1">
                <a:latin typeface="Calibri"/>
                <a:ea typeface="Calibri"/>
                <a:cs typeface="Calibri"/>
                <a:sym typeface="Calibri"/>
              </a:rPr>
              <a:t>sostenibilità</a:t>
            </a:r>
            <a:r>
              <a:rPr lang="en-GB" sz="1600" dirty="0">
                <a:latin typeface="Calibri"/>
                <a:ea typeface="Calibri"/>
                <a:cs typeface="Calibri"/>
                <a:sym typeface="Calibri"/>
              </a:rPr>
              <a:t> </a:t>
            </a:r>
            <a:r>
              <a:rPr lang="en-GB" sz="1600" dirty="0" err="1">
                <a:latin typeface="Calibri"/>
                <a:ea typeface="Calibri"/>
                <a:cs typeface="Calibri"/>
                <a:sym typeface="Calibri"/>
              </a:rPr>
              <a:t>mira</a:t>
            </a:r>
            <a:r>
              <a:rPr lang="en-GB" sz="1600" dirty="0">
                <a:latin typeface="Calibri"/>
                <a:ea typeface="Calibri"/>
                <a:cs typeface="Calibri"/>
                <a:sym typeface="Calibri"/>
              </a:rPr>
              <a:t> a </a:t>
            </a:r>
            <a:r>
              <a:rPr lang="en-GB" sz="1600" dirty="0" err="1">
                <a:latin typeface="Calibri"/>
                <a:ea typeface="Calibri"/>
                <a:cs typeface="Calibri"/>
                <a:sym typeface="Calibri"/>
              </a:rPr>
              <a:t>creare</a:t>
            </a:r>
            <a:r>
              <a:rPr lang="en-GB" sz="1600" dirty="0">
                <a:latin typeface="Calibri"/>
                <a:ea typeface="Calibri"/>
                <a:cs typeface="Calibri"/>
                <a:sym typeface="Calibri"/>
              </a:rPr>
              <a:t> un </a:t>
            </a:r>
            <a:r>
              <a:rPr lang="en-GB" sz="1600" dirty="0" err="1">
                <a:latin typeface="Calibri"/>
                <a:ea typeface="Calibri"/>
                <a:cs typeface="Calibri"/>
                <a:sym typeface="Calibri"/>
              </a:rPr>
              <a:t>mondo</a:t>
            </a:r>
            <a:r>
              <a:rPr lang="en-GB" sz="1600" dirty="0">
                <a:latin typeface="Calibri"/>
                <a:ea typeface="Calibri"/>
                <a:cs typeface="Calibri"/>
                <a:sym typeface="Calibri"/>
              </a:rPr>
              <a:t> </a:t>
            </a:r>
            <a:r>
              <a:rPr lang="en-GB" sz="1600" dirty="0" err="1">
                <a:latin typeface="Calibri"/>
                <a:ea typeface="Calibri"/>
                <a:cs typeface="Calibri"/>
                <a:sym typeface="Calibri"/>
              </a:rPr>
              <a:t>resiliente</a:t>
            </a:r>
            <a:r>
              <a:rPr lang="en-GB" sz="1600" dirty="0">
                <a:latin typeface="Calibri"/>
                <a:ea typeface="Calibri"/>
                <a:cs typeface="Calibri"/>
                <a:sym typeface="Calibri"/>
              </a:rPr>
              <a:t> e </a:t>
            </a:r>
            <a:r>
              <a:rPr lang="en-GB" sz="1600" dirty="0" err="1">
                <a:latin typeface="Calibri"/>
                <a:ea typeface="Calibri"/>
                <a:cs typeface="Calibri"/>
                <a:sym typeface="Calibri"/>
              </a:rPr>
              <a:t>prospero</a:t>
            </a:r>
            <a:r>
              <a:rPr lang="en-GB" sz="1600" dirty="0">
                <a:latin typeface="Calibri"/>
                <a:ea typeface="Calibri"/>
                <a:cs typeface="Calibri"/>
                <a:sym typeface="Calibri"/>
              </a:rPr>
              <a:t> per tutti.</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Oggi </a:t>
            </a:r>
            <a:r>
              <a:rPr lang="en-GB" sz="1600" dirty="0" err="1">
                <a:latin typeface="Calibri"/>
                <a:ea typeface="Calibri"/>
                <a:cs typeface="Calibri"/>
                <a:sym typeface="Calibri"/>
              </a:rPr>
              <a:t>l'umanità</a:t>
            </a:r>
            <a:r>
              <a:rPr lang="en-GB" sz="1600" dirty="0">
                <a:latin typeface="Calibri"/>
                <a:ea typeface="Calibri"/>
                <a:cs typeface="Calibri"/>
                <a:sym typeface="Calibri"/>
              </a:rPr>
              <a:t> </a:t>
            </a:r>
            <a:r>
              <a:rPr lang="en-GB" sz="1600" dirty="0" err="1">
                <a:latin typeface="Calibri"/>
                <a:ea typeface="Calibri"/>
                <a:cs typeface="Calibri"/>
                <a:sym typeface="Calibri"/>
              </a:rPr>
              <a:t>si</a:t>
            </a:r>
            <a:r>
              <a:rPr lang="en-GB" sz="1600" dirty="0">
                <a:latin typeface="Calibri"/>
                <a:ea typeface="Calibri"/>
                <a:cs typeface="Calibri"/>
                <a:sym typeface="Calibri"/>
              </a:rPr>
              <a:t> trova ad </a:t>
            </a:r>
            <a:r>
              <a:rPr lang="en-GB" sz="1600" dirty="0" err="1">
                <a:latin typeface="Calibri"/>
                <a:ea typeface="Calibri"/>
                <a:cs typeface="Calibri"/>
                <a:sym typeface="Calibri"/>
              </a:rPr>
              <a:t>affrontare</a:t>
            </a:r>
            <a:r>
              <a:rPr lang="en-GB" sz="1600" dirty="0">
                <a:latin typeface="Calibri"/>
                <a:ea typeface="Calibri"/>
                <a:cs typeface="Calibri"/>
                <a:sym typeface="Calibri"/>
              </a:rPr>
              <a:t> </a:t>
            </a:r>
            <a:r>
              <a:rPr lang="en-GB" sz="1600" dirty="0" err="1">
                <a:latin typeface="Calibri"/>
                <a:ea typeface="Calibri"/>
                <a:cs typeface="Calibri"/>
                <a:sym typeface="Calibri"/>
              </a:rPr>
              <a:t>una</a:t>
            </a:r>
            <a:r>
              <a:rPr lang="en-GB" sz="1600" dirty="0">
                <a:latin typeface="Calibri"/>
                <a:ea typeface="Calibri"/>
                <a:cs typeface="Calibri"/>
                <a:sym typeface="Calibri"/>
              </a:rPr>
              <a:t> </a:t>
            </a:r>
            <a:r>
              <a:rPr lang="en-GB" sz="1600" dirty="0" err="1">
                <a:latin typeface="Calibri"/>
                <a:ea typeface="Calibri"/>
                <a:cs typeface="Calibri"/>
                <a:sym typeface="Calibri"/>
              </a:rPr>
              <a:t>sfida</a:t>
            </a:r>
            <a:r>
              <a:rPr lang="en-GB" sz="1600" dirty="0">
                <a:latin typeface="Calibri"/>
                <a:ea typeface="Calibri"/>
                <a:cs typeface="Calibri"/>
                <a:sym typeface="Calibri"/>
              </a:rPr>
              <a:t> </a:t>
            </a:r>
            <a:r>
              <a:rPr lang="en-GB" sz="1600" dirty="0" err="1">
                <a:latin typeface="Calibri"/>
                <a:ea typeface="Calibri"/>
                <a:cs typeface="Calibri"/>
                <a:sym typeface="Calibri"/>
              </a:rPr>
              <a:t>urgente</a:t>
            </a:r>
            <a:r>
              <a:rPr lang="en-GB" sz="1600" dirty="0">
                <a:latin typeface="Calibri"/>
                <a:ea typeface="Calibri"/>
                <a:cs typeface="Calibri"/>
                <a:sym typeface="Calibri"/>
              </a:rPr>
              <a:t> e multiforme: il </a:t>
            </a:r>
            <a:r>
              <a:rPr lang="en-GB" sz="1600" dirty="0" err="1">
                <a:latin typeface="Calibri"/>
                <a:ea typeface="Calibri"/>
                <a:cs typeface="Calibri"/>
                <a:sym typeface="Calibri"/>
              </a:rPr>
              <a:t>cambiamento</a:t>
            </a:r>
            <a:r>
              <a:rPr lang="en-GB" sz="1600" dirty="0">
                <a:latin typeface="Calibri"/>
                <a:ea typeface="Calibri"/>
                <a:cs typeface="Calibri"/>
                <a:sym typeface="Calibri"/>
              </a:rPr>
              <a:t> </a:t>
            </a:r>
            <a:r>
              <a:rPr lang="en-GB" sz="1600" dirty="0" err="1">
                <a:latin typeface="Calibri"/>
                <a:ea typeface="Calibri"/>
                <a:cs typeface="Calibri"/>
                <a:sym typeface="Calibri"/>
              </a:rPr>
              <a:t>climatico</a:t>
            </a:r>
            <a:r>
              <a:rPr lang="en-GB" sz="1600" dirty="0">
                <a:latin typeface="Calibri"/>
                <a:ea typeface="Calibri"/>
                <a:cs typeface="Calibri"/>
                <a:sym typeface="Calibri"/>
              </a:rPr>
              <a:t>. I </a:t>
            </a:r>
            <a:r>
              <a:rPr lang="en-GB" sz="1600" dirty="0" err="1">
                <a:latin typeface="Calibri"/>
                <a:ea typeface="Calibri"/>
                <a:cs typeface="Calibri"/>
                <a:sym typeface="Calibri"/>
              </a:rPr>
              <a:t>cambiamenti</a:t>
            </a:r>
            <a:r>
              <a:rPr lang="en-GB" sz="1600" dirty="0">
                <a:latin typeface="Calibri"/>
                <a:ea typeface="Calibri"/>
                <a:cs typeface="Calibri"/>
                <a:sym typeface="Calibri"/>
              </a:rPr>
              <a:t> </a:t>
            </a:r>
            <a:r>
              <a:rPr lang="en-GB" sz="1600" dirty="0" err="1">
                <a:latin typeface="Calibri"/>
                <a:ea typeface="Calibri"/>
                <a:cs typeface="Calibri"/>
                <a:sym typeface="Calibri"/>
              </a:rPr>
              <a:t>climatici</a:t>
            </a:r>
            <a:r>
              <a:rPr lang="en-GB" sz="1600" dirty="0">
                <a:latin typeface="Calibri"/>
                <a:ea typeface="Calibri"/>
                <a:cs typeface="Calibri"/>
                <a:sym typeface="Calibri"/>
              </a:rPr>
              <a:t> </a:t>
            </a:r>
            <a:r>
              <a:rPr lang="en-GB" sz="1600" dirty="0" err="1">
                <a:latin typeface="Calibri"/>
                <a:ea typeface="Calibri"/>
                <a:cs typeface="Calibri"/>
                <a:sym typeface="Calibri"/>
              </a:rPr>
              <a:t>si</a:t>
            </a:r>
            <a:r>
              <a:rPr lang="en-GB" sz="1600" dirty="0">
                <a:latin typeface="Calibri"/>
                <a:ea typeface="Calibri"/>
                <a:cs typeface="Calibri"/>
                <a:sym typeface="Calibri"/>
              </a:rPr>
              <a:t> </a:t>
            </a:r>
            <a:r>
              <a:rPr lang="en-GB" sz="1600" dirty="0" err="1">
                <a:latin typeface="Calibri"/>
                <a:ea typeface="Calibri"/>
                <a:cs typeface="Calibri"/>
                <a:sym typeface="Calibri"/>
              </a:rPr>
              <a:t>riferiscono</a:t>
            </a:r>
            <a:r>
              <a:rPr lang="en-GB" sz="1600" dirty="0">
                <a:latin typeface="Calibri"/>
                <a:ea typeface="Calibri"/>
                <a:cs typeface="Calibri"/>
                <a:sym typeface="Calibri"/>
              </a:rPr>
              <a:t> a </a:t>
            </a:r>
            <a:r>
              <a:rPr lang="en-GB" sz="1600" dirty="0" err="1">
                <a:latin typeface="Calibri"/>
                <a:ea typeface="Calibri"/>
                <a:cs typeface="Calibri"/>
                <a:sym typeface="Calibri"/>
              </a:rPr>
              <a:t>variazioni</a:t>
            </a:r>
            <a:r>
              <a:rPr lang="en-GB" sz="1600" dirty="0">
                <a:latin typeface="Calibri"/>
                <a:ea typeface="Calibri"/>
                <a:cs typeface="Calibri"/>
                <a:sym typeface="Calibri"/>
              </a:rPr>
              <a:t> a </a:t>
            </a:r>
            <a:r>
              <a:rPr lang="en-GB" sz="1600" dirty="0" err="1">
                <a:latin typeface="Calibri"/>
                <a:ea typeface="Calibri"/>
                <a:cs typeface="Calibri"/>
                <a:sym typeface="Calibri"/>
              </a:rPr>
              <a:t>lungo</a:t>
            </a:r>
            <a:r>
              <a:rPr lang="en-GB" sz="1600" dirty="0">
                <a:latin typeface="Calibri"/>
                <a:ea typeface="Calibri"/>
                <a:cs typeface="Calibri"/>
                <a:sym typeface="Calibri"/>
              </a:rPr>
              <a:t> </a:t>
            </a:r>
            <a:r>
              <a:rPr lang="en-GB" sz="1600" dirty="0" err="1">
                <a:latin typeface="Calibri"/>
                <a:ea typeface="Calibri"/>
                <a:cs typeface="Calibri"/>
                <a:sym typeface="Calibri"/>
              </a:rPr>
              <a:t>termine</a:t>
            </a:r>
            <a:r>
              <a:rPr lang="en-GB" sz="1600" dirty="0">
                <a:latin typeface="Calibri"/>
                <a:ea typeface="Calibri"/>
                <a:cs typeface="Calibri"/>
                <a:sym typeface="Calibri"/>
              </a:rPr>
              <a:t> </a:t>
            </a:r>
            <a:r>
              <a:rPr lang="en-GB" sz="1600" dirty="0" err="1">
                <a:latin typeface="Calibri"/>
                <a:ea typeface="Calibri"/>
                <a:cs typeface="Calibri"/>
                <a:sym typeface="Calibri"/>
              </a:rPr>
              <a:t>della</a:t>
            </a:r>
            <a:r>
              <a:rPr lang="en-GB" sz="1600" dirty="0">
                <a:latin typeface="Calibri"/>
                <a:ea typeface="Calibri"/>
                <a:cs typeface="Calibri"/>
                <a:sym typeface="Calibri"/>
              </a:rPr>
              <a:t> </a:t>
            </a:r>
            <a:r>
              <a:rPr lang="en-GB" sz="1600" dirty="0" err="1">
                <a:latin typeface="Calibri"/>
                <a:ea typeface="Calibri"/>
                <a:cs typeface="Calibri"/>
                <a:sym typeface="Calibri"/>
              </a:rPr>
              <a:t>temperatura</a:t>
            </a:r>
            <a:r>
              <a:rPr lang="en-GB" sz="1600" dirty="0">
                <a:latin typeface="Calibri"/>
                <a:ea typeface="Calibri"/>
                <a:cs typeface="Calibri"/>
                <a:sym typeface="Calibri"/>
              </a:rPr>
              <a:t>, </a:t>
            </a:r>
            <a:r>
              <a:rPr lang="en-GB" sz="1600" dirty="0" err="1">
                <a:latin typeface="Calibri"/>
                <a:ea typeface="Calibri"/>
                <a:cs typeface="Calibri"/>
                <a:sym typeface="Calibri"/>
              </a:rPr>
              <a:t>delle</a:t>
            </a:r>
            <a:r>
              <a:rPr lang="en-GB" sz="1600" dirty="0">
                <a:latin typeface="Calibri"/>
                <a:ea typeface="Calibri"/>
                <a:cs typeface="Calibri"/>
                <a:sym typeface="Calibri"/>
              </a:rPr>
              <a:t> </a:t>
            </a:r>
            <a:r>
              <a:rPr lang="en-GB" sz="1600" dirty="0" err="1">
                <a:latin typeface="Calibri"/>
                <a:ea typeface="Calibri"/>
                <a:cs typeface="Calibri"/>
                <a:sym typeface="Calibri"/>
              </a:rPr>
              <a:t>precipitazioni</a:t>
            </a:r>
            <a:r>
              <a:rPr lang="en-GB" sz="1600" dirty="0">
                <a:latin typeface="Calibri"/>
                <a:ea typeface="Calibri"/>
                <a:cs typeface="Calibri"/>
                <a:sym typeface="Calibri"/>
              </a:rPr>
              <a:t>, del </a:t>
            </a:r>
            <a:r>
              <a:rPr lang="en-GB" sz="1600" dirty="0" err="1">
                <a:latin typeface="Calibri"/>
                <a:ea typeface="Calibri"/>
                <a:cs typeface="Calibri"/>
                <a:sym typeface="Calibri"/>
              </a:rPr>
              <a:t>livello</a:t>
            </a:r>
            <a:r>
              <a:rPr lang="en-GB" sz="1600" dirty="0">
                <a:latin typeface="Calibri"/>
                <a:ea typeface="Calibri"/>
                <a:cs typeface="Calibri"/>
                <a:sym typeface="Calibri"/>
              </a:rPr>
              <a:t> del mare e di </a:t>
            </a:r>
            <a:r>
              <a:rPr lang="en-GB" sz="1600" dirty="0" err="1">
                <a:latin typeface="Calibri"/>
                <a:ea typeface="Calibri"/>
                <a:cs typeface="Calibri"/>
                <a:sym typeface="Calibri"/>
              </a:rPr>
              <a:t>altri</a:t>
            </a:r>
            <a:r>
              <a:rPr lang="en-GB" sz="1600" dirty="0">
                <a:latin typeface="Calibri"/>
                <a:ea typeface="Calibri"/>
                <a:cs typeface="Calibri"/>
                <a:sym typeface="Calibri"/>
              </a:rPr>
              <a:t> </a:t>
            </a:r>
            <a:r>
              <a:rPr lang="en-GB" sz="1600" dirty="0" err="1">
                <a:latin typeface="Calibri"/>
                <a:ea typeface="Calibri"/>
                <a:cs typeface="Calibri"/>
                <a:sym typeface="Calibri"/>
              </a:rPr>
              <a:t>aspetti</a:t>
            </a:r>
            <a:r>
              <a:rPr lang="en-GB" sz="1600" dirty="0">
                <a:latin typeface="Calibri"/>
                <a:ea typeface="Calibri"/>
                <a:cs typeface="Calibri"/>
                <a:sym typeface="Calibri"/>
              </a:rPr>
              <a:t> del </a:t>
            </a:r>
            <a:r>
              <a:rPr lang="en-GB" sz="1600" dirty="0" err="1">
                <a:latin typeface="Calibri"/>
                <a:ea typeface="Calibri"/>
                <a:cs typeface="Calibri"/>
                <a:sym typeface="Calibri"/>
              </a:rPr>
              <a:t>sistema</a:t>
            </a:r>
            <a:r>
              <a:rPr lang="en-GB" sz="1600" dirty="0">
                <a:latin typeface="Calibri"/>
                <a:ea typeface="Calibri"/>
                <a:cs typeface="Calibri"/>
                <a:sym typeface="Calibri"/>
              </a:rPr>
              <a:t> </a:t>
            </a:r>
            <a:r>
              <a:rPr lang="en-GB" sz="1600" dirty="0" err="1">
                <a:latin typeface="Calibri"/>
                <a:ea typeface="Calibri"/>
                <a:cs typeface="Calibri"/>
                <a:sym typeface="Calibri"/>
              </a:rPr>
              <a:t>climatico</a:t>
            </a:r>
            <a:r>
              <a:rPr lang="en-GB" sz="1600" dirty="0">
                <a:latin typeface="Calibri"/>
                <a:ea typeface="Calibri"/>
                <a:cs typeface="Calibri"/>
                <a:sym typeface="Calibri"/>
              </a:rPr>
              <a:t> </a:t>
            </a:r>
            <a:r>
              <a:rPr lang="en-GB" sz="1600" dirty="0" err="1">
                <a:latin typeface="Calibri"/>
                <a:ea typeface="Calibri"/>
                <a:cs typeface="Calibri"/>
                <a:sym typeface="Calibri"/>
              </a:rPr>
              <a:t>terrestre</a:t>
            </a:r>
            <a:r>
              <a:rPr lang="en-GB" sz="1600" dirty="0">
                <a:latin typeface="Calibri"/>
                <a:ea typeface="Calibri"/>
                <a:cs typeface="Calibri"/>
                <a:sym typeface="Calibri"/>
              </a:rPr>
              <a:t>, </a:t>
            </a:r>
            <a:r>
              <a:rPr lang="en-GB" sz="1600" dirty="0" err="1">
                <a:latin typeface="Calibri"/>
                <a:ea typeface="Calibri"/>
                <a:cs typeface="Calibri"/>
                <a:sym typeface="Calibri"/>
              </a:rPr>
              <a:t>causati</a:t>
            </a:r>
            <a:r>
              <a:rPr lang="en-GB" sz="1600" dirty="0">
                <a:latin typeface="Calibri"/>
                <a:ea typeface="Calibri"/>
                <a:cs typeface="Calibri"/>
                <a:sym typeface="Calibri"/>
              </a:rPr>
              <a:t> </a:t>
            </a:r>
            <a:r>
              <a:rPr lang="en-GB" sz="1600" dirty="0" err="1">
                <a:latin typeface="Calibri"/>
                <a:ea typeface="Calibri"/>
                <a:cs typeface="Calibri"/>
                <a:sym typeface="Calibri"/>
              </a:rPr>
              <a:t>principalmente</a:t>
            </a:r>
            <a:r>
              <a:rPr lang="en-GB" sz="1600" dirty="0">
                <a:latin typeface="Calibri"/>
                <a:ea typeface="Calibri"/>
                <a:cs typeface="Calibri"/>
                <a:sym typeface="Calibri"/>
              </a:rPr>
              <a:t> da </a:t>
            </a:r>
            <a:r>
              <a:rPr lang="en-GB" sz="1600" dirty="0" err="1">
                <a:latin typeface="Calibri"/>
                <a:ea typeface="Calibri"/>
                <a:cs typeface="Calibri"/>
                <a:sym typeface="Calibri"/>
              </a:rPr>
              <a:t>attività</a:t>
            </a:r>
            <a:r>
              <a:rPr lang="en-GB" sz="1600" dirty="0">
                <a:latin typeface="Calibri"/>
                <a:ea typeface="Calibri"/>
                <a:cs typeface="Calibri"/>
                <a:sym typeface="Calibri"/>
              </a:rPr>
              <a:t> </a:t>
            </a:r>
            <a:r>
              <a:rPr lang="en-GB" sz="1600" dirty="0" err="1">
                <a:latin typeface="Calibri"/>
                <a:ea typeface="Calibri"/>
                <a:cs typeface="Calibri"/>
                <a:sym typeface="Calibri"/>
              </a:rPr>
              <a:t>umane</a:t>
            </a:r>
            <a:r>
              <a:rPr lang="en-GB" sz="1600" dirty="0">
                <a:latin typeface="Calibri"/>
                <a:ea typeface="Calibri"/>
                <a:cs typeface="Calibri"/>
                <a:sym typeface="Calibri"/>
              </a:rPr>
              <a:t> come la </a:t>
            </a:r>
            <a:r>
              <a:rPr lang="en-GB" sz="1600" dirty="0" err="1">
                <a:latin typeface="Calibri"/>
                <a:ea typeface="Calibri"/>
                <a:cs typeface="Calibri"/>
                <a:sym typeface="Calibri"/>
              </a:rPr>
              <a:t>combustione</a:t>
            </a:r>
            <a:r>
              <a:rPr lang="en-GB" sz="1600" dirty="0">
                <a:latin typeface="Calibri"/>
                <a:ea typeface="Calibri"/>
                <a:cs typeface="Calibri"/>
                <a:sym typeface="Calibri"/>
              </a:rPr>
              <a:t> di </a:t>
            </a:r>
            <a:r>
              <a:rPr lang="en-GB" sz="1600" dirty="0" err="1">
                <a:latin typeface="Calibri"/>
                <a:ea typeface="Calibri"/>
                <a:cs typeface="Calibri"/>
                <a:sym typeface="Calibri"/>
              </a:rPr>
              <a:t>combustibili</a:t>
            </a:r>
            <a:r>
              <a:rPr lang="en-GB" sz="1600" dirty="0">
                <a:latin typeface="Calibri"/>
                <a:ea typeface="Calibri"/>
                <a:cs typeface="Calibri"/>
                <a:sym typeface="Calibri"/>
              </a:rPr>
              <a:t> </a:t>
            </a:r>
            <a:r>
              <a:rPr lang="en-GB" sz="1600" dirty="0" err="1">
                <a:latin typeface="Calibri"/>
                <a:ea typeface="Calibri"/>
                <a:cs typeface="Calibri"/>
                <a:sym typeface="Calibri"/>
              </a:rPr>
              <a:t>fossili</a:t>
            </a:r>
            <a:r>
              <a:rPr lang="en-GB" sz="1600" dirty="0">
                <a:latin typeface="Calibri"/>
                <a:ea typeface="Calibri"/>
                <a:cs typeface="Calibri"/>
                <a:sym typeface="Calibri"/>
              </a:rPr>
              <a:t>, la </a:t>
            </a:r>
            <a:r>
              <a:rPr lang="en-GB" sz="1600" dirty="0" err="1">
                <a:latin typeface="Calibri"/>
                <a:ea typeface="Calibri"/>
                <a:cs typeface="Calibri"/>
                <a:sym typeface="Calibri"/>
              </a:rPr>
              <a:t>deforestazione</a:t>
            </a:r>
            <a:r>
              <a:rPr lang="en-GB" sz="1600" dirty="0">
                <a:latin typeface="Calibri"/>
                <a:ea typeface="Calibri"/>
                <a:cs typeface="Calibri"/>
                <a:sym typeface="Calibri"/>
              </a:rPr>
              <a:t> e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processi</a:t>
            </a:r>
            <a:r>
              <a:rPr lang="en-GB" sz="1600" dirty="0">
                <a:latin typeface="Calibri"/>
                <a:ea typeface="Calibri"/>
                <a:cs typeface="Calibri"/>
                <a:sym typeface="Calibri"/>
              </a:rPr>
              <a:t> </a:t>
            </a:r>
            <a:r>
              <a:rPr lang="en-GB" sz="1600" dirty="0" err="1">
                <a:latin typeface="Calibri"/>
                <a:ea typeface="Calibri"/>
                <a:cs typeface="Calibri"/>
                <a:sym typeface="Calibri"/>
              </a:rPr>
              <a:t>industriali</a:t>
            </a:r>
            <a:r>
              <a:rPr lang="en-GB" sz="1600" dirty="0">
                <a:latin typeface="Calibri"/>
                <a:ea typeface="Calibri"/>
                <a:cs typeface="Calibri"/>
                <a:sym typeface="Calibri"/>
              </a:rPr>
              <a:t>. </a:t>
            </a:r>
            <a:r>
              <a:rPr lang="en-GB" sz="1600" dirty="0" err="1">
                <a:latin typeface="Calibri"/>
                <a:ea typeface="Calibri"/>
                <a:cs typeface="Calibri"/>
                <a:sym typeface="Calibri"/>
              </a:rPr>
              <a:t>Questo</a:t>
            </a:r>
            <a:r>
              <a:rPr lang="en-GB" sz="1600" dirty="0">
                <a:latin typeface="Calibri"/>
                <a:ea typeface="Calibri"/>
                <a:cs typeface="Calibri"/>
                <a:sym typeface="Calibri"/>
              </a:rPr>
              <a:t> </a:t>
            </a:r>
            <a:r>
              <a:rPr lang="en-GB" sz="1600" dirty="0" err="1">
                <a:latin typeface="Calibri"/>
                <a:ea typeface="Calibri"/>
                <a:cs typeface="Calibri"/>
                <a:sym typeface="Calibri"/>
              </a:rPr>
              <a:t>fenomeno</a:t>
            </a:r>
            <a:r>
              <a:rPr lang="en-GB" sz="1600" dirty="0">
                <a:latin typeface="Calibri"/>
                <a:ea typeface="Calibri"/>
                <a:cs typeface="Calibri"/>
                <a:sym typeface="Calibri"/>
              </a:rPr>
              <a:t> </a:t>
            </a:r>
            <a:r>
              <a:rPr lang="en-GB" sz="1600" dirty="0" err="1">
                <a:latin typeface="Calibri"/>
                <a:ea typeface="Calibri"/>
                <a:cs typeface="Calibri"/>
                <a:sym typeface="Calibri"/>
              </a:rPr>
              <a:t>globale</a:t>
            </a:r>
            <a:r>
              <a:rPr lang="en-GB" sz="1600" dirty="0">
                <a:latin typeface="Calibri"/>
                <a:ea typeface="Calibri"/>
                <a:cs typeface="Calibri"/>
                <a:sym typeface="Calibri"/>
              </a:rPr>
              <a:t> ha </a:t>
            </a:r>
            <a:r>
              <a:rPr lang="en-GB" sz="1600" dirty="0" err="1">
                <a:latin typeface="Calibri"/>
                <a:ea typeface="Calibri"/>
                <a:cs typeface="Calibri"/>
                <a:sym typeface="Calibri"/>
              </a:rPr>
              <a:t>conseguenze</a:t>
            </a:r>
            <a:r>
              <a:rPr lang="en-GB" sz="1600" dirty="0">
                <a:latin typeface="Calibri"/>
                <a:ea typeface="Calibri"/>
                <a:cs typeface="Calibri"/>
                <a:sym typeface="Calibri"/>
              </a:rPr>
              <a:t> di </a:t>
            </a:r>
            <a:r>
              <a:rPr lang="en-GB" sz="1600" dirty="0" err="1">
                <a:latin typeface="Calibri"/>
                <a:ea typeface="Calibri"/>
                <a:cs typeface="Calibri"/>
                <a:sym typeface="Calibri"/>
              </a:rPr>
              <a:t>vasta</a:t>
            </a:r>
            <a:r>
              <a:rPr lang="en-GB" sz="1600" dirty="0">
                <a:latin typeface="Calibri"/>
                <a:ea typeface="Calibri"/>
                <a:cs typeface="Calibri"/>
                <a:sym typeface="Calibri"/>
              </a:rPr>
              <a:t> </a:t>
            </a:r>
            <a:r>
              <a:rPr lang="en-GB" sz="1600" dirty="0" err="1">
                <a:latin typeface="Calibri"/>
                <a:ea typeface="Calibri"/>
                <a:cs typeface="Calibri"/>
                <a:sym typeface="Calibri"/>
              </a:rPr>
              <a:t>portata</a:t>
            </a:r>
            <a:r>
              <a:rPr lang="en-GB" sz="1600" dirty="0">
                <a:latin typeface="Calibri"/>
                <a:ea typeface="Calibri"/>
                <a:cs typeface="Calibri"/>
                <a:sym typeface="Calibri"/>
              </a:rPr>
              <a:t>, </a:t>
            </a:r>
            <a:r>
              <a:rPr lang="en-GB" sz="1600" dirty="0" err="1">
                <a:latin typeface="Calibri"/>
                <a:ea typeface="Calibri"/>
                <a:cs typeface="Calibri"/>
                <a:sym typeface="Calibri"/>
              </a:rPr>
              <a:t>tra</a:t>
            </a:r>
            <a:r>
              <a:rPr lang="en-GB" sz="1600" dirty="0">
                <a:latin typeface="Calibri"/>
                <a:ea typeface="Calibri"/>
                <a:cs typeface="Calibri"/>
                <a:sym typeface="Calibri"/>
              </a:rPr>
              <a:t> cui </a:t>
            </a:r>
            <a:r>
              <a:rPr lang="en-GB" sz="1600" dirty="0" err="1">
                <a:latin typeface="Calibri"/>
                <a:ea typeface="Calibri"/>
                <a:cs typeface="Calibri"/>
                <a:sym typeface="Calibri"/>
              </a:rPr>
              <a:t>eventi</a:t>
            </a:r>
            <a:r>
              <a:rPr lang="en-GB" sz="1600" dirty="0">
                <a:latin typeface="Calibri"/>
                <a:ea typeface="Calibri"/>
                <a:cs typeface="Calibri"/>
                <a:sym typeface="Calibri"/>
              </a:rPr>
              <a:t> </a:t>
            </a:r>
            <a:r>
              <a:rPr lang="en-GB" sz="1600" dirty="0" err="1">
                <a:latin typeface="Calibri"/>
                <a:ea typeface="Calibri"/>
                <a:cs typeface="Calibri"/>
                <a:sym typeface="Calibri"/>
              </a:rPr>
              <a:t>meteorologici</a:t>
            </a:r>
            <a:r>
              <a:rPr lang="en-GB" sz="1600" dirty="0">
                <a:latin typeface="Calibri"/>
                <a:ea typeface="Calibri"/>
                <a:cs typeface="Calibri"/>
                <a:sym typeface="Calibri"/>
              </a:rPr>
              <a:t> </a:t>
            </a:r>
            <a:r>
              <a:rPr lang="en-GB" sz="1600" dirty="0" err="1">
                <a:latin typeface="Calibri"/>
                <a:ea typeface="Calibri"/>
                <a:cs typeface="Calibri"/>
                <a:sym typeface="Calibri"/>
              </a:rPr>
              <a:t>estremi</a:t>
            </a:r>
            <a:r>
              <a:rPr lang="en-GB" sz="1600" dirty="0">
                <a:latin typeface="Calibri"/>
                <a:ea typeface="Calibri"/>
                <a:cs typeface="Calibri"/>
                <a:sym typeface="Calibri"/>
              </a:rPr>
              <a:t> </a:t>
            </a:r>
            <a:r>
              <a:rPr lang="en-GB" sz="1600" dirty="0" err="1">
                <a:latin typeface="Calibri"/>
                <a:ea typeface="Calibri"/>
                <a:cs typeface="Calibri"/>
                <a:sym typeface="Calibri"/>
              </a:rPr>
              <a:t>più</a:t>
            </a:r>
            <a:r>
              <a:rPr lang="en-GB" sz="1600" dirty="0">
                <a:latin typeface="Calibri"/>
                <a:ea typeface="Calibri"/>
                <a:cs typeface="Calibri"/>
                <a:sym typeface="Calibri"/>
              </a:rPr>
              <a:t> </a:t>
            </a:r>
            <a:r>
              <a:rPr lang="en-GB" sz="1600" dirty="0" err="1">
                <a:latin typeface="Calibri"/>
                <a:ea typeface="Calibri"/>
                <a:cs typeface="Calibri"/>
                <a:sym typeface="Calibri"/>
              </a:rPr>
              <a:t>frequenti</a:t>
            </a:r>
            <a:r>
              <a:rPr lang="en-GB" sz="1600" dirty="0">
                <a:latin typeface="Calibri"/>
                <a:ea typeface="Calibri"/>
                <a:cs typeface="Calibri"/>
                <a:sym typeface="Calibri"/>
              </a:rPr>
              <a:t> e </a:t>
            </a:r>
            <a:r>
              <a:rPr lang="en-GB" sz="1600" dirty="0" err="1">
                <a:latin typeface="Calibri"/>
                <a:ea typeface="Calibri"/>
                <a:cs typeface="Calibri"/>
                <a:sym typeface="Calibri"/>
              </a:rPr>
              <a:t>gravi</a:t>
            </a:r>
            <a:r>
              <a:rPr lang="en-GB" sz="1600" dirty="0">
                <a:latin typeface="Calibri"/>
                <a:ea typeface="Calibri"/>
                <a:cs typeface="Calibri"/>
                <a:sym typeface="Calibri"/>
              </a:rPr>
              <a:t>, </a:t>
            </a:r>
            <a:r>
              <a:rPr lang="en-GB" sz="1600" dirty="0" err="1">
                <a:latin typeface="Calibri"/>
                <a:ea typeface="Calibri"/>
                <a:cs typeface="Calibri"/>
                <a:sym typeface="Calibri"/>
              </a:rPr>
              <a:t>perdita</a:t>
            </a:r>
            <a:r>
              <a:rPr lang="en-GB" sz="1600" dirty="0">
                <a:latin typeface="Calibri"/>
                <a:ea typeface="Calibri"/>
                <a:cs typeface="Calibri"/>
                <a:sym typeface="Calibri"/>
              </a:rPr>
              <a:t> di </a:t>
            </a:r>
            <a:r>
              <a:rPr lang="en-GB" sz="1600" dirty="0" err="1">
                <a:latin typeface="Calibri"/>
                <a:ea typeface="Calibri"/>
                <a:cs typeface="Calibri"/>
                <a:sym typeface="Calibri"/>
              </a:rPr>
              <a:t>biodiversità</a:t>
            </a:r>
            <a:r>
              <a:rPr lang="en-GB" sz="1600" dirty="0">
                <a:latin typeface="Calibri"/>
                <a:ea typeface="Calibri"/>
                <a:cs typeface="Calibri"/>
                <a:sym typeface="Calibri"/>
              </a:rPr>
              <a:t>, </a:t>
            </a:r>
            <a:r>
              <a:rPr lang="en-GB" sz="1600" dirty="0" err="1">
                <a:latin typeface="Calibri"/>
                <a:ea typeface="Calibri"/>
                <a:cs typeface="Calibri"/>
                <a:sym typeface="Calibri"/>
              </a:rPr>
              <a:t>insicurezza</a:t>
            </a:r>
            <a:r>
              <a:rPr lang="en-GB" sz="1600" dirty="0">
                <a:latin typeface="Calibri"/>
                <a:ea typeface="Calibri"/>
                <a:cs typeface="Calibri"/>
                <a:sym typeface="Calibri"/>
              </a:rPr>
              <a:t> </a:t>
            </a:r>
            <a:r>
              <a:rPr lang="en-GB" sz="1600" dirty="0" err="1">
                <a:latin typeface="Calibri"/>
                <a:ea typeface="Calibri"/>
                <a:cs typeface="Calibri"/>
                <a:sym typeface="Calibri"/>
              </a:rPr>
              <a:t>alimentare</a:t>
            </a:r>
            <a:r>
              <a:rPr lang="en-GB" sz="1600" dirty="0">
                <a:latin typeface="Calibri"/>
                <a:ea typeface="Calibri"/>
                <a:cs typeface="Calibri"/>
                <a:sym typeface="Calibri"/>
              </a:rPr>
              <a:t> e </a:t>
            </a:r>
            <a:r>
              <a:rPr lang="en-GB" sz="1600" dirty="0" err="1">
                <a:latin typeface="Calibri"/>
                <a:ea typeface="Calibri"/>
                <a:cs typeface="Calibri"/>
                <a:sym typeface="Calibri"/>
              </a:rPr>
              <a:t>idrica</a:t>
            </a:r>
            <a:r>
              <a:rPr lang="en-GB" sz="1600" dirty="0">
                <a:latin typeface="Calibri"/>
                <a:ea typeface="Calibri"/>
                <a:cs typeface="Calibri"/>
                <a:sym typeface="Calibri"/>
              </a:rPr>
              <a:t>, </a:t>
            </a:r>
            <a:r>
              <a:rPr lang="en-GB" sz="1600" dirty="0" err="1">
                <a:latin typeface="Calibri"/>
                <a:ea typeface="Calibri"/>
                <a:cs typeface="Calibri"/>
                <a:sym typeface="Calibri"/>
              </a:rPr>
              <a:t>innalzamento</a:t>
            </a:r>
            <a:r>
              <a:rPr lang="en-GB" sz="1600" dirty="0">
                <a:latin typeface="Calibri"/>
                <a:ea typeface="Calibri"/>
                <a:cs typeface="Calibri"/>
                <a:sym typeface="Calibri"/>
              </a:rPr>
              <a:t> del </a:t>
            </a:r>
            <a:r>
              <a:rPr lang="en-GB" sz="1600" dirty="0" err="1">
                <a:latin typeface="Calibri"/>
                <a:ea typeface="Calibri"/>
                <a:cs typeface="Calibri"/>
                <a:sym typeface="Calibri"/>
              </a:rPr>
              <a:t>livello</a:t>
            </a:r>
            <a:r>
              <a:rPr lang="en-GB" sz="1600" dirty="0">
                <a:latin typeface="Calibri"/>
                <a:ea typeface="Calibri"/>
                <a:cs typeface="Calibri"/>
                <a:sym typeface="Calibri"/>
              </a:rPr>
              <a:t> del mare e </a:t>
            </a:r>
            <a:r>
              <a:rPr lang="en-GB" sz="1600" dirty="0" err="1">
                <a:latin typeface="Calibri"/>
                <a:ea typeface="Calibri"/>
                <a:cs typeface="Calibri"/>
                <a:sym typeface="Calibri"/>
              </a:rPr>
              <a:t>sfollamento</a:t>
            </a:r>
            <a:r>
              <a:rPr lang="en-GB" sz="1600" dirty="0">
                <a:latin typeface="Calibri"/>
                <a:ea typeface="Calibri"/>
                <a:cs typeface="Calibri"/>
                <a:sym typeface="Calibri"/>
              </a:rPr>
              <a:t> </a:t>
            </a:r>
            <a:r>
              <a:rPr lang="en-GB" sz="1600" dirty="0" err="1">
                <a:latin typeface="Calibri"/>
                <a:ea typeface="Calibri"/>
                <a:cs typeface="Calibri"/>
                <a:sym typeface="Calibri"/>
              </a:rPr>
              <a:t>delle</a:t>
            </a:r>
            <a:r>
              <a:rPr lang="en-GB" sz="1600" dirty="0">
                <a:latin typeface="Calibri"/>
                <a:ea typeface="Calibri"/>
                <a:cs typeface="Calibri"/>
                <a:sym typeface="Calibri"/>
              </a:rPr>
              <a:t> </a:t>
            </a:r>
            <a:r>
              <a:rPr lang="en-GB" sz="1600" dirty="0" err="1">
                <a:latin typeface="Calibri"/>
                <a:ea typeface="Calibri"/>
                <a:cs typeface="Calibri"/>
                <a:sym typeface="Calibri"/>
              </a:rPr>
              <a:t>comunità</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Il </a:t>
            </a:r>
            <a:r>
              <a:rPr lang="en-GB" sz="1600" dirty="0" err="1">
                <a:latin typeface="Calibri"/>
                <a:ea typeface="Calibri"/>
                <a:cs typeface="Calibri"/>
                <a:sym typeface="Calibri"/>
              </a:rPr>
              <a:t>consenso</a:t>
            </a:r>
            <a:r>
              <a:rPr lang="en-GB" sz="1600" dirty="0">
                <a:latin typeface="Calibri"/>
                <a:ea typeface="Calibri"/>
                <a:cs typeface="Calibri"/>
                <a:sym typeface="Calibri"/>
              </a:rPr>
              <a:t> </a:t>
            </a:r>
            <a:r>
              <a:rPr lang="en-GB" sz="1600" dirty="0" err="1">
                <a:latin typeface="Calibri"/>
                <a:ea typeface="Calibri"/>
                <a:cs typeface="Calibri"/>
                <a:sym typeface="Calibri"/>
              </a:rPr>
              <a:t>scientifico</a:t>
            </a:r>
            <a:r>
              <a:rPr lang="en-GB" sz="1600" dirty="0">
                <a:latin typeface="Calibri"/>
                <a:ea typeface="Calibri"/>
                <a:cs typeface="Calibri"/>
                <a:sym typeface="Calibri"/>
              </a:rPr>
              <a:t> </a:t>
            </a:r>
            <a:r>
              <a:rPr lang="en-GB" sz="1600" dirty="0" err="1">
                <a:latin typeface="Calibri"/>
                <a:ea typeface="Calibri"/>
                <a:cs typeface="Calibri"/>
                <a:sym typeface="Calibri"/>
              </a:rPr>
              <a:t>è</a:t>
            </a:r>
            <a:r>
              <a:rPr lang="en-GB" sz="1600" dirty="0">
                <a:latin typeface="Calibri"/>
                <a:ea typeface="Calibri"/>
                <a:cs typeface="Calibri"/>
                <a:sym typeface="Calibri"/>
              </a:rPr>
              <a:t> </a:t>
            </a:r>
            <a:r>
              <a:rPr lang="en-GB" sz="1600" dirty="0" err="1">
                <a:latin typeface="Calibri"/>
                <a:ea typeface="Calibri"/>
                <a:cs typeface="Calibri"/>
                <a:sym typeface="Calibri"/>
              </a:rPr>
              <a:t>chiaro</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cambiamenti</a:t>
            </a:r>
            <a:r>
              <a:rPr lang="en-GB" sz="1600" dirty="0">
                <a:latin typeface="Calibri"/>
                <a:ea typeface="Calibri"/>
                <a:cs typeface="Calibri"/>
                <a:sym typeface="Calibri"/>
              </a:rPr>
              <a:t> </a:t>
            </a:r>
            <a:r>
              <a:rPr lang="en-GB" sz="1600" dirty="0" err="1">
                <a:latin typeface="Calibri"/>
                <a:ea typeface="Calibri"/>
                <a:cs typeface="Calibri"/>
                <a:sym typeface="Calibri"/>
              </a:rPr>
              <a:t>climatici</a:t>
            </a:r>
            <a:r>
              <a:rPr lang="en-GB" sz="1600" dirty="0">
                <a:latin typeface="Calibri"/>
                <a:ea typeface="Calibri"/>
                <a:cs typeface="Calibri"/>
                <a:sym typeface="Calibri"/>
              </a:rPr>
              <a:t> </a:t>
            </a:r>
            <a:r>
              <a:rPr lang="en-GB" sz="1600" dirty="0" err="1">
                <a:latin typeface="Calibri"/>
                <a:ea typeface="Calibri"/>
                <a:cs typeface="Calibri"/>
                <a:sym typeface="Calibri"/>
              </a:rPr>
              <a:t>rappresentano</a:t>
            </a:r>
            <a:r>
              <a:rPr lang="en-GB" sz="1600" dirty="0">
                <a:latin typeface="Calibri"/>
                <a:ea typeface="Calibri"/>
                <a:cs typeface="Calibri"/>
                <a:sym typeface="Calibri"/>
              </a:rPr>
              <a:t> </a:t>
            </a:r>
            <a:r>
              <a:rPr lang="en-GB" sz="1600" dirty="0" err="1">
                <a:latin typeface="Calibri"/>
                <a:ea typeface="Calibri"/>
                <a:cs typeface="Calibri"/>
                <a:sym typeface="Calibri"/>
              </a:rPr>
              <a:t>una</a:t>
            </a:r>
            <a:r>
              <a:rPr lang="en-GB" sz="1600" dirty="0">
                <a:latin typeface="Calibri"/>
                <a:ea typeface="Calibri"/>
                <a:cs typeface="Calibri"/>
                <a:sym typeface="Calibri"/>
              </a:rPr>
              <a:t> </a:t>
            </a:r>
            <a:r>
              <a:rPr lang="en-GB" sz="1600" dirty="0" err="1">
                <a:latin typeface="Calibri"/>
                <a:ea typeface="Calibri"/>
                <a:cs typeface="Calibri"/>
                <a:sym typeface="Calibri"/>
              </a:rPr>
              <a:t>minaccia</a:t>
            </a:r>
            <a:r>
              <a:rPr lang="en-GB" sz="1600" dirty="0">
                <a:latin typeface="Calibri"/>
                <a:ea typeface="Calibri"/>
                <a:cs typeface="Calibri"/>
                <a:sym typeface="Calibri"/>
              </a:rPr>
              <a:t> </a:t>
            </a:r>
            <a:r>
              <a:rPr lang="en-GB" sz="1600" dirty="0" err="1">
                <a:latin typeface="Calibri"/>
                <a:ea typeface="Calibri"/>
                <a:cs typeface="Calibri"/>
                <a:sym typeface="Calibri"/>
              </a:rPr>
              <a:t>significativa</a:t>
            </a:r>
            <a:r>
              <a:rPr lang="en-GB" sz="1600" dirty="0">
                <a:latin typeface="Calibri"/>
                <a:ea typeface="Calibri"/>
                <a:cs typeface="Calibri"/>
                <a:sym typeface="Calibri"/>
              </a:rPr>
              <a:t> per le </a:t>
            </a:r>
            <a:r>
              <a:rPr lang="en-GB" sz="1600" dirty="0" err="1">
                <a:latin typeface="Calibri"/>
                <a:ea typeface="Calibri"/>
                <a:cs typeface="Calibri"/>
                <a:sym typeface="Calibri"/>
              </a:rPr>
              <a:t>società</a:t>
            </a:r>
            <a:r>
              <a:rPr lang="en-GB" sz="1600" dirty="0">
                <a:latin typeface="Calibri"/>
                <a:ea typeface="Calibri"/>
                <a:cs typeface="Calibri"/>
                <a:sym typeface="Calibri"/>
              </a:rPr>
              <a:t> </a:t>
            </a:r>
            <a:r>
              <a:rPr lang="en-GB" sz="1600" dirty="0" err="1">
                <a:latin typeface="Calibri"/>
                <a:ea typeface="Calibri"/>
                <a:cs typeface="Calibri"/>
                <a:sym typeface="Calibri"/>
              </a:rPr>
              <a:t>umane</a:t>
            </a:r>
            <a:r>
              <a:rPr lang="en-GB" sz="1600" dirty="0">
                <a:latin typeface="Calibri"/>
                <a:ea typeface="Calibri"/>
                <a:cs typeface="Calibri"/>
                <a:sym typeface="Calibri"/>
              </a:rPr>
              <a:t>, </a:t>
            </a:r>
            <a:r>
              <a:rPr lang="en-GB" sz="1600" dirty="0" err="1">
                <a:latin typeface="Calibri"/>
                <a:ea typeface="Calibri"/>
                <a:cs typeface="Calibri"/>
                <a:sym typeface="Calibri"/>
              </a:rPr>
              <a:t>gli</a:t>
            </a:r>
            <a:r>
              <a:rPr lang="en-GB" sz="1600" dirty="0">
                <a:latin typeface="Calibri"/>
                <a:ea typeface="Calibri"/>
                <a:cs typeface="Calibri"/>
                <a:sym typeface="Calibri"/>
              </a:rPr>
              <a:t> </a:t>
            </a:r>
            <a:r>
              <a:rPr lang="en-GB" sz="1600" dirty="0" err="1">
                <a:latin typeface="Calibri"/>
                <a:ea typeface="Calibri"/>
                <a:cs typeface="Calibri"/>
                <a:sym typeface="Calibri"/>
              </a:rPr>
              <a:t>ecosistemi</a:t>
            </a:r>
            <a:r>
              <a:rPr lang="en-GB" sz="1600" dirty="0">
                <a:latin typeface="Calibri"/>
                <a:ea typeface="Calibri"/>
                <a:cs typeface="Calibri"/>
                <a:sym typeface="Calibri"/>
              </a:rPr>
              <a:t> e le </a:t>
            </a:r>
            <a:r>
              <a:rPr lang="en-GB" sz="1600" dirty="0" err="1">
                <a:latin typeface="Calibri"/>
                <a:ea typeface="Calibri"/>
                <a:cs typeface="Calibri"/>
                <a:sym typeface="Calibri"/>
              </a:rPr>
              <a:t>economie</a:t>
            </a:r>
            <a:r>
              <a:rPr lang="en-GB" sz="1600" dirty="0">
                <a:latin typeface="Calibri"/>
                <a:ea typeface="Calibri"/>
                <a:cs typeface="Calibri"/>
                <a:sym typeface="Calibri"/>
              </a:rPr>
              <a:t> di </a:t>
            </a:r>
            <a:r>
              <a:rPr lang="en-GB" sz="1600" dirty="0" err="1">
                <a:latin typeface="Calibri"/>
                <a:ea typeface="Calibri"/>
                <a:cs typeface="Calibri"/>
                <a:sym typeface="Calibri"/>
              </a:rPr>
              <a:t>tutto</a:t>
            </a:r>
            <a:r>
              <a:rPr lang="en-GB" sz="1600" dirty="0">
                <a:latin typeface="Calibri"/>
                <a:ea typeface="Calibri"/>
                <a:cs typeface="Calibri"/>
                <a:sym typeface="Calibri"/>
              </a:rPr>
              <a:t> il </a:t>
            </a:r>
            <a:r>
              <a:rPr lang="en-GB" sz="1600" dirty="0" err="1">
                <a:latin typeface="Calibri"/>
                <a:ea typeface="Calibri"/>
                <a:cs typeface="Calibri"/>
                <a:sym typeface="Calibri"/>
              </a:rPr>
              <a:t>mondo</a:t>
            </a:r>
            <a:r>
              <a:rPr lang="en-GB" sz="1600" dirty="0">
                <a:latin typeface="Calibri"/>
                <a:ea typeface="Calibri"/>
                <a:cs typeface="Calibri"/>
                <a:sym typeface="Calibri"/>
              </a:rPr>
              <a:t>. </a:t>
            </a:r>
            <a:r>
              <a:rPr lang="en-GB" sz="1600" dirty="0" err="1">
                <a:latin typeface="Calibri"/>
                <a:ea typeface="Calibri"/>
                <a:cs typeface="Calibri"/>
                <a:sym typeface="Calibri"/>
              </a:rPr>
              <a:t>È</a:t>
            </a:r>
            <a:r>
              <a:rPr lang="en-GB" sz="1600" dirty="0">
                <a:latin typeface="Calibri"/>
                <a:ea typeface="Calibri"/>
                <a:cs typeface="Calibri"/>
                <a:sym typeface="Calibri"/>
              </a:rPr>
              <a:t> </a:t>
            </a:r>
            <a:r>
              <a:rPr lang="en-GB" sz="1600" dirty="0" err="1">
                <a:latin typeface="Calibri"/>
                <a:ea typeface="Calibri"/>
                <a:cs typeface="Calibri"/>
                <a:sym typeface="Calibri"/>
              </a:rPr>
              <a:t>necessario</a:t>
            </a:r>
            <a:r>
              <a:rPr lang="en-GB" sz="1600" dirty="0">
                <a:latin typeface="Calibri"/>
                <a:ea typeface="Calibri"/>
                <a:cs typeface="Calibri"/>
                <a:sym typeface="Calibri"/>
              </a:rPr>
              <a:t> </a:t>
            </a:r>
            <a:r>
              <a:rPr lang="en-GB" sz="1600" dirty="0" err="1">
                <a:latin typeface="Calibri"/>
                <a:ea typeface="Calibri"/>
                <a:cs typeface="Calibri"/>
                <a:sym typeface="Calibri"/>
              </a:rPr>
              <a:t>agire</a:t>
            </a:r>
            <a:r>
              <a:rPr lang="en-GB" sz="1600" dirty="0">
                <a:latin typeface="Calibri"/>
                <a:ea typeface="Calibri"/>
                <a:cs typeface="Calibri"/>
                <a:sym typeface="Calibri"/>
              </a:rPr>
              <a:t> con </a:t>
            </a:r>
            <a:r>
              <a:rPr lang="en-GB" sz="1600" dirty="0" err="1">
                <a:latin typeface="Calibri"/>
                <a:ea typeface="Calibri"/>
                <a:cs typeface="Calibri"/>
                <a:sym typeface="Calibri"/>
              </a:rPr>
              <a:t>urgenza</a:t>
            </a:r>
            <a:r>
              <a:rPr lang="en-GB" sz="1600" dirty="0">
                <a:latin typeface="Calibri"/>
                <a:ea typeface="Calibri"/>
                <a:cs typeface="Calibri"/>
                <a:sym typeface="Calibri"/>
              </a:rPr>
              <a:t> per </a:t>
            </a:r>
            <a:r>
              <a:rPr lang="en-GB" sz="1600" dirty="0" err="1">
                <a:latin typeface="Calibri"/>
                <a:ea typeface="Calibri"/>
                <a:cs typeface="Calibri"/>
                <a:sym typeface="Calibri"/>
              </a:rPr>
              <a:t>mitigarne</a:t>
            </a:r>
            <a:r>
              <a:rPr lang="en-GB" sz="1600" dirty="0">
                <a:latin typeface="Calibri"/>
                <a:ea typeface="Calibri"/>
                <a:cs typeface="Calibri"/>
                <a:sym typeface="Calibri"/>
              </a:rPr>
              <a:t> </a:t>
            </a:r>
            <a:r>
              <a:rPr lang="en-GB" sz="1600" dirty="0" err="1">
                <a:latin typeface="Calibri"/>
                <a:ea typeface="Calibri"/>
                <a:cs typeface="Calibri"/>
                <a:sym typeface="Calibri"/>
              </a:rPr>
              <a:t>l'impatto</a:t>
            </a:r>
            <a:r>
              <a:rPr lang="en-GB" sz="1600" dirty="0">
                <a:latin typeface="Calibri"/>
                <a:ea typeface="Calibri"/>
                <a:cs typeface="Calibri"/>
                <a:sym typeface="Calibri"/>
              </a:rPr>
              <a:t> e </a:t>
            </a:r>
            <a:r>
              <a:rPr lang="en-GB" sz="1600" dirty="0" err="1">
                <a:latin typeface="Calibri"/>
                <a:ea typeface="Calibri"/>
                <a:cs typeface="Calibri"/>
                <a:sym typeface="Calibri"/>
              </a:rPr>
              <a:t>adattarsi</a:t>
            </a:r>
            <a:r>
              <a:rPr lang="en-GB" sz="1600" dirty="0">
                <a:latin typeface="Calibri"/>
                <a:ea typeface="Calibri"/>
                <a:cs typeface="Calibri"/>
                <a:sym typeface="Calibri"/>
              </a:rPr>
              <a:t> ai </a:t>
            </a:r>
            <a:r>
              <a:rPr lang="en-GB" sz="1600" dirty="0" err="1">
                <a:latin typeface="Calibri"/>
                <a:ea typeface="Calibri"/>
                <a:cs typeface="Calibri"/>
                <a:sym typeface="Calibri"/>
              </a:rPr>
              <a:t>cambiamenti</a:t>
            </a:r>
            <a:r>
              <a:rPr lang="en-GB" sz="1600" dirty="0">
                <a:latin typeface="Calibri"/>
                <a:ea typeface="Calibri"/>
                <a:cs typeface="Calibri"/>
                <a:sym typeface="Calibri"/>
              </a:rPr>
              <a:t> </a:t>
            </a:r>
            <a:r>
              <a:rPr lang="en-GB" sz="1600" dirty="0" err="1">
                <a:latin typeface="Calibri"/>
                <a:ea typeface="Calibri"/>
                <a:cs typeface="Calibri"/>
                <a:sym typeface="Calibri"/>
              </a:rPr>
              <a:t>già</a:t>
            </a:r>
            <a:r>
              <a:rPr lang="en-GB" sz="1600" dirty="0">
                <a:latin typeface="Calibri"/>
                <a:ea typeface="Calibri"/>
                <a:cs typeface="Calibri"/>
                <a:sym typeface="Calibri"/>
              </a:rPr>
              <a:t> in </a:t>
            </a:r>
            <a:r>
              <a:rPr lang="en-GB" sz="1600" dirty="0" err="1">
                <a:latin typeface="Calibri"/>
                <a:ea typeface="Calibri"/>
                <a:cs typeface="Calibri"/>
                <a:sym typeface="Calibri"/>
              </a:rPr>
              <a:t>corso</a:t>
            </a:r>
            <a:r>
              <a:rPr lang="en-GB" sz="1600" dirty="0">
                <a:latin typeface="Calibri"/>
                <a:ea typeface="Calibri"/>
                <a:cs typeface="Calibri"/>
                <a:sym typeface="Calibri"/>
              </a:rPr>
              <a:t>. La </a:t>
            </a:r>
            <a:r>
              <a:rPr lang="en-GB" sz="1600" dirty="0" err="1">
                <a:latin typeface="Calibri"/>
                <a:ea typeface="Calibri"/>
                <a:cs typeface="Calibri"/>
                <a:sym typeface="Calibri"/>
              </a:rPr>
              <a:t>transizione</a:t>
            </a:r>
            <a:r>
              <a:rPr lang="en-GB" sz="1600" dirty="0">
                <a:latin typeface="Calibri"/>
                <a:ea typeface="Calibri"/>
                <a:cs typeface="Calibri"/>
                <a:sym typeface="Calibri"/>
              </a:rPr>
              <a:t> verso </a:t>
            </a:r>
            <a:r>
              <a:rPr lang="en-GB" sz="1600" dirty="0" err="1">
                <a:latin typeface="Calibri"/>
                <a:ea typeface="Calibri"/>
                <a:cs typeface="Calibri"/>
                <a:sym typeface="Calibri"/>
              </a:rPr>
              <a:t>fonti</a:t>
            </a:r>
            <a:r>
              <a:rPr lang="en-GB" sz="1600" dirty="0">
                <a:latin typeface="Calibri"/>
                <a:ea typeface="Calibri"/>
                <a:cs typeface="Calibri"/>
                <a:sym typeface="Calibri"/>
              </a:rPr>
              <a:t> di </a:t>
            </a:r>
            <a:r>
              <a:rPr lang="en-GB" sz="1600" dirty="0" err="1">
                <a:latin typeface="Calibri"/>
                <a:ea typeface="Calibri"/>
                <a:cs typeface="Calibri"/>
                <a:sym typeface="Calibri"/>
              </a:rPr>
              <a:t>energia</a:t>
            </a:r>
            <a:r>
              <a:rPr lang="en-GB" sz="1600" dirty="0">
                <a:latin typeface="Calibri"/>
                <a:ea typeface="Calibri"/>
                <a:cs typeface="Calibri"/>
                <a:sym typeface="Calibri"/>
              </a:rPr>
              <a:t> </a:t>
            </a:r>
            <a:r>
              <a:rPr lang="en-GB" sz="1600" dirty="0" err="1">
                <a:latin typeface="Calibri"/>
                <a:ea typeface="Calibri"/>
                <a:cs typeface="Calibri"/>
                <a:sym typeface="Calibri"/>
              </a:rPr>
              <a:t>rinnovabili</a:t>
            </a:r>
            <a:r>
              <a:rPr lang="en-GB" sz="1600" dirty="0">
                <a:latin typeface="Calibri"/>
                <a:ea typeface="Calibri"/>
                <a:cs typeface="Calibri"/>
                <a:sym typeface="Calibri"/>
              </a:rPr>
              <a:t>, la </a:t>
            </a:r>
            <a:r>
              <a:rPr lang="en-GB" sz="1600" dirty="0" err="1">
                <a:latin typeface="Calibri"/>
                <a:ea typeface="Calibri"/>
                <a:cs typeface="Calibri"/>
                <a:sym typeface="Calibri"/>
              </a:rPr>
              <a:t>riduzione</a:t>
            </a:r>
            <a:r>
              <a:rPr lang="en-GB" sz="1600" dirty="0">
                <a:latin typeface="Calibri"/>
                <a:ea typeface="Calibri"/>
                <a:cs typeface="Calibri"/>
                <a:sym typeface="Calibri"/>
              </a:rPr>
              <a:t> </a:t>
            </a:r>
            <a:r>
              <a:rPr lang="en-GB" sz="1600" dirty="0" err="1">
                <a:latin typeface="Calibri"/>
                <a:ea typeface="Calibri"/>
                <a:cs typeface="Calibri"/>
                <a:sym typeface="Calibri"/>
              </a:rPr>
              <a:t>delle</a:t>
            </a:r>
            <a:r>
              <a:rPr lang="en-GB" sz="1600" dirty="0">
                <a:latin typeface="Calibri"/>
                <a:ea typeface="Calibri"/>
                <a:cs typeface="Calibri"/>
                <a:sym typeface="Calibri"/>
              </a:rPr>
              <a:t> </a:t>
            </a:r>
            <a:r>
              <a:rPr lang="en-GB" sz="1600" dirty="0" err="1">
                <a:latin typeface="Calibri"/>
                <a:ea typeface="Calibri"/>
                <a:cs typeface="Calibri"/>
                <a:sym typeface="Calibri"/>
              </a:rPr>
              <a:t>emissioni</a:t>
            </a:r>
            <a:r>
              <a:rPr lang="en-GB" sz="1600" dirty="0">
                <a:latin typeface="Calibri"/>
                <a:ea typeface="Calibri"/>
                <a:cs typeface="Calibri"/>
                <a:sym typeface="Calibri"/>
              </a:rPr>
              <a:t> di gas serra, la </a:t>
            </a:r>
            <a:r>
              <a:rPr lang="en-GB" sz="1600" dirty="0" err="1">
                <a:latin typeface="Calibri"/>
                <a:ea typeface="Calibri"/>
                <a:cs typeface="Calibri"/>
                <a:sym typeface="Calibri"/>
              </a:rPr>
              <a:t>conservazione</a:t>
            </a:r>
            <a:r>
              <a:rPr lang="en-GB" sz="1600" dirty="0">
                <a:latin typeface="Calibri"/>
                <a:ea typeface="Calibri"/>
                <a:cs typeface="Calibri"/>
                <a:sym typeface="Calibri"/>
              </a:rPr>
              <a:t> </a:t>
            </a:r>
            <a:r>
              <a:rPr lang="en-GB" sz="1600" dirty="0" err="1">
                <a:latin typeface="Calibri"/>
                <a:ea typeface="Calibri"/>
                <a:cs typeface="Calibri"/>
                <a:sym typeface="Calibri"/>
              </a:rPr>
              <a:t>degli</a:t>
            </a:r>
            <a:r>
              <a:rPr lang="en-GB" sz="1600" dirty="0">
                <a:latin typeface="Calibri"/>
                <a:ea typeface="Calibri"/>
                <a:cs typeface="Calibri"/>
                <a:sym typeface="Calibri"/>
              </a:rPr>
              <a:t> habitat </a:t>
            </a:r>
            <a:r>
              <a:rPr lang="en-GB" sz="1600" dirty="0" err="1">
                <a:latin typeface="Calibri"/>
                <a:ea typeface="Calibri"/>
                <a:cs typeface="Calibri"/>
                <a:sym typeface="Calibri"/>
              </a:rPr>
              <a:t>naturali</a:t>
            </a:r>
            <a:r>
              <a:rPr lang="en-GB" sz="1600" dirty="0">
                <a:latin typeface="Calibri"/>
                <a:ea typeface="Calibri"/>
                <a:cs typeface="Calibri"/>
                <a:sym typeface="Calibri"/>
              </a:rPr>
              <a:t>, il </a:t>
            </a:r>
            <a:r>
              <a:rPr lang="en-GB" sz="1600" dirty="0" err="1">
                <a:latin typeface="Calibri"/>
                <a:ea typeface="Calibri"/>
                <a:cs typeface="Calibri"/>
                <a:sym typeface="Calibri"/>
              </a:rPr>
              <a:t>rafforzamento</a:t>
            </a:r>
            <a:r>
              <a:rPr lang="en-GB" sz="1600" dirty="0">
                <a:latin typeface="Calibri"/>
                <a:ea typeface="Calibri"/>
                <a:cs typeface="Calibri"/>
                <a:sym typeface="Calibri"/>
              </a:rPr>
              <a:t> </a:t>
            </a:r>
            <a:r>
              <a:rPr lang="en-GB" sz="1600" dirty="0" err="1">
                <a:latin typeface="Calibri"/>
                <a:ea typeface="Calibri"/>
                <a:cs typeface="Calibri"/>
                <a:sym typeface="Calibri"/>
              </a:rPr>
              <a:t>della</a:t>
            </a:r>
            <a:r>
              <a:rPr lang="en-GB" sz="1600" dirty="0">
                <a:latin typeface="Calibri"/>
                <a:ea typeface="Calibri"/>
                <a:cs typeface="Calibri"/>
                <a:sym typeface="Calibri"/>
              </a:rPr>
              <a:t> </a:t>
            </a:r>
            <a:r>
              <a:rPr lang="en-GB" sz="1600" dirty="0" err="1">
                <a:latin typeface="Calibri"/>
                <a:ea typeface="Calibri"/>
                <a:cs typeface="Calibri"/>
                <a:sym typeface="Calibri"/>
              </a:rPr>
              <a:t>resilienza</a:t>
            </a:r>
            <a:r>
              <a:rPr lang="en-GB" sz="1600" dirty="0">
                <a:latin typeface="Calibri"/>
                <a:ea typeface="Calibri"/>
                <a:cs typeface="Calibri"/>
                <a:sym typeface="Calibri"/>
              </a:rPr>
              <a:t> ai </a:t>
            </a:r>
            <a:r>
              <a:rPr lang="en-GB" sz="1600" dirty="0" err="1">
                <a:latin typeface="Calibri"/>
                <a:ea typeface="Calibri"/>
                <a:cs typeface="Calibri"/>
                <a:sym typeface="Calibri"/>
              </a:rPr>
              <a:t>rischi</a:t>
            </a:r>
            <a:r>
              <a:rPr lang="en-GB" sz="1600" dirty="0">
                <a:latin typeface="Calibri"/>
                <a:ea typeface="Calibri"/>
                <a:cs typeface="Calibri"/>
                <a:sym typeface="Calibri"/>
              </a:rPr>
              <a:t> </a:t>
            </a:r>
            <a:r>
              <a:rPr lang="en-GB" sz="1600" dirty="0" err="1">
                <a:latin typeface="Calibri"/>
                <a:ea typeface="Calibri"/>
                <a:cs typeface="Calibri"/>
                <a:sym typeface="Calibri"/>
              </a:rPr>
              <a:t>legati</a:t>
            </a:r>
            <a:r>
              <a:rPr lang="en-GB" sz="1600" dirty="0">
                <a:latin typeface="Calibri"/>
                <a:ea typeface="Calibri"/>
                <a:cs typeface="Calibri"/>
                <a:sym typeface="Calibri"/>
              </a:rPr>
              <a:t> al </a:t>
            </a:r>
            <a:r>
              <a:rPr lang="en-GB" sz="1600" dirty="0" err="1">
                <a:latin typeface="Calibri"/>
                <a:ea typeface="Calibri"/>
                <a:cs typeface="Calibri"/>
                <a:sym typeface="Calibri"/>
              </a:rPr>
              <a:t>clima</a:t>
            </a:r>
            <a:r>
              <a:rPr lang="en-GB" sz="1600" dirty="0">
                <a:latin typeface="Calibri"/>
                <a:ea typeface="Calibri"/>
                <a:cs typeface="Calibri"/>
                <a:sym typeface="Calibri"/>
              </a:rPr>
              <a:t> e la </a:t>
            </a:r>
            <a:r>
              <a:rPr lang="en-GB" sz="1600" dirty="0" err="1">
                <a:latin typeface="Calibri"/>
                <a:ea typeface="Calibri"/>
                <a:cs typeface="Calibri"/>
                <a:sym typeface="Calibri"/>
              </a:rPr>
              <a:t>promozione</a:t>
            </a:r>
            <a:r>
              <a:rPr lang="en-GB" sz="1600" dirty="0">
                <a:latin typeface="Calibri"/>
                <a:ea typeface="Calibri"/>
                <a:cs typeface="Calibri"/>
                <a:sym typeface="Calibri"/>
              </a:rPr>
              <a:t> </a:t>
            </a:r>
            <a:r>
              <a:rPr lang="en-GB" sz="1600" dirty="0" err="1">
                <a:latin typeface="Calibri"/>
                <a:ea typeface="Calibri"/>
                <a:cs typeface="Calibri"/>
                <a:sym typeface="Calibri"/>
              </a:rPr>
              <a:t>della</a:t>
            </a:r>
            <a:r>
              <a:rPr lang="en-GB" sz="1600" dirty="0">
                <a:latin typeface="Calibri"/>
                <a:ea typeface="Calibri"/>
                <a:cs typeface="Calibri"/>
                <a:sym typeface="Calibri"/>
              </a:rPr>
              <a:t> </a:t>
            </a:r>
            <a:r>
              <a:rPr lang="en-GB" sz="1600" dirty="0" err="1">
                <a:latin typeface="Calibri"/>
                <a:ea typeface="Calibri"/>
                <a:cs typeface="Calibri"/>
                <a:sym typeface="Calibri"/>
              </a:rPr>
              <a:t>cooperazione</a:t>
            </a:r>
            <a:r>
              <a:rPr lang="en-GB" sz="1600" dirty="0">
                <a:latin typeface="Calibri"/>
                <a:ea typeface="Calibri"/>
                <a:cs typeface="Calibri"/>
                <a:sym typeface="Calibri"/>
              </a:rPr>
              <a:t> </a:t>
            </a:r>
            <a:r>
              <a:rPr lang="en-GB" sz="1600" dirty="0" err="1">
                <a:latin typeface="Calibri"/>
                <a:ea typeface="Calibri"/>
                <a:cs typeface="Calibri"/>
                <a:sym typeface="Calibri"/>
              </a:rPr>
              <a:t>internazionale</a:t>
            </a:r>
            <a:r>
              <a:rPr lang="en-GB" sz="1600" dirty="0">
                <a:latin typeface="Calibri"/>
                <a:ea typeface="Calibri"/>
                <a:cs typeface="Calibri"/>
                <a:sym typeface="Calibri"/>
              </a:rPr>
              <a:t> </a:t>
            </a:r>
            <a:r>
              <a:rPr lang="en-GB" sz="1600" dirty="0" err="1">
                <a:latin typeface="Calibri"/>
                <a:ea typeface="Calibri"/>
                <a:cs typeface="Calibri"/>
                <a:sym typeface="Calibri"/>
              </a:rPr>
              <a:t>sono</a:t>
            </a:r>
            <a:r>
              <a:rPr lang="en-GB" sz="1600" dirty="0">
                <a:latin typeface="Calibri"/>
                <a:ea typeface="Calibri"/>
                <a:cs typeface="Calibri"/>
                <a:sym typeface="Calibri"/>
              </a:rPr>
              <a:t> </a:t>
            </a:r>
            <a:r>
              <a:rPr lang="en-GB" sz="1600" dirty="0" err="1">
                <a:latin typeface="Calibri"/>
                <a:ea typeface="Calibri"/>
                <a:cs typeface="Calibri"/>
                <a:sym typeface="Calibri"/>
              </a:rPr>
              <a:t>tra</a:t>
            </a:r>
            <a:r>
              <a:rPr lang="en-GB" sz="1600" dirty="0">
                <a:latin typeface="Calibri"/>
                <a:ea typeface="Calibri"/>
                <a:cs typeface="Calibri"/>
                <a:sym typeface="Calibri"/>
              </a:rPr>
              <a:t> le </a:t>
            </a:r>
            <a:r>
              <a:rPr lang="en-GB" sz="1600" dirty="0" err="1">
                <a:latin typeface="Calibri"/>
                <a:ea typeface="Calibri"/>
                <a:cs typeface="Calibri"/>
                <a:sym typeface="Calibri"/>
              </a:rPr>
              <a:t>strategie</a:t>
            </a:r>
            <a:r>
              <a:rPr lang="en-GB" sz="1600" dirty="0">
                <a:latin typeface="Calibri"/>
                <a:ea typeface="Calibri"/>
                <a:cs typeface="Calibri"/>
                <a:sym typeface="Calibri"/>
              </a:rPr>
              <a:t> </a:t>
            </a:r>
            <a:r>
              <a:rPr lang="en-GB" sz="1600" dirty="0" err="1">
                <a:latin typeface="Calibri"/>
                <a:ea typeface="Calibri"/>
                <a:cs typeface="Calibri"/>
                <a:sym typeface="Calibri"/>
              </a:rPr>
              <a:t>chiave</a:t>
            </a:r>
            <a:r>
              <a:rPr lang="en-GB" sz="1600" dirty="0">
                <a:latin typeface="Calibri"/>
                <a:ea typeface="Calibri"/>
                <a:cs typeface="Calibri"/>
                <a:sym typeface="Calibri"/>
              </a:rPr>
              <a:t> </a:t>
            </a:r>
            <a:r>
              <a:rPr lang="en-GB" sz="1600" dirty="0" err="1">
                <a:latin typeface="Calibri"/>
                <a:ea typeface="Calibri"/>
                <a:cs typeface="Calibri"/>
                <a:sym typeface="Calibri"/>
              </a:rPr>
              <a:t>necessarie</a:t>
            </a:r>
            <a:r>
              <a:rPr lang="en-GB" sz="1600" dirty="0">
                <a:latin typeface="Calibri"/>
                <a:ea typeface="Calibri"/>
                <a:cs typeface="Calibri"/>
                <a:sym typeface="Calibri"/>
              </a:rPr>
              <a:t> per </a:t>
            </a:r>
            <a:r>
              <a:rPr lang="en-GB" sz="1600" dirty="0" err="1">
                <a:latin typeface="Calibri"/>
                <a:ea typeface="Calibri"/>
                <a:cs typeface="Calibri"/>
                <a:sym typeface="Calibri"/>
              </a:rPr>
              <a:t>affrontare</a:t>
            </a:r>
            <a:r>
              <a:rPr lang="en-GB" sz="1600" dirty="0">
                <a:latin typeface="Calibri"/>
                <a:ea typeface="Calibri"/>
                <a:cs typeface="Calibri"/>
                <a:sym typeface="Calibri"/>
              </a:rPr>
              <a:t> </a:t>
            </a:r>
            <a:r>
              <a:rPr lang="en-GB" sz="1600" dirty="0" err="1">
                <a:latin typeface="Calibri"/>
                <a:ea typeface="Calibri"/>
                <a:cs typeface="Calibri"/>
                <a:sym typeface="Calibri"/>
              </a:rPr>
              <a:t>questa</a:t>
            </a:r>
            <a:r>
              <a:rPr lang="en-GB" sz="1600" dirty="0">
                <a:latin typeface="Calibri"/>
                <a:ea typeface="Calibri"/>
                <a:cs typeface="Calibri"/>
                <a:sym typeface="Calibri"/>
              </a:rPr>
              <a:t> </a:t>
            </a:r>
            <a:r>
              <a:rPr lang="en-GB" sz="1600" dirty="0" err="1">
                <a:latin typeface="Calibri"/>
                <a:ea typeface="Calibri"/>
                <a:cs typeface="Calibri"/>
                <a:sym typeface="Calibri"/>
              </a:rPr>
              <a:t>sfida</a:t>
            </a:r>
            <a:r>
              <a:rPr lang="en-GB" sz="1600" dirty="0">
                <a:latin typeface="Calibri"/>
                <a:ea typeface="Calibri"/>
                <a:cs typeface="Calibri"/>
                <a:sym typeface="Calibri"/>
              </a:rPr>
              <a:t> </a:t>
            </a:r>
            <a:r>
              <a:rPr lang="en-GB" sz="1600" dirty="0" err="1">
                <a:latin typeface="Calibri"/>
                <a:ea typeface="Calibri"/>
                <a:cs typeface="Calibri"/>
                <a:sym typeface="Calibri"/>
              </a:rPr>
              <a:t>esistenziale</a:t>
            </a:r>
            <a:r>
              <a:rPr lang="en-GB" sz="1600" dirty="0">
                <a:latin typeface="Calibri"/>
                <a:ea typeface="Calibri"/>
                <a:cs typeface="Calibri"/>
                <a:sym typeface="Calibri"/>
              </a:rPr>
              <a:t>. </a:t>
            </a:r>
            <a:r>
              <a:rPr lang="en-GB" sz="1600" dirty="0" err="1">
                <a:latin typeface="Calibri"/>
                <a:ea typeface="Calibri"/>
                <a:cs typeface="Calibri"/>
                <a:sym typeface="Calibri"/>
              </a:rPr>
              <a:t>Unendoci</a:t>
            </a:r>
            <a:r>
              <a:rPr lang="en-GB" sz="1600" dirty="0">
                <a:latin typeface="Calibri"/>
                <a:ea typeface="Calibri"/>
                <a:cs typeface="Calibri"/>
                <a:sym typeface="Calibri"/>
              </a:rPr>
              <a:t> e </a:t>
            </a:r>
            <a:r>
              <a:rPr lang="en-GB" sz="1600" dirty="0" err="1">
                <a:latin typeface="Calibri"/>
                <a:ea typeface="Calibri"/>
                <a:cs typeface="Calibri"/>
                <a:sym typeface="Calibri"/>
              </a:rPr>
              <a:t>agendo</a:t>
            </a:r>
            <a:r>
              <a:rPr lang="en-GB" sz="1600" dirty="0">
                <a:latin typeface="Calibri"/>
                <a:ea typeface="Calibri"/>
                <a:cs typeface="Calibri"/>
                <a:sym typeface="Calibri"/>
              </a:rPr>
              <a:t> con </a:t>
            </a:r>
            <a:r>
              <a:rPr lang="en-GB" sz="1600" dirty="0" err="1">
                <a:latin typeface="Calibri"/>
                <a:ea typeface="Calibri"/>
                <a:cs typeface="Calibri"/>
                <a:sym typeface="Calibri"/>
              </a:rPr>
              <a:t>decisione</a:t>
            </a:r>
            <a:r>
              <a:rPr lang="en-GB" sz="1600" dirty="0">
                <a:latin typeface="Calibri"/>
                <a:ea typeface="Calibri"/>
                <a:cs typeface="Calibri"/>
                <a:sym typeface="Calibri"/>
              </a:rPr>
              <a:t>, </a:t>
            </a:r>
            <a:r>
              <a:rPr lang="en-GB" sz="1600" dirty="0" err="1">
                <a:latin typeface="Calibri"/>
                <a:ea typeface="Calibri"/>
                <a:cs typeface="Calibri"/>
                <a:sym typeface="Calibri"/>
              </a:rPr>
              <a:t>possiamo</a:t>
            </a:r>
            <a:r>
              <a:rPr lang="en-GB" sz="1600" dirty="0">
                <a:latin typeface="Calibri"/>
                <a:ea typeface="Calibri"/>
                <a:cs typeface="Calibri"/>
                <a:sym typeface="Calibri"/>
              </a:rPr>
              <a:t> </a:t>
            </a:r>
            <a:r>
              <a:rPr lang="en-GB" sz="1600" dirty="0" err="1">
                <a:latin typeface="Calibri"/>
                <a:ea typeface="Calibri"/>
                <a:cs typeface="Calibri"/>
                <a:sym typeface="Calibri"/>
              </a:rPr>
              <a:t>lavorare</a:t>
            </a:r>
            <a:r>
              <a:rPr lang="en-GB" sz="1600" dirty="0">
                <a:latin typeface="Calibri"/>
                <a:ea typeface="Calibri"/>
                <a:cs typeface="Calibri"/>
                <a:sym typeface="Calibri"/>
              </a:rPr>
              <a:t> per un </a:t>
            </a:r>
            <a:r>
              <a:rPr lang="en-GB" sz="1600" dirty="0" err="1">
                <a:latin typeface="Calibri"/>
                <a:ea typeface="Calibri"/>
                <a:cs typeface="Calibri"/>
                <a:sym typeface="Calibri"/>
              </a:rPr>
              <a:t>futuro</a:t>
            </a:r>
            <a:r>
              <a:rPr lang="en-GB" sz="1600" dirty="0">
                <a:latin typeface="Calibri"/>
                <a:ea typeface="Calibri"/>
                <a:cs typeface="Calibri"/>
                <a:sym typeface="Calibri"/>
              </a:rPr>
              <a:t> </a:t>
            </a:r>
            <a:r>
              <a:rPr lang="en-GB" sz="1600" dirty="0" err="1">
                <a:latin typeface="Calibri"/>
                <a:ea typeface="Calibri"/>
                <a:cs typeface="Calibri"/>
                <a:sym typeface="Calibri"/>
              </a:rPr>
              <a:t>più</a:t>
            </a:r>
            <a:r>
              <a:rPr lang="en-GB" sz="1600" dirty="0">
                <a:latin typeface="Calibri"/>
                <a:ea typeface="Calibri"/>
                <a:cs typeface="Calibri"/>
                <a:sym typeface="Calibri"/>
              </a:rPr>
              <a:t> </a:t>
            </a:r>
            <a:r>
              <a:rPr lang="en-GB" sz="1600" dirty="0" err="1">
                <a:latin typeface="Calibri"/>
                <a:ea typeface="Calibri"/>
                <a:cs typeface="Calibri"/>
                <a:sym typeface="Calibri"/>
              </a:rPr>
              <a:t>sostenibile</a:t>
            </a:r>
            <a:r>
              <a:rPr lang="en-GB" sz="1600" dirty="0">
                <a:latin typeface="Calibri"/>
                <a:ea typeface="Calibri"/>
                <a:cs typeface="Calibri"/>
                <a:sym typeface="Calibri"/>
              </a:rPr>
              <a:t> e </a:t>
            </a:r>
            <a:r>
              <a:rPr lang="en-GB" sz="1600" dirty="0" err="1">
                <a:latin typeface="Calibri"/>
                <a:ea typeface="Calibri"/>
                <a:cs typeface="Calibri"/>
                <a:sym typeface="Calibri"/>
              </a:rPr>
              <a:t>resiliente</a:t>
            </a:r>
            <a:r>
              <a:rPr lang="en-GB" sz="1600" dirty="0">
                <a:latin typeface="Calibri"/>
                <a:ea typeface="Calibri"/>
                <a:cs typeface="Calibri"/>
                <a:sym typeface="Calibri"/>
              </a:rPr>
              <a:t> per tutti.</a:t>
            </a:r>
            <a:endParaRPr dirty="0"/>
          </a:p>
          <a:p>
            <a:pPr marL="0" lvl="0" indent="0" algn="just" rtl="0">
              <a:lnSpc>
                <a:spcPct val="100000"/>
              </a:lnSpc>
              <a:spcBef>
                <a:spcPts val="0"/>
              </a:spcBef>
              <a:spcAft>
                <a:spcPts val="0"/>
              </a:spcAft>
              <a:buClr>
                <a:srgbClr val="6D6E71"/>
              </a:buClr>
              <a:buSzPts val="1400"/>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93"/>
        <p:cNvGrpSpPr/>
        <p:nvPr/>
      </p:nvGrpSpPr>
      <p:grpSpPr>
        <a:xfrm>
          <a:off x="0" y="0"/>
          <a:ext cx="0" cy="0"/>
          <a:chOff x="0" y="0"/>
          <a:chExt cx="0" cy="0"/>
        </a:xfrm>
      </p:grpSpPr>
      <p:sp>
        <p:nvSpPr>
          <p:cNvPr id="594" name="Google Shape;594;p6"/>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6</a:t>
            </a:fld>
            <a:endParaRPr/>
          </a:p>
        </p:txBody>
      </p:sp>
      <p:sp>
        <p:nvSpPr>
          <p:cNvPr id="595" name="Google Shape;595;p6"/>
          <p:cNvSpPr txBox="1">
            <a:spLocks noGrp="1"/>
          </p:cNvSpPr>
          <p:nvPr>
            <p:ph type="body" idx="1"/>
          </p:nvPr>
        </p:nvSpPr>
        <p:spPr>
          <a:xfrm>
            <a:off x="801602" y="2257665"/>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La </a:t>
            </a:r>
            <a:r>
              <a:rPr lang="en-GB" sz="1600" dirty="0" err="1">
                <a:latin typeface="Calibri"/>
                <a:ea typeface="Calibri"/>
                <a:cs typeface="Calibri"/>
                <a:sym typeface="Calibri"/>
              </a:rPr>
              <a:t>comprensione</a:t>
            </a:r>
            <a:r>
              <a:rPr lang="en-GB" sz="1600" dirty="0">
                <a:latin typeface="Calibri"/>
                <a:ea typeface="Calibri"/>
                <a:cs typeface="Calibri"/>
                <a:sym typeface="Calibri"/>
              </a:rPr>
              <a:t> </a:t>
            </a:r>
            <a:r>
              <a:rPr lang="en-GB" sz="1600" dirty="0" err="1">
                <a:latin typeface="Calibri"/>
                <a:ea typeface="Calibri"/>
                <a:cs typeface="Calibri"/>
                <a:sym typeface="Calibri"/>
              </a:rPr>
              <a:t>dei</a:t>
            </a:r>
            <a:r>
              <a:rPr lang="en-GB" sz="1600" dirty="0">
                <a:latin typeface="Calibri"/>
                <a:ea typeface="Calibri"/>
                <a:cs typeface="Calibri"/>
                <a:sym typeface="Calibri"/>
              </a:rPr>
              <a:t> </a:t>
            </a:r>
            <a:r>
              <a:rPr lang="en-GB" sz="1600" dirty="0" err="1">
                <a:latin typeface="Calibri"/>
                <a:ea typeface="Calibri"/>
                <a:cs typeface="Calibri"/>
                <a:sym typeface="Calibri"/>
              </a:rPr>
              <a:t>confini</a:t>
            </a:r>
            <a:r>
              <a:rPr lang="en-GB" sz="1600" dirty="0">
                <a:latin typeface="Calibri"/>
                <a:ea typeface="Calibri"/>
                <a:cs typeface="Calibri"/>
                <a:sym typeface="Calibri"/>
              </a:rPr>
              <a:t> </a:t>
            </a:r>
            <a:r>
              <a:rPr lang="en-GB" sz="1600" dirty="0" err="1">
                <a:latin typeface="Calibri"/>
                <a:ea typeface="Calibri"/>
                <a:cs typeface="Calibri"/>
                <a:sym typeface="Calibri"/>
              </a:rPr>
              <a:t>planetari</a:t>
            </a:r>
            <a:r>
              <a:rPr lang="en-GB" sz="1600" dirty="0">
                <a:latin typeface="Calibri"/>
                <a:ea typeface="Calibri"/>
                <a:cs typeface="Calibri"/>
                <a:sym typeface="Calibri"/>
              </a:rPr>
              <a:t> </a:t>
            </a:r>
            <a:r>
              <a:rPr lang="en-GB" sz="1600" dirty="0" err="1">
                <a:latin typeface="Calibri"/>
                <a:ea typeface="Calibri"/>
                <a:cs typeface="Calibri"/>
                <a:sym typeface="Calibri"/>
              </a:rPr>
              <a:t>è</a:t>
            </a:r>
            <a:r>
              <a:rPr lang="en-GB" sz="1600" dirty="0">
                <a:latin typeface="Calibri"/>
                <a:ea typeface="Calibri"/>
                <a:cs typeface="Calibri"/>
                <a:sym typeface="Calibri"/>
              </a:rPr>
              <a:t> </a:t>
            </a:r>
            <a:r>
              <a:rPr lang="en-GB" sz="1600" dirty="0" err="1">
                <a:latin typeface="Calibri"/>
                <a:ea typeface="Calibri"/>
                <a:cs typeface="Calibri"/>
                <a:sym typeface="Calibri"/>
              </a:rPr>
              <a:t>fondamentale</a:t>
            </a:r>
            <a:r>
              <a:rPr lang="en-GB" sz="1600" dirty="0">
                <a:latin typeface="Calibri"/>
                <a:ea typeface="Calibri"/>
                <a:cs typeface="Calibri"/>
                <a:sym typeface="Calibri"/>
              </a:rPr>
              <a:t> per la </a:t>
            </a:r>
            <a:r>
              <a:rPr lang="en-GB" sz="1600" dirty="0" err="1">
                <a:latin typeface="Calibri"/>
                <a:ea typeface="Calibri"/>
                <a:cs typeface="Calibri"/>
                <a:sym typeface="Calibri"/>
              </a:rPr>
              <a:t>progettazione</a:t>
            </a:r>
            <a:r>
              <a:rPr lang="en-GB" sz="1600" dirty="0">
                <a:latin typeface="Calibri"/>
                <a:ea typeface="Calibri"/>
                <a:cs typeface="Calibri"/>
                <a:sym typeface="Calibri"/>
              </a:rPr>
              <a:t> di un </a:t>
            </a:r>
            <a:r>
              <a:rPr lang="en-GB" sz="1600" dirty="0" err="1">
                <a:latin typeface="Calibri"/>
                <a:ea typeface="Calibri"/>
                <a:cs typeface="Calibri"/>
                <a:sym typeface="Calibri"/>
              </a:rPr>
              <a:t>progetto</a:t>
            </a:r>
            <a:r>
              <a:rPr lang="en-GB" sz="1600" dirty="0">
                <a:latin typeface="Calibri"/>
                <a:ea typeface="Calibri"/>
                <a:cs typeface="Calibri"/>
                <a:sym typeface="Calibri"/>
              </a:rPr>
              <a:t> di </a:t>
            </a:r>
            <a:r>
              <a:rPr lang="en-GB" sz="1600" dirty="0" err="1">
                <a:latin typeface="Calibri"/>
                <a:ea typeface="Calibri"/>
                <a:cs typeface="Calibri"/>
                <a:sym typeface="Calibri"/>
              </a:rPr>
              <a:t>ecoturismo</a:t>
            </a:r>
            <a:r>
              <a:rPr lang="en-GB" sz="1600" dirty="0">
                <a:latin typeface="Calibri"/>
                <a:ea typeface="Calibri"/>
                <a:cs typeface="Calibri"/>
                <a:sym typeface="Calibri"/>
              </a:rPr>
              <a:t>. </a:t>
            </a:r>
            <a:r>
              <a:rPr lang="en-GB" sz="1600" dirty="0" err="1">
                <a:latin typeface="Calibri"/>
                <a:ea typeface="Calibri"/>
                <a:cs typeface="Calibri"/>
                <a:sym typeface="Calibri"/>
              </a:rPr>
              <a:t>Questi</a:t>
            </a:r>
            <a:r>
              <a:rPr lang="en-GB" sz="1600" dirty="0">
                <a:latin typeface="Calibri"/>
                <a:ea typeface="Calibri"/>
                <a:cs typeface="Calibri"/>
                <a:sym typeface="Calibri"/>
              </a:rPr>
              <a:t> </a:t>
            </a:r>
            <a:r>
              <a:rPr lang="en-GB" sz="1600" dirty="0" err="1">
                <a:latin typeface="Calibri"/>
                <a:ea typeface="Calibri"/>
                <a:cs typeface="Calibri"/>
                <a:sym typeface="Calibri"/>
              </a:rPr>
              <a:t>confini</a:t>
            </a:r>
            <a:r>
              <a:rPr lang="en-GB" sz="1600" dirty="0">
                <a:latin typeface="Calibri"/>
                <a:ea typeface="Calibri"/>
                <a:cs typeface="Calibri"/>
                <a:sym typeface="Calibri"/>
              </a:rPr>
              <a:t> </a:t>
            </a:r>
            <a:r>
              <a:rPr lang="en-GB" sz="1600" dirty="0" err="1">
                <a:latin typeface="Calibri"/>
                <a:ea typeface="Calibri"/>
                <a:cs typeface="Calibri"/>
                <a:sym typeface="Calibri"/>
              </a:rPr>
              <a:t>rappresentano</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limiti</a:t>
            </a:r>
            <a:r>
              <a:rPr lang="en-GB" sz="1600" dirty="0">
                <a:latin typeface="Calibri"/>
                <a:ea typeface="Calibri"/>
                <a:cs typeface="Calibri"/>
                <a:sym typeface="Calibri"/>
              </a:rPr>
              <a:t> </a:t>
            </a:r>
            <a:r>
              <a:rPr lang="en-GB" sz="1600" dirty="0" err="1">
                <a:latin typeface="Calibri"/>
                <a:ea typeface="Calibri"/>
                <a:cs typeface="Calibri"/>
                <a:sym typeface="Calibri"/>
              </a:rPr>
              <a:t>entro</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quali</a:t>
            </a:r>
            <a:r>
              <a:rPr lang="en-GB" sz="1600" dirty="0">
                <a:latin typeface="Calibri"/>
                <a:ea typeface="Calibri"/>
                <a:cs typeface="Calibri"/>
                <a:sym typeface="Calibri"/>
              </a:rPr>
              <a:t> </a:t>
            </a:r>
            <a:r>
              <a:rPr lang="en-GB" sz="1600" dirty="0" err="1">
                <a:latin typeface="Calibri"/>
                <a:ea typeface="Calibri"/>
                <a:cs typeface="Calibri"/>
                <a:sym typeface="Calibri"/>
              </a:rPr>
              <a:t>l'umanità</a:t>
            </a:r>
            <a:r>
              <a:rPr lang="en-GB" sz="1600" dirty="0">
                <a:latin typeface="Calibri"/>
                <a:ea typeface="Calibri"/>
                <a:cs typeface="Calibri"/>
                <a:sym typeface="Calibri"/>
              </a:rPr>
              <a:t> </a:t>
            </a:r>
            <a:r>
              <a:rPr lang="en-GB" sz="1600" dirty="0" err="1">
                <a:latin typeface="Calibri"/>
                <a:ea typeface="Calibri"/>
                <a:cs typeface="Calibri"/>
                <a:sym typeface="Calibri"/>
              </a:rPr>
              <a:t>può</a:t>
            </a:r>
            <a:r>
              <a:rPr lang="en-GB" sz="1600" dirty="0">
                <a:latin typeface="Calibri"/>
                <a:ea typeface="Calibri"/>
                <a:cs typeface="Calibri"/>
                <a:sym typeface="Calibri"/>
              </a:rPr>
              <a:t> </a:t>
            </a:r>
            <a:r>
              <a:rPr lang="en-GB" sz="1600" dirty="0" err="1">
                <a:latin typeface="Calibri"/>
                <a:ea typeface="Calibri"/>
                <a:cs typeface="Calibri"/>
                <a:sym typeface="Calibri"/>
              </a:rPr>
              <a:t>operare</a:t>
            </a:r>
            <a:r>
              <a:rPr lang="en-GB" sz="1600" dirty="0">
                <a:latin typeface="Calibri"/>
                <a:ea typeface="Calibri"/>
                <a:cs typeface="Calibri"/>
                <a:sym typeface="Calibri"/>
              </a:rPr>
              <a:t> in </a:t>
            </a:r>
            <a:r>
              <a:rPr lang="en-GB" sz="1600" dirty="0" err="1">
                <a:latin typeface="Calibri"/>
                <a:ea typeface="Calibri"/>
                <a:cs typeface="Calibri"/>
                <a:sym typeface="Calibri"/>
              </a:rPr>
              <a:t>sicurezza</a:t>
            </a:r>
            <a:r>
              <a:rPr lang="en-GB" sz="1600" dirty="0">
                <a:latin typeface="Calibri"/>
                <a:ea typeface="Calibri"/>
                <a:cs typeface="Calibri"/>
                <a:sym typeface="Calibri"/>
              </a:rPr>
              <a:t> per </a:t>
            </a:r>
            <a:r>
              <a:rPr lang="en-GB" sz="1600" dirty="0" err="1">
                <a:latin typeface="Calibri"/>
                <a:ea typeface="Calibri"/>
                <a:cs typeface="Calibri"/>
                <a:sym typeface="Calibri"/>
              </a:rPr>
              <a:t>mantenere</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sistemi</a:t>
            </a:r>
            <a:r>
              <a:rPr lang="en-GB" sz="1600" dirty="0">
                <a:latin typeface="Calibri"/>
                <a:ea typeface="Calibri"/>
                <a:cs typeface="Calibri"/>
                <a:sym typeface="Calibri"/>
              </a:rPr>
              <a:t> e le </a:t>
            </a:r>
            <a:r>
              <a:rPr lang="en-GB" sz="1600" dirty="0" err="1">
                <a:latin typeface="Calibri"/>
                <a:ea typeface="Calibri"/>
                <a:cs typeface="Calibri"/>
                <a:sym typeface="Calibri"/>
              </a:rPr>
              <a:t>risorse</a:t>
            </a:r>
            <a:r>
              <a:rPr lang="en-GB" sz="1600" dirty="0">
                <a:latin typeface="Calibri"/>
                <a:ea typeface="Calibri"/>
                <a:cs typeface="Calibri"/>
                <a:sym typeface="Calibri"/>
              </a:rPr>
              <a:t> </a:t>
            </a:r>
            <a:r>
              <a:rPr lang="en-GB" sz="1600" dirty="0" err="1">
                <a:latin typeface="Calibri"/>
                <a:ea typeface="Calibri"/>
                <a:cs typeface="Calibri"/>
                <a:sym typeface="Calibri"/>
              </a:rPr>
              <a:t>essenziali</a:t>
            </a:r>
            <a:r>
              <a:rPr lang="en-GB" sz="1600" dirty="0">
                <a:latin typeface="Calibri"/>
                <a:ea typeface="Calibri"/>
                <a:cs typeface="Calibri"/>
                <a:sym typeface="Calibri"/>
              </a:rPr>
              <a:t> </a:t>
            </a:r>
            <a:r>
              <a:rPr lang="en-GB" sz="1600" dirty="0" err="1">
                <a:latin typeface="Calibri"/>
                <a:ea typeface="Calibri"/>
                <a:cs typeface="Calibri"/>
                <a:sym typeface="Calibri"/>
              </a:rPr>
              <a:t>della</a:t>
            </a:r>
            <a:r>
              <a:rPr lang="en-GB" sz="1600" dirty="0">
                <a:latin typeface="Calibri"/>
                <a:ea typeface="Calibri"/>
                <a:cs typeface="Calibri"/>
                <a:sym typeface="Calibri"/>
              </a:rPr>
              <a:t> Terra. </a:t>
            </a:r>
            <a:r>
              <a:rPr lang="en-GB" sz="1600" dirty="0" err="1">
                <a:latin typeface="Calibri"/>
                <a:ea typeface="Calibri"/>
                <a:cs typeface="Calibri"/>
                <a:sym typeface="Calibri"/>
              </a:rPr>
              <a:t>Rimanendo</a:t>
            </a:r>
            <a:r>
              <a:rPr lang="en-GB" sz="1600" dirty="0">
                <a:latin typeface="Calibri"/>
                <a:ea typeface="Calibri"/>
                <a:cs typeface="Calibri"/>
                <a:sym typeface="Calibri"/>
              </a:rPr>
              <a:t> </a:t>
            </a:r>
            <a:r>
              <a:rPr lang="en-GB" sz="1600" dirty="0" err="1">
                <a:latin typeface="Calibri"/>
                <a:ea typeface="Calibri"/>
                <a:cs typeface="Calibri"/>
                <a:sym typeface="Calibri"/>
              </a:rPr>
              <a:t>entro</a:t>
            </a:r>
            <a:r>
              <a:rPr lang="en-GB" sz="1600" dirty="0">
                <a:latin typeface="Calibri"/>
                <a:ea typeface="Calibri"/>
                <a:cs typeface="Calibri"/>
                <a:sym typeface="Calibri"/>
              </a:rPr>
              <a:t> </a:t>
            </a:r>
            <a:r>
              <a:rPr lang="en-GB" sz="1600" dirty="0" err="1">
                <a:latin typeface="Calibri"/>
                <a:ea typeface="Calibri"/>
                <a:cs typeface="Calibri"/>
                <a:sym typeface="Calibri"/>
              </a:rPr>
              <a:t>questi</a:t>
            </a:r>
            <a:r>
              <a:rPr lang="en-GB" sz="1600" dirty="0">
                <a:latin typeface="Calibri"/>
                <a:ea typeface="Calibri"/>
                <a:cs typeface="Calibri"/>
                <a:sym typeface="Calibri"/>
              </a:rPr>
              <a:t> </a:t>
            </a:r>
            <a:r>
              <a:rPr lang="en-GB" sz="1600" dirty="0" err="1">
                <a:latin typeface="Calibri"/>
                <a:ea typeface="Calibri"/>
                <a:cs typeface="Calibri"/>
                <a:sym typeface="Calibri"/>
              </a:rPr>
              <a:t>confini</a:t>
            </a:r>
            <a:r>
              <a:rPr lang="en-GB" sz="1600" dirty="0">
                <a:latin typeface="Calibri"/>
                <a:ea typeface="Calibri"/>
                <a:cs typeface="Calibri"/>
                <a:sym typeface="Calibri"/>
              </a:rPr>
              <a:t>, </a:t>
            </a:r>
            <a:r>
              <a:rPr lang="en-GB" sz="1600" dirty="0" err="1">
                <a:latin typeface="Calibri"/>
                <a:ea typeface="Calibri"/>
                <a:cs typeface="Calibri"/>
                <a:sym typeface="Calibri"/>
              </a:rPr>
              <a:t>possiamo</a:t>
            </a:r>
            <a:r>
              <a:rPr lang="en-GB" sz="1600" dirty="0">
                <a:latin typeface="Calibri"/>
                <a:ea typeface="Calibri"/>
                <a:cs typeface="Calibri"/>
                <a:sym typeface="Calibri"/>
              </a:rPr>
              <a:t> </a:t>
            </a:r>
            <a:r>
              <a:rPr lang="en-GB" sz="1600" dirty="0" err="1">
                <a:latin typeface="Calibri"/>
                <a:ea typeface="Calibri"/>
                <a:cs typeface="Calibri"/>
                <a:sym typeface="Calibri"/>
              </a:rPr>
              <a:t>garantire</a:t>
            </a:r>
            <a:r>
              <a:rPr lang="en-GB" sz="1600" dirty="0">
                <a:latin typeface="Calibri"/>
                <a:ea typeface="Calibri"/>
                <a:cs typeface="Calibri"/>
                <a:sym typeface="Calibri"/>
              </a:rPr>
              <a:t> la salute del nostro </a:t>
            </a:r>
            <a:r>
              <a:rPr lang="en-GB" sz="1600" dirty="0" err="1">
                <a:latin typeface="Calibri"/>
                <a:ea typeface="Calibri"/>
                <a:cs typeface="Calibri"/>
                <a:sym typeface="Calibri"/>
              </a:rPr>
              <a:t>pianeta</a:t>
            </a:r>
            <a:r>
              <a:rPr lang="en-GB" sz="1600" dirty="0">
                <a:latin typeface="Calibri"/>
                <a:ea typeface="Calibri"/>
                <a:cs typeface="Calibri"/>
                <a:sym typeface="Calibri"/>
              </a:rPr>
              <a:t> e il </a:t>
            </a:r>
            <a:r>
              <a:rPr lang="en-GB" sz="1600" dirty="0" err="1">
                <a:latin typeface="Calibri"/>
                <a:ea typeface="Calibri"/>
                <a:cs typeface="Calibri"/>
                <a:sym typeface="Calibri"/>
              </a:rPr>
              <a:t>benessere</a:t>
            </a:r>
            <a:r>
              <a:rPr lang="en-GB" sz="1600" dirty="0">
                <a:latin typeface="Calibri"/>
                <a:ea typeface="Calibri"/>
                <a:cs typeface="Calibri"/>
                <a:sym typeface="Calibri"/>
              </a:rPr>
              <a:t> </a:t>
            </a:r>
            <a:r>
              <a:rPr lang="en-GB" sz="1600" dirty="0" err="1">
                <a:latin typeface="Calibri"/>
                <a:ea typeface="Calibri"/>
                <a:cs typeface="Calibri"/>
                <a:sym typeface="Calibri"/>
              </a:rPr>
              <a:t>delle</a:t>
            </a:r>
            <a:r>
              <a:rPr lang="en-GB" sz="1600" dirty="0">
                <a:latin typeface="Calibri"/>
                <a:ea typeface="Calibri"/>
                <a:cs typeface="Calibri"/>
                <a:sym typeface="Calibri"/>
              </a:rPr>
              <a:t> </a:t>
            </a:r>
            <a:r>
              <a:rPr lang="en-GB" sz="1600" dirty="0" err="1">
                <a:latin typeface="Calibri"/>
                <a:ea typeface="Calibri"/>
                <a:cs typeface="Calibri"/>
                <a:sym typeface="Calibri"/>
              </a:rPr>
              <a:t>generazioni</a:t>
            </a:r>
            <a:r>
              <a:rPr lang="en-GB" sz="1600" dirty="0">
                <a:latin typeface="Calibri"/>
                <a:ea typeface="Calibri"/>
                <a:cs typeface="Calibri"/>
                <a:sym typeface="Calibri"/>
              </a:rPr>
              <a:t> future.</a:t>
            </a:r>
            <a:br>
              <a:rPr lang="en-GB" sz="1600" dirty="0">
                <a:latin typeface="Calibri"/>
                <a:ea typeface="Calibri"/>
                <a:cs typeface="Calibri"/>
                <a:sym typeface="Calibri"/>
              </a:rPr>
            </a:b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600"/>
              <a:buNone/>
            </a:pPr>
            <a:r>
              <a:rPr lang="en-GB" sz="1600" dirty="0">
                <a:latin typeface="Calibri"/>
                <a:ea typeface="Calibri"/>
                <a:cs typeface="Calibri"/>
                <a:sym typeface="Calibri"/>
              </a:rPr>
              <a:t>In termini </a:t>
            </a:r>
            <a:r>
              <a:rPr lang="en-GB" sz="1600" dirty="0" err="1">
                <a:latin typeface="Calibri"/>
                <a:ea typeface="Calibri"/>
                <a:cs typeface="Calibri"/>
                <a:sym typeface="Calibri"/>
              </a:rPr>
              <a:t>più</a:t>
            </a:r>
            <a:r>
              <a:rPr lang="en-GB" sz="1600" dirty="0">
                <a:latin typeface="Calibri"/>
                <a:ea typeface="Calibri"/>
                <a:cs typeface="Calibri"/>
                <a:sym typeface="Calibri"/>
              </a:rPr>
              <a:t> </a:t>
            </a:r>
            <a:r>
              <a:rPr lang="en-GB" sz="1600" dirty="0" err="1">
                <a:latin typeface="Calibri"/>
                <a:ea typeface="Calibri"/>
                <a:cs typeface="Calibri"/>
                <a:sym typeface="Calibri"/>
              </a:rPr>
              <a:t>semplici</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confini</a:t>
            </a:r>
            <a:r>
              <a:rPr lang="en-GB" sz="1600" dirty="0">
                <a:latin typeface="Calibri"/>
                <a:ea typeface="Calibri"/>
                <a:cs typeface="Calibri"/>
                <a:sym typeface="Calibri"/>
              </a:rPr>
              <a:t> </a:t>
            </a:r>
            <a:r>
              <a:rPr lang="en-GB" sz="1600" dirty="0" err="1">
                <a:latin typeface="Calibri"/>
                <a:ea typeface="Calibri"/>
                <a:cs typeface="Calibri"/>
                <a:sym typeface="Calibri"/>
              </a:rPr>
              <a:t>planetari</a:t>
            </a:r>
            <a:r>
              <a:rPr lang="en-GB" sz="1600" dirty="0">
                <a:latin typeface="Calibri"/>
                <a:ea typeface="Calibri"/>
                <a:cs typeface="Calibri"/>
                <a:sym typeface="Calibri"/>
              </a:rPr>
              <a:t> </a:t>
            </a:r>
            <a:r>
              <a:rPr lang="en-GB" sz="1600" dirty="0" err="1">
                <a:latin typeface="Calibri"/>
                <a:ea typeface="Calibri"/>
                <a:cs typeface="Calibri"/>
                <a:sym typeface="Calibri"/>
              </a:rPr>
              <a:t>sono</a:t>
            </a:r>
            <a:r>
              <a:rPr lang="en-GB" sz="1600" dirty="0">
                <a:latin typeface="Calibri"/>
                <a:ea typeface="Calibri"/>
                <a:cs typeface="Calibri"/>
                <a:sym typeface="Calibri"/>
              </a:rPr>
              <a:t> come </a:t>
            </a:r>
            <a:r>
              <a:rPr lang="en-GB" sz="1600" dirty="0" err="1">
                <a:latin typeface="Calibri"/>
                <a:ea typeface="Calibri"/>
                <a:cs typeface="Calibri"/>
                <a:sym typeface="Calibri"/>
              </a:rPr>
              <a:t>dei</a:t>
            </a:r>
            <a:r>
              <a:rPr lang="en-GB" sz="1600" dirty="0">
                <a:latin typeface="Calibri"/>
                <a:ea typeface="Calibri"/>
                <a:cs typeface="Calibri"/>
                <a:sym typeface="Calibri"/>
              </a:rPr>
              <a:t> guardrail </a:t>
            </a:r>
            <a:r>
              <a:rPr lang="en-GB" sz="1600" dirty="0" err="1">
                <a:latin typeface="Calibri"/>
                <a:ea typeface="Calibri"/>
                <a:cs typeface="Calibri"/>
                <a:sym typeface="Calibri"/>
              </a:rPr>
              <a:t>che</a:t>
            </a:r>
            <a:r>
              <a:rPr lang="en-GB" sz="1600" dirty="0">
                <a:latin typeface="Calibri"/>
                <a:ea typeface="Calibri"/>
                <a:cs typeface="Calibri"/>
                <a:sym typeface="Calibri"/>
              </a:rPr>
              <a:t> ci </a:t>
            </a:r>
            <a:r>
              <a:rPr lang="en-GB" sz="1600" dirty="0" err="1">
                <a:latin typeface="Calibri"/>
                <a:ea typeface="Calibri"/>
                <a:cs typeface="Calibri"/>
                <a:sym typeface="Calibri"/>
              </a:rPr>
              <a:t>aiutano</a:t>
            </a:r>
            <a:r>
              <a:rPr lang="en-GB" sz="1600" dirty="0">
                <a:latin typeface="Calibri"/>
                <a:ea typeface="Calibri"/>
                <a:cs typeface="Calibri"/>
                <a:sym typeface="Calibri"/>
              </a:rPr>
              <a:t> a </a:t>
            </a:r>
            <a:r>
              <a:rPr lang="en-GB" sz="1600" dirty="0" err="1">
                <a:latin typeface="Calibri"/>
                <a:ea typeface="Calibri"/>
                <a:cs typeface="Calibri"/>
                <a:sym typeface="Calibri"/>
              </a:rPr>
              <a:t>navigare</a:t>
            </a:r>
            <a:r>
              <a:rPr lang="en-GB" sz="1600" dirty="0">
                <a:latin typeface="Calibri"/>
                <a:ea typeface="Calibri"/>
                <a:cs typeface="Calibri"/>
                <a:sym typeface="Calibri"/>
              </a:rPr>
              <a:t> </a:t>
            </a:r>
            <a:r>
              <a:rPr lang="en-GB" sz="1600" dirty="0" err="1">
                <a:latin typeface="Calibri"/>
                <a:ea typeface="Calibri"/>
                <a:cs typeface="Calibri"/>
                <a:sym typeface="Calibri"/>
              </a:rPr>
              <a:t>nelle</a:t>
            </a:r>
            <a:r>
              <a:rPr lang="en-GB" sz="1600" dirty="0">
                <a:latin typeface="Calibri"/>
                <a:ea typeface="Calibri"/>
                <a:cs typeface="Calibri"/>
                <a:sym typeface="Calibri"/>
              </a:rPr>
              <a:t> </a:t>
            </a:r>
            <a:r>
              <a:rPr lang="en-GB" sz="1600" dirty="0" err="1">
                <a:latin typeface="Calibri"/>
                <a:ea typeface="Calibri"/>
                <a:cs typeface="Calibri"/>
                <a:sym typeface="Calibri"/>
              </a:rPr>
              <a:t>sfide</a:t>
            </a:r>
            <a:r>
              <a:rPr lang="en-GB" sz="1600" dirty="0">
                <a:latin typeface="Calibri"/>
                <a:ea typeface="Calibri"/>
                <a:cs typeface="Calibri"/>
                <a:sym typeface="Calibri"/>
              </a:rPr>
              <a:t> </a:t>
            </a:r>
            <a:r>
              <a:rPr lang="en-GB" sz="1600" dirty="0" err="1">
                <a:latin typeface="Calibri"/>
                <a:ea typeface="Calibri"/>
                <a:cs typeface="Calibri"/>
                <a:sym typeface="Calibri"/>
              </a:rPr>
              <a:t>dello</a:t>
            </a:r>
            <a:r>
              <a:rPr lang="en-GB" sz="1600" dirty="0">
                <a:latin typeface="Calibri"/>
                <a:ea typeface="Calibri"/>
                <a:cs typeface="Calibri"/>
                <a:sym typeface="Calibri"/>
              </a:rPr>
              <a:t> </a:t>
            </a:r>
            <a:r>
              <a:rPr lang="en-GB" sz="1600" dirty="0" err="1">
                <a:latin typeface="Calibri"/>
                <a:ea typeface="Calibri"/>
                <a:cs typeface="Calibri"/>
                <a:sym typeface="Calibri"/>
              </a:rPr>
              <a:t>sviluppo</a:t>
            </a:r>
            <a:r>
              <a:rPr lang="en-GB" sz="1600" dirty="0">
                <a:latin typeface="Calibri"/>
                <a:ea typeface="Calibri"/>
                <a:cs typeface="Calibri"/>
                <a:sym typeface="Calibri"/>
              </a:rPr>
              <a:t> </a:t>
            </a:r>
            <a:r>
              <a:rPr lang="en-GB" sz="1600" dirty="0" err="1">
                <a:latin typeface="Calibri"/>
                <a:ea typeface="Calibri"/>
                <a:cs typeface="Calibri"/>
                <a:sym typeface="Calibri"/>
              </a:rPr>
              <a:t>sostenibile</a:t>
            </a:r>
            <a:r>
              <a:rPr lang="en-GB" sz="1600" dirty="0">
                <a:latin typeface="Calibri"/>
                <a:ea typeface="Calibri"/>
                <a:cs typeface="Calibri"/>
                <a:sym typeface="Calibri"/>
              </a:rPr>
              <a:t>. Ci </a:t>
            </a:r>
            <a:r>
              <a:rPr lang="en-GB" sz="1600" dirty="0" err="1">
                <a:latin typeface="Calibri"/>
                <a:ea typeface="Calibri"/>
                <a:cs typeface="Calibri"/>
                <a:sym typeface="Calibri"/>
              </a:rPr>
              <a:t>guidano</a:t>
            </a:r>
            <a:r>
              <a:rPr lang="en-GB" sz="1600" dirty="0">
                <a:latin typeface="Calibri"/>
                <a:ea typeface="Calibri"/>
                <a:cs typeface="Calibri"/>
                <a:sym typeface="Calibri"/>
              </a:rPr>
              <a:t> </a:t>
            </a:r>
            <a:r>
              <a:rPr lang="en-GB" sz="1600" dirty="0" err="1">
                <a:latin typeface="Calibri"/>
                <a:ea typeface="Calibri"/>
                <a:cs typeface="Calibri"/>
                <a:sym typeface="Calibri"/>
              </a:rPr>
              <a:t>nelle</a:t>
            </a:r>
            <a:r>
              <a:rPr lang="en-GB" sz="1600" dirty="0">
                <a:latin typeface="Calibri"/>
                <a:ea typeface="Calibri"/>
                <a:cs typeface="Calibri"/>
                <a:sym typeface="Calibri"/>
              </a:rPr>
              <a:t> </a:t>
            </a:r>
            <a:r>
              <a:rPr lang="en-GB" sz="1600" dirty="0" err="1">
                <a:latin typeface="Calibri"/>
                <a:ea typeface="Calibri"/>
                <a:cs typeface="Calibri"/>
                <a:sym typeface="Calibri"/>
              </a:rPr>
              <a:t>scelte</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a:t>
            </a:r>
            <a:r>
              <a:rPr lang="en-GB" sz="1600" dirty="0" err="1">
                <a:latin typeface="Calibri"/>
                <a:ea typeface="Calibri"/>
                <a:cs typeface="Calibri"/>
                <a:sym typeface="Calibri"/>
              </a:rPr>
              <a:t>proteggono</a:t>
            </a:r>
            <a:r>
              <a:rPr lang="en-GB" sz="1600" dirty="0">
                <a:latin typeface="Calibri"/>
                <a:ea typeface="Calibri"/>
                <a:cs typeface="Calibri"/>
                <a:sym typeface="Calibri"/>
              </a:rPr>
              <a:t> </a:t>
            </a:r>
            <a:r>
              <a:rPr lang="en-GB" sz="1600" dirty="0" err="1">
                <a:latin typeface="Calibri"/>
                <a:ea typeface="Calibri"/>
                <a:cs typeface="Calibri"/>
                <a:sym typeface="Calibri"/>
              </a:rPr>
              <a:t>gli</a:t>
            </a:r>
            <a:r>
              <a:rPr lang="en-GB" sz="1600" dirty="0">
                <a:latin typeface="Calibri"/>
                <a:ea typeface="Calibri"/>
                <a:cs typeface="Calibri"/>
                <a:sym typeface="Calibri"/>
              </a:rPr>
              <a:t> </a:t>
            </a:r>
            <a:r>
              <a:rPr lang="en-GB" sz="1600" dirty="0" err="1">
                <a:latin typeface="Calibri"/>
                <a:ea typeface="Calibri"/>
                <a:cs typeface="Calibri"/>
                <a:sym typeface="Calibri"/>
              </a:rPr>
              <a:t>ecosistemi</a:t>
            </a:r>
            <a:r>
              <a:rPr lang="en-GB" sz="1600" dirty="0">
                <a:latin typeface="Calibri"/>
                <a:ea typeface="Calibri"/>
                <a:cs typeface="Calibri"/>
                <a:sym typeface="Calibri"/>
              </a:rPr>
              <a:t>, la </a:t>
            </a:r>
            <a:r>
              <a:rPr lang="en-GB" sz="1600" dirty="0" err="1">
                <a:latin typeface="Calibri"/>
                <a:ea typeface="Calibri"/>
                <a:cs typeface="Calibri"/>
                <a:sym typeface="Calibri"/>
              </a:rPr>
              <a:t>biodiversità</a:t>
            </a:r>
            <a:r>
              <a:rPr lang="en-GB" sz="1600" dirty="0">
                <a:latin typeface="Calibri"/>
                <a:ea typeface="Calibri"/>
                <a:cs typeface="Calibri"/>
                <a:sym typeface="Calibri"/>
              </a:rPr>
              <a:t> e la </a:t>
            </a:r>
            <a:r>
              <a:rPr lang="en-GB" sz="1600" dirty="0" err="1">
                <a:latin typeface="Calibri"/>
                <a:ea typeface="Calibri"/>
                <a:cs typeface="Calibri"/>
                <a:sym typeface="Calibri"/>
              </a:rPr>
              <a:t>stabilità</a:t>
            </a:r>
            <a:r>
              <a:rPr lang="en-GB" sz="1600" dirty="0">
                <a:latin typeface="Calibri"/>
                <a:ea typeface="Calibri"/>
                <a:cs typeface="Calibri"/>
                <a:sym typeface="Calibri"/>
              </a:rPr>
              <a:t> </a:t>
            </a:r>
            <a:r>
              <a:rPr lang="en-GB" sz="1600" dirty="0" err="1">
                <a:latin typeface="Calibri"/>
                <a:ea typeface="Calibri"/>
                <a:cs typeface="Calibri"/>
                <a:sym typeface="Calibri"/>
              </a:rPr>
              <a:t>climatica</a:t>
            </a:r>
            <a:r>
              <a:rPr lang="en-GB" sz="1600" dirty="0">
                <a:latin typeface="Calibri"/>
                <a:ea typeface="Calibri"/>
                <a:cs typeface="Calibri"/>
                <a:sym typeface="Calibri"/>
              </a:rPr>
              <a:t>. Tenendo </a:t>
            </a:r>
            <a:r>
              <a:rPr lang="en-GB" sz="1600" dirty="0" err="1">
                <a:latin typeface="Calibri"/>
                <a:ea typeface="Calibri"/>
                <a:cs typeface="Calibri"/>
                <a:sym typeface="Calibri"/>
              </a:rPr>
              <a:t>conto</a:t>
            </a:r>
            <a:r>
              <a:rPr lang="en-GB" sz="1600" dirty="0">
                <a:latin typeface="Calibri"/>
                <a:ea typeface="Calibri"/>
                <a:cs typeface="Calibri"/>
                <a:sym typeface="Calibri"/>
              </a:rPr>
              <a:t> di </a:t>
            </a:r>
            <a:r>
              <a:rPr lang="en-GB" sz="1600" dirty="0" err="1">
                <a:latin typeface="Calibri"/>
                <a:ea typeface="Calibri"/>
                <a:cs typeface="Calibri"/>
                <a:sym typeface="Calibri"/>
              </a:rPr>
              <a:t>questi</a:t>
            </a:r>
            <a:r>
              <a:rPr lang="en-GB" sz="1600" dirty="0">
                <a:latin typeface="Calibri"/>
                <a:ea typeface="Calibri"/>
                <a:cs typeface="Calibri"/>
                <a:sym typeface="Calibri"/>
              </a:rPr>
              <a:t> </a:t>
            </a:r>
            <a:r>
              <a:rPr lang="en-GB" sz="1600" dirty="0" err="1">
                <a:latin typeface="Calibri"/>
                <a:ea typeface="Calibri"/>
                <a:cs typeface="Calibri"/>
                <a:sym typeface="Calibri"/>
              </a:rPr>
              <a:t>confini</a:t>
            </a:r>
            <a:r>
              <a:rPr lang="en-GB" sz="1600" dirty="0">
                <a:latin typeface="Calibri"/>
                <a:ea typeface="Calibri"/>
                <a:cs typeface="Calibri"/>
                <a:sym typeface="Calibri"/>
              </a:rPr>
              <a:t> </a:t>
            </a:r>
            <a:r>
              <a:rPr lang="en-GB" sz="1600" dirty="0" err="1">
                <a:latin typeface="Calibri"/>
                <a:ea typeface="Calibri"/>
                <a:cs typeface="Calibri"/>
                <a:sym typeface="Calibri"/>
              </a:rPr>
              <a:t>nella</a:t>
            </a:r>
            <a:r>
              <a:rPr lang="en-GB" sz="1600" dirty="0">
                <a:latin typeface="Calibri"/>
                <a:ea typeface="Calibri"/>
                <a:cs typeface="Calibri"/>
                <a:sym typeface="Calibri"/>
              </a:rPr>
              <a:t> </a:t>
            </a:r>
            <a:r>
              <a:rPr lang="en-GB" sz="1600" dirty="0" err="1">
                <a:latin typeface="Calibri"/>
                <a:ea typeface="Calibri"/>
                <a:cs typeface="Calibri"/>
                <a:sym typeface="Calibri"/>
              </a:rPr>
              <a:t>progettazione</a:t>
            </a:r>
            <a:r>
              <a:rPr lang="en-GB" sz="1600" dirty="0">
                <a:latin typeface="Calibri"/>
                <a:ea typeface="Calibri"/>
                <a:cs typeface="Calibri"/>
                <a:sym typeface="Calibri"/>
              </a:rPr>
              <a:t>, </a:t>
            </a:r>
            <a:r>
              <a:rPr lang="en-GB" sz="1600" dirty="0" err="1">
                <a:latin typeface="Calibri"/>
                <a:ea typeface="Calibri"/>
                <a:cs typeface="Calibri"/>
                <a:sym typeface="Calibri"/>
              </a:rPr>
              <a:t>potete</a:t>
            </a:r>
            <a:r>
              <a:rPr lang="en-GB" sz="1600" dirty="0">
                <a:latin typeface="Calibri"/>
                <a:ea typeface="Calibri"/>
                <a:cs typeface="Calibri"/>
                <a:sym typeface="Calibri"/>
              </a:rPr>
              <a:t> </a:t>
            </a:r>
            <a:r>
              <a:rPr lang="en-GB" sz="1600" dirty="0" err="1">
                <a:latin typeface="Calibri"/>
                <a:ea typeface="Calibri"/>
                <a:cs typeface="Calibri"/>
                <a:sym typeface="Calibri"/>
              </a:rPr>
              <a:t>assicurarvi</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il vostro </a:t>
            </a:r>
            <a:r>
              <a:rPr lang="en-GB" sz="1600" dirty="0" err="1">
                <a:latin typeface="Calibri"/>
                <a:ea typeface="Calibri"/>
                <a:cs typeface="Calibri"/>
                <a:sym typeface="Calibri"/>
              </a:rPr>
              <a:t>progetto</a:t>
            </a:r>
            <a:r>
              <a:rPr lang="en-GB" sz="1600" dirty="0">
                <a:latin typeface="Calibri"/>
                <a:ea typeface="Calibri"/>
                <a:cs typeface="Calibri"/>
                <a:sym typeface="Calibri"/>
              </a:rPr>
              <a:t> di </a:t>
            </a:r>
            <a:r>
              <a:rPr lang="en-GB" sz="1600" dirty="0" err="1">
                <a:latin typeface="Calibri"/>
                <a:ea typeface="Calibri"/>
                <a:cs typeface="Calibri"/>
                <a:sym typeface="Calibri"/>
              </a:rPr>
              <a:t>ecoturismo</a:t>
            </a:r>
            <a:r>
              <a:rPr lang="en-GB" sz="1600" dirty="0">
                <a:latin typeface="Calibri"/>
                <a:ea typeface="Calibri"/>
                <a:cs typeface="Calibri"/>
                <a:sym typeface="Calibri"/>
              </a:rPr>
              <a:t> </a:t>
            </a:r>
            <a:r>
              <a:rPr lang="en-GB" sz="1600" dirty="0" err="1">
                <a:latin typeface="Calibri"/>
                <a:ea typeface="Calibri"/>
                <a:cs typeface="Calibri"/>
                <a:sym typeface="Calibri"/>
              </a:rPr>
              <a:t>rispetti</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limiti</a:t>
            </a:r>
            <a:r>
              <a:rPr lang="en-GB" sz="1600" dirty="0">
                <a:latin typeface="Calibri"/>
                <a:ea typeface="Calibri"/>
                <a:cs typeface="Calibri"/>
                <a:sym typeface="Calibri"/>
              </a:rPr>
              <a:t> </a:t>
            </a:r>
            <a:r>
              <a:rPr lang="en-GB" sz="1600" dirty="0" err="1">
                <a:latin typeface="Calibri"/>
                <a:ea typeface="Calibri"/>
                <a:cs typeface="Calibri"/>
                <a:sym typeface="Calibri"/>
              </a:rPr>
              <a:t>naturali</a:t>
            </a:r>
            <a:r>
              <a:rPr lang="en-GB" sz="1600" dirty="0">
                <a:latin typeface="Calibri"/>
                <a:ea typeface="Calibri"/>
                <a:cs typeface="Calibri"/>
                <a:sym typeface="Calibri"/>
              </a:rPr>
              <a:t> </a:t>
            </a:r>
            <a:r>
              <a:rPr lang="en-GB" sz="1600" dirty="0" err="1">
                <a:latin typeface="Calibri"/>
                <a:ea typeface="Calibri"/>
                <a:cs typeface="Calibri"/>
                <a:sym typeface="Calibri"/>
              </a:rPr>
              <a:t>dell'ambiente</a:t>
            </a:r>
            <a:r>
              <a:rPr lang="en-GB" sz="1600" dirty="0">
                <a:latin typeface="Calibri"/>
                <a:ea typeface="Calibri"/>
                <a:cs typeface="Calibri"/>
                <a:sym typeface="Calibri"/>
              </a:rPr>
              <a:t>, </a:t>
            </a:r>
            <a:r>
              <a:rPr lang="en-GB" sz="1600" dirty="0" err="1">
                <a:latin typeface="Calibri"/>
                <a:ea typeface="Calibri"/>
                <a:cs typeface="Calibri"/>
                <a:sym typeface="Calibri"/>
              </a:rPr>
              <a:t>riducendo</a:t>
            </a:r>
            <a:r>
              <a:rPr lang="en-GB" sz="1600" dirty="0">
                <a:latin typeface="Calibri"/>
                <a:ea typeface="Calibri"/>
                <a:cs typeface="Calibri"/>
                <a:sym typeface="Calibri"/>
              </a:rPr>
              <a:t> al </a:t>
            </a:r>
            <a:r>
              <a:rPr lang="en-GB" sz="1600" dirty="0" err="1">
                <a:latin typeface="Calibri"/>
                <a:ea typeface="Calibri"/>
                <a:cs typeface="Calibri"/>
                <a:sym typeface="Calibri"/>
              </a:rPr>
              <a:t>minimo</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danni</a:t>
            </a:r>
            <a:r>
              <a:rPr lang="en-GB" sz="1600" dirty="0">
                <a:latin typeface="Calibri"/>
                <a:ea typeface="Calibri"/>
                <a:cs typeface="Calibri"/>
                <a:sym typeface="Calibri"/>
              </a:rPr>
              <a:t> e </a:t>
            </a:r>
            <a:r>
              <a:rPr lang="en-GB" sz="1600" dirty="0" err="1">
                <a:latin typeface="Calibri"/>
                <a:ea typeface="Calibri"/>
                <a:cs typeface="Calibri"/>
                <a:sym typeface="Calibri"/>
              </a:rPr>
              <a:t>massimizzando</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benefici</a:t>
            </a:r>
            <a:r>
              <a:rPr lang="en-GB" sz="1600" dirty="0">
                <a:latin typeface="Calibri"/>
                <a:ea typeface="Calibri"/>
                <a:cs typeface="Calibri"/>
                <a:sym typeface="Calibri"/>
              </a:rPr>
              <a:t> </a:t>
            </a:r>
            <a:r>
              <a:rPr lang="en-GB" sz="1600" dirty="0" err="1">
                <a:latin typeface="Calibri"/>
                <a:ea typeface="Calibri"/>
                <a:cs typeface="Calibri"/>
                <a:sym typeface="Calibri"/>
              </a:rPr>
              <a:t>sia</a:t>
            </a:r>
            <a:r>
              <a:rPr lang="en-GB" sz="1600" dirty="0">
                <a:latin typeface="Calibri"/>
                <a:ea typeface="Calibri"/>
                <a:cs typeface="Calibri"/>
                <a:sym typeface="Calibri"/>
              </a:rPr>
              <a:t> per le </a:t>
            </a:r>
            <a:r>
              <a:rPr lang="en-GB" sz="1600" dirty="0" err="1">
                <a:latin typeface="Calibri"/>
                <a:ea typeface="Calibri"/>
                <a:cs typeface="Calibri"/>
                <a:sym typeface="Calibri"/>
              </a:rPr>
              <a:t>persone</a:t>
            </a:r>
            <a:r>
              <a:rPr lang="en-GB" sz="1600" dirty="0">
                <a:latin typeface="Calibri"/>
                <a:ea typeface="Calibri"/>
                <a:cs typeface="Calibri"/>
                <a:sym typeface="Calibri"/>
              </a:rPr>
              <a:t> </a:t>
            </a:r>
            <a:r>
              <a:rPr lang="en-GB" sz="1600" dirty="0" err="1">
                <a:latin typeface="Calibri"/>
                <a:ea typeface="Calibri"/>
                <a:cs typeface="Calibri"/>
                <a:sym typeface="Calibri"/>
              </a:rPr>
              <a:t>che</a:t>
            </a:r>
            <a:r>
              <a:rPr lang="en-GB" sz="1600" dirty="0">
                <a:latin typeface="Calibri"/>
                <a:ea typeface="Calibri"/>
                <a:cs typeface="Calibri"/>
                <a:sym typeface="Calibri"/>
              </a:rPr>
              <a:t> per il </a:t>
            </a:r>
            <a:r>
              <a:rPr lang="en-GB" sz="1600" dirty="0" err="1">
                <a:latin typeface="Calibri"/>
                <a:ea typeface="Calibri"/>
                <a:cs typeface="Calibri"/>
                <a:sym typeface="Calibri"/>
              </a:rPr>
              <a:t>pianeta</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br>
              <a:rPr lang="en-GB" sz="1600" dirty="0">
                <a:latin typeface="Calibri"/>
                <a:ea typeface="Calibri"/>
                <a:cs typeface="Calibri"/>
                <a:sym typeface="Calibri"/>
              </a:rPr>
            </a:br>
            <a:r>
              <a:rPr lang="en-GB" sz="1600" dirty="0">
                <a:latin typeface="Calibri"/>
                <a:ea typeface="Calibri"/>
                <a:cs typeface="Calibri"/>
                <a:sym typeface="Calibri"/>
              </a:rPr>
              <a:t>I "</a:t>
            </a:r>
            <a:r>
              <a:rPr lang="en-GB" sz="1600" dirty="0" err="1">
                <a:latin typeface="Calibri"/>
                <a:ea typeface="Calibri"/>
                <a:cs typeface="Calibri"/>
                <a:sym typeface="Calibri"/>
              </a:rPr>
              <a:t>confini</a:t>
            </a:r>
            <a:r>
              <a:rPr lang="en-GB" sz="1600" dirty="0">
                <a:latin typeface="Calibri"/>
                <a:ea typeface="Calibri"/>
                <a:cs typeface="Calibri"/>
                <a:sym typeface="Calibri"/>
              </a:rPr>
              <a:t> </a:t>
            </a:r>
            <a:r>
              <a:rPr lang="en-GB" sz="1600" dirty="0" err="1">
                <a:latin typeface="Calibri"/>
                <a:ea typeface="Calibri"/>
                <a:cs typeface="Calibri"/>
                <a:sym typeface="Calibri"/>
              </a:rPr>
              <a:t>planetari</a:t>
            </a:r>
            <a:r>
              <a:rPr lang="en-GB" sz="1600" dirty="0">
                <a:latin typeface="Calibri"/>
                <a:ea typeface="Calibri"/>
                <a:cs typeface="Calibri"/>
                <a:sym typeface="Calibri"/>
              </a:rPr>
              <a:t>" </a:t>
            </a:r>
            <a:r>
              <a:rPr lang="en-GB" sz="1600" dirty="0" err="1">
                <a:latin typeface="Calibri"/>
                <a:ea typeface="Calibri"/>
                <a:cs typeface="Calibri"/>
                <a:sym typeface="Calibri"/>
              </a:rPr>
              <a:t>si</a:t>
            </a:r>
            <a:r>
              <a:rPr lang="en-GB" sz="1600" dirty="0">
                <a:latin typeface="Calibri"/>
                <a:ea typeface="Calibri"/>
                <a:cs typeface="Calibri"/>
                <a:sym typeface="Calibri"/>
              </a:rPr>
              <a:t> </a:t>
            </a:r>
            <a:r>
              <a:rPr lang="en-GB" sz="1600" dirty="0" err="1">
                <a:latin typeface="Calibri"/>
                <a:ea typeface="Calibri"/>
                <a:cs typeface="Calibri"/>
                <a:sym typeface="Calibri"/>
              </a:rPr>
              <a:t>riferiscono</a:t>
            </a:r>
            <a:r>
              <a:rPr lang="en-GB" sz="1600" dirty="0">
                <a:latin typeface="Calibri"/>
                <a:ea typeface="Calibri"/>
                <a:cs typeface="Calibri"/>
                <a:sym typeface="Calibri"/>
              </a:rPr>
              <a:t> ai </a:t>
            </a:r>
            <a:r>
              <a:rPr lang="en-GB" sz="1600" dirty="0" err="1">
                <a:latin typeface="Calibri"/>
                <a:ea typeface="Calibri"/>
                <a:cs typeface="Calibri"/>
                <a:sym typeface="Calibri"/>
              </a:rPr>
              <a:t>nove</a:t>
            </a:r>
            <a:r>
              <a:rPr lang="en-GB" sz="1600" dirty="0">
                <a:latin typeface="Calibri"/>
                <a:ea typeface="Calibri"/>
                <a:cs typeface="Calibri"/>
                <a:sym typeface="Calibri"/>
              </a:rPr>
              <a:t> </a:t>
            </a:r>
            <a:r>
              <a:rPr lang="en-GB" sz="1600" dirty="0" err="1">
                <a:latin typeface="Calibri"/>
                <a:ea typeface="Calibri"/>
                <a:cs typeface="Calibri"/>
                <a:sym typeface="Calibri"/>
              </a:rPr>
              <a:t>processi</a:t>
            </a:r>
            <a:r>
              <a:rPr lang="en-GB" sz="1600" dirty="0">
                <a:latin typeface="Calibri"/>
                <a:ea typeface="Calibri"/>
                <a:cs typeface="Calibri"/>
                <a:sym typeface="Calibri"/>
              </a:rPr>
              <a:t> </a:t>
            </a:r>
            <a:r>
              <a:rPr lang="en-GB" sz="1600" dirty="0" err="1">
                <a:latin typeface="Calibri"/>
                <a:ea typeface="Calibri"/>
                <a:cs typeface="Calibri"/>
                <a:sym typeface="Calibri"/>
              </a:rPr>
              <a:t>planetari</a:t>
            </a:r>
            <a:r>
              <a:rPr lang="en-GB" sz="1600" dirty="0">
                <a:latin typeface="Calibri"/>
                <a:ea typeface="Calibri"/>
                <a:cs typeface="Calibri"/>
                <a:sym typeface="Calibri"/>
              </a:rPr>
              <a:t> </a:t>
            </a:r>
            <a:r>
              <a:rPr lang="en-GB" sz="1600" dirty="0" err="1">
                <a:latin typeface="Calibri"/>
                <a:ea typeface="Calibri"/>
                <a:cs typeface="Calibri"/>
                <a:sym typeface="Calibri"/>
              </a:rPr>
              <a:t>identificati</a:t>
            </a:r>
            <a:r>
              <a:rPr lang="en-GB" sz="1600" dirty="0">
                <a:latin typeface="Calibri"/>
                <a:ea typeface="Calibri"/>
                <a:cs typeface="Calibri"/>
                <a:sym typeface="Calibri"/>
              </a:rPr>
              <a:t> </a:t>
            </a:r>
            <a:r>
              <a:rPr lang="en-GB" sz="1600" dirty="0" err="1">
                <a:latin typeface="Calibri"/>
                <a:ea typeface="Calibri"/>
                <a:cs typeface="Calibri"/>
                <a:sym typeface="Calibri"/>
              </a:rPr>
              <a:t>dagli</a:t>
            </a:r>
            <a:r>
              <a:rPr lang="en-GB" sz="1600" dirty="0">
                <a:latin typeface="Calibri"/>
                <a:ea typeface="Calibri"/>
                <a:cs typeface="Calibri"/>
                <a:sym typeface="Calibri"/>
              </a:rPr>
              <a:t> </a:t>
            </a:r>
            <a:r>
              <a:rPr lang="en-GB" sz="1600" dirty="0" err="1">
                <a:latin typeface="Calibri"/>
                <a:ea typeface="Calibri"/>
                <a:cs typeface="Calibri"/>
                <a:sym typeface="Calibri"/>
              </a:rPr>
              <a:t>scienziati</a:t>
            </a:r>
            <a:r>
              <a:rPr lang="en-GB" sz="1600" dirty="0">
                <a:latin typeface="Calibri"/>
                <a:ea typeface="Calibri"/>
                <a:cs typeface="Calibri"/>
                <a:sym typeface="Calibri"/>
              </a:rPr>
              <a:t> come </a:t>
            </a:r>
            <a:r>
              <a:rPr lang="en-GB" sz="1600" dirty="0" err="1">
                <a:latin typeface="Calibri"/>
                <a:ea typeface="Calibri"/>
                <a:cs typeface="Calibri"/>
                <a:sym typeface="Calibri"/>
              </a:rPr>
              <a:t>essenziali</a:t>
            </a:r>
            <a:r>
              <a:rPr lang="en-GB" sz="1600" dirty="0">
                <a:latin typeface="Calibri"/>
                <a:ea typeface="Calibri"/>
                <a:cs typeface="Calibri"/>
                <a:sym typeface="Calibri"/>
              </a:rPr>
              <a:t> per </a:t>
            </a:r>
            <a:r>
              <a:rPr lang="en-GB" sz="1600" dirty="0" err="1">
                <a:latin typeface="Calibri"/>
                <a:ea typeface="Calibri"/>
                <a:cs typeface="Calibri"/>
                <a:sym typeface="Calibri"/>
              </a:rPr>
              <a:t>mantenere</a:t>
            </a:r>
            <a:r>
              <a:rPr lang="en-GB" sz="1600" dirty="0">
                <a:latin typeface="Calibri"/>
                <a:ea typeface="Calibri"/>
                <a:cs typeface="Calibri"/>
                <a:sym typeface="Calibri"/>
              </a:rPr>
              <a:t> </a:t>
            </a:r>
            <a:r>
              <a:rPr lang="en-GB" sz="1600" dirty="0" err="1">
                <a:latin typeface="Calibri"/>
                <a:ea typeface="Calibri"/>
                <a:cs typeface="Calibri"/>
                <a:sym typeface="Calibri"/>
              </a:rPr>
              <a:t>l'equilibrio</a:t>
            </a:r>
            <a:r>
              <a:rPr lang="en-GB" sz="1600" dirty="0">
                <a:latin typeface="Calibri"/>
                <a:ea typeface="Calibri"/>
                <a:cs typeface="Calibri"/>
                <a:sym typeface="Calibri"/>
              </a:rPr>
              <a:t> </a:t>
            </a:r>
            <a:r>
              <a:rPr lang="en-GB" sz="1600" dirty="0" err="1">
                <a:latin typeface="Calibri"/>
                <a:ea typeface="Calibri"/>
                <a:cs typeface="Calibri"/>
                <a:sym typeface="Calibri"/>
              </a:rPr>
              <a:t>ecologico</a:t>
            </a:r>
            <a:r>
              <a:rPr lang="en-GB" sz="1600" dirty="0">
                <a:latin typeface="Calibri"/>
                <a:ea typeface="Calibri"/>
                <a:cs typeface="Calibri"/>
                <a:sym typeface="Calibri"/>
              </a:rPr>
              <a:t> e la </a:t>
            </a:r>
            <a:r>
              <a:rPr lang="en-GB" sz="1600" dirty="0" err="1">
                <a:latin typeface="Calibri"/>
                <a:ea typeface="Calibri"/>
                <a:cs typeface="Calibri"/>
                <a:sym typeface="Calibri"/>
              </a:rPr>
              <a:t>stabilità</a:t>
            </a:r>
            <a:r>
              <a:rPr lang="en-GB" sz="1600" dirty="0">
                <a:latin typeface="Calibri"/>
                <a:ea typeface="Calibri"/>
                <a:cs typeface="Calibri"/>
                <a:sym typeface="Calibri"/>
              </a:rPr>
              <a:t> </a:t>
            </a:r>
            <a:r>
              <a:rPr lang="en-GB" sz="1600" dirty="0" err="1">
                <a:latin typeface="Calibri"/>
                <a:ea typeface="Calibri"/>
                <a:cs typeface="Calibri"/>
                <a:sym typeface="Calibri"/>
              </a:rPr>
              <a:t>della</a:t>
            </a:r>
            <a:r>
              <a:rPr lang="en-GB" sz="1600" dirty="0">
                <a:latin typeface="Calibri"/>
                <a:ea typeface="Calibri"/>
                <a:cs typeface="Calibri"/>
                <a:sym typeface="Calibri"/>
              </a:rPr>
              <a:t> Terra come </a:t>
            </a:r>
            <a:r>
              <a:rPr lang="en-GB" sz="1600" dirty="0" err="1">
                <a:latin typeface="Calibri"/>
                <a:ea typeface="Calibri"/>
                <a:cs typeface="Calibri"/>
                <a:sym typeface="Calibri"/>
              </a:rPr>
              <a:t>sistema</a:t>
            </a:r>
            <a:r>
              <a:rPr lang="en-GB" sz="1600" dirty="0">
                <a:latin typeface="Calibri"/>
                <a:ea typeface="Calibri"/>
                <a:cs typeface="Calibri"/>
                <a:sym typeface="Calibri"/>
              </a:rPr>
              <a:t> </a:t>
            </a:r>
            <a:r>
              <a:rPr lang="en-GB" sz="1600" dirty="0" err="1">
                <a:latin typeface="Calibri"/>
                <a:ea typeface="Calibri"/>
                <a:cs typeface="Calibri"/>
                <a:sym typeface="Calibri"/>
              </a:rPr>
              <a:t>vivente</a:t>
            </a:r>
            <a:r>
              <a:rPr lang="en-GB" sz="1600" dirty="0">
                <a:latin typeface="Calibri"/>
                <a:ea typeface="Calibri"/>
                <a:cs typeface="Calibri"/>
                <a:sym typeface="Calibri"/>
              </a:rPr>
              <a:t>. </a:t>
            </a:r>
            <a:r>
              <a:rPr lang="en-GB" sz="1600" dirty="0" err="1">
                <a:latin typeface="Calibri"/>
                <a:ea typeface="Calibri"/>
                <a:cs typeface="Calibri"/>
                <a:sym typeface="Calibri"/>
              </a:rPr>
              <a:t>Questi</a:t>
            </a:r>
            <a:r>
              <a:rPr lang="en-GB" sz="1600" dirty="0">
                <a:latin typeface="Calibri"/>
                <a:ea typeface="Calibri"/>
                <a:cs typeface="Calibri"/>
                <a:sym typeface="Calibri"/>
              </a:rPr>
              <a:t> </a:t>
            </a:r>
            <a:r>
              <a:rPr lang="en-GB" sz="1600" dirty="0" err="1">
                <a:latin typeface="Calibri"/>
                <a:ea typeface="Calibri"/>
                <a:cs typeface="Calibri"/>
                <a:sym typeface="Calibri"/>
              </a:rPr>
              <a:t>confini</a:t>
            </a:r>
            <a:r>
              <a:rPr lang="en-GB" sz="1600" dirty="0">
                <a:latin typeface="Calibri"/>
                <a:ea typeface="Calibri"/>
                <a:cs typeface="Calibri"/>
                <a:sym typeface="Calibri"/>
              </a:rPr>
              <a:t> </a:t>
            </a:r>
            <a:r>
              <a:rPr lang="en-GB" sz="1600" dirty="0" err="1">
                <a:latin typeface="Calibri"/>
                <a:ea typeface="Calibri"/>
                <a:cs typeface="Calibri"/>
                <a:sym typeface="Calibri"/>
              </a:rPr>
              <a:t>sono</a:t>
            </a:r>
            <a:r>
              <a:rPr lang="en-GB" sz="1600" dirty="0">
                <a:latin typeface="Calibri"/>
                <a:ea typeface="Calibri"/>
                <a:cs typeface="Calibri"/>
                <a:sym typeface="Calibri"/>
              </a:rPr>
              <a:t> </a:t>
            </a:r>
            <a:r>
              <a:rPr lang="en-GB" sz="1600" dirty="0" err="1">
                <a:latin typeface="Calibri"/>
                <a:ea typeface="Calibri"/>
                <a:cs typeface="Calibri"/>
                <a:sym typeface="Calibri"/>
              </a:rPr>
              <a:t>stati</a:t>
            </a:r>
            <a:r>
              <a:rPr lang="en-GB" sz="1600" dirty="0">
                <a:latin typeface="Calibri"/>
                <a:ea typeface="Calibri"/>
                <a:cs typeface="Calibri"/>
                <a:sym typeface="Calibri"/>
              </a:rPr>
              <a:t> </a:t>
            </a:r>
            <a:r>
              <a:rPr lang="en-GB" sz="1600" dirty="0" err="1">
                <a:latin typeface="Calibri"/>
                <a:ea typeface="Calibri"/>
                <a:cs typeface="Calibri"/>
                <a:sym typeface="Calibri"/>
              </a:rPr>
              <a:t>proposti</a:t>
            </a:r>
            <a:r>
              <a:rPr lang="en-GB" sz="1600" dirty="0">
                <a:latin typeface="Calibri"/>
                <a:ea typeface="Calibri"/>
                <a:cs typeface="Calibri"/>
                <a:sym typeface="Calibri"/>
              </a:rPr>
              <a:t> per </a:t>
            </a:r>
            <a:r>
              <a:rPr lang="en-GB" sz="1600" dirty="0" err="1">
                <a:latin typeface="Calibri"/>
                <a:ea typeface="Calibri"/>
                <a:cs typeface="Calibri"/>
                <a:sym typeface="Calibri"/>
              </a:rPr>
              <a:t>aiutare</a:t>
            </a:r>
            <a:r>
              <a:rPr lang="en-GB" sz="1600" dirty="0">
                <a:latin typeface="Calibri"/>
                <a:ea typeface="Calibri"/>
                <a:cs typeface="Calibri"/>
                <a:sym typeface="Calibri"/>
              </a:rPr>
              <a:t> a </a:t>
            </a:r>
            <a:r>
              <a:rPr lang="en-GB" sz="1600" dirty="0" err="1">
                <a:latin typeface="Calibri"/>
                <a:ea typeface="Calibri"/>
                <a:cs typeface="Calibri"/>
                <a:sym typeface="Calibri"/>
              </a:rPr>
              <a:t>definire</a:t>
            </a:r>
            <a:r>
              <a:rPr lang="en-GB" sz="1600" dirty="0">
                <a:latin typeface="Calibri"/>
                <a:ea typeface="Calibri"/>
                <a:cs typeface="Calibri"/>
                <a:sym typeface="Calibri"/>
              </a:rPr>
              <a:t> uno "</a:t>
            </a:r>
            <a:r>
              <a:rPr lang="en-GB" sz="1600" dirty="0" err="1">
                <a:latin typeface="Calibri"/>
                <a:ea typeface="Calibri"/>
                <a:cs typeface="Calibri"/>
                <a:sym typeface="Calibri"/>
              </a:rPr>
              <a:t>spazio</a:t>
            </a:r>
            <a:r>
              <a:rPr lang="en-GB" sz="1600" dirty="0">
                <a:latin typeface="Calibri"/>
                <a:ea typeface="Calibri"/>
                <a:cs typeface="Calibri"/>
                <a:sym typeface="Calibri"/>
              </a:rPr>
              <a:t> </a:t>
            </a:r>
            <a:r>
              <a:rPr lang="en-GB" sz="1600" dirty="0" err="1">
                <a:latin typeface="Calibri"/>
                <a:ea typeface="Calibri"/>
                <a:cs typeface="Calibri"/>
                <a:sym typeface="Calibri"/>
              </a:rPr>
              <a:t>operativo</a:t>
            </a:r>
            <a:r>
              <a:rPr lang="en-GB" sz="1600" dirty="0">
                <a:latin typeface="Calibri"/>
                <a:ea typeface="Calibri"/>
                <a:cs typeface="Calibri"/>
                <a:sym typeface="Calibri"/>
              </a:rPr>
              <a:t> </a:t>
            </a:r>
            <a:r>
              <a:rPr lang="en-GB" sz="1600" dirty="0" err="1">
                <a:latin typeface="Calibri"/>
                <a:ea typeface="Calibri"/>
                <a:cs typeface="Calibri"/>
                <a:sym typeface="Calibri"/>
              </a:rPr>
              <a:t>sicuro</a:t>
            </a:r>
            <a:r>
              <a:rPr lang="en-GB" sz="1600" dirty="0">
                <a:latin typeface="Calibri"/>
                <a:ea typeface="Calibri"/>
                <a:cs typeface="Calibri"/>
                <a:sym typeface="Calibri"/>
              </a:rPr>
              <a:t>" </a:t>
            </a:r>
            <a:r>
              <a:rPr lang="en-GB" sz="1600" dirty="0" err="1">
                <a:latin typeface="Calibri"/>
                <a:ea typeface="Calibri"/>
                <a:cs typeface="Calibri"/>
                <a:sym typeface="Calibri"/>
              </a:rPr>
              <a:t>all'interno</a:t>
            </a:r>
            <a:r>
              <a:rPr lang="en-GB" sz="1600" dirty="0">
                <a:latin typeface="Calibri"/>
                <a:ea typeface="Calibri"/>
                <a:cs typeface="Calibri"/>
                <a:sym typeface="Calibri"/>
              </a:rPr>
              <a:t> del quale </a:t>
            </a:r>
            <a:r>
              <a:rPr lang="en-GB" sz="1600" dirty="0" err="1">
                <a:latin typeface="Calibri"/>
                <a:ea typeface="Calibri"/>
                <a:cs typeface="Calibri"/>
                <a:sym typeface="Calibri"/>
              </a:rPr>
              <a:t>l'umanità</a:t>
            </a:r>
            <a:r>
              <a:rPr lang="en-GB" sz="1600" dirty="0">
                <a:latin typeface="Calibri"/>
                <a:ea typeface="Calibri"/>
                <a:cs typeface="Calibri"/>
                <a:sym typeface="Calibri"/>
              </a:rPr>
              <a:t> </a:t>
            </a:r>
            <a:r>
              <a:rPr lang="en-GB" sz="1600" dirty="0" err="1">
                <a:latin typeface="Calibri"/>
                <a:ea typeface="Calibri"/>
                <a:cs typeface="Calibri"/>
                <a:sym typeface="Calibri"/>
              </a:rPr>
              <a:t>possa</a:t>
            </a:r>
            <a:r>
              <a:rPr lang="en-GB" sz="1600" dirty="0">
                <a:latin typeface="Calibri"/>
                <a:ea typeface="Calibri"/>
                <a:cs typeface="Calibri"/>
                <a:sym typeface="Calibri"/>
              </a:rPr>
              <a:t> </a:t>
            </a:r>
            <a:r>
              <a:rPr lang="en-GB" sz="1600" dirty="0" err="1">
                <a:latin typeface="Calibri"/>
                <a:ea typeface="Calibri"/>
                <a:cs typeface="Calibri"/>
                <a:sym typeface="Calibri"/>
              </a:rPr>
              <a:t>prosperare</a:t>
            </a:r>
            <a:r>
              <a:rPr lang="en-GB" sz="1600" dirty="0">
                <a:latin typeface="Calibri"/>
                <a:ea typeface="Calibri"/>
                <a:cs typeface="Calibri"/>
                <a:sym typeface="Calibri"/>
              </a:rPr>
              <a:t> senza </a:t>
            </a:r>
            <a:r>
              <a:rPr lang="en-GB" sz="1600" dirty="0" err="1">
                <a:latin typeface="Calibri"/>
                <a:ea typeface="Calibri"/>
                <a:cs typeface="Calibri"/>
                <a:sym typeface="Calibri"/>
              </a:rPr>
              <a:t>compromettere</a:t>
            </a:r>
            <a:r>
              <a:rPr lang="en-GB" sz="1600" dirty="0">
                <a:latin typeface="Calibri"/>
                <a:ea typeface="Calibri"/>
                <a:cs typeface="Calibri"/>
                <a:sym typeface="Calibri"/>
              </a:rPr>
              <a:t> le </a:t>
            </a:r>
            <a:r>
              <a:rPr lang="en-GB" sz="1600" dirty="0" err="1">
                <a:latin typeface="Calibri"/>
                <a:ea typeface="Calibri"/>
                <a:cs typeface="Calibri"/>
                <a:sym typeface="Calibri"/>
              </a:rPr>
              <a:t>condizioni</a:t>
            </a:r>
            <a:r>
              <a:rPr lang="en-GB" sz="1600" dirty="0">
                <a:latin typeface="Calibri"/>
                <a:ea typeface="Calibri"/>
                <a:cs typeface="Calibri"/>
                <a:sym typeface="Calibri"/>
              </a:rPr>
              <a:t> </a:t>
            </a:r>
            <a:r>
              <a:rPr lang="en-GB" sz="1600" dirty="0" err="1">
                <a:latin typeface="Calibri"/>
                <a:ea typeface="Calibri"/>
                <a:cs typeface="Calibri"/>
                <a:sym typeface="Calibri"/>
              </a:rPr>
              <a:t>ambientali</a:t>
            </a:r>
            <a:r>
              <a:rPr lang="en-GB" sz="1600" dirty="0">
                <a:latin typeface="Calibri"/>
                <a:ea typeface="Calibri"/>
                <a:cs typeface="Calibri"/>
                <a:sym typeface="Calibri"/>
              </a:rPr>
              <a:t> e le </a:t>
            </a:r>
            <a:r>
              <a:rPr lang="en-GB" sz="1600" dirty="0" err="1">
                <a:latin typeface="Calibri"/>
                <a:ea typeface="Calibri"/>
                <a:cs typeface="Calibri"/>
                <a:sym typeface="Calibri"/>
              </a:rPr>
              <a:t>risorse</a:t>
            </a:r>
            <a:r>
              <a:rPr lang="en-GB" sz="1600" dirty="0">
                <a:latin typeface="Calibri"/>
                <a:ea typeface="Calibri"/>
                <a:cs typeface="Calibri"/>
                <a:sym typeface="Calibri"/>
              </a:rPr>
              <a:t> </a:t>
            </a:r>
            <a:r>
              <a:rPr lang="en-GB" sz="1600" dirty="0" err="1">
                <a:latin typeface="Calibri"/>
                <a:ea typeface="Calibri"/>
                <a:cs typeface="Calibri"/>
                <a:sym typeface="Calibri"/>
              </a:rPr>
              <a:t>vitali</a:t>
            </a:r>
            <a:r>
              <a:rPr lang="en-GB" sz="1600" dirty="0">
                <a:latin typeface="Calibri"/>
                <a:ea typeface="Calibri"/>
                <a:cs typeface="Calibri"/>
                <a:sym typeface="Calibri"/>
              </a:rPr>
              <a:t>. I </a:t>
            </a:r>
            <a:r>
              <a:rPr lang="en-GB" sz="1600" dirty="0" err="1">
                <a:latin typeface="Calibri"/>
                <a:ea typeface="Calibri"/>
                <a:cs typeface="Calibri"/>
                <a:sym typeface="Calibri"/>
              </a:rPr>
              <a:t>nove</a:t>
            </a:r>
            <a:r>
              <a:rPr lang="en-GB" sz="1600" dirty="0">
                <a:latin typeface="Calibri"/>
                <a:ea typeface="Calibri"/>
                <a:cs typeface="Calibri"/>
                <a:sym typeface="Calibri"/>
              </a:rPr>
              <a:t> </a:t>
            </a:r>
            <a:r>
              <a:rPr lang="en-GB" sz="1600" dirty="0" err="1">
                <a:latin typeface="Calibri"/>
                <a:ea typeface="Calibri"/>
                <a:cs typeface="Calibri"/>
                <a:sym typeface="Calibri"/>
              </a:rPr>
              <a:t>confini</a:t>
            </a:r>
            <a:r>
              <a:rPr lang="en-GB" sz="1600" dirty="0">
                <a:latin typeface="Calibri"/>
                <a:ea typeface="Calibri"/>
                <a:cs typeface="Calibri"/>
                <a:sym typeface="Calibri"/>
              </a:rPr>
              <a:t> </a:t>
            </a:r>
            <a:r>
              <a:rPr lang="en-GB" sz="1600" dirty="0" err="1">
                <a:latin typeface="Calibri"/>
                <a:ea typeface="Calibri"/>
                <a:cs typeface="Calibri"/>
                <a:sym typeface="Calibri"/>
              </a:rPr>
              <a:t>planetari</a:t>
            </a:r>
            <a:r>
              <a:rPr lang="en-GB" sz="1600" dirty="0">
                <a:latin typeface="Calibri"/>
                <a:ea typeface="Calibri"/>
                <a:cs typeface="Calibri"/>
                <a:sym typeface="Calibri"/>
              </a:rPr>
              <a:t> </a:t>
            </a:r>
            <a:r>
              <a:rPr lang="en-GB" sz="1600" dirty="0" err="1">
                <a:latin typeface="Calibri"/>
                <a:ea typeface="Calibri"/>
                <a:cs typeface="Calibri"/>
                <a:sym typeface="Calibri"/>
              </a:rPr>
              <a:t>sono</a:t>
            </a:r>
            <a:r>
              <a:rPr lang="en-GB" sz="1600" dirty="0">
                <a:latin typeface="Calibri"/>
                <a:ea typeface="Calibri"/>
                <a:cs typeface="Calibri"/>
                <a:sym typeface="Calibri"/>
              </a:rPr>
              <a:t> </a:t>
            </a:r>
            <a:r>
              <a:rPr lang="en-GB" sz="1600" dirty="0" err="1">
                <a:latin typeface="Calibri"/>
                <a:ea typeface="Calibri"/>
                <a:cs typeface="Calibri"/>
                <a:sym typeface="Calibri"/>
              </a:rPr>
              <a:t>i</a:t>
            </a:r>
            <a:r>
              <a:rPr lang="en-GB" sz="1600" dirty="0">
                <a:latin typeface="Calibri"/>
                <a:ea typeface="Calibri"/>
                <a:cs typeface="Calibri"/>
                <a:sym typeface="Calibri"/>
              </a:rPr>
              <a:t> </a:t>
            </a:r>
            <a:r>
              <a:rPr lang="en-GB" sz="1600" dirty="0" err="1">
                <a:latin typeface="Calibri"/>
                <a:ea typeface="Calibri"/>
                <a:cs typeface="Calibri"/>
                <a:sym typeface="Calibri"/>
              </a:rPr>
              <a:t>seguenti</a:t>
            </a:r>
            <a:r>
              <a:rPr lang="en-GB" sz="16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600"/>
              <a:buNone/>
            </a:pPr>
            <a:endParaRPr sz="1600"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400"/>
              <a:buNone/>
            </a:pPr>
            <a:endParaRPr dirty="0"/>
          </a:p>
        </p:txBody>
      </p:sp>
      <p:sp>
        <p:nvSpPr>
          <p:cNvPr id="596" name="Google Shape;596;p6"/>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Imparare a conoscere i limiti planetari</a:t>
            </a:r>
            <a:endParaRPr/>
          </a:p>
        </p:txBody>
      </p:sp>
      <p:sp>
        <p:nvSpPr>
          <p:cNvPr id="597" name="Google Shape;597;p6"/>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100000"/>
              </a:lnSpc>
              <a:spcBef>
                <a:spcPts val="0"/>
              </a:spcBef>
              <a:spcAft>
                <a:spcPts val="0"/>
              </a:spcAft>
              <a:buClr>
                <a:srgbClr val="8AC03B"/>
              </a:buClr>
              <a:buSzPct val="100000"/>
              <a:buNone/>
            </a:pPr>
            <a:r>
              <a:rPr lang="en-GB" sz="2800"/>
              <a:t>1a Comprendere la sostenibilità</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01"/>
        <p:cNvGrpSpPr/>
        <p:nvPr/>
      </p:nvGrpSpPr>
      <p:grpSpPr>
        <a:xfrm>
          <a:off x="0" y="0"/>
          <a:ext cx="0" cy="0"/>
          <a:chOff x="0" y="0"/>
          <a:chExt cx="0" cy="0"/>
        </a:xfrm>
      </p:grpSpPr>
      <p:sp>
        <p:nvSpPr>
          <p:cNvPr id="602" name="Google Shape;602;p7"/>
          <p:cNvSpPr/>
          <p:nvPr/>
        </p:nvSpPr>
        <p:spPr>
          <a:xfrm>
            <a:off x="0" y="8288449"/>
            <a:ext cx="3299268" cy="24033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603" name="Google Shape;603;p7"/>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7</a:t>
            </a:fld>
            <a:endParaRPr/>
          </a:p>
        </p:txBody>
      </p:sp>
      <p:sp>
        <p:nvSpPr>
          <p:cNvPr id="604" name="Google Shape;604;p7"/>
          <p:cNvSpPr txBox="1">
            <a:spLocks noGrp="1"/>
          </p:cNvSpPr>
          <p:nvPr>
            <p:ph type="body" idx="1"/>
          </p:nvPr>
        </p:nvSpPr>
        <p:spPr>
          <a:xfrm>
            <a:off x="440871" y="1876665"/>
            <a:ext cx="6317231" cy="74007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500"/>
              <a:buNone/>
            </a:pPr>
            <a:r>
              <a:rPr lang="en-GB" sz="1500" b="1" dirty="0">
                <a:latin typeface="Calibri"/>
                <a:ea typeface="Calibri"/>
                <a:cs typeface="Calibri"/>
                <a:sym typeface="Calibri"/>
              </a:rPr>
              <a:t>Cambiamento </a:t>
            </a:r>
            <a:r>
              <a:rPr lang="en-GB" sz="1500" b="1" dirty="0" err="1">
                <a:latin typeface="Calibri"/>
                <a:ea typeface="Calibri"/>
                <a:cs typeface="Calibri"/>
                <a:sym typeface="Calibri"/>
              </a:rPr>
              <a:t>climatico</a:t>
            </a:r>
            <a:r>
              <a:rPr lang="en-GB" sz="1500" b="1" dirty="0">
                <a:latin typeface="Calibri"/>
                <a:ea typeface="Calibri"/>
                <a:cs typeface="Calibri"/>
                <a:sym typeface="Calibri"/>
              </a:rPr>
              <a:t>: </a:t>
            </a:r>
            <a:r>
              <a:rPr lang="en-GB" sz="1500" dirty="0">
                <a:latin typeface="Calibri"/>
                <a:ea typeface="Calibri"/>
                <a:cs typeface="Calibri"/>
                <a:sym typeface="Calibri"/>
              </a:rPr>
              <a:t>Si </a:t>
            </a:r>
            <a:r>
              <a:rPr lang="en-GB" sz="1500" dirty="0" err="1">
                <a:latin typeface="Calibri"/>
                <a:ea typeface="Calibri"/>
                <a:cs typeface="Calibri"/>
                <a:sym typeface="Calibri"/>
              </a:rPr>
              <a:t>riferisce</a:t>
            </a:r>
            <a:r>
              <a:rPr lang="en-GB" sz="1500" dirty="0">
                <a:latin typeface="Calibri"/>
                <a:ea typeface="Calibri"/>
                <a:cs typeface="Calibri"/>
                <a:sym typeface="Calibri"/>
              </a:rPr>
              <a:t> </a:t>
            </a:r>
            <a:r>
              <a:rPr lang="en-GB" sz="1500" dirty="0" err="1">
                <a:latin typeface="Calibri"/>
                <a:ea typeface="Calibri"/>
                <a:cs typeface="Calibri"/>
                <a:sym typeface="Calibri"/>
              </a:rPr>
              <a:t>alla</a:t>
            </a:r>
            <a:r>
              <a:rPr lang="en-GB" sz="1500" dirty="0">
                <a:latin typeface="Calibri"/>
                <a:ea typeface="Calibri"/>
                <a:cs typeface="Calibri"/>
                <a:sym typeface="Calibri"/>
              </a:rPr>
              <a:t> </a:t>
            </a:r>
            <a:r>
              <a:rPr lang="en-GB" sz="1500" dirty="0" err="1">
                <a:latin typeface="Calibri"/>
                <a:ea typeface="Calibri"/>
                <a:cs typeface="Calibri"/>
                <a:sym typeface="Calibri"/>
              </a:rPr>
              <a:t>variazione</a:t>
            </a:r>
            <a:r>
              <a:rPr lang="en-GB" sz="1500" dirty="0">
                <a:latin typeface="Calibri"/>
                <a:ea typeface="Calibri"/>
                <a:cs typeface="Calibri"/>
                <a:sym typeface="Calibri"/>
              </a:rPr>
              <a:t> </a:t>
            </a:r>
            <a:r>
              <a:rPr lang="en-GB" sz="1500" dirty="0" err="1">
                <a:latin typeface="Calibri"/>
                <a:ea typeface="Calibri"/>
                <a:cs typeface="Calibri"/>
                <a:sym typeface="Calibri"/>
              </a:rPr>
              <a:t>dei</a:t>
            </a:r>
            <a:r>
              <a:rPr lang="en-GB" sz="1500" dirty="0">
                <a:latin typeface="Calibri"/>
                <a:ea typeface="Calibri"/>
                <a:cs typeface="Calibri"/>
                <a:sym typeface="Calibri"/>
              </a:rPr>
              <a:t> </a:t>
            </a:r>
            <a:r>
              <a:rPr lang="en-GB" sz="1500" dirty="0" err="1">
                <a:latin typeface="Calibri"/>
                <a:ea typeface="Calibri"/>
                <a:cs typeface="Calibri"/>
                <a:sym typeface="Calibri"/>
              </a:rPr>
              <a:t>livelli</a:t>
            </a:r>
            <a:r>
              <a:rPr lang="en-GB" sz="1500" dirty="0">
                <a:latin typeface="Calibri"/>
                <a:ea typeface="Calibri"/>
                <a:cs typeface="Calibri"/>
                <a:sym typeface="Calibri"/>
              </a:rPr>
              <a:t> di </a:t>
            </a:r>
            <a:r>
              <a:rPr lang="en-GB" sz="1500" dirty="0" err="1">
                <a:latin typeface="Calibri"/>
                <a:ea typeface="Calibri"/>
                <a:cs typeface="Calibri"/>
                <a:sym typeface="Calibri"/>
              </a:rPr>
              <a:t>anidride</a:t>
            </a:r>
            <a:r>
              <a:rPr lang="en-GB" sz="1500" dirty="0">
                <a:latin typeface="Calibri"/>
                <a:ea typeface="Calibri"/>
                <a:cs typeface="Calibri"/>
                <a:sym typeface="Calibri"/>
              </a:rPr>
              <a:t> </a:t>
            </a:r>
            <a:r>
              <a:rPr lang="en-GB" sz="1500" dirty="0" err="1">
                <a:latin typeface="Calibri"/>
                <a:ea typeface="Calibri"/>
                <a:cs typeface="Calibri"/>
                <a:sym typeface="Calibri"/>
              </a:rPr>
              <a:t>carbonica</a:t>
            </a:r>
            <a:r>
              <a:rPr lang="en-GB" sz="1500" dirty="0">
                <a:latin typeface="Calibri"/>
                <a:ea typeface="Calibri"/>
                <a:cs typeface="Calibri"/>
                <a:sym typeface="Calibri"/>
              </a:rPr>
              <a:t> e di </a:t>
            </a:r>
            <a:r>
              <a:rPr lang="en-GB" sz="1500" dirty="0" err="1">
                <a:latin typeface="Calibri"/>
                <a:ea typeface="Calibri"/>
                <a:cs typeface="Calibri"/>
                <a:sym typeface="Calibri"/>
              </a:rPr>
              <a:t>altri</a:t>
            </a:r>
            <a:r>
              <a:rPr lang="en-GB" sz="1500" dirty="0">
                <a:latin typeface="Calibri"/>
                <a:ea typeface="Calibri"/>
                <a:cs typeface="Calibri"/>
                <a:sym typeface="Calibri"/>
              </a:rPr>
              <a:t> gas a </a:t>
            </a:r>
            <a:r>
              <a:rPr lang="en-GB" sz="1500" dirty="0" err="1">
                <a:latin typeface="Calibri"/>
                <a:ea typeface="Calibri"/>
                <a:cs typeface="Calibri"/>
                <a:sym typeface="Calibri"/>
              </a:rPr>
              <a:t>effetto</a:t>
            </a:r>
            <a:r>
              <a:rPr lang="en-GB" sz="1500" dirty="0">
                <a:latin typeface="Calibri"/>
                <a:ea typeface="Calibri"/>
                <a:cs typeface="Calibri"/>
                <a:sym typeface="Calibri"/>
              </a:rPr>
              <a:t> serra, </a:t>
            </a:r>
            <a:r>
              <a:rPr lang="en-GB" sz="1500" dirty="0" err="1">
                <a:latin typeface="Calibri"/>
                <a:ea typeface="Calibri"/>
                <a:cs typeface="Calibri"/>
                <a:sym typeface="Calibri"/>
              </a:rPr>
              <a:t>che</a:t>
            </a:r>
            <a:r>
              <a:rPr lang="en-GB" sz="1500" dirty="0">
                <a:latin typeface="Calibri"/>
                <a:ea typeface="Calibri"/>
                <a:cs typeface="Calibri"/>
                <a:sym typeface="Calibri"/>
              </a:rPr>
              <a:t> </a:t>
            </a:r>
            <a:r>
              <a:rPr lang="en-GB" sz="1500" dirty="0" err="1">
                <a:latin typeface="Calibri"/>
                <a:ea typeface="Calibri"/>
                <a:cs typeface="Calibri"/>
                <a:sym typeface="Calibri"/>
              </a:rPr>
              <a:t>può</a:t>
            </a:r>
            <a:r>
              <a:rPr lang="en-GB" sz="1500" dirty="0">
                <a:latin typeface="Calibri"/>
                <a:ea typeface="Calibri"/>
                <a:cs typeface="Calibri"/>
                <a:sym typeface="Calibri"/>
              </a:rPr>
              <a:t> </a:t>
            </a:r>
            <a:r>
              <a:rPr lang="en-GB" sz="1500" dirty="0" err="1">
                <a:latin typeface="Calibri"/>
                <a:ea typeface="Calibri"/>
                <a:cs typeface="Calibri"/>
                <a:sym typeface="Calibri"/>
              </a:rPr>
              <a:t>portare</a:t>
            </a:r>
            <a:r>
              <a:rPr lang="en-GB" sz="1500" dirty="0">
                <a:latin typeface="Calibri"/>
                <a:ea typeface="Calibri"/>
                <a:cs typeface="Calibri"/>
                <a:sym typeface="Calibri"/>
              </a:rPr>
              <a:t> a </a:t>
            </a:r>
            <a:r>
              <a:rPr lang="en-GB" sz="1500" dirty="0" err="1">
                <a:latin typeface="Calibri"/>
                <a:ea typeface="Calibri"/>
                <a:cs typeface="Calibri"/>
                <a:sym typeface="Calibri"/>
              </a:rPr>
              <a:t>gravi</a:t>
            </a:r>
            <a:r>
              <a:rPr lang="en-GB" sz="1500" dirty="0">
                <a:latin typeface="Calibri"/>
                <a:ea typeface="Calibri"/>
                <a:cs typeface="Calibri"/>
                <a:sym typeface="Calibri"/>
              </a:rPr>
              <a:t> </a:t>
            </a:r>
            <a:r>
              <a:rPr lang="en-GB" sz="1500" dirty="0" err="1">
                <a:latin typeface="Calibri"/>
                <a:ea typeface="Calibri"/>
                <a:cs typeface="Calibri"/>
                <a:sym typeface="Calibri"/>
              </a:rPr>
              <a:t>sconvolgimenti</a:t>
            </a:r>
            <a:r>
              <a:rPr lang="en-GB" sz="1500" dirty="0">
                <a:latin typeface="Calibri"/>
                <a:ea typeface="Calibri"/>
                <a:cs typeface="Calibri"/>
                <a:sym typeface="Calibri"/>
              </a:rPr>
              <a:t> </a:t>
            </a:r>
            <a:r>
              <a:rPr lang="en-GB" sz="1500" dirty="0" err="1">
                <a:latin typeface="Calibri"/>
                <a:ea typeface="Calibri"/>
                <a:cs typeface="Calibri"/>
                <a:sym typeface="Calibri"/>
              </a:rPr>
              <a:t>climatici</a:t>
            </a:r>
            <a:r>
              <a:rPr lang="en-GB" sz="15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500"/>
              <a:buNone/>
            </a:pPr>
            <a:br>
              <a:rPr lang="en-GB" sz="1500" b="1" dirty="0">
                <a:latin typeface="Calibri"/>
                <a:ea typeface="Calibri"/>
                <a:cs typeface="Calibri"/>
                <a:sym typeface="Calibri"/>
              </a:rPr>
            </a:br>
            <a:r>
              <a:rPr lang="en-GB" sz="1500" b="1" dirty="0" err="1">
                <a:latin typeface="Calibri"/>
                <a:ea typeface="Calibri"/>
                <a:cs typeface="Calibri"/>
                <a:sym typeface="Calibri"/>
              </a:rPr>
              <a:t>Biodiversità</a:t>
            </a:r>
            <a:r>
              <a:rPr lang="en-GB" sz="1500" b="1" dirty="0">
                <a:latin typeface="Calibri"/>
                <a:ea typeface="Calibri"/>
                <a:cs typeface="Calibri"/>
                <a:sym typeface="Calibri"/>
              </a:rPr>
              <a:t>:</a:t>
            </a:r>
            <a:r>
              <a:rPr lang="en-GB" sz="1500" dirty="0">
                <a:latin typeface="Calibri"/>
                <a:ea typeface="Calibri"/>
                <a:cs typeface="Calibri"/>
                <a:sym typeface="Calibri"/>
              </a:rPr>
              <a:t> La </a:t>
            </a:r>
            <a:r>
              <a:rPr lang="en-GB" sz="1500" dirty="0" err="1">
                <a:latin typeface="Calibri"/>
                <a:ea typeface="Calibri"/>
                <a:cs typeface="Calibri"/>
                <a:sym typeface="Calibri"/>
              </a:rPr>
              <a:t>perdita</a:t>
            </a:r>
            <a:r>
              <a:rPr lang="en-GB" sz="1500" dirty="0">
                <a:latin typeface="Calibri"/>
                <a:ea typeface="Calibri"/>
                <a:cs typeface="Calibri"/>
                <a:sym typeface="Calibri"/>
              </a:rPr>
              <a:t> di </a:t>
            </a:r>
            <a:r>
              <a:rPr lang="en-GB" sz="1500" dirty="0" err="1">
                <a:latin typeface="Calibri"/>
                <a:ea typeface="Calibri"/>
                <a:cs typeface="Calibri"/>
                <a:sym typeface="Calibri"/>
              </a:rPr>
              <a:t>biodiversità</a:t>
            </a:r>
            <a:r>
              <a:rPr lang="en-GB" sz="1500" dirty="0">
                <a:latin typeface="Calibri"/>
                <a:ea typeface="Calibri"/>
                <a:cs typeface="Calibri"/>
                <a:sym typeface="Calibri"/>
              </a:rPr>
              <a:t> </a:t>
            </a:r>
            <a:r>
              <a:rPr lang="en-GB" sz="1500" dirty="0" err="1">
                <a:latin typeface="Calibri"/>
                <a:ea typeface="Calibri"/>
                <a:cs typeface="Calibri"/>
                <a:sym typeface="Calibri"/>
              </a:rPr>
              <a:t>dovuta</a:t>
            </a:r>
            <a:r>
              <a:rPr lang="en-GB" sz="1500" dirty="0">
                <a:latin typeface="Calibri"/>
                <a:ea typeface="Calibri"/>
                <a:cs typeface="Calibri"/>
                <a:sym typeface="Calibri"/>
              </a:rPr>
              <a:t> a </a:t>
            </a:r>
            <a:r>
              <a:rPr lang="en-GB" sz="1500" dirty="0" err="1">
                <a:latin typeface="Calibri"/>
                <a:ea typeface="Calibri"/>
                <a:cs typeface="Calibri"/>
                <a:sym typeface="Calibri"/>
              </a:rPr>
              <a:t>fattori</a:t>
            </a:r>
            <a:r>
              <a:rPr lang="en-GB" sz="1500" dirty="0">
                <a:latin typeface="Calibri"/>
                <a:ea typeface="Calibri"/>
                <a:cs typeface="Calibri"/>
                <a:sym typeface="Calibri"/>
              </a:rPr>
              <a:t> </a:t>
            </a:r>
            <a:r>
              <a:rPr lang="en-GB" sz="1500" dirty="0" err="1">
                <a:latin typeface="Calibri"/>
                <a:ea typeface="Calibri"/>
                <a:cs typeface="Calibri"/>
                <a:sym typeface="Calibri"/>
              </a:rPr>
              <a:t>quali</a:t>
            </a:r>
            <a:r>
              <a:rPr lang="en-GB" sz="1500" dirty="0">
                <a:latin typeface="Calibri"/>
                <a:ea typeface="Calibri"/>
                <a:cs typeface="Calibri"/>
                <a:sym typeface="Calibri"/>
              </a:rPr>
              <a:t> la </a:t>
            </a:r>
            <a:r>
              <a:rPr lang="en-GB" sz="1500" dirty="0" err="1">
                <a:latin typeface="Calibri"/>
                <a:ea typeface="Calibri"/>
                <a:cs typeface="Calibri"/>
                <a:sym typeface="Calibri"/>
              </a:rPr>
              <a:t>distruzione</a:t>
            </a:r>
            <a:r>
              <a:rPr lang="en-GB" sz="1500" dirty="0">
                <a:latin typeface="Calibri"/>
                <a:ea typeface="Calibri"/>
                <a:cs typeface="Calibri"/>
                <a:sym typeface="Calibri"/>
              </a:rPr>
              <a:t> </a:t>
            </a:r>
            <a:r>
              <a:rPr lang="en-GB" sz="1500" dirty="0" err="1">
                <a:latin typeface="Calibri"/>
                <a:ea typeface="Calibri"/>
                <a:cs typeface="Calibri"/>
                <a:sym typeface="Calibri"/>
              </a:rPr>
              <a:t>degli</a:t>
            </a:r>
            <a:r>
              <a:rPr lang="en-GB" sz="1500" dirty="0">
                <a:latin typeface="Calibri"/>
                <a:ea typeface="Calibri"/>
                <a:cs typeface="Calibri"/>
                <a:sym typeface="Calibri"/>
              </a:rPr>
              <a:t> habitat, </a:t>
            </a:r>
            <a:r>
              <a:rPr lang="en-GB" sz="1500" dirty="0" err="1">
                <a:latin typeface="Calibri"/>
                <a:ea typeface="Calibri"/>
                <a:cs typeface="Calibri"/>
                <a:sym typeface="Calibri"/>
              </a:rPr>
              <a:t>l'inquinamento</a:t>
            </a:r>
            <a:r>
              <a:rPr lang="en-GB" sz="1500" dirty="0">
                <a:latin typeface="Calibri"/>
                <a:ea typeface="Calibri"/>
                <a:cs typeface="Calibri"/>
                <a:sym typeface="Calibri"/>
              </a:rPr>
              <a:t> e le specie invasive </a:t>
            </a:r>
            <a:r>
              <a:rPr lang="en-GB" sz="1500" dirty="0" err="1">
                <a:latin typeface="Calibri"/>
                <a:ea typeface="Calibri"/>
                <a:cs typeface="Calibri"/>
                <a:sym typeface="Calibri"/>
              </a:rPr>
              <a:t>può</a:t>
            </a:r>
            <a:r>
              <a:rPr lang="en-GB" sz="1500" dirty="0">
                <a:latin typeface="Calibri"/>
                <a:ea typeface="Calibri"/>
                <a:cs typeface="Calibri"/>
                <a:sym typeface="Calibri"/>
              </a:rPr>
              <a:t> </a:t>
            </a:r>
            <a:r>
              <a:rPr lang="en-GB" sz="1500" dirty="0" err="1">
                <a:latin typeface="Calibri"/>
                <a:ea typeface="Calibri"/>
                <a:cs typeface="Calibri"/>
                <a:sym typeface="Calibri"/>
              </a:rPr>
              <a:t>compromettere</a:t>
            </a:r>
            <a:r>
              <a:rPr lang="en-GB" sz="1500" dirty="0">
                <a:latin typeface="Calibri"/>
                <a:ea typeface="Calibri"/>
                <a:cs typeface="Calibri"/>
                <a:sym typeface="Calibri"/>
              </a:rPr>
              <a:t> </a:t>
            </a:r>
            <a:r>
              <a:rPr lang="en-GB" sz="1500" dirty="0" err="1">
                <a:latin typeface="Calibri"/>
                <a:ea typeface="Calibri"/>
                <a:cs typeface="Calibri"/>
                <a:sym typeface="Calibri"/>
              </a:rPr>
              <a:t>gli</a:t>
            </a:r>
            <a:r>
              <a:rPr lang="en-GB" sz="1500" dirty="0">
                <a:latin typeface="Calibri"/>
                <a:ea typeface="Calibri"/>
                <a:cs typeface="Calibri"/>
                <a:sym typeface="Calibri"/>
              </a:rPr>
              <a:t> </a:t>
            </a:r>
            <a:r>
              <a:rPr lang="en-GB" sz="1500" dirty="0" err="1">
                <a:latin typeface="Calibri"/>
                <a:ea typeface="Calibri"/>
                <a:cs typeface="Calibri"/>
                <a:sym typeface="Calibri"/>
              </a:rPr>
              <a:t>ecosistemi</a:t>
            </a:r>
            <a:r>
              <a:rPr lang="en-GB" sz="1500" dirty="0">
                <a:latin typeface="Calibri"/>
                <a:ea typeface="Calibri"/>
                <a:cs typeface="Calibri"/>
                <a:sym typeface="Calibri"/>
              </a:rPr>
              <a:t> e </a:t>
            </a:r>
            <a:r>
              <a:rPr lang="en-GB" sz="1500" dirty="0" err="1">
                <a:latin typeface="Calibri"/>
                <a:ea typeface="Calibri"/>
                <a:cs typeface="Calibri"/>
                <a:sym typeface="Calibri"/>
              </a:rPr>
              <a:t>i</a:t>
            </a:r>
            <a:r>
              <a:rPr lang="en-GB" sz="1500" dirty="0">
                <a:latin typeface="Calibri"/>
                <a:ea typeface="Calibri"/>
                <a:cs typeface="Calibri"/>
                <a:sym typeface="Calibri"/>
              </a:rPr>
              <a:t> </a:t>
            </a:r>
            <a:r>
              <a:rPr lang="en-GB" sz="1500" dirty="0" err="1">
                <a:latin typeface="Calibri"/>
                <a:ea typeface="Calibri"/>
                <a:cs typeface="Calibri"/>
                <a:sym typeface="Calibri"/>
              </a:rPr>
              <a:t>servizi</a:t>
            </a:r>
            <a:r>
              <a:rPr lang="en-GB" sz="1500" dirty="0">
                <a:latin typeface="Calibri"/>
                <a:ea typeface="Calibri"/>
                <a:cs typeface="Calibri"/>
                <a:sym typeface="Calibri"/>
              </a:rPr>
              <a:t> </a:t>
            </a:r>
            <a:r>
              <a:rPr lang="en-GB" sz="1500" dirty="0" err="1">
                <a:latin typeface="Calibri"/>
                <a:ea typeface="Calibri"/>
                <a:cs typeface="Calibri"/>
                <a:sym typeface="Calibri"/>
              </a:rPr>
              <a:t>che</a:t>
            </a:r>
            <a:r>
              <a:rPr lang="en-GB" sz="1500" dirty="0">
                <a:latin typeface="Calibri"/>
                <a:ea typeface="Calibri"/>
                <a:cs typeface="Calibri"/>
                <a:sym typeface="Calibri"/>
              </a:rPr>
              <a:t> </a:t>
            </a:r>
            <a:r>
              <a:rPr lang="en-GB" sz="1500" dirty="0" err="1">
                <a:latin typeface="Calibri"/>
                <a:ea typeface="Calibri"/>
                <a:cs typeface="Calibri"/>
                <a:sym typeface="Calibri"/>
              </a:rPr>
              <a:t>essi</a:t>
            </a:r>
            <a:r>
              <a:rPr lang="en-GB" sz="1500" dirty="0">
                <a:latin typeface="Calibri"/>
                <a:ea typeface="Calibri"/>
                <a:cs typeface="Calibri"/>
                <a:sym typeface="Calibri"/>
              </a:rPr>
              <a:t> </a:t>
            </a:r>
            <a:r>
              <a:rPr lang="en-GB" sz="1500" dirty="0" err="1">
                <a:latin typeface="Calibri"/>
                <a:ea typeface="Calibri"/>
                <a:cs typeface="Calibri"/>
                <a:sym typeface="Calibri"/>
              </a:rPr>
              <a:t>forniscono</a:t>
            </a:r>
            <a:r>
              <a:rPr lang="en-GB" sz="15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500"/>
              <a:buNone/>
            </a:pPr>
            <a:br>
              <a:rPr lang="en-GB" sz="1500" b="1" dirty="0">
                <a:latin typeface="Calibri"/>
                <a:ea typeface="Calibri"/>
                <a:cs typeface="Calibri"/>
                <a:sym typeface="Calibri"/>
              </a:rPr>
            </a:br>
            <a:r>
              <a:rPr lang="en-GB" sz="1500" b="1" dirty="0">
                <a:latin typeface="Calibri"/>
                <a:ea typeface="Calibri"/>
                <a:cs typeface="Calibri"/>
                <a:sym typeface="Calibri"/>
              </a:rPr>
              <a:t>Cambiamento </a:t>
            </a:r>
            <a:r>
              <a:rPr lang="en-GB" sz="1500" b="1" dirty="0" err="1">
                <a:latin typeface="Calibri"/>
                <a:ea typeface="Calibri"/>
                <a:cs typeface="Calibri"/>
                <a:sym typeface="Calibri"/>
              </a:rPr>
              <a:t>dell'uso</a:t>
            </a:r>
            <a:r>
              <a:rPr lang="en-GB" sz="1500" b="1" dirty="0">
                <a:latin typeface="Calibri"/>
                <a:ea typeface="Calibri"/>
                <a:cs typeface="Calibri"/>
                <a:sym typeface="Calibri"/>
              </a:rPr>
              <a:t> del </a:t>
            </a:r>
            <a:r>
              <a:rPr lang="en-GB" sz="1500" b="1" dirty="0" err="1">
                <a:latin typeface="Calibri"/>
                <a:ea typeface="Calibri"/>
                <a:cs typeface="Calibri"/>
                <a:sym typeface="Calibri"/>
              </a:rPr>
              <a:t>suolo</a:t>
            </a:r>
            <a:r>
              <a:rPr lang="en-GB" sz="1500" b="1" dirty="0">
                <a:latin typeface="Calibri"/>
                <a:ea typeface="Calibri"/>
                <a:cs typeface="Calibri"/>
                <a:sym typeface="Calibri"/>
              </a:rPr>
              <a:t>: </a:t>
            </a:r>
            <a:r>
              <a:rPr lang="en-GB" sz="1500" dirty="0">
                <a:latin typeface="Calibri"/>
                <a:ea typeface="Calibri"/>
                <a:cs typeface="Calibri"/>
                <a:sym typeface="Calibri"/>
              </a:rPr>
              <a:t>La </a:t>
            </a:r>
            <a:r>
              <a:rPr lang="en-GB" sz="1500" dirty="0" err="1">
                <a:latin typeface="Calibri"/>
                <a:ea typeface="Calibri"/>
                <a:cs typeface="Calibri"/>
                <a:sym typeface="Calibri"/>
              </a:rPr>
              <a:t>conversione</a:t>
            </a:r>
            <a:r>
              <a:rPr lang="en-GB" sz="1500" dirty="0">
                <a:latin typeface="Calibri"/>
                <a:ea typeface="Calibri"/>
                <a:cs typeface="Calibri"/>
                <a:sym typeface="Calibri"/>
              </a:rPr>
              <a:t> di </a:t>
            </a:r>
            <a:r>
              <a:rPr lang="en-GB" sz="1500" dirty="0" err="1">
                <a:latin typeface="Calibri"/>
                <a:ea typeface="Calibri"/>
                <a:cs typeface="Calibri"/>
                <a:sym typeface="Calibri"/>
              </a:rPr>
              <a:t>terreni</a:t>
            </a:r>
            <a:r>
              <a:rPr lang="en-GB" sz="1500" dirty="0">
                <a:latin typeface="Calibri"/>
                <a:ea typeface="Calibri"/>
                <a:cs typeface="Calibri"/>
                <a:sym typeface="Calibri"/>
              </a:rPr>
              <a:t> </a:t>
            </a:r>
            <a:r>
              <a:rPr lang="en-GB" sz="1500" dirty="0" err="1">
                <a:latin typeface="Calibri"/>
                <a:ea typeface="Calibri"/>
                <a:cs typeface="Calibri"/>
                <a:sym typeface="Calibri"/>
              </a:rPr>
              <a:t>naturali</a:t>
            </a:r>
            <a:r>
              <a:rPr lang="en-GB" sz="1500" dirty="0">
                <a:latin typeface="Calibri"/>
                <a:ea typeface="Calibri"/>
                <a:cs typeface="Calibri"/>
                <a:sym typeface="Calibri"/>
              </a:rPr>
              <a:t> in </a:t>
            </a:r>
            <a:r>
              <a:rPr lang="en-GB" sz="1500" dirty="0" err="1">
                <a:latin typeface="Calibri"/>
                <a:ea typeface="Calibri"/>
                <a:cs typeface="Calibri"/>
                <a:sym typeface="Calibri"/>
              </a:rPr>
              <a:t>terreni</a:t>
            </a:r>
            <a:r>
              <a:rPr lang="en-GB" sz="1500" dirty="0">
                <a:latin typeface="Calibri"/>
                <a:ea typeface="Calibri"/>
                <a:cs typeface="Calibri"/>
                <a:sym typeface="Calibri"/>
              </a:rPr>
              <a:t> </a:t>
            </a:r>
            <a:r>
              <a:rPr lang="en-GB" sz="1500" dirty="0" err="1">
                <a:latin typeface="Calibri"/>
                <a:ea typeface="Calibri"/>
                <a:cs typeface="Calibri"/>
                <a:sym typeface="Calibri"/>
              </a:rPr>
              <a:t>agricoli</a:t>
            </a:r>
            <a:r>
              <a:rPr lang="en-GB" sz="1500" dirty="0">
                <a:latin typeface="Calibri"/>
                <a:ea typeface="Calibri"/>
                <a:cs typeface="Calibri"/>
                <a:sym typeface="Calibri"/>
              </a:rPr>
              <a:t>, </a:t>
            </a:r>
            <a:r>
              <a:rPr lang="en-GB" sz="1500" dirty="0" err="1">
                <a:latin typeface="Calibri"/>
                <a:ea typeface="Calibri"/>
                <a:cs typeface="Calibri"/>
                <a:sym typeface="Calibri"/>
              </a:rPr>
              <a:t>urbani</a:t>
            </a:r>
            <a:r>
              <a:rPr lang="en-GB" sz="1500" dirty="0">
                <a:latin typeface="Calibri"/>
                <a:ea typeface="Calibri"/>
                <a:cs typeface="Calibri"/>
                <a:sym typeface="Calibri"/>
              </a:rPr>
              <a:t> e </a:t>
            </a:r>
            <a:r>
              <a:rPr lang="en-GB" sz="1500" dirty="0" err="1">
                <a:latin typeface="Calibri"/>
                <a:ea typeface="Calibri"/>
                <a:cs typeface="Calibri"/>
                <a:sym typeface="Calibri"/>
              </a:rPr>
              <a:t>industriali</a:t>
            </a:r>
            <a:r>
              <a:rPr lang="en-GB" sz="1500" dirty="0">
                <a:latin typeface="Calibri"/>
                <a:ea typeface="Calibri"/>
                <a:cs typeface="Calibri"/>
                <a:sym typeface="Calibri"/>
              </a:rPr>
              <a:t> </a:t>
            </a:r>
            <a:r>
              <a:rPr lang="en-GB" sz="1500" dirty="0" err="1">
                <a:latin typeface="Calibri"/>
                <a:ea typeface="Calibri"/>
                <a:cs typeface="Calibri"/>
                <a:sym typeface="Calibri"/>
              </a:rPr>
              <a:t>può</a:t>
            </a:r>
            <a:r>
              <a:rPr lang="en-GB" sz="1500" dirty="0">
                <a:latin typeface="Calibri"/>
                <a:ea typeface="Calibri"/>
                <a:cs typeface="Calibri"/>
                <a:sym typeface="Calibri"/>
              </a:rPr>
              <a:t> </a:t>
            </a:r>
            <a:r>
              <a:rPr lang="en-GB" sz="1500" dirty="0" err="1">
                <a:latin typeface="Calibri"/>
                <a:ea typeface="Calibri"/>
                <a:cs typeface="Calibri"/>
                <a:sym typeface="Calibri"/>
              </a:rPr>
              <a:t>causare</a:t>
            </a:r>
            <a:r>
              <a:rPr lang="en-GB" sz="1500" dirty="0">
                <a:latin typeface="Calibri"/>
                <a:ea typeface="Calibri"/>
                <a:cs typeface="Calibri"/>
                <a:sym typeface="Calibri"/>
              </a:rPr>
              <a:t> la </a:t>
            </a:r>
            <a:r>
              <a:rPr lang="en-GB" sz="1500" dirty="0" err="1">
                <a:latin typeface="Calibri"/>
                <a:ea typeface="Calibri"/>
                <a:cs typeface="Calibri"/>
                <a:sym typeface="Calibri"/>
              </a:rPr>
              <a:t>perdita</a:t>
            </a:r>
            <a:r>
              <a:rPr lang="en-GB" sz="1500" dirty="0">
                <a:latin typeface="Calibri"/>
                <a:ea typeface="Calibri"/>
                <a:cs typeface="Calibri"/>
                <a:sym typeface="Calibri"/>
              </a:rPr>
              <a:t> di </a:t>
            </a:r>
            <a:r>
              <a:rPr lang="en-GB" sz="1500" dirty="0" err="1">
                <a:latin typeface="Calibri"/>
                <a:ea typeface="Calibri"/>
                <a:cs typeface="Calibri"/>
                <a:sym typeface="Calibri"/>
              </a:rPr>
              <a:t>produttività</a:t>
            </a:r>
            <a:r>
              <a:rPr lang="en-GB" sz="1500" dirty="0">
                <a:latin typeface="Calibri"/>
                <a:ea typeface="Calibri"/>
                <a:cs typeface="Calibri"/>
                <a:sym typeface="Calibri"/>
              </a:rPr>
              <a:t> del </a:t>
            </a:r>
            <a:r>
              <a:rPr lang="en-GB" sz="1500" dirty="0" err="1">
                <a:latin typeface="Calibri"/>
                <a:ea typeface="Calibri"/>
                <a:cs typeface="Calibri"/>
                <a:sym typeface="Calibri"/>
              </a:rPr>
              <a:t>suolo</a:t>
            </a:r>
            <a:r>
              <a:rPr lang="en-GB" sz="1500" dirty="0">
                <a:latin typeface="Calibri"/>
                <a:ea typeface="Calibri"/>
                <a:cs typeface="Calibri"/>
                <a:sym typeface="Calibri"/>
              </a:rPr>
              <a:t> e il </a:t>
            </a:r>
            <a:r>
              <a:rPr lang="en-GB" sz="1500" dirty="0" err="1">
                <a:latin typeface="Calibri"/>
                <a:ea typeface="Calibri"/>
                <a:cs typeface="Calibri"/>
                <a:sym typeface="Calibri"/>
              </a:rPr>
              <a:t>degrado</a:t>
            </a:r>
            <a:r>
              <a:rPr lang="en-GB" sz="1500" dirty="0">
                <a:latin typeface="Calibri"/>
                <a:ea typeface="Calibri"/>
                <a:cs typeface="Calibri"/>
                <a:sym typeface="Calibri"/>
              </a:rPr>
              <a:t> </a:t>
            </a:r>
            <a:r>
              <a:rPr lang="en-GB" sz="1500" dirty="0" err="1">
                <a:latin typeface="Calibri"/>
                <a:ea typeface="Calibri"/>
                <a:cs typeface="Calibri"/>
                <a:sym typeface="Calibri"/>
              </a:rPr>
              <a:t>dell'ecosistema</a:t>
            </a:r>
            <a:r>
              <a:rPr lang="en-GB" sz="15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500"/>
              <a:buNone/>
            </a:pPr>
            <a:br>
              <a:rPr lang="en-GB" sz="1500" b="1" dirty="0">
                <a:latin typeface="Calibri"/>
                <a:ea typeface="Calibri"/>
                <a:cs typeface="Calibri"/>
                <a:sym typeface="Calibri"/>
              </a:rPr>
            </a:br>
            <a:r>
              <a:rPr lang="en-GB" sz="1500" b="1" dirty="0" err="1">
                <a:latin typeface="Calibri"/>
                <a:ea typeface="Calibri"/>
                <a:cs typeface="Calibri"/>
                <a:sym typeface="Calibri"/>
              </a:rPr>
              <a:t>Ciclo</a:t>
            </a:r>
            <a:r>
              <a:rPr lang="en-GB" sz="1500" b="1" dirty="0">
                <a:latin typeface="Calibri"/>
                <a:ea typeface="Calibri"/>
                <a:cs typeface="Calibri"/>
                <a:sym typeface="Calibri"/>
              </a:rPr>
              <a:t> </a:t>
            </a:r>
            <a:r>
              <a:rPr lang="en-GB" sz="1500" b="1" dirty="0" err="1">
                <a:latin typeface="Calibri"/>
                <a:ea typeface="Calibri"/>
                <a:cs typeface="Calibri"/>
                <a:sym typeface="Calibri"/>
              </a:rPr>
              <a:t>biogeochimico</a:t>
            </a:r>
            <a:r>
              <a:rPr lang="en-GB" sz="1500" b="1" dirty="0">
                <a:latin typeface="Calibri"/>
                <a:ea typeface="Calibri"/>
                <a:cs typeface="Calibri"/>
                <a:sym typeface="Calibri"/>
              </a:rPr>
              <a:t> </a:t>
            </a:r>
            <a:r>
              <a:rPr lang="en-GB" sz="1500" b="1" dirty="0" err="1">
                <a:latin typeface="Calibri"/>
                <a:ea typeface="Calibri"/>
                <a:cs typeface="Calibri"/>
                <a:sym typeface="Calibri"/>
              </a:rPr>
              <a:t>dell'azoto</a:t>
            </a:r>
            <a:r>
              <a:rPr lang="en-GB" sz="1500" b="1" dirty="0">
                <a:latin typeface="Calibri"/>
                <a:ea typeface="Calibri"/>
                <a:cs typeface="Calibri"/>
                <a:sym typeface="Calibri"/>
              </a:rPr>
              <a:t>: </a:t>
            </a:r>
            <a:r>
              <a:rPr lang="en-GB" sz="1500" dirty="0">
                <a:latin typeface="Calibri"/>
                <a:ea typeface="Calibri"/>
                <a:cs typeface="Calibri"/>
                <a:sym typeface="Calibri"/>
              </a:rPr>
              <a:t>Livelli </a:t>
            </a:r>
            <a:r>
              <a:rPr lang="en-GB" sz="1500" dirty="0" err="1">
                <a:latin typeface="Calibri"/>
                <a:ea typeface="Calibri"/>
                <a:cs typeface="Calibri"/>
                <a:sym typeface="Calibri"/>
              </a:rPr>
              <a:t>eccessivi</a:t>
            </a:r>
            <a:r>
              <a:rPr lang="en-GB" sz="1500" dirty="0">
                <a:latin typeface="Calibri"/>
                <a:ea typeface="Calibri"/>
                <a:cs typeface="Calibri"/>
                <a:sym typeface="Calibri"/>
              </a:rPr>
              <a:t> di </a:t>
            </a:r>
            <a:r>
              <a:rPr lang="en-GB" sz="1500" dirty="0" err="1">
                <a:latin typeface="Calibri"/>
                <a:ea typeface="Calibri"/>
                <a:cs typeface="Calibri"/>
                <a:sym typeface="Calibri"/>
              </a:rPr>
              <a:t>composti</a:t>
            </a:r>
            <a:r>
              <a:rPr lang="en-GB" sz="1500" dirty="0">
                <a:latin typeface="Calibri"/>
                <a:ea typeface="Calibri"/>
                <a:cs typeface="Calibri"/>
                <a:sym typeface="Calibri"/>
              </a:rPr>
              <a:t> </a:t>
            </a:r>
            <a:r>
              <a:rPr lang="en-GB" sz="1500" dirty="0" err="1">
                <a:latin typeface="Calibri"/>
                <a:ea typeface="Calibri"/>
                <a:cs typeface="Calibri"/>
                <a:sym typeface="Calibri"/>
              </a:rPr>
              <a:t>azotati</a:t>
            </a:r>
            <a:r>
              <a:rPr lang="en-GB" sz="1500" dirty="0">
                <a:latin typeface="Calibri"/>
                <a:ea typeface="Calibri"/>
                <a:cs typeface="Calibri"/>
                <a:sym typeface="Calibri"/>
              </a:rPr>
              <a:t> </a:t>
            </a:r>
            <a:r>
              <a:rPr lang="en-GB" sz="1500" dirty="0" err="1">
                <a:latin typeface="Calibri"/>
                <a:ea typeface="Calibri"/>
                <a:cs typeface="Calibri"/>
                <a:sym typeface="Calibri"/>
              </a:rPr>
              <a:t>nell'ambiente</a:t>
            </a:r>
            <a:r>
              <a:rPr lang="en-GB" sz="1500" dirty="0">
                <a:latin typeface="Calibri"/>
                <a:ea typeface="Calibri"/>
                <a:cs typeface="Calibri"/>
                <a:sym typeface="Calibri"/>
              </a:rPr>
              <a:t>, </a:t>
            </a:r>
            <a:r>
              <a:rPr lang="en-GB" sz="1500" dirty="0" err="1">
                <a:latin typeface="Calibri"/>
                <a:ea typeface="Calibri"/>
                <a:cs typeface="Calibri"/>
                <a:sym typeface="Calibri"/>
              </a:rPr>
              <a:t>dovuti</a:t>
            </a:r>
            <a:r>
              <a:rPr lang="en-GB" sz="1500" dirty="0">
                <a:latin typeface="Calibri"/>
                <a:ea typeface="Calibri"/>
                <a:cs typeface="Calibri"/>
                <a:sym typeface="Calibri"/>
              </a:rPr>
              <a:t> </a:t>
            </a:r>
            <a:r>
              <a:rPr lang="en-GB" sz="1500" dirty="0" err="1">
                <a:latin typeface="Calibri"/>
                <a:ea typeface="Calibri"/>
                <a:cs typeface="Calibri"/>
                <a:sym typeface="Calibri"/>
              </a:rPr>
              <a:t>principalmente</a:t>
            </a:r>
            <a:r>
              <a:rPr lang="en-GB" sz="1500" dirty="0">
                <a:latin typeface="Calibri"/>
                <a:ea typeface="Calibri"/>
                <a:cs typeface="Calibri"/>
                <a:sym typeface="Calibri"/>
              </a:rPr>
              <a:t> </a:t>
            </a:r>
            <a:r>
              <a:rPr lang="en-GB" sz="1500" dirty="0" err="1">
                <a:latin typeface="Calibri"/>
                <a:ea typeface="Calibri"/>
                <a:cs typeface="Calibri"/>
                <a:sym typeface="Calibri"/>
              </a:rPr>
              <a:t>all'uso</a:t>
            </a:r>
            <a:r>
              <a:rPr lang="en-GB" sz="1500" dirty="0">
                <a:latin typeface="Calibri"/>
                <a:ea typeface="Calibri"/>
                <a:cs typeface="Calibri"/>
                <a:sym typeface="Calibri"/>
              </a:rPr>
              <a:t> di </a:t>
            </a:r>
            <a:r>
              <a:rPr lang="en-GB" sz="1500" dirty="0" err="1">
                <a:latin typeface="Calibri"/>
                <a:ea typeface="Calibri"/>
                <a:cs typeface="Calibri"/>
                <a:sym typeface="Calibri"/>
              </a:rPr>
              <a:t>fertilizzanti</a:t>
            </a:r>
            <a:r>
              <a:rPr lang="en-GB" sz="1500" dirty="0">
                <a:latin typeface="Calibri"/>
                <a:ea typeface="Calibri"/>
                <a:cs typeface="Calibri"/>
                <a:sym typeface="Calibri"/>
              </a:rPr>
              <a:t> e ad </a:t>
            </a:r>
            <a:r>
              <a:rPr lang="en-GB" sz="1500" dirty="0" err="1">
                <a:latin typeface="Calibri"/>
                <a:ea typeface="Calibri"/>
                <a:cs typeface="Calibri"/>
                <a:sym typeface="Calibri"/>
              </a:rPr>
              <a:t>altre</a:t>
            </a:r>
            <a:r>
              <a:rPr lang="en-GB" sz="1500" dirty="0">
                <a:latin typeface="Calibri"/>
                <a:ea typeface="Calibri"/>
                <a:cs typeface="Calibri"/>
                <a:sym typeface="Calibri"/>
              </a:rPr>
              <a:t> </a:t>
            </a:r>
            <a:r>
              <a:rPr lang="en-GB" sz="1500" dirty="0" err="1">
                <a:latin typeface="Calibri"/>
                <a:ea typeface="Calibri"/>
                <a:cs typeface="Calibri"/>
                <a:sym typeface="Calibri"/>
              </a:rPr>
              <a:t>attività</a:t>
            </a:r>
            <a:r>
              <a:rPr lang="en-GB" sz="1500" dirty="0">
                <a:latin typeface="Calibri"/>
                <a:ea typeface="Calibri"/>
                <a:cs typeface="Calibri"/>
                <a:sym typeface="Calibri"/>
              </a:rPr>
              <a:t> </a:t>
            </a:r>
            <a:r>
              <a:rPr lang="en-GB" sz="1500" dirty="0" err="1">
                <a:latin typeface="Calibri"/>
                <a:ea typeface="Calibri"/>
                <a:cs typeface="Calibri"/>
                <a:sym typeface="Calibri"/>
              </a:rPr>
              <a:t>umane</a:t>
            </a:r>
            <a:r>
              <a:rPr lang="en-GB" sz="1500" dirty="0">
                <a:latin typeface="Calibri"/>
                <a:ea typeface="Calibri"/>
                <a:cs typeface="Calibri"/>
                <a:sym typeface="Calibri"/>
              </a:rPr>
              <a:t>, </a:t>
            </a:r>
            <a:r>
              <a:rPr lang="en-GB" sz="1500" dirty="0" err="1">
                <a:latin typeface="Calibri"/>
                <a:ea typeface="Calibri"/>
                <a:cs typeface="Calibri"/>
                <a:sym typeface="Calibri"/>
              </a:rPr>
              <a:t>possono</a:t>
            </a:r>
            <a:r>
              <a:rPr lang="en-GB" sz="1500" dirty="0">
                <a:latin typeface="Calibri"/>
                <a:ea typeface="Calibri"/>
                <a:cs typeface="Calibri"/>
                <a:sym typeface="Calibri"/>
              </a:rPr>
              <a:t> </a:t>
            </a:r>
            <a:r>
              <a:rPr lang="en-GB" sz="1500" dirty="0" err="1">
                <a:latin typeface="Calibri"/>
                <a:ea typeface="Calibri"/>
                <a:cs typeface="Calibri"/>
                <a:sym typeface="Calibri"/>
              </a:rPr>
              <a:t>portare</a:t>
            </a:r>
            <a:r>
              <a:rPr lang="en-GB" sz="1500" dirty="0">
                <a:latin typeface="Calibri"/>
                <a:ea typeface="Calibri"/>
                <a:cs typeface="Calibri"/>
                <a:sym typeface="Calibri"/>
              </a:rPr>
              <a:t> a </a:t>
            </a:r>
            <a:r>
              <a:rPr lang="en-GB" sz="1500" dirty="0" err="1">
                <a:latin typeface="Calibri"/>
                <a:ea typeface="Calibri"/>
                <a:cs typeface="Calibri"/>
                <a:sym typeface="Calibri"/>
              </a:rPr>
              <a:t>conseguenze</a:t>
            </a:r>
            <a:r>
              <a:rPr lang="en-GB" sz="1500" dirty="0">
                <a:latin typeface="Calibri"/>
                <a:ea typeface="Calibri"/>
                <a:cs typeface="Calibri"/>
                <a:sym typeface="Calibri"/>
              </a:rPr>
              <a:t> </a:t>
            </a:r>
            <a:r>
              <a:rPr lang="en-GB" sz="1500" dirty="0" err="1">
                <a:latin typeface="Calibri"/>
                <a:ea typeface="Calibri"/>
                <a:cs typeface="Calibri"/>
                <a:sym typeface="Calibri"/>
              </a:rPr>
              <a:t>dannose</a:t>
            </a:r>
            <a:r>
              <a:rPr lang="en-GB" sz="1500" dirty="0">
                <a:latin typeface="Calibri"/>
                <a:ea typeface="Calibri"/>
                <a:cs typeface="Calibri"/>
                <a:sym typeface="Calibri"/>
              </a:rPr>
              <a:t> come </a:t>
            </a:r>
            <a:r>
              <a:rPr lang="en-GB" sz="1500" dirty="0" err="1">
                <a:latin typeface="Calibri"/>
                <a:ea typeface="Calibri"/>
                <a:cs typeface="Calibri"/>
                <a:sym typeface="Calibri"/>
              </a:rPr>
              <a:t>l'inquinamento</a:t>
            </a:r>
            <a:r>
              <a:rPr lang="en-GB" sz="1500" dirty="0">
                <a:latin typeface="Calibri"/>
                <a:ea typeface="Calibri"/>
                <a:cs typeface="Calibri"/>
                <a:sym typeface="Calibri"/>
              </a:rPr>
              <a:t> </a:t>
            </a:r>
            <a:r>
              <a:rPr lang="en-GB" sz="1500" dirty="0" err="1">
                <a:latin typeface="Calibri"/>
                <a:ea typeface="Calibri"/>
                <a:cs typeface="Calibri"/>
                <a:sym typeface="Calibri"/>
              </a:rPr>
              <a:t>delle</a:t>
            </a:r>
            <a:r>
              <a:rPr lang="en-GB" sz="1500" dirty="0">
                <a:latin typeface="Calibri"/>
                <a:ea typeface="Calibri"/>
                <a:cs typeface="Calibri"/>
                <a:sym typeface="Calibri"/>
              </a:rPr>
              <a:t> </a:t>
            </a:r>
            <a:r>
              <a:rPr lang="en-GB" sz="1500" dirty="0" err="1">
                <a:latin typeface="Calibri"/>
                <a:ea typeface="Calibri"/>
                <a:cs typeface="Calibri"/>
                <a:sym typeface="Calibri"/>
              </a:rPr>
              <a:t>acque</a:t>
            </a:r>
            <a:r>
              <a:rPr lang="en-GB" sz="1500" dirty="0">
                <a:latin typeface="Calibri"/>
                <a:ea typeface="Calibri"/>
                <a:cs typeface="Calibri"/>
                <a:sym typeface="Calibri"/>
              </a:rPr>
              <a:t> e la </a:t>
            </a:r>
            <a:r>
              <a:rPr lang="en-GB" sz="1500" dirty="0" err="1">
                <a:latin typeface="Calibri"/>
                <a:ea typeface="Calibri"/>
                <a:cs typeface="Calibri"/>
                <a:sym typeface="Calibri"/>
              </a:rPr>
              <a:t>perdita</a:t>
            </a:r>
            <a:r>
              <a:rPr lang="en-GB" sz="1500" dirty="0">
                <a:latin typeface="Calibri"/>
                <a:ea typeface="Calibri"/>
                <a:cs typeface="Calibri"/>
                <a:sym typeface="Calibri"/>
              </a:rPr>
              <a:t> di </a:t>
            </a:r>
            <a:r>
              <a:rPr lang="en-GB" sz="1500" dirty="0" err="1">
                <a:latin typeface="Calibri"/>
                <a:ea typeface="Calibri"/>
                <a:cs typeface="Calibri"/>
                <a:sym typeface="Calibri"/>
              </a:rPr>
              <a:t>biodiversità</a:t>
            </a:r>
            <a:r>
              <a:rPr lang="en-GB" sz="15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500"/>
              <a:buNone/>
            </a:pPr>
            <a:br>
              <a:rPr lang="en-GB" sz="1500" b="1" dirty="0">
                <a:latin typeface="Calibri"/>
                <a:ea typeface="Calibri"/>
                <a:cs typeface="Calibri"/>
                <a:sym typeface="Calibri"/>
              </a:rPr>
            </a:br>
            <a:r>
              <a:rPr lang="en-GB" sz="1500" b="1" dirty="0" err="1">
                <a:latin typeface="Calibri"/>
                <a:ea typeface="Calibri"/>
                <a:cs typeface="Calibri"/>
                <a:sym typeface="Calibri"/>
              </a:rPr>
              <a:t>Ciclo</a:t>
            </a:r>
            <a:r>
              <a:rPr lang="en-GB" sz="1500" b="1" dirty="0">
                <a:latin typeface="Calibri"/>
                <a:ea typeface="Calibri"/>
                <a:cs typeface="Calibri"/>
                <a:sym typeface="Calibri"/>
              </a:rPr>
              <a:t> </a:t>
            </a:r>
            <a:r>
              <a:rPr lang="en-GB" sz="1500" b="1" dirty="0" err="1">
                <a:latin typeface="Calibri"/>
                <a:ea typeface="Calibri"/>
                <a:cs typeface="Calibri"/>
                <a:sym typeface="Calibri"/>
              </a:rPr>
              <a:t>biogeochimico</a:t>
            </a:r>
            <a:r>
              <a:rPr lang="en-GB" sz="1500" b="1" dirty="0">
                <a:latin typeface="Calibri"/>
                <a:ea typeface="Calibri"/>
                <a:cs typeface="Calibri"/>
                <a:sym typeface="Calibri"/>
              </a:rPr>
              <a:t> del </a:t>
            </a:r>
            <a:r>
              <a:rPr lang="en-GB" sz="1500" b="1" dirty="0" err="1">
                <a:latin typeface="Calibri"/>
                <a:ea typeface="Calibri"/>
                <a:cs typeface="Calibri"/>
                <a:sym typeface="Calibri"/>
              </a:rPr>
              <a:t>fosforo</a:t>
            </a:r>
            <a:r>
              <a:rPr lang="en-GB" sz="1500" b="1" dirty="0">
                <a:latin typeface="Calibri"/>
                <a:ea typeface="Calibri"/>
                <a:cs typeface="Calibri"/>
                <a:sym typeface="Calibri"/>
              </a:rPr>
              <a:t>: </a:t>
            </a:r>
            <a:r>
              <a:rPr lang="en-GB" sz="1500" dirty="0" err="1">
                <a:latin typeface="Calibri"/>
                <a:ea typeface="Calibri"/>
                <a:cs typeface="Calibri"/>
                <a:sym typeface="Calibri"/>
              </a:rPr>
              <a:t>L'uso</a:t>
            </a:r>
            <a:r>
              <a:rPr lang="en-GB" sz="1500" dirty="0">
                <a:latin typeface="Calibri"/>
                <a:ea typeface="Calibri"/>
                <a:cs typeface="Calibri"/>
                <a:sym typeface="Calibri"/>
              </a:rPr>
              <a:t> </a:t>
            </a:r>
            <a:r>
              <a:rPr lang="en-GB" sz="1500" dirty="0" err="1">
                <a:latin typeface="Calibri"/>
                <a:ea typeface="Calibri"/>
                <a:cs typeface="Calibri"/>
                <a:sym typeface="Calibri"/>
              </a:rPr>
              <a:t>eccessivo</a:t>
            </a:r>
            <a:r>
              <a:rPr lang="en-GB" sz="1500" dirty="0">
                <a:latin typeface="Calibri"/>
                <a:ea typeface="Calibri"/>
                <a:cs typeface="Calibri"/>
                <a:sym typeface="Calibri"/>
              </a:rPr>
              <a:t> di </a:t>
            </a:r>
            <a:r>
              <a:rPr lang="en-GB" sz="1500" dirty="0" err="1">
                <a:latin typeface="Calibri"/>
                <a:ea typeface="Calibri"/>
                <a:cs typeface="Calibri"/>
                <a:sym typeface="Calibri"/>
              </a:rPr>
              <a:t>fosforo</a:t>
            </a:r>
            <a:r>
              <a:rPr lang="en-GB" sz="1500" dirty="0">
                <a:latin typeface="Calibri"/>
                <a:ea typeface="Calibri"/>
                <a:cs typeface="Calibri"/>
                <a:sym typeface="Calibri"/>
              </a:rPr>
              <a:t> in </a:t>
            </a:r>
            <a:r>
              <a:rPr lang="en-GB" sz="1500" dirty="0" err="1">
                <a:latin typeface="Calibri"/>
                <a:ea typeface="Calibri"/>
                <a:cs typeface="Calibri"/>
                <a:sym typeface="Calibri"/>
              </a:rPr>
              <a:t>agricoltura</a:t>
            </a:r>
            <a:r>
              <a:rPr lang="en-GB" sz="1500" dirty="0">
                <a:latin typeface="Calibri"/>
                <a:ea typeface="Calibri"/>
                <a:cs typeface="Calibri"/>
                <a:sym typeface="Calibri"/>
              </a:rPr>
              <a:t> e in </a:t>
            </a:r>
            <a:r>
              <a:rPr lang="en-GB" sz="1500" dirty="0" err="1">
                <a:latin typeface="Calibri"/>
                <a:ea typeface="Calibri"/>
                <a:cs typeface="Calibri"/>
                <a:sym typeface="Calibri"/>
              </a:rPr>
              <a:t>altre</a:t>
            </a:r>
            <a:r>
              <a:rPr lang="en-GB" sz="1500" dirty="0">
                <a:latin typeface="Calibri"/>
                <a:ea typeface="Calibri"/>
                <a:cs typeface="Calibri"/>
                <a:sym typeface="Calibri"/>
              </a:rPr>
              <a:t> </a:t>
            </a:r>
            <a:r>
              <a:rPr lang="en-GB" sz="1500" dirty="0" err="1">
                <a:latin typeface="Calibri"/>
                <a:ea typeface="Calibri"/>
                <a:cs typeface="Calibri"/>
                <a:sym typeface="Calibri"/>
              </a:rPr>
              <a:t>industrie</a:t>
            </a:r>
            <a:r>
              <a:rPr lang="en-GB" sz="1500" dirty="0">
                <a:latin typeface="Calibri"/>
                <a:ea typeface="Calibri"/>
                <a:cs typeface="Calibri"/>
                <a:sym typeface="Calibri"/>
              </a:rPr>
              <a:t> </a:t>
            </a:r>
            <a:r>
              <a:rPr lang="en-GB" sz="1500" dirty="0" err="1">
                <a:latin typeface="Calibri"/>
                <a:ea typeface="Calibri"/>
                <a:cs typeface="Calibri"/>
                <a:sym typeface="Calibri"/>
              </a:rPr>
              <a:t>può</a:t>
            </a:r>
            <a:r>
              <a:rPr lang="en-GB" sz="1500" dirty="0">
                <a:latin typeface="Calibri"/>
                <a:ea typeface="Calibri"/>
                <a:cs typeface="Calibri"/>
                <a:sym typeface="Calibri"/>
              </a:rPr>
              <a:t> </a:t>
            </a:r>
            <a:r>
              <a:rPr lang="en-GB" sz="1500" dirty="0" err="1">
                <a:latin typeface="Calibri"/>
                <a:ea typeface="Calibri"/>
                <a:cs typeface="Calibri"/>
                <a:sym typeface="Calibri"/>
              </a:rPr>
              <a:t>provocare</a:t>
            </a:r>
            <a:r>
              <a:rPr lang="en-GB" sz="1500" dirty="0">
                <a:latin typeface="Calibri"/>
                <a:ea typeface="Calibri"/>
                <a:cs typeface="Calibri"/>
                <a:sym typeface="Calibri"/>
              </a:rPr>
              <a:t> </a:t>
            </a:r>
            <a:r>
              <a:rPr lang="en-GB" sz="1500" dirty="0" err="1">
                <a:latin typeface="Calibri"/>
                <a:ea typeface="Calibri"/>
                <a:cs typeface="Calibri"/>
                <a:sym typeface="Calibri"/>
              </a:rPr>
              <a:t>l'inquinamento</a:t>
            </a:r>
            <a:r>
              <a:rPr lang="en-GB" sz="1500" dirty="0">
                <a:latin typeface="Calibri"/>
                <a:ea typeface="Calibri"/>
                <a:cs typeface="Calibri"/>
                <a:sym typeface="Calibri"/>
              </a:rPr>
              <a:t> </a:t>
            </a:r>
            <a:r>
              <a:rPr lang="en-GB" sz="1500" dirty="0" err="1">
                <a:latin typeface="Calibri"/>
                <a:ea typeface="Calibri"/>
                <a:cs typeface="Calibri"/>
                <a:sym typeface="Calibri"/>
              </a:rPr>
              <a:t>dell'acqua</a:t>
            </a:r>
            <a:r>
              <a:rPr lang="en-GB" sz="1500" dirty="0">
                <a:latin typeface="Calibri"/>
                <a:ea typeface="Calibri"/>
                <a:cs typeface="Calibri"/>
                <a:sym typeface="Calibri"/>
              </a:rPr>
              <a:t> e </a:t>
            </a:r>
            <a:r>
              <a:rPr lang="en-GB" sz="1500" dirty="0" err="1">
                <a:latin typeface="Calibri"/>
                <a:ea typeface="Calibri"/>
                <a:cs typeface="Calibri"/>
                <a:sym typeface="Calibri"/>
              </a:rPr>
              <a:t>dell'ecosistema</a:t>
            </a:r>
            <a:r>
              <a:rPr lang="en-GB" sz="1500" dirty="0">
                <a:latin typeface="Calibri"/>
                <a:ea typeface="Calibri"/>
                <a:cs typeface="Calibri"/>
                <a:sym typeface="Calibri"/>
              </a:rPr>
              <a:t>, </a:t>
            </a:r>
            <a:r>
              <a:rPr lang="en-GB" sz="1500" dirty="0" err="1">
                <a:latin typeface="Calibri"/>
                <a:ea typeface="Calibri"/>
                <a:cs typeface="Calibri"/>
                <a:sym typeface="Calibri"/>
              </a:rPr>
              <a:t>nonché</a:t>
            </a:r>
            <a:r>
              <a:rPr lang="en-GB" sz="1500" dirty="0">
                <a:latin typeface="Calibri"/>
                <a:ea typeface="Calibri"/>
                <a:cs typeface="Calibri"/>
                <a:sym typeface="Calibri"/>
              </a:rPr>
              <a:t> </a:t>
            </a:r>
            <a:r>
              <a:rPr lang="en-GB" sz="1500" dirty="0" err="1">
                <a:latin typeface="Calibri"/>
                <a:ea typeface="Calibri"/>
                <a:cs typeface="Calibri"/>
                <a:sym typeface="Calibri"/>
              </a:rPr>
              <a:t>l'interruzione</a:t>
            </a:r>
            <a:r>
              <a:rPr lang="en-GB" sz="1500" dirty="0">
                <a:latin typeface="Calibri"/>
                <a:ea typeface="Calibri"/>
                <a:cs typeface="Calibri"/>
                <a:sym typeface="Calibri"/>
              </a:rPr>
              <a:t> </a:t>
            </a:r>
            <a:r>
              <a:rPr lang="en-GB" sz="1500" dirty="0" err="1">
                <a:latin typeface="Calibri"/>
                <a:ea typeface="Calibri"/>
                <a:cs typeface="Calibri"/>
                <a:sym typeface="Calibri"/>
              </a:rPr>
              <a:t>dei</a:t>
            </a:r>
            <a:r>
              <a:rPr lang="en-GB" sz="1500" dirty="0">
                <a:latin typeface="Calibri"/>
                <a:ea typeface="Calibri"/>
                <a:cs typeface="Calibri"/>
                <a:sym typeface="Calibri"/>
              </a:rPr>
              <a:t> </a:t>
            </a:r>
            <a:r>
              <a:rPr lang="en-GB" sz="1500" dirty="0" err="1">
                <a:latin typeface="Calibri"/>
                <a:ea typeface="Calibri"/>
                <a:cs typeface="Calibri"/>
                <a:sym typeface="Calibri"/>
              </a:rPr>
              <a:t>cicli</a:t>
            </a:r>
            <a:r>
              <a:rPr lang="en-GB" sz="1500" dirty="0">
                <a:latin typeface="Calibri"/>
                <a:ea typeface="Calibri"/>
                <a:cs typeface="Calibri"/>
                <a:sym typeface="Calibri"/>
              </a:rPr>
              <a:t> </a:t>
            </a:r>
            <a:r>
              <a:rPr lang="en-GB" sz="1500" dirty="0" err="1">
                <a:latin typeface="Calibri"/>
                <a:ea typeface="Calibri"/>
                <a:cs typeface="Calibri"/>
                <a:sym typeface="Calibri"/>
              </a:rPr>
              <a:t>biogeochimici</a:t>
            </a:r>
            <a:r>
              <a:rPr lang="en-GB" sz="15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500"/>
              <a:buNone/>
            </a:pPr>
            <a:br>
              <a:rPr lang="en-GB" sz="1500" b="1" dirty="0">
                <a:latin typeface="Calibri"/>
                <a:ea typeface="Calibri"/>
                <a:cs typeface="Calibri"/>
                <a:sym typeface="Calibri"/>
              </a:rPr>
            </a:br>
            <a:r>
              <a:rPr lang="en-GB" sz="1500" b="1" dirty="0">
                <a:latin typeface="Calibri"/>
                <a:ea typeface="Calibri"/>
                <a:cs typeface="Calibri"/>
                <a:sym typeface="Calibri"/>
              </a:rPr>
              <a:t>Uso </a:t>
            </a:r>
            <a:r>
              <a:rPr lang="en-GB" sz="1500" b="1" dirty="0" err="1">
                <a:latin typeface="Calibri"/>
                <a:ea typeface="Calibri"/>
                <a:cs typeface="Calibri"/>
                <a:sym typeface="Calibri"/>
              </a:rPr>
              <a:t>dell'acqua</a:t>
            </a:r>
            <a:r>
              <a:rPr lang="en-GB" sz="1500" b="1" dirty="0">
                <a:latin typeface="Calibri"/>
                <a:ea typeface="Calibri"/>
                <a:cs typeface="Calibri"/>
                <a:sym typeface="Calibri"/>
              </a:rPr>
              <a:t> dolce: </a:t>
            </a:r>
            <a:r>
              <a:rPr lang="en-GB" sz="1500" dirty="0" err="1">
                <a:latin typeface="Calibri"/>
                <a:ea typeface="Calibri"/>
                <a:cs typeface="Calibri"/>
                <a:sym typeface="Calibri"/>
              </a:rPr>
              <a:t>L'eccessivo</a:t>
            </a:r>
            <a:r>
              <a:rPr lang="en-GB" sz="1500" dirty="0">
                <a:latin typeface="Calibri"/>
                <a:ea typeface="Calibri"/>
                <a:cs typeface="Calibri"/>
                <a:sym typeface="Calibri"/>
              </a:rPr>
              <a:t> </a:t>
            </a:r>
            <a:r>
              <a:rPr lang="en-GB" sz="1500" dirty="0" err="1">
                <a:latin typeface="Calibri"/>
                <a:ea typeface="Calibri"/>
                <a:cs typeface="Calibri"/>
                <a:sym typeface="Calibri"/>
              </a:rPr>
              <a:t>sfruttamento</a:t>
            </a:r>
            <a:r>
              <a:rPr lang="en-GB" sz="1500" dirty="0">
                <a:latin typeface="Calibri"/>
                <a:ea typeface="Calibri"/>
                <a:cs typeface="Calibri"/>
                <a:sym typeface="Calibri"/>
              </a:rPr>
              <a:t> </a:t>
            </a:r>
            <a:r>
              <a:rPr lang="en-GB" sz="1500" dirty="0" err="1">
                <a:latin typeface="Calibri"/>
                <a:ea typeface="Calibri"/>
                <a:cs typeface="Calibri"/>
                <a:sym typeface="Calibri"/>
              </a:rPr>
              <a:t>delle</a:t>
            </a:r>
            <a:r>
              <a:rPr lang="en-GB" sz="1500" dirty="0">
                <a:latin typeface="Calibri"/>
                <a:ea typeface="Calibri"/>
                <a:cs typeface="Calibri"/>
                <a:sym typeface="Calibri"/>
              </a:rPr>
              <a:t> </a:t>
            </a:r>
            <a:r>
              <a:rPr lang="en-GB" sz="1500" dirty="0" err="1">
                <a:latin typeface="Calibri"/>
                <a:ea typeface="Calibri"/>
                <a:cs typeface="Calibri"/>
                <a:sym typeface="Calibri"/>
              </a:rPr>
              <a:t>risorse</a:t>
            </a:r>
            <a:r>
              <a:rPr lang="en-GB" sz="1500" dirty="0">
                <a:latin typeface="Calibri"/>
                <a:ea typeface="Calibri"/>
                <a:cs typeface="Calibri"/>
                <a:sym typeface="Calibri"/>
              </a:rPr>
              <a:t> </a:t>
            </a:r>
            <a:r>
              <a:rPr lang="en-GB" sz="1500" dirty="0" err="1">
                <a:latin typeface="Calibri"/>
                <a:ea typeface="Calibri"/>
                <a:cs typeface="Calibri"/>
                <a:sym typeface="Calibri"/>
              </a:rPr>
              <a:t>d'acqua</a:t>
            </a:r>
            <a:r>
              <a:rPr lang="en-GB" sz="1500" dirty="0">
                <a:latin typeface="Calibri"/>
                <a:ea typeface="Calibri"/>
                <a:cs typeface="Calibri"/>
                <a:sym typeface="Calibri"/>
              </a:rPr>
              <a:t> dolce </a:t>
            </a:r>
            <a:r>
              <a:rPr lang="en-GB" sz="1500" dirty="0" err="1">
                <a:latin typeface="Calibri"/>
                <a:ea typeface="Calibri"/>
                <a:cs typeface="Calibri"/>
                <a:sym typeface="Calibri"/>
              </a:rPr>
              <a:t>può</a:t>
            </a:r>
            <a:r>
              <a:rPr lang="en-GB" sz="1500" dirty="0">
                <a:latin typeface="Calibri"/>
                <a:ea typeface="Calibri"/>
                <a:cs typeface="Calibri"/>
                <a:sym typeface="Calibri"/>
              </a:rPr>
              <a:t> </a:t>
            </a:r>
            <a:r>
              <a:rPr lang="en-GB" sz="1500" dirty="0" err="1">
                <a:latin typeface="Calibri"/>
                <a:ea typeface="Calibri"/>
                <a:cs typeface="Calibri"/>
                <a:sym typeface="Calibri"/>
              </a:rPr>
              <a:t>portare</a:t>
            </a:r>
            <a:r>
              <a:rPr lang="en-GB" sz="1500" dirty="0">
                <a:latin typeface="Calibri"/>
                <a:ea typeface="Calibri"/>
                <a:cs typeface="Calibri"/>
                <a:sym typeface="Calibri"/>
              </a:rPr>
              <a:t> a </a:t>
            </a:r>
            <a:r>
              <a:rPr lang="en-GB" sz="1500" dirty="0" err="1">
                <a:latin typeface="Calibri"/>
                <a:ea typeface="Calibri"/>
                <a:cs typeface="Calibri"/>
                <a:sym typeface="Calibri"/>
              </a:rPr>
              <a:t>scarsità</a:t>
            </a:r>
            <a:r>
              <a:rPr lang="en-GB" sz="1500" dirty="0">
                <a:latin typeface="Calibri"/>
                <a:ea typeface="Calibri"/>
                <a:cs typeface="Calibri"/>
                <a:sym typeface="Calibri"/>
              </a:rPr>
              <a:t> </a:t>
            </a:r>
            <a:r>
              <a:rPr lang="en-GB" sz="1500" dirty="0" err="1">
                <a:latin typeface="Calibri"/>
                <a:ea typeface="Calibri"/>
                <a:cs typeface="Calibri"/>
                <a:sym typeface="Calibri"/>
              </a:rPr>
              <a:t>d'acqua</a:t>
            </a:r>
            <a:r>
              <a:rPr lang="en-GB" sz="1500" dirty="0">
                <a:latin typeface="Calibri"/>
                <a:ea typeface="Calibri"/>
                <a:cs typeface="Calibri"/>
                <a:sym typeface="Calibri"/>
              </a:rPr>
              <a:t>, </a:t>
            </a:r>
            <a:r>
              <a:rPr lang="en-GB" sz="1500" dirty="0" err="1">
                <a:latin typeface="Calibri"/>
                <a:ea typeface="Calibri"/>
                <a:cs typeface="Calibri"/>
                <a:sym typeface="Calibri"/>
              </a:rPr>
              <a:t>conflitti</a:t>
            </a:r>
            <a:r>
              <a:rPr lang="en-GB" sz="1500" dirty="0">
                <a:latin typeface="Calibri"/>
                <a:ea typeface="Calibri"/>
                <a:cs typeface="Calibri"/>
                <a:sym typeface="Calibri"/>
              </a:rPr>
              <a:t> </a:t>
            </a:r>
            <a:r>
              <a:rPr lang="en-GB" sz="1500" dirty="0" err="1">
                <a:latin typeface="Calibri"/>
                <a:ea typeface="Calibri"/>
                <a:cs typeface="Calibri"/>
                <a:sym typeface="Calibri"/>
              </a:rPr>
              <a:t>legati</a:t>
            </a:r>
            <a:r>
              <a:rPr lang="en-GB" sz="1500" dirty="0">
                <a:latin typeface="Calibri"/>
                <a:ea typeface="Calibri"/>
                <a:cs typeface="Calibri"/>
                <a:sym typeface="Calibri"/>
              </a:rPr>
              <a:t> </a:t>
            </a:r>
            <a:r>
              <a:rPr lang="en-GB" sz="1500" dirty="0" err="1">
                <a:latin typeface="Calibri"/>
                <a:ea typeface="Calibri"/>
                <a:cs typeface="Calibri"/>
                <a:sym typeface="Calibri"/>
              </a:rPr>
              <a:t>all'acqua</a:t>
            </a:r>
            <a:r>
              <a:rPr lang="en-GB" sz="1500" dirty="0">
                <a:latin typeface="Calibri"/>
                <a:ea typeface="Calibri"/>
                <a:cs typeface="Calibri"/>
                <a:sym typeface="Calibri"/>
              </a:rPr>
              <a:t> e </a:t>
            </a:r>
            <a:r>
              <a:rPr lang="en-GB" sz="1500" dirty="0" err="1">
                <a:latin typeface="Calibri"/>
                <a:ea typeface="Calibri"/>
                <a:cs typeface="Calibri"/>
                <a:sym typeface="Calibri"/>
              </a:rPr>
              <a:t>impatti</a:t>
            </a:r>
            <a:r>
              <a:rPr lang="en-GB" sz="1500" dirty="0">
                <a:latin typeface="Calibri"/>
                <a:ea typeface="Calibri"/>
                <a:cs typeface="Calibri"/>
                <a:sym typeface="Calibri"/>
              </a:rPr>
              <a:t> </a:t>
            </a:r>
            <a:r>
              <a:rPr lang="en-GB" sz="1500" dirty="0" err="1">
                <a:latin typeface="Calibri"/>
                <a:ea typeface="Calibri"/>
                <a:cs typeface="Calibri"/>
                <a:sym typeface="Calibri"/>
              </a:rPr>
              <a:t>sugli</a:t>
            </a:r>
            <a:r>
              <a:rPr lang="en-GB" sz="1500" dirty="0">
                <a:latin typeface="Calibri"/>
                <a:ea typeface="Calibri"/>
                <a:cs typeface="Calibri"/>
                <a:sym typeface="Calibri"/>
              </a:rPr>
              <a:t> </a:t>
            </a:r>
            <a:r>
              <a:rPr lang="en-GB" sz="1500" dirty="0" err="1">
                <a:latin typeface="Calibri"/>
                <a:ea typeface="Calibri"/>
                <a:cs typeface="Calibri"/>
                <a:sym typeface="Calibri"/>
              </a:rPr>
              <a:t>ecosistemi</a:t>
            </a:r>
            <a:r>
              <a:rPr lang="en-GB" sz="1500" dirty="0">
                <a:latin typeface="Calibri"/>
                <a:ea typeface="Calibri"/>
                <a:cs typeface="Calibri"/>
                <a:sym typeface="Calibri"/>
              </a:rPr>
              <a:t> </a:t>
            </a:r>
            <a:r>
              <a:rPr lang="en-GB" sz="1500" dirty="0" err="1">
                <a:latin typeface="Calibri"/>
                <a:ea typeface="Calibri"/>
                <a:cs typeface="Calibri"/>
                <a:sym typeface="Calibri"/>
              </a:rPr>
              <a:t>acquatici</a:t>
            </a:r>
            <a:r>
              <a:rPr lang="en-GB" sz="15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500"/>
              <a:buNone/>
            </a:pPr>
            <a:br>
              <a:rPr lang="en-GB" sz="1500" b="1" dirty="0">
                <a:latin typeface="Calibri"/>
                <a:ea typeface="Calibri"/>
                <a:cs typeface="Calibri"/>
                <a:sym typeface="Calibri"/>
              </a:rPr>
            </a:br>
            <a:r>
              <a:rPr lang="en-GB" sz="1500" b="1" dirty="0">
                <a:latin typeface="Calibri"/>
                <a:ea typeface="Calibri"/>
                <a:cs typeface="Calibri"/>
                <a:sym typeface="Calibri"/>
              </a:rPr>
              <a:t>Cambiamento </a:t>
            </a:r>
            <a:r>
              <a:rPr lang="en-GB" sz="1500" b="1" dirty="0" err="1">
                <a:latin typeface="Calibri"/>
                <a:ea typeface="Calibri"/>
                <a:cs typeface="Calibri"/>
                <a:sym typeface="Calibri"/>
              </a:rPr>
              <a:t>dell'uso</a:t>
            </a:r>
            <a:r>
              <a:rPr lang="en-GB" sz="1500" b="1" dirty="0">
                <a:latin typeface="Calibri"/>
                <a:ea typeface="Calibri"/>
                <a:cs typeface="Calibri"/>
                <a:sym typeface="Calibri"/>
              </a:rPr>
              <a:t> del </a:t>
            </a:r>
            <a:r>
              <a:rPr lang="en-GB" sz="1500" b="1" dirty="0" err="1">
                <a:latin typeface="Calibri"/>
                <a:ea typeface="Calibri"/>
                <a:cs typeface="Calibri"/>
                <a:sym typeface="Calibri"/>
              </a:rPr>
              <a:t>suolo</a:t>
            </a:r>
            <a:r>
              <a:rPr lang="en-GB" sz="1500" b="1" dirty="0">
                <a:latin typeface="Calibri"/>
                <a:ea typeface="Calibri"/>
                <a:cs typeface="Calibri"/>
                <a:sym typeface="Calibri"/>
              </a:rPr>
              <a:t>: </a:t>
            </a:r>
            <a:r>
              <a:rPr lang="en-GB" sz="1500" dirty="0">
                <a:latin typeface="Calibri"/>
                <a:ea typeface="Calibri"/>
                <a:cs typeface="Calibri"/>
                <a:sym typeface="Calibri"/>
              </a:rPr>
              <a:t>La </a:t>
            </a:r>
            <a:r>
              <a:rPr lang="en-GB" sz="1500" dirty="0" err="1">
                <a:latin typeface="Calibri"/>
                <a:ea typeface="Calibri"/>
                <a:cs typeface="Calibri"/>
                <a:sym typeface="Calibri"/>
              </a:rPr>
              <a:t>deforestazione</a:t>
            </a:r>
            <a:r>
              <a:rPr lang="en-GB" sz="1500" dirty="0">
                <a:latin typeface="Calibri"/>
                <a:ea typeface="Calibri"/>
                <a:cs typeface="Calibri"/>
                <a:sym typeface="Calibri"/>
              </a:rPr>
              <a:t>, </a:t>
            </a:r>
            <a:r>
              <a:rPr lang="en-GB" sz="1500" dirty="0" err="1">
                <a:latin typeface="Calibri"/>
                <a:ea typeface="Calibri"/>
                <a:cs typeface="Calibri"/>
                <a:sym typeface="Calibri"/>
              </a:rPr>
              <a:t>l'urbanizzazione</a:t>
            </a:r>
            <a:r>
              <a:rPr lang="en-GB" sz="1500" dirty="0">
                <a:latin typeface="Calibri"/>
                <a:ea typeface="Calibri"/>
                <a:cs typeface="Calibri"/>
                <a:sym typeface="Calibri"/>
              </a:rPr>
              <a:t> e </a:t>
            </a:r>
            <a:r>
              <a:rPr lang="en-GB" sz="1500" dirty="0" err="1">
                <a:latin typeface="Calibri"/>
                <a:ea typeface="Calibri"/>
                <a:cs typeface="Calibri"/>
                <a:sym typeface="Calibri"/>
              </a:rPr>
              <a:t>altri</a:t>
            </a:r>
            <a:r>
              <a:rPr lang="en-GB" sz="1500" dirty="0">
                <a:latin typeface="Calibri"/>
                <a:ea typeface="Calibri"/>
                <a:cs typeface="Calibri"/>
                <a:sym typeface="Calibri"/>
              </a:rPr>
              <a:t> </a:t>
            </a:r>
            <a:r>
              <a:rPr lang="en-GB" sz="1500" dirty="0" err="1">
                <a:latin typeface="Calibri"/>
                <a:ea typeface="Calibri"/>
                <a:cs typeface="Calibri"/>
                <a:sym typeface="Calibri"/>
              </a:rPr>
              <a:t>cambiamenti</a:t>
            </a:r>
            <a:r>
              <a:rPr lang="en-GB" sz="1500" dirty="0">
                <a:latin typeface="Calibri"/>
                <a:ea typeface="Calibri"/>
                <a:cs typeface="Calibri"/>
                <a:sym typeface="Calibri"/>
              </a:rPr>
              <a:t> </a:t>
            </a:r>
            <a:r>
              <a:rPr lang="en-GB" sz="1500" dirty="0" err="1">
                <a:latin typeface="Calibri"/>
                <a:ea typeface="Calibri"/>
                <a:cs typeface="Calibri"/>
                <a:sym typeface="Calibri"/>
              </a:rPr>
              <a:t>nell'uso</a:t>
            </a:r>
            <a:r>
              <a:rPr lang="en-GB" sz="1500" dirty="0">
                <a:latin typeface="Calibri"/>
                <a:ea typeface="Calibri"/>
                <a:cs typeface="Calibri"/>
                <a:sym typeface="Calibri"/>
              </a:rPr>
              <a:t> del </a:t>
            </a:r>
            <a:r>
              <a:rPr lang="en-GB" sz="1500" dirty="0" err="1">
                <a:latin typeface="Calibri"/>
                <a:ea typeface="Calibri"/>
                <a:cs typeface="Calibri"/>
                <a:sym typeface="Calibri"/>
              </a:rPr>
              <a:t>suolo</a:t>
            </a:r>
            <a:r>
              <a:rPr lang="en-GB" sz="1500" dirty="0">
                <a:latin typeface="Calibri"/>
                <a:ea typeface="Calibri"/>
                <a:cs typeface="Calibri"/>
                <a:sym typeface="Calibri"/>
              </a:rPr>
              <a:t> </a:t>
            </a:r>
            <a:r>
              <a:rPr lang="en-GB" sz="1500" dirty="0" err="1">
                <a:latin typeface="Calibri"/>
                <a:ea typeface="Calibri"/>
                <a:cs typeface="Calibri"/>
                <a:sym typeface="Calibri"/>
              </a:rPr>
              <a:t>possono</a:t>
            </a:r>
            <a:r>
              <a:rPr lang="en-GB" sz="1500" dirty="0">
                <a:latin typeface="Calibri"/>
                <a:ea typeface="Calibri"/>
                <a:cs typeface="Calibri"/>
                <a:sym typeface="Calibri"/>
              </a:rPr>
              <a:t> </a:t>
            </a:r>
            <a:r>
              <a:rPr lang="en-GB" sz="1500" dirty="0" err="1">
                <a:latin typeface="Calibri"/>
                <a:ea typeface="Calibri"/>
                <a:cs typeface="Calibri"/>
                <a:sym typeface="Calibri"/>
              </a:rPr>
              <a:t>causare</a:t>
            </a:r>
            <a:r>
              <a:rPr lang="en-GB" sz="1500" dirty="0">
                <a:latin typeface="Calibri"/>
                <a:ea typeface="Calibri"/>
                <a:cs typeface="Calibri"/>
                <a:sym typeface="Calibri"/>
              </a:rPr>
              <a:t> la </a:t>
            </a:r>
            <a:r>
              <a:rPr lang="en-GB" sz="1500" dirty="0" err="1">
                <a:latin typeface="Calibri"/>
                <a:ea typeface="Calibri"/>
                <a:cs typeface="Calibri"/>
                <a:sym typeface="Calibri"/>
              </a:rPr>
              <a:t>perdita</a:t>
            </a:r>
            <a:r>
              <a:rPr lang="en-GB" sz="1500" dirty="0">
                <a:latin typeface="Calibri"/>
                <a:ea typeface="Calibri"/>
                <a:cs typeface="Calibri"/>
                <a:sym typeface="Calibri"/>
              </a:rPr>
              <a:t> di habitat </a:t>
            </a:r>
            <a:r>
              <a:rPr lang="en-GB" sz="1500" dirty="0" err="1">
                <a:latin typeface="Calibri"/>
                <a:ea typeface="Calibri"/>
                <a:cs typeface="Calibri"/>
                <a:sym typeface="Calibri"/>
              </a:rPr>
              <a:t>naturali</a:t>
            </a:r>
            <a:r>
              <a:rPr lang="en-GB" sz="1500" dirty="0">
                <a:latin typeface="Calibri"/>
                <a:ea typeface="Calibri"/>
                <a:cs typeface="Calibri"/>
                <a:sym typeface="Calibri"/>
              </a:rPr>
              <a:t>, la </a:t>
            </a:r>
            <a:r>
              <a:rPr lang="en-GB" sz="1500" dirty="0" err="1">
                <a:latin typeface="Calibri"/>
                <a:ea typeface="Calibri"/>
                <a:cs typeface="Calibri"/>
                <a:sym typeface="Calibri"/>
              </a:rPr>
              <a:t>riduzione</a:t>
            </a:r>
            <a:r>
              <a:rPr lang="en-GB" sz="1500" dirty="0">
                <a:latin typeface="Calibri"/>
                <a:ea typeface="Calibri"/>
                <a:cs typeface="Calibri"/>
                <a:sym typeface="Calibri"/>
              </a:rPr>
              <a:t> </a:t>
            </a:r>
            <a:r>
              <a:rPr lang="en-GB" sz="1500" dirty="0" err="1">
                <a:latin typeface="Calibri"/>
                <a:ea typeface="Calibri"/>
                <a:cs typeface="Calibri"/>
                <a:sym typeface="Calibri"/>
              </a:rPr>
              <a:t>della</a:t>
            </a:r>
            <a:r>
              <a:rPr lang="en-GB" sz="1500" dirty="0">
                <a:latin typeface="Calibri"/>
                <a:ea typeface="Calibri"/>
                <a:cs typeface="Calibri"/>
                <a:sym typeface="Calibri"/>
              </a:rPr>
              <a:t> </a:t>
            </a:r>
            <a:r>
              <a:rPr lang="en-GB" sz="1500" dirty="0" err="1">
                <a:latin typeface="Calibri"/>
                <a:ea typeface="Calibri"/>
                <a:cs typeface="Calibri"/>
                <a:sym typeface="Calibri"/>
              </a:rPr>
              <a:t>biodiversità</a:t>
            </a:r>
            <a:r>
              <a:rPr lang="en-GB" sz="1500" dirty="0">
                <a:latin typeface="Calibri"/>
                <a:ea typeface="Calibri"/>
                <a:cs typeface="Calibri"/>
                <a:sym typeface="Calibri"/>
              </a:rPr>
              <a:t> e </a:t>
            </a:r>
            <a:r>
              <a:rPr lang="en-GB" sz="1500" dirty="0" err="1">
                <a:latin typeface="Calibri"/>
                <a:ea typeface="Calibri"/>
                <a:cs typeface="Calibri"/>
                <a:sym typeface="Calibri"/>
              </a:rPr>
              <a:t>l'interruzione</a:t>
            </a:r>
            <a:r>
              <a:rPr lang="en-GB" sz="1500" dirty="0">
                <a:latin typeface="Calibri"/>
                <a:ea typeface="Calibri"/>
                <a:cs typeface="Calibri"/>
                <a:sym typeface="Calibri"/>
              </a:rPr>
              <a:t> </a:t>
            </a:r>
            <a:r>
              <a:rPr lang="en-GB" sz="1500" dirty="0" err="1">
                <a:latin typeface="Calibri"/>
                <a:ea typeface="Calibri"/>
                <a:cs typeface="Calibri"/>
                <a:sym typeface="Calibri"/>
              </a:rPr>
              <a:t>dei</a:t>
            </a:r>
            <a:r>
              <a:rPr lang="en-GB" sz="1500" dirty="0">
                <a:latin typeface="Calibri"/>
                <a:ea typeface="Calibri"/>
                <a:cs typeface="Calibri"/>
                <a:sym typeface="Calibri"/>
              </a:rPr>
              <a:t> </a:t>
            </a:r>
            <a:r>
              <a:rPr lang="en-GB" sz="1500" dirty="0" err="1">
                <a:latin typeface="Calibri"/>
                <a:ea typeface="Calibri"/>
                <a:cs typeface="Calibri"/>
                <a:sym typeface="Calibri"/>
              </a:rPr>
              <a:t>cicli</a:t>
            </a:r>
            <a:r>
              <a:rPr lang="en-GB" sz="1500" dirty="0">
                <a:latin typeface="Calibri"/>
                <a:ea typeface="Calibri"/>
                <a:cs typeface="Calibri"/>
                <a:sym typeface="Calibri"/>
              </a:rPr>
              <a:t> </a:t>
            </a:r>
            <a:r>
              <a:rPr lang="en-GB" sz="1500" dirty="0" err="1">
                <a:latin typeface="Calibri"/>
                <a:ea typeface="Calibri"/>
                <a:cs typeface="Calibri"/>
                <a:sym typeface="Calibri"/>
              </a:rPr>
              <a:t>biogeochimici</a:t>
            </a:r>
            <a:r>
              <a:rPr lang="en-GB" sz="15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500"/>
              <a:buNone/>
            </a:pPr>
            <a:br>
              <a:rPr lang="en-GB" sz="1500" b="1" dirty="0">
                <a:latin typeface="Calibri"/>
                <a:ea typeface="Calibri"/>
                <a:cs typeface="Calibri"/>
                <a:sym typeface="Calibri"/>
              </a:rPr>
            </a:br>
            <a:r>
              <a:rPr lang="en-GB" sz="1500" b="1" dirty="0" err="1">
                <a:latin typeface="Calibri"/>
                <a:ea typeface="Calibri"/>
                <a:cs typeface="Calibri"/>
                <a:sym typeface="Calibri"/>
              </a:rPr>
              <a:t>Inquinamento</a:t>
            </a:r>
            <a:r>
              <a:rPr lang="en-GB" sz="1500" b="1" dirty="0">
                <a:latin typeface="Calibri"/>
                <a:ea typeface="Calibri"/>
                <a:cs typeface="Calibri"/>
                <a:sym typeface="Calibri"/>
              </a:rPr>
              <a:t> </a:t>
            </a:r>
            <a:r>
              <a:rPr lang="en-GB" sz="1500" b="1" dirty="0" err="1">
                <a:latin typeface="Calibri"/>
                <a:ea typeface="Calibri"/>
                <a:cs typeface="Calibri"/>
                <a:sym typeface="Calibri"/>
              </a:rPr>
              <a:t>chimico</a:t>
            </a:r>
            <a:r>
              <a:rPr lang="en-GB" sz="1500" b="1" dirty="0">
                <a:latin typeface="Calibri"/>
                <a:ea typeface="Calibri"/>
                <a:cs typeface="Calibri"/>
                <a:sym typeface="Calibri"/>
              </a:rPr>
              <a:t> </a:t>
            </a:r>
            <a:r>
              <a:rPr lang="en-GB" sz="1500" b="1" dirty="0" err="1">
                <a:latin typeface="Calibri"/>
                <a:ea typeface="Calibri"/>
                <a:cs typeface="Calibri"/>
                <a:sym typeface="Calibri"/>
              </a:rPr>
              <a:t>tossico</a:t>
            </a:r>
            <a:r>
              <a:rPr lang="en-GB" sz="1500" b="1" dirty="0">
                <a:latin typeface="Calibri"/>
                <a:ea typeface="Calibri"/>
                <a:cs typeface="Calibri"/>
                <a:sym typeface="Calibri"/>
              </a:rPr>
              <a:t>: </a:t>
            </a:r>
            <a:r>
              <a:rPr lang="en-GB" sz="1500" dirty="0" err="1">
                <a:latin typeface="Calibri"/>
                <a:ea typeface="Calibri"/>
                <a:cs typeface="Calibri"/>
                <a:sym typeface="Calibri"/>
              </a:rPr>
              <a:t>L'uso</a:t>
            </a:r>
            <a:r>
              <a:rPr lang="en-GB" sz="1500" dirty="0">
                <a:latin typeface="Calibri"/>
                <a:ea typeface="Calibri"/>
                <a:cs typeface="Calibri"/>
                <a:sym typeface="Calibri"/>
              </a:rPr>
              <a:t> di </a:t>
            </a:r>
            <a:r>
              <a:rPr lang="en-GB" sz="1500" dirty="0" err="1">
                <a:latin typeface="Calibri"/>
                <a:ea typeface="Calibri"/>
                <a:cs typeface="Calibri"/>
                <a:sym typeface="Calibri"/>
              </a:rPr>
              <a:t>sostanze</a:t>
            </a:r>
            <a:r>
              <a:rPr lang="en-GB" sz="1500" dirty="0">
                <a:latin typeface="Calibri"/>
                <a:ea typeface="Calibri"/>
                <a:cs typeface="Calibri"/>
                <a:sym typeface="Calibri"/>
              </a:rPr>
              <a:t> </a:t>
            </a:r>
            <a:r>
              <a:rPr lang="en-GB" sz="1500" dirty="0" err="1">
                <a:latin typeface="Calibri"/>
                <a:ea typeface="Calibri"/>
                <a:cs typeface="Calibri"/>
                <a:sym typeface="Calibri"/>
              </a:rPr>
              <a:t>chimiche</a:t>
            </a:r>
            <a:r>
              <a:rPr lang="en-GB" sz="1500" dirty="0">
                <a:latin typeface="Calibri"/>
                <a:ea typeface="Calibri"/>
                <a:cs typeface="Calibri"/>
                <a:sym typeface="Calibri"/>
              </a:rPr>
              <a:t> </a:t>
            </a:r>
            <a:r>
              <a:rPr lang="en-GB" sz="1500" dirty="0" err="1">
                <a:latin typeface="Calibri"/>
                <a:ea typeface="Calibri"/>
                <a:cs typeface="Calibri"/>
                <a:sym typeface="Calibri"/>
              </a:rPr>
              <a:t>tossiche</a:t>
            </a:r>
            <a:r>
              <a:rPr lang="en-GB" sz="1500" dirty="0">
                <a:latin typeface="Calibri"/>
                <a:ea typeface="Calibri"/>
                <a:cs typeface="Calibri"/>
                <a:sym typeface="Calibri"/>
              </a:rPr>
              <a:t> in </a:t>
            </a:r>
            <a:r>
              <a:rPr lang="en-GB" sz="1500" dirty="0" err="1">
                <a:latin typeface="Calibri"/>
                <a:ea typeface="Calibri"/>
                <a:cs typeface="Calibri"/>
                <a:sym typeface="Calibri"/>
              </a:rPr>
              <a:t>agricoltura</a:t>
            </a:r>
            <a:r>
              <a:rPr lang="en-GB" sz="1500" dirty="0">
                <a:latin typeface="Calibri"/>
                <a:ea typeface="Calibri"/>
                <a:cs typeface="Calibri"/>
                <a:sym typeface="Calibri"/>
              </a:rPr>
              <a:t>, </a:t>
            </a:r>
            <a:r>
              <a:rPr lang="en-GB" sz="1500" dirty="0" err="1">
                <a:latin typeface="Calibri"/>
                <a:ea typeface="Calibri"/>
                <a:cs typeface="Calibri"/>
                <a:sym typeface="Calibri"/>
              </a:rPr>
              <a:t>nell'industria</a:t>
            </a:r>
            <a:r>
              <a:rPr lang="en-GB" sz="1500" dirty="0">
                <a:latin typeface="Calibri"/>
                <a:ea typeface="Calibri"/>
                <a:cs typeface="Calibri"/>
                <a:sym typeface="Calibri"/>
              </a:rPr>
              <a:t> e in </a:t>
            </a:r>
            <a:r>
              <a:rPr lang="en-GB" sz="1500" dirty="0" err="1">
                <a:latin typeface="Calibri"/>
                <a:ea typeface="Calibri"/>
                <a:cs typeface="Calibri"/>
                <a:sym typeface="Calibri"/>
              </a:rPr>
              <a:t>altre</a:t>
            </a:r>
            <a:r>
              <a:rPr lang="en-GB" sz="1500" dirty="0">
                <a:latin typeface="Calibri"/>
                <a:ea typeface="Calibri"/>
                <a:cs typeface="Calibri"/>
                <a:sym typeface="Calibri"/>
              </a:rPr>
              <a:t> </a:t>
            </a:r>
            <a:r>
              <a:rPr lang="en-GB" sz="1500" dirty="0" err="1">
                <a:latin typeface="Calibri"/>
                <a:ea typeface="Calibri"/>
                <a:cs typeface="Calibri"/>
                <a:sym typeface="Calibri"/>
              </a:rPr>
              <a:t>attività</a:t>
            </a:r>
            <a:r>
              <a:rPr lang="en-GB" sz="1500" dirty="0">
                <a:latin typeface="Calibri"/>
                <a:ea typeface="Calibri"/>
                <a:cs typeface="Calibri"/>
                <a:sym typeface="Calibri"/>
              </a:rPr>
              <a:t> </a:t>
            </a:r>
            <a:r>
              <a:rPr lang="en-GB" sz="1500" dirty="0" err="1">
                <a:latin typeface="Calibri"/>
                <a:ea typeface="Calibri"/>
                <a:cs typeface="Calibri"/>
                <a:sym typeface="Calibri"/>
              </a:rPr>
              <a:t>può</a:t>
            </a:r>
            <a:r>
              <a:rPr lang="en-GB" sz="1500" dirty="0">
                <a:latin typeface="Calibri"/>
                <a:ea typeface="Calibri"/>
                <a:cs typeface="Calibri"/>
                <a:sym typeface="Calibri"/>
              </a:rPr>
              <a:t> </a:t>
            </a:r>
            <a:r>
              <a:rPr lang="en-GB" sz="1500" dirty="0" err="1">
                <a:latin typeface="Calibri"/>
                <a:ea typeface="Calibri"/>
                <a:cs typeface="Calibri"/>
                <a:sym typeface="Calibri"/>
              </a:rPr>
              <a:t>portare</a:t>
            </a:r>
            <a:r>
              <a:rPr lang="en-GB" sz="1500" dirty="0">
                <a:latin typeface="Calibri"/>
                <a:ea typeface="Calibri"/>
                <a:cs typeface="Calibri"/>
                <a:sym typeface="Calibri"/>
              </a:rPr>
              <a:t> </a:t>
            </a:r>
            <a:r>
              <a:rPr lang="en-GB" sz="1500" dirty="0" err="1">
                <a:latin typeface="Calibri"/>
                <a:ea typeface="Calibri"/>
                <a:cs typeface="Calibri"/>
                <a:sym typeface="Calibri"/>
              </a:rPr>
              <a:t>all'inquinamento</a:t>
            </a:r>
            <a:r>
              <a:rPr lang="en-GB" sz="1500" dirty="0">
                <a:latin typeface="Calibri"/>
                <a:ea typeface="Calibri"/>
                <a:cs typeface="Calibri"/>
                <a:sym typeface="Calibri"/>
              </a:rPr>
              <a:t> </a:t>
            </a:r>
            <a:r>
              <a:rPr lang="en-GB" sz="1500" dirty="0" err="1">
                <a:latin typeface="Calibri"/>
                <a:ea typeface="Calibri"/>
                <a:cs typeface="Calibri"/>
                <a:sym typeface="Calibri"/>
              </a:rPr>
              <a:t>dell'aria</a:t>
            </a:r>
            <a:r>
              <a:rPr lang="en-GB" sz="1500" dirty="0">
                <a:latin typeface="Calibri"/>
                <a:ea typeface="Calibri"/>
                <a:cs typeface="Calibri"/>
                <a:sym typeface="Calibri"/>
              </a:rPr>
              <a:t>, </a:t>
            </a:r>
            <a:r>
              <a:rPr lang="en-GB" sz="1500" dirty="0" err="1">
                <a:latin typeface="Calibri"/>
                <a:ea typeface="Calibri"/>
                <a:cs typeface="Calibri"/>
                <a:sym typeface="Calibri"/>
              </a:rPr>
              <a:t>dell'acqua</a:t>
            </a:r>
            <a:r>
              <a:rPr lang="en-GB" sz="1500" dirty="0">
                <a:latin typeface="Calibri"/>
                <a:ea typeface="Calibri"/>
                <a:cs typeface="Calibri"/>
                <a:sym typeface="Calibri"/>
              </a:rPr>
              <a:t> e del </a:t>
            </a:r>
            <a:r>
              <a:rPr lang="en-GB" sz="1500" dirty="0" err="1">
                <a:latin typeface="Calibri"/>
                <a:ea typeface="Calibri"/>
                <a:cs typeface="Calibri"/>
                <a:sym typeface="Calibri"/>
              </a:rPr>
              <a:t>suolo</a:t>
            </a:r>
            <a:r>
              <a:rPr lang="en-GB" sz="1500" dirty="0">
                <a:latin typeface="Calibri"/>
                <a:ea typeface="Calibri"/>
                <a:cs typeface="Calibri"/>
                <a:sym typeface="Calibri"/>
              </a:rPr>
              <a:t>, </a:t>
            </a:r>
            <a:r>
              <a:rPr lang="en-GB" sz="1500" dirty="0" err="1">
                <a:latin typeface="Calibri"/>
                <a:ea typeface="Calibri"/>
                <a:cs typeface="Calibri"/>
                <a:sym typeface="Calibri"/>
              </a:rPr>
              <a:t>oltre</a:t>
            </a:r>
            <a:r>
              <a:rPr lang="en-GB" sz="1500" dirty="0">
                <a:latin typeface="Calibri"/>
                <a:ea typeface="Calibri"/>
                <a:cs typeface="Calibri"/>
                <a:sym typeface="Calibri"/>
              </a:rPr>
              <a:t> </a:t>
            </a:r>
            <a:r>
              <a:rPr lang="en-GB" sz="1500" dirty="0" err="1">
                <a:latin typeface="Calibri"/>
                <a:ea typeface="Calibri"/>
                <a:cs typeface="Calibri"/>
                <a:sym typeface="Calibri"/>
              </a:rPr>
              <a:t>che</a:t>
            </a:r>
            <a:r>
              <a:rPr lang="en-GB" sz="1500" dirty="0">
                <a:latin typeface="Calibri"/>
                <a:ea typeface="Calibri"/>
                <a:cs typeface="Calibri"/>
                <a:sym typeface="Calibri"/>
              </a:rPr>
              <a:t> a </a:t>
            </a:r>
            <a:r>
              <a:rPr lang="en-GB" sz="1500" dirty="0" err="1">
                <a:latin typeface="Calibri"/>
                <a:ea typeface="Calibri"/>
                <a:cs typeface="Calibri"/>
                <a:sym typeface="Calibri"/>
              </a:rPr>
              <a:t>impatti</a:t>
            </a:r>
            <a:r>
              <a:rPr lang="en-GB" sz="1500" dirty="0">
                <a:latin typeface="Calibri"/>
                <a:ea typeface="Calibri"/>
                <a:cs typeface="Calibri"/>
                <a:sym typeface="Calibri"/>
              </a:rPr>
              <a:t> </a:t>
            </a:r>
            <a:r>
              <a:rPr lang="en-GB" sz="1500" dirty="0" err="1">
                <a:latin typeface="Calibri"/>
                <a:ea typeface="Calibri"/>
                <a:cs typeface="Calibri"/>
                <a:sym typeface="Calibri"/>
              </a:rPr>
              <a:t>sulla</a:t>
            </a:r>
            <a:r>
              <a:rPr lang="en-GB" sz="1500" dirty="0">
                <a:latin typeface="Calibri"/>
                <a:ea typeface="Calibri"/>
                <a:cs typeface="Calibri"/>
                <a:sym typeface="Calibri"/>
              </a:rPr>
              <a:t> salute </a:t>
            </a:r>
            <a:r>
              <a:rPr lang="en-GB" sz="1500" dirty="0" err="1">
                <a:latin typeface="Calibri"/>
                <a:ea typeface="Calibri"/>
                <a:cs typeface="Calibri"/>
                <a:sym typeface="Calibri"/>
              </a:rPr>
              <a:t>umana</a:t>
            </a:r>
            <a:r>
              <a:rPr lang="en-GB" sz="1500" dirty="0">
                <a:latin typeface="Calibri"/>
                <a:ea typeface="Calibri"/>
                <a:cs typeface="Calibri"/>
                <a:sym typeface="Calibri"/>
              </a:rPr>
              <a:t> e </a:t>
            </a:r>
            <a:r>
              <a:rPr lang="en-GB" sz="1500" dirty="0" err="1">
                <a:latin typeface="Calibri"/>
                <a:ea typeface="Calibri"/>
                <a:cs typeface="Calibri"/>
                <a:sym typeface="Calibri"/>
              </a:rPr>
              <a:t>ambientale</a:t>
            </a:r>
            <a:r>
              <a:rPr lang="en-GB" sz="15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500"/>
              <a:buNone/>
            </a:pPr>
            <a:br>
              <a:rPr lang="en-GB" sz="1500" b="1" dirty="0">
                <a:latin typeface="Calibri"/>
                <a:ea typeface="Calibri"/>
                <a:cs typeface="Calibri"/>
                <a:sym typeface="Calibri"/>
              </a:rPr>
            </a:br>
            <a:r>
              <a:rPr lang="en-GB" sz="1500" b="1" dirty="0" err="1">
                <a:latin typeface="Calibri"/>
                <a:ea typeface="Calibri"/>
                <a:cs typeface="Calibri"/>
                <a:sym typeface="Calibri"/>
              </a:rPr>
              <a:t>Acidificazione</a:t>
            </a:r>
            <a:r>
              <a:rPr lang="en-GB" sz="1500" b="1" dirty="0">
                <a:latin typeface="Calibri"/>
                <a:ea typeface="Calibri"/>
                <a:cs typeface="Calibri"/>
                <a:sym typeface="Calibri"/>
              </a:rPr>
              <a:t> </a:t>
            </a:r>
            <a:r>
              <a:rPr lang="en-GB" sz="1500" b="1" dirty="0" err="1">
                <a:latin typeface="Calibri"/>
                <a:ea typeface="Calibri"/>
                <a:cs typeface="Calibri"/>
                <a:sym typeface="Calibri"/>
              </a:rPr>
              <a:t>degli</a:t>
            </a:r>
            <a:r>
              <a:rPr lang="en-GB" sz="1500" b="1" dirty="0">
                <a:latin typeface="Calibri"/>
                <a:ea typeface="Calibri"/>
                <a:cs typeface="Calibri"/>
                <a:sym typeface="Calibri"/>
              </a:rPr>
              <a:t> </a:t>
            </a:r>
            <a:r>
              <a:rPr lang="en-GB" sz="1500" b="1" dirty="0" err="1">
                <a:latin typeface="Calibri"/>
                <a:ea typeface="Calibri"/>
                <a:cs typeface="Calibri"/>
                <a:sym typeface="Calibri"/>
              </a:rPr>
              <a:t>oceani</a:t>
            </a:r>
            <a:r>
              <a:rPr lang="en-GB" sz="1500" b="1" dirty="0">
                <a:latin typeface="Calibri"/>
                <a:ea typeface="Calibri"/>
                <a:cs typeface="Calibri"/>
                <a:sym typeface="Calibri"/>
              </a:rPr>
              <a:t>: </a:t>
            </a:r>
            <a:r>
              <a:rPr lang="en-GB" sz="1500" dirty="0" err="1">
                <a:latin typeface="Calibri"/>
                <a:ea typeface="Calibri"/>
                <a:cs typeface="Calibri"/>
                <a:sym typeface="Calibri"/>
              </a:rPr>
              <a:t>L'aumento</a:t>
            </a:r>
            <a:r>
              <a:rPr lang="en-GB" sz="1500" dirty="0">
                <a:latin typeface="Calibri"/>
                <a:ea typeface="Calibri"/>
                <a:cs typeface="Calibri"/>
                <a:sym typeface="Calibri"/>
              </a:rPr>
              <a:t> </a:t>
            </a:r>
            <a:r>
              <a:rPr lang="en-GB" sz="1500" dirty="0" err="1">
                <a:latin typeface="Calibri"/>
                <a:ea typeface="Calibri"/>
                <a:cs typeface="Calibri"/>
                <a:sym typeface="Calibri"/>
              </a:rPr>
              <a:t>dei</a:t>
            </a:r>
            <a:r>
              <a:rPr lang="en-GB" sz="1500" dirty="0">
                <a:latin typeface="Calibri"/>
                <a:ea typeface="Calibri"/>
                <a:cs typeface="Calibri"/>
                <a:sym typeface="Calibri"/>
              </a:rPr>
              <a:t> </a:t>
            </a:r>
            <a:r>
              <a:rPr lang="en-GB" sz="1500" dirty="0" err="1">
                <a:latin typeface="Calibri"/>
                <a:ea typeface="Calibri"/>
                <a:cs typeface="Calibri"/>
                <a:sym typeface="Calibri"/>
              </a:rPr>
              <a:t>livelli</a:t>
            </a:r>
            <a:r>
              <a:rPr lang="en-GB" sz="1500" dirty="0">
                <a:latin typeface="Calibri"/>
                <a:ea typeface="Calibri"/>
                <a:cs typeface="Calibri"/>
                <a:sym typeface="Calibri"/>
              </a:rPr>
              <a:t> di </a:t>
            </a:r>
            <a:r>
              <a:rPr lang="en-GB" sz="1500" dirty="0" err="1">
                <a:latin typeface="Calibri"/>
                <a:ea typeface="Calibri"/>
                <a:cs typeface="Calibri"/>
                <a:sym typeface="Calibri"/>
              </a:rPr>
              <a:t>anidride</a:t>
            </a:r>
            <a:r>
              <a:rPr lang="en-GB" sz="1500" dirty="0">
                <a:latin typeface="Calibri"/>
                <a:ea typeface="Calibri"/>
                <a:cs typeface="Calibri"/>
                <a:sym typeface="Calibri"/>
              </a:rPr>
              <a:t> </a:t>
            </a:r>
            <a:r>
              <a:rPr lang="en-GB" sz="1500" dirty="0" err="1">
                <a:latin typeface="Calibri"/>
                <a:ea typeface="Calibri"/>
                <a:cs typeface="Calibri"/>
                <a:sym typeface="Calibri"/>
              </a:rPr>
              <a:t>carbonica</a:t>
            </a:r>
            <a:r>
              <a:rPr lang="en-GB" sz="1500" dirty="0">
                <a:latin typeface="Calibri"/>
                <a:ea typeface="Calibri"/>
                <a:cs typeface="Calibri"/>
                <a:sym typeface="Calibri"/>
              </a:rPr>
              <a:t> </a:t>
            </a:r>
            <a:r>
              <a:rPr lang="en-GB" sz="1500" dirty="0" err="1">
                <a:latin typeface="Calibri"/>
                <a:ea typeface="Calibri"/>
                <a:cs typeface="Calibri"/>
                <a:sym typeface="Calibri"/>
              </a:rPr>
              <a:t>nell'atmosfera</a:t>
            </a:r>
            <a:r>
              <a:rPr lang="en-GB" sz="1500" dirty="0">
                <a:latin typeface="Calibri"/>
                <a:ea typeface="Calibri"/>
                <a:cs typeface="Calibri"/>
                <a:sym typeface="Calibri"/>
              </a:rPr>
              <a:t> porta </a:t>
            </a:r>
            <a:r>
              <a:rPr lang="en-GB" sz="1500" dirty="0" err="1">
                <a:latin typeface="Calibri"/>
                <a:ea typeface="Calibri"/>
                <a:cs typeface="Calibri"/>
                <a:sym typeface="Calibri"/>
              </a:rPr>
              <a:t>all'acidificazione</a:t>
            </a:r>
            <a:r>
              <a:rPr lang="en-GB" sz="1500" dirty="0">
                <a:latin typeface="Calibri"/>
                <a:ea typeface="Calibri"/>
                <a:cs typeface="Calibri"/>
                <a:sym typeface="Calibri"/>
              </a:rPr>
              <a:t> </a:t>
            </a:r>
            <a:r>
              <a:rPr lang="en-GB" sz="1500" dirty="0" err="1">
                <a:latin typeface="Calibri"/>
                <a:ea typeface="Calibri"/>
                <a:cs typeface="Calibri"/>
                <a:sym typeface="Calibri"/>
              </a:rPr>
              <a:t>degli</a:t>
            </a:r>
            <a:r>
              <a:rPr lang="en-GB" sz="1500" dirty="0">
                <a:latin typeface="Calibri"/>
                <a:ea typeface="Calibri"/>
                <a:cs typeface="Calibri"/>
                <a:sym typeface="Calibri"/>
              </a:rPr>
              <a:t> </a:t>
            </a:r>
            <a:r>
              <a:rPr lang="en-GB" sz="1500" dirty="0" err="1">
                <a:latin typeface="Calibri"/>
                <a:ea typeface="Calibri"/>
                <a:cs typeface="Calibri"/>
                <a:sym typeface="Calibri"/>
              </a:rPr>
              <a:t>oceani</a:t>
            </a:r>
            <a:r>
              <a:rPr lang="en-GB" sz="1500" dirty="0">
                <a:latin typeface="Calibri"/>
                <a:ea typeface="Calibri"/>
                <a:cs typeface="Calibri"/>
                <a:sym typeface="Calibri"/>
              </a:rPr>
              <a:t>, </a:t>
            </a:r>
            <a:r>
              <a:rPr lang="en-GB" sz="1500" dirty="0" err="1">
                <a:latin typeface="Calibri"/>
                <a:ea typeface="Calibri"/>
                <a:cs typeface="Calibri"/>
                <a:sym typeface="Calibri"/>
              </a:rPr>
              <a:t>che</a:t>
            </a:r>
            <a:r>
              <a:rPr lang="en-GB" sz="1500" dirty="0">
                <a:latin typeface="Calibri"/>
                <a:ea typeface="Calibri"/>
                <a:cs typeface="Calibri"/>
                <a:sym typeface="Calibri"/>
              </a:rPr>
              <a:t> </a:t>
            </a:r>
            <a:r>
              <a:rPr lang="en-GB" sz="1500" dirty="0" err="1">
                <a:latin typeface="Calibri"/>
                <a:ea typeface="Calibri"/>
                <a:cs typeface="Calibri"/>
                <a:sym typeface="Calibri"/>
              </a:rPr>
              <a:t>può</a:t>
            </a:r>
            <a:r>
              <a:rPr lang="en-GB" sz="1500" dirty="0">
                <a:latin typeface="Calibri"/>
                <a:ea typeface="Calibri"/>
                <a:cs typeface="Calibri"/>
                <a:sym typeface="Calibri"/>
              </a:rPr>
              <a:t> </a:t>
            </a:r>
            <a:r>
              <a:rPr lang="en-GB" sz="1500" dirty="0" err="1">
                <a:latin typeface="Calibri"/>
                <a:ea typeface="Calibri"/>
                <a:cs typeface="Calibri"/>
                <a:sym typeface="Calibri"/>
              </a:rPr>
              <a:t>avere</a:t>
            </a:r>
            <a:r>
              <a:rPr lang="en-GB" sz="1500" dirty="0">
                <a:latin typeface="Calibri"/>
                <a:ea typeface="Calibri"/>
                <a:cs typeface="Calibri"/>
                <a:sym typeface="Calibri"/>
              </a:rPr>
              <a:t> </a:t>
            </a:r>
            <a:r>
              <a:rPr lang="en-GB" sz="1500" dirty="0" err="1">
                <a:latin typeface="Calibri"/>
                <a:ea typeface="Calibri"/>
                <a:cs typeface="Calibri"/>
                <a:sym typeface="Calibri"/>
              </a:rPr>
              <a:t>gravi</a:t>
            </a:r>
            <a:r>
              <a:rPr lang="en-GB" sz="1500" dirty="0">
                <a:latin typeface="Calibri"/>
                <a:ea typeface="Calibri"/>
                <a:cs typeface="Calibri"/>
                <a:sym typeface="Calibri"/>
              </a:rPr>
              <a:t> </a:t>
            </a:r>
            <a:r>
              <a:rPr lang="en-GB" sz="1500" dirty="0" err="1">
                <a:latin typeface="Calibri"/>
                <a:ea typeface="Calibri"/>
                <a:cs typeface="Calibri"/>
                <a:sym typeface="Calibri"/>
              </a:rPr>
              <a:t>conseguenze</a:t>
            </a:r>
            <a:r>
              <a:rPr lang="en-GB" sz="1500" dirty="0">
                <a:latin typeface="Calibri"/>
                <a:ea typeface="Calibri"/>
                <a:cs typeface="Calibri"/>
                <a:sym typeface="Calibri"/>
              </a:rPr>
              <a:t> per </a:t>
            </a:r>
            <a:r>
              <a:rPr lang="en-GB" sz="1500" dirty="0" err="1">
                <a:latin typeface="Calibri"/>
                <a:ea typeface="Calibri"/>
                <a:cs typeface="Calibri"/>
                <a:sym typeface="Calibri"/>
              </a:rPr>
              <a:t>gli</a:t>
            </a:r>
            <a:r>
              <a:rPr lang="en-GB" sz="1500" dirty="0">
                <a:latin typeface="Calibri"/>
                <a:ea typeface="Calibri"/>
                <a:cs typeface="Calibri"/>
                <a:sym typeface="Calibri"/>
              </a:rPr>
              <a:t> </a:t>
            </a:r>
            <a:r>
              <a:rPr lang="en-GB" sz="1500" dirty="0" err="1">
                <a:latin typeface="Calibri"/>
                <a:ea typeface="Calibri"/>
                <a:cs typeface="Calibri"/>
                <a:sym typeface="Calibri"/>
              </a:rPr>
              <a:t>ecosistemi</a:t>
            </a:r>
            <a:r>
              <a:rPr lang="en-GB" sz="1500" dirty="0">
                <a:latin typeface="Calibri"/>
                <a:ea typeface="Calibri"/>
                <a:cs typeface="Calibri"/>
                <a:sym typeface="Calibri"/>
              </a:rPr>
              <a:t> </a:t>
            </a:r>
            <a:r>
              <a:rPr lang="en-GB" sz="1500" dirty="0" err="1">
                <a:latin typeface="Calibri"/>
                <a:ea typeface="Calibri"/>
                <a:cs typeface="Calibri"/>
                <a:sym typeface="Calibri"/>
              </a:rPr>
              <a:t>marini</a:t>
            </a:r>
            <a:r>
              <a:rPr lang="en-GB" sz="1500" dirty="0">
                <a:latin typeface="Calibri"/>
                <a:ea typeface="Calibri"/>
                <a:cs typeface="Calibri"/>
                <a:sym typeface="Calibri"/>
              </a:rPr>
              <a:t> e le specie </a:t>
            </a:r>
            <a:r>
              <a:rPr lang="en-GB" sz="1500" dirty="0" err="1">
                <a:latin typeface="Calibri"/>
                <a:ea typeface="Calibri"/>
                <a:cs typeface="Calibri"/>
                <a:sym typeface="Calibri"/>
              </a:rPr>
              <a:t>che</a:t>
            </a:r>
            <a:r>
              <a:rPr lang="en-GB" sz="1500" dirty="0">
                <a:latin typeface="Calibri"/>
                <a:ea typeface="Calibri"/>
                <a:cs typeface="Calibri"/>
                <a:sym typeface="Calibri"/>
              </a:rPr>
              <a:t> da </a:t>
            </a:r>
            <a:r>
              <a:rPr lang="en-GB" sz="1500" dirty="0" err="1">
                <a:latin typeface="Calibri"/>
                <a:ea typeface="Calibri"/>
                <a:cs typeface="Calibri"/>
                <a:sym typeface="Calibri"/>
              </a:rPr>
              <a:t>essi</a:t>
            </a:r>
            <a:r>
              <a:rPr lang="en-GB" sz="1500" dirty="0">
                <a:latin typeface="Calibri"/>
                <a:ea typeface="Calibri"/>
                <a:cs typeface="Calibri"/>
                <a:sym typeface="Calibri"/>
              </a:rPr>
              <a:t> </a:t>
            </a:r>
            <a:r>
              <a:rPr lang="en-GB" sz="1500" dirty="0" err="1">
                <a:latin typeface="Calibri"/>
                <a:ea typeface="Calibri"/>
                <a:cs typeface="Calibri"/>
                <a:sym typeface="Calibri"/>
              </a:rPr>
              <a:t>dipendono</a:t>
            </a:r>
            <a:r>
              <a:rPr lang="en-GB" sz="15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500"/>
              <a:buNone/>
            </a:pPr>
            <a:endParaRPr sz="1500" dirty="0"/>
          </a:p>
          <a:p>
            <a:pPr marL="0" lvl="0" indent="0" algn="just" rtl="0">
              <a:lnSpc>
                <a:spcPct val="100000"/>
              </a:lnSpc>
              <a:spcBef>
                <a:spcPts val="0"/>
              </a:spcBef>
              <a:spcAft>
                <a:spcPts val="0"/>
              </a:spcAft>
              <a:buClr>
                <a:srgbClr val="6D6E71"/>
              </a:buClr>
              <a:buSzPts val="1500"/>
              <a:buNone/>
            </a:pPr>
            <a:endParaRPr sz="1500" dirty="0"/>
          </a:p>
        </p:txBody>
      </p:sp>
      <p:sp>
        <p:nvSpPr>
          <p:cNvPr id="605" name="Google Shape;605;p7"/>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Imparare a conoscere i limiti planetari</a:t>
            </a:r>
            <a:endParaRPr/>
          </a:p>
        </p:txBody>
      </p:sp>
      <p:sp>
        <p:nvSpPr>
          <p:cNvPr id="606" name="Google Shape;606;p7"/>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100000"/>
              </a:lnSpc>
              <a:spcBef>
                <a:spcPts val="0"/>
              </a:spcBef>
              <a:spcAft>
                <a:spcPts val="0"/>
              </a:spcAft>
              <a:buClr>
                <a:srgbClr val="8AC03B"/>
              </a:buClr>
              <a:buSzPct val="100000"/>
              <a:buNone/>
            </a:pPr>
            <a:r>
              <a:rPr lang="en-GB" sz="2800"/>
              <a:t>1a Comprendere la sostenibilità</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p8"/>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8</a:t>
            </a:fld>
            <a:endParaRPr/>
          </a:p>
        </p:txBody>
      </p:sp>
      <p:sp>
        <p:nvSpPr>
          <p:cNvPr id="612" name="Google Shape;612;p8"/>
          <p:cNvSpPr txBox="1">
            <a:spLocks noGrp="1"/>
          </p:cNvSpPr>
          <p:nvPr>
            <p:ph type="body" idx="1"/>
          </p:nvPr>
        </p:nvSpPr>
        <p:spPr>
          <a:xfrm>
            <a:off x="801602" y="2257665"/>
            <a:ext cx="5956470" cy="7400632"/>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400"/>
              <a:buNone/>
            </a:pPr>
            <a:endParaRPr/>
          </a:p>
          <a:p>
            <a:pPr marL="0" lvl="0" indent="0" algn="just" rtl="0">
              <a:lnSpc>
                <a:spcPct val="100000"/>
              </a:lnSpc>
              <a:spcBef>
                <a:spcPts val="0"/>
              </a:spcBef>
              <a:spcAft>
                <a:spcPts val="0"/>
              </a:spcAft>
              <a:buClr>
                <a:srgbClr val="6D6E71"/>
              </a:buClr>
              <a:buSzPts val="1600"/>
              <a:buNone/>
            </a:pPr>
            <a:r>
              <a:rPr lang="en-GB" sz="1600">
                <a:latin typeface="Calibri"/>
                <a:ea typeface="Calibri"/>
                <a:cs typeface="Calibri"/>
                <a:sym typeface="Calibri"/>
              </a:rPr>
              <a:t>Questi nove confini planetari sono interconnessi e determinano la capacità della Terra di mantenere condizioni ambientali favorevoli alla vita. Rispettandoli, l'umanità può evitare danni irreparabili al nostro pianeta e garantire un futuro sostenibile alle generazioni future.</a:t>
            </a:r>
            <a:endParaRPr/>
          </a:p>
          <a:p>
            <a:pPr marL="0" lvl="0" indent="0" algn="just" rtl="0">
              <a:lnSpc>
                <a:spcPct val="100000"/>
              </a:lnSpc>
              <a:spcBef>
                <a:spcPts val="0"/>
              </a:spcBef>
              <a:spcAft>
                <a:spcPts val="0"/>
              </a:spcAft>
              <a:buClr>
                <a:srgbClr val="6D6E71"/>
              </a:buClr>
              <a:buSzPts val="1400"/>
              <a:buNone/>
            </a:pPr>
            <a:endParaRPr/>
          </a:p>
          <a:p>
            <a:pPr marL="0" lvl="0" indent="0" algn="just" rtl="0">
              <a:lnSpc>
                <a:spcPct val="100000"/>
              </a:lnSpc>
              <a:spcBef>
                <a:spcPts val="0"/>
              </a:spcBef>
              <a:spcAft>
                <a:spcPts val="0"/>
              </a:spcAft>
              <a:buClr>
                <a:srgbClr val="6D6E71"/>
              </a:buClr>
              <a:buSzPts val="1400"/>
              <a:buNone/>
            </a:pPr>
            <a:endParaRPr/>
          </a:p>
          <a:p>
            <a:pPr marL="0" lvl="0" indent="0" algn="just" rtl="0">
              <a:lnSpc>
                <a:spcPct val="100000"/>
              </a:lnSpc>
              <a:spcBef>
                <a:spcPts val="0"/>
              </a:spcBef>
              <a:spcAft>
                <a:spcPts val="0"/>
              </a:spcAft>
              <a:buClr>
                <a:srgbClr val="6D6E71"/>
              </a:buClr>
              <a:buSzPts val="1400"/>
              <a:buNone/>
            </a:pPr>
            <a:endParaRPr/>
          </a:p>
        </p:txBody>
      </p:sp>
      <p:sp>
        <p:nvSpPr>
          <p:cNvPr id="613" name="Google Shape;613;p8"/>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Imparare a conoscere i limiti planetari</a:t>
            </a:r>
            <a:endParaRPr/>
          </a:p>
        </p:txBody>
      </p:sp>
      <p:sp>
        <p:nvSpPr>
          <p:cNvPr id="614" name="Google Shape;614;p8"/>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100000"/>
              </a:lnSpc>
              <a:spcBef>
                <a:spcPts val="0"/>
              </a:spcBef>
              <a:spcAft>
                <a:spcPts val="0"/>
              </a:spcAft>
              <a:buClr>
                <a:srgbClr val="8AC03B"/>
              </a:buClr>
              <a:buSzPct val="100000"/>
              <a:buNone/>
            </a:pPr>
            <a:r>
              <a:rPr lang="en-GB" sz="2800"/>
              <a:t>1a Comprendere la sostenibilità</a:t>
            </a:r>
            <a:endParaRPr/>
          </a:p>
        </p:txBody>
      </p:sp>
      <p:pic>
        <p:nvPicPr>
          <p:cNvPr id="615" name="Google Shape;615;p8" descr="Une image contenant diagramme, origami, conception&#10;&#10;Description générée automatiquement"/>
          <p:cNvPicPr preferRelativeResize="0"/>
          <p:nvPr/>
        </p:nvPicPr>
        <p:blipFill rotWithShape="1">
          <a:blip r:embed="rId3">
            <a:alphaModFix/>
          </a:blip>
          <a:srcRect/>
          <a:stretch/>
        </p:blipFill>
        <p:spPr>
          <a:xfrm>
            <a:off x="801602" y="4030067"/>
            <a:ext cx="5511800" cy="2286000"/>
          </a:xfrm>
          <a:prstGeom prst="rect">
            <a:avLst/>
          </a:prstGeom>
          <a:noFill/>
          <a:ln>
            <a:noFill/>
          </a:ln>
        </p:spPr>
      </p:pic>
      <p:sp>
        <p:nvSpPr>
          <p:cNvPr id="616" name="Google Shape;616;p8"/>
          <p:cNvSpPr txBox="1"/>
          <p:nvPr/>
        </p:nvSpPr>
        <p:spPr>
          <a:xfrm>
            <a:off x="870574" y="6316067"/>
            <a:ext cx="5373856" cy="5078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0" i="0" u="none" strike="noStrike" cap="none">
                <a:solidFill>
                  <a:srgbClr val="6D6E71"/>
                </a:solidFill>
                <a:latin typeface="Calibri"/>
                <a:ea typeface="Calibri"/>
                <a:cs typeface="Calibri"/>
                <a:sym typeface="Calibri"/>
              </a:rPr>
              <a:t>L'evoluzione del quadro dei confini planetari. Licenza CC BY-NC-ND 3.0 (Credito: Azote per il Centro di resilienza di Stoccolma, Università di Stoccolma. Basato su Richardson et al. 2023, Steffen et al. 2015 e Rockström et al. 2009).</a:t>
            </a:r>
            <a:endParaRPr sz="900" b="0" i="0" u="none" strike="noStrike" cap="none">
              <a:solidFill>
                <a:srgbClr val="6D6E7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20"/>
        <p:cNvGrpSpPr/>
        <p:nvPr/>
      </p:nvGrpSpPr>
      <p:grpSpPr>
        <a:xfrm>
          <a:off x="0" y="0"/>
          <a:ext cx="0" cy="0"/>
          <a:chOff x="0" y="0"/>
          <a:chExt cx="0" cy="0"/>
        </a:xfrm>
      </p:grpSpPr>
      <p:sp>
        <p:nvSpPr>
          <p:cNvPr id="621" name="Google Shape;621;p9"/>
          <p:cNvSpPr/>
          <p:nvPr/>
        </p:nvSpPr>
        <p:spPr>
          <a:xfrm>
            <a:off x="0" y="8288449"/>
            <a:ext cx="3299268" cy="240336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83"/>
              <a:buFont typeface="Arial"/>
              <a:buNone/>
            </a:pPr>
            <a:endParaRPr sz="1283" b="0" i="0" u="none" strike="noStrike" cap="none">
              <a:solidFill>
                <a:schemeClr val="lt1"/>
              </a:solidFill>
              <a:latin typeface="Century Schoolbook"/>
              <a:ea typeface="Century Schoolbook"/>
              <a:cs typeface="Century Schoolbook"/>
              <a:sym typeface="Century Schoolbook"/>
            </a:endParaRPr>
          </a:p>
        </p:txBody>
      </p:sp>
      <p:sp>
        <p:nvSpPr>
          <p:cNvPr id="622" name="Google Shape;622;p9"/>
          <p:cNvSpPr txBox="1">
            <a:spLocks noGrp="1"/>
          </p:cNvSpPr>
          <p:nvPr>
            <p:ph type="sldNum" idx="12"/>
          </p:nvPr>
        </p:nvSpPr>
        <p:spPr>
          <a:xfrm>
            <a:off x="6860806" y="10158647"/>
            <a:ext cx="374383" cy="465822"/>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700"/>
              <a:buNone/>
            </a:pPr>
            <a:fld id="{00000000-1234-1234-1234-123412341234}" type="slidenum">
              <a:rPr lang="en-GB"/>
              <a:t>9</a:t>
            </a:fld>
            <a:endParaRPr/>
          </a:p>
        </p:txBody>
      </p:sp>
      <p:sp>
        <p:nvSpPr>
          <p:cNvPr id="623" name="Google Shape;623;p9"/>
          <p:cNvSpPr txBox="1">
            <a:spLocks noGrp="1"/>
          </p:cNvSpPr>
          <p:nvPr>
            <p:ph type="body" idx="1"/>
          </p:nvPr>
        </p:nvSpPr>
        <p:spPr>
          <a:xfrm>
            <a:off x="262306" y="1866488"/>
            <a:ext cx="6598500" cy="74007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6D6E71"/>
              </a:buClr>
              <a:buSzPts val="1400"/>
              <a:buNone/>
            </a:pPr>
            <a:r>
              <a:rPr lang="en-GB" dirty="0">
                <a:latin typeface="Calibri"/>
                <a:ea typeface="Calibri"/>
                <a:cs typeface="Calibri"/>
                <a:sym typeface="Calibri"/>
              </a:rPr>
              <a:t>L'IPCC, o Gruppo </a:t>
            </a:r>
            <a:r>
              <a:rPr lang="en-GB" dirty="0" err="1">
                <a:latin typeface="Calibri"/>
                <a:ea typeface="Calibri"/>
                <a:cs typeface="Calibri"/>
                <a:sym typeface="Calibri"/>
              </a:rPr>
              <a:t>intergovernativo</a:t>
            </a:r>
            <a:r>
              <a:rPr lang="en-GB" dirty="0">
                <a:latin typeface="Calibri"/>
                <a:ea typeface="Calibri"/>
                <a:cs typeface="Calibri"/>
                <a:sym typeface="Calibri"/>
              </a:rPr>
              <a:t> sui </a:t>
            </a:r>
            <a:r>
              <a:rPr lang="en-GB" dirty="0" err="1">
                <a:latin typeface="Calibri"/>
                <a:ea typeface="Calibri"/>
                <a:cs typeface="Calibri"/>
                <a:sym typeface="Calibri"/>
              </a:rPr>
              <a:t>cambiamenti</a:t>
            </a:r>
            <a:r>
              <a:rPr lang="en-GB" dirty="0">
                <a:latin typeface="Calibri"/>
                <a:ea typeface="Calibri"/>
                <a:cs typeface="Calibri"/>
                <a:sym typeface="Calibri"/>
              </a:rPr>
              <a:t> </a:t>
            </a:r>
            <a:r>
              <a:rPr lang="en-GB" dirty="0" err="1">
                <a:latin typeface="Calibri"/>
                <a:ea typeface="Calibri"/>
                <a:cs typeface="Calibri"/>
                <a:sym typeface="Calibri"/>
              </a:rPr>
              <a:t>climatici</a:t>
            </a:r>
            <a:r>
              <a:rPr lang="en-GB" dirty="0">
                <a:latin typeface="Calibri"/>
                <a:ea typeface="Calibri"/>
                <a:cs typeface="Calibri"/>
                <a:sym typeface="Calibri"/>
              </a:rPr>
              <a:t>, </a:t>
            </a:r>
            <a:r>
              <a:rPr lang="en-GB" dirty="0" err="1">
                <a:latin typeface="Calibri"/>
                <a:ea typeface="Calibri"/>
                <a:cs typeface="Calibri"/>
                <a:sym typeface="Calibri"/>
              </a:rPr>
              <a:t>è</a:t>
            </a:r>
            <a:r>
              <a:rPr lang="en-GB" dirty="0">
                <a:latin typeface="Calibri"/>
                <a:ea typeface="Calibri"/>
                <a:cs typeface="Calibri"/>
                <a:sym typeface="Calibri"/>
              </a:rPr>
              <a:t> </a:t>
            </a:r>
            <a:r>
              <a:rPr lang="en-GB" dirty="0" err="1">
                <a:latin typeface="Calibri"/>
                <a:ea typeface="Calibri"/>
                <a:cs typeface="Calibri"/>
                <a:sym typeface="Calibri"/>
              </a:rPr>
              <a:t>stato</a:t>
            </a:r>
            <a:r>
              <a:rPr lang="en-GB" dirty="0">
                <a:latin typeface="Calibri"/>
                <a:ea typeface="Calibri"/>
                <a:cs typeface="Calibri"/>
                <a:sym typeface="Calibri"/>
              </a:rPr>
              <a:t> </a:t>
            </a:r>
            <a:r>
              <a:rPr lang="en-GB" dirty="0" err="1">
                <a:latin typeface="Calibri"/>
                <a:ea typeface="Calibri"/>
                <a:cs typeface="Calibri"/>
                <a:sym typeface="Calibri"/>
              </a:rPr>
              <a:t>creato</a:t>
            </a:r>
            <a:r>
              <a:rPr lang="en-GB" dirty="0">
                <a:latin typeface="Calibri"/>
                <a:ea typeface="Calibri"/>
                <a:cs typeface="Calibri"/>
                <a:sym typeface="Calibri"/>
              </a:rPr>
              <a:t> </a:t>
            </a:r>
            <a:r>
              <a:rPr lang="en-GB" dirty="0" err="1">
                <a:latin typeface="Calibri"/>
                <a:ea typeface="Calibri"/>
                <a:cs typeface="Calibri"/>
                <a:sym typeface="Calibri"/>
              </a:rPr>
              <a:t>nel</a:t>
            </a:r>
            <a:r>
              <a:rPr lang="en-GB" dirty="0">
                <a:latin typeface="Calibri"/>
                <a:ea typeface="Calibri"/>
                <a:cs typeface="Calibri"/>
                <a:sym typeface="Calibri"/>
              </a:rPr>
              <a:t> 1988 </a:t>
            </a:r>
            <a:r>
              <a:rPr lang="en-GB" dirty="0" err="1">
                <a:latin typeface="Calibri"/>
                <a:ea typeface="Calibri"/>
                <a:cs typeface="Calibri"/>
                <a:sym typeface="Calibri"/>
              </a:rPr>
              <a:t>dall'Organizzazione</a:t>
            </a:r>
            <a:r>
              <a:rPr lang="en-GB" dirty="0">
                <a:latin typeface="Calibri"/>
                <a:ea typeface="Calibri"/>
                <a:cs typeface="Calibri"/>
                <a:sym typeface="Calibri"/>
              </a:rPr>
              <a:t> </a:t>
            </a:r>
            <a:r>
              <a:rPr lang="en-GB" dirty="0" err="1">
                <a:latin typeface="Calibri"/>
                <a:ea typeface="Calibri"/>
                <a:cs typeface="Calibri"/>
                <a:sym typeface="Calibri"/>
              </a:rPr>
              <a:t>meteorologica</a:t>
            </a:r>
            <a:r>
              <a:rPr lang="en-GB" dirty="0">
                <a:latin typeface="Calibri"/>
                <a:ea typeface="Calibri"/>
                <a:cs typeface="Calibri"/>
                <a:sym typeface="Calibri"/>
              </a:rPr>
              <a:t> </a:t>
            </a:r>
            <a:r>
              <a:rPr lang="en-GB" dirty="0" err="1">
                <a:latin typeface="Calibri"/>
                <a:ea typeface="Calibri"/>
                <a:cs typeface="Calibri"/>
                <a:sym typeface="Calibri"/>
              </a:rPr>
              <a:t>mondiale</a:t>
            </a:r>
            <a:r>
              <a:rPr lang="en-GB" dirty="0">
                <a:latin typeface="Calibri"/>
                <a:ea typeface="Calibri"/>
                <a:cs typeface="Calibri"/>
                <a:sym typeface="Calibri"/>
              </a:rPr>
              <a:t> (WMO) e dal </a:t>
            </a:r>
            <a:r>
              <a:rPr lang="en-GB" dirty="0" err="1">
                <a:latin typeface="Calibri"/>
                <a:ea typeface="Calibri"/>
                <a:cs typeface="Calibri"/>
                <a:sym typeface="Calibri"/>
              </a:rPr>
              <a:t>Programma</a:t>
            </a:r>
            <a:r>
              <a:rPr lang="en-GB" dirty="0">
                <a:latin typeface="Calibri"/>
                <a:ea typeface="Calibri"/>
                <a:cs typeface="Calibri"/>
                <a:sym typeface="Calibri"/>
              </a:rPr>
              <a:t> </a:t>
            </a:r>
            <a:r>
              <a:rPr lang="en-GB" dirty="0" err="1">
                <a:latin typeface="Calibri"/>
                <a:ea typeface="Calibri"/>
                <a:cs typeface="Calibri"/>
                <a:sym typeface="Calibri"/>
              </a:rPr>
              <a:t>delle</a:t>
            </a:r>
            <a:r>
              <a:rPr lang="en-GB" dirty="0">
                <a:latin typeface="Calibri"/>
                <a:ea typeface="Calibri"/>
                <a:cs typeface="Calibri"/>
                <a:sym typeface="Calibri"/>
              </a:rPr>
              <a:t> </a:t>
            </a:r>
            <a:r>
              <a:rPr lang="en-GB" dirty="0" err="1">
                <a:latin typeface="Calibri"/>
                <a:ea typeface="Calibri"/>
                <a:cs typeface="Calibri"/>
                <a:sym typeface="Calibri"/>
              </a:rPr>
              <a:t>Nazioni</a:t>
            </a:r>
            <a:r>
              <a:rPr lang="en-GB" dirty="0">
                <a:latin typeface="Calibri"/>
                <a:ea typeface="Calibri"/>
                <a:cs typeface="Calibri"/>
                <a:sym typeface="Calibri"/>
              </a:rPr>
              <a:t> Unite per </a:t>
            </a:r>
            <a:r>
              <a:rPr lang="en-GB" dirty="0" err="1">
                <a:latin typeface="Calibri"/>
                <a:ea typeface="Calibri"/>
                <a:cs typeface="Calibri"/>
                <a:sym typeface="Calibri"/>
              </a:rPr>
              <a:t>l'ambiente</a:t>
            </a:r>
            <a:r>
              <a:rPr lang="en-GB" dirty="0">
                <a:latin typeface="Calibri"/>
                <a:ea typeface="Calibri"/>
                <a:cs typeface="Calibri"/>
                <a:sym typeface="Calibri"/>
              </a:rPr>
              <a:t> (UNEP). Il </a:t>
            </a:r>
            <a:r>
              <a:rPr lang="en-GB" dirty="0" err="1">
                <a:latin typeface="Calibri"/>
                <a:ea typeface="Calibri"/>
                <a:cs typeface="Calibri"/>
                <a:sym typeface="Calibri"/>
              </a:rPr>
              <a:t>suo</a:t>
            </a:r>
            <a:r>
              <a:rPr lang="en-GB" dirty="0">
                <a:latin typeface="Calibri"/>
                <a:ea typeface="Calibri"/>
                <a:cs typeface="Calibri"/>
                <a:sym typeface="Calibri"/>
              </a:rPr>
              <a:t> </a:t>
            </a:r>
            <a:r>
              <a:rPr lang="en-GB" dirty="0" err="1">
                <a:latin typeface="Calibri"/>
                <a:ea typeface="Calibri"/>
                <a:cs typeface="Calibri"/>
                <a:sym typeface="Calibri"/>
              </a:rPr>
              <a:t>scopo</a:t>
            </a:r>
            <a:r>
              <a:rPr lang="en-GB" dirty="0">
                <a:latin typeface="Calibri"/>
                <a:ea typeface="Calibri"/>
                <a:cs typeface="Calibri"/>
                <a:sym typeface="Calibri"/>
              </a:rPr>
              <a:t> </a:t>
            </a:r>
            <a:r>
              <a:rPr lang="en-GB" dirty="0" err="1">
                <a:latin typeface="Calibri"/>
                <a:ea typeface="Calibri"/>
                <a:cs typeface="Calibri"/>
                <a:sym typeface="Calibri"/>
              </a:rPr>
              <a:t>principale</a:t>
            </a:r>
            <a:r>
              <a:rPr lang="en-GB" dirty="0">
                <a:latin typeface="Calibri"/>
                <a:ea typeface="Calibri"/>
                <a:cs typeface="Calibri"/>
                <a:sym typeface="Calibri"/>
              </a:rPr>
              <a:t> </a:t>
            </a:r>
            <a:r>
              <a:rPr lang="en-GB" dirty="0" err="1">
                <a:latin typeface="Calibri"/>
                <a:ea typeface="Calibri"/>
                <a:cs typeface="Calibri"/>
                <a:sym typeface="Calibri"/>
              </a:rPr>
              <a:t>è</a:t>
            </a:r>
            <a:r>
              <a:rPr lang="en-GB" dirty="0">
                <a:latin typeface="Calibri"/>
                <a:ea typeface="Calibri"/>
                <a:cs typeface="Calibri"/>
                <a:sym typeface="Calibri"/>
              </a:rPr>
              <a:t> </a:t>
            </a:r>
            <a:r>
              <a:rPr lang="en-GB" dirty="0" err="1">
                <a:latin typeface="Calibri"/>
                <a:ea typeface="Calibri"/>
                <a:cs typeface="Calibri"/>
                <a:sym typeface="Calibri"/>
              </a:rPr>
              <a:t>quello</a:t>
            </a:r>
            <a:r>
              <a:rPr lang="en-GB" dirty="0">
                <a:latin typeface="Calibri"/>
                <a:ea typeface="Calibri"/>
                <a:cs typeface="Calibri"/>
                <a:sym typeface="Calibri"/>
              </a:rPr>
              <a:t> di </a:t>
            </a:r>
            <a:r>
              <a:rPr lang="en-GB" dirty="0" err="1">
                <a:latin typeface="Calibri"/>
                <a:ea typeface="Calibri"/>
                <a:cs typeface="Calibri"/>
                <a:sym typeface="Calibri"/>
              </a:rPr>
              <a:t>fornire</a:t>
            </a:r>
            <a:r>
              <a:rPr lang="en-GB" dirty="0">
                <a:latin typeface="Calibri"/>
                <a:ea typeface="Calibri"/>
                <a:cs typeface="Calibri"/>
                <a:sym typeface="Calibri"/>
              </a:rPr>
              <a:t> ai </a:t>
            </a:r>
            <a:r>
              <a:rPr lang="en-GB" dirty="0" err="1">
                <a:latin typeface="Calibri"/>
                <a:ea typeface="Calibri"/>
                <a:cs typeface="Calibri"/>
                <a:sym typeface="Calibri"/>
              </a:rPr>
              <a:t>governi</a:t>
            </a:r>
            <a:r>
              <a:rPr lang="en-GB" dirty="0">
                <a:latin typeface="Calibri"/>
                <a:ea typeface="Calibri"/>
                <a:cs typeface="Calibri"/>
                <a:sym typeface="Calibri"/>
              </a:rPr>
              <a:t> di </a:t>
            </a:r>
            <a:r>
              <a:rPr lang="en-GB" dirty="0" err="1">
                <a:latin typeface="Calibri"/>
                <a:ea typeface="Calibri"/>
                <a:cs typeface="Calibri"/>
                <a:sym typeface="Calibri"/>
              </a:rPr>
              <a:t>tutto</a:t>
            </a:r>
            <a:r>
              <a:rPr lang="en-GB" dirty="0">
                <a:latin typeface="Calibri"/>
                <a:ea typeface="Calibri"/>
                <a:cs typeface="Calibri"/>
                <a:sym typeface="Calibri"/>
              </a:rPr>
              <a:t> il </a:t>
            </a:r>
            <a:r>
              <a:rPr lang="en-GB" dirty="0" err="1">
                <a:latin typeface="Calibri"/>
                <a:ea typeface="Calibri"/>
                <a:cs typeface="Calibri"/>
                <a:sym typeface="Calibri"/>
              </a:rPr>
              <a:t>mondo</a:t>
            </a:r>
            <a:r>
              <a:rPr lang="en-GB" dirty="0">
                <a:latin typeface="Calibri"/>
                <a:ea typeface="Calibri"/>
                <a:cs typeface="Calibri"/>
                <a:sym typeface="Calibri"/>
              </a:rPr>
              <a:t> </a:t>
            </a:r>
            <a:r>
              <a:rPr lang="en-GB" dirty="0" err="1">
                <a:latin typeface="Calibri"/>
                <a:ea typeface="Calibri"/>
                <a:cs typeface="Calibri"/>
                <a:sym typeface="Calibri"/>
              </a:rPr>
              <a:t>informazioni</a:t>
            </a:r>
            <a:r>
              <a:rPr lang="en-GB" dirty="0">
                <a:latin typeface="Calibri"/>
                <a:ea typeface="Calibri"/>
                <a:cs typeface="Calibri"/>
                <a:sym typeface="Calibri"/>
              </a:rPr>
              <a:t> </a:t>
            </a:r>
            <a:r>
              <a:rPr lang="en-GB" dirty="0" err="1">
                <a:latin typeface="Calibri"/>
                <a:ea typeface="Calibri"/>
                <a:cs typeface="Calibri"/>
                <a:sym typeface="Calibri"/>
              </a:rPr>
              <a:t>scientifiche</a:t>
            </a:r>
            <a:r>
              <a:rPr lang="en-GB" dirty="0">
                <a:latin typeface="Calibri"/>
                <a:ea typeface="Calibri"/>
                <a:cs typeface="Calibri"/>
                <a:sym typeface="Calibri"/>
              </a:rPr>
              <a:t> per </a:t>
            </a:r>
            <a:r>
              <a:rPr lang="en-GB" dirty="0" err="1">
                <a:latin typeface="Calibri"/>
                <a:ea typeface="Calibri"/>
                <a:cs typeface="Calibri"/>
                <a:sym typeface="Calibri"/>
              </a:rPr>
              <a:t>aiutarli</a:t>
            </a:r>
            <a:r>
              <a:rPr lang="en-GB" dirty="0">
                <a:latin typeface="Calibri"/>
                <a:ea typeface="Calibri"/>
                <a:cs typeface="Calibri"/>
                <a:sym typeface="Calibri"/>
              </a:rPr>
              <a:t> a </a:t>
            </a:r>
            <a:r>
              <a:rPr lang="en-GB" dirty="0" err="1">
                <a:latin typeface="Calibri"/>
                <a:ea typeface="Calibri"/>
                <a:cs typeface="Calibri"/>
                <a:sym typeface="Calibri"/>
              </a:rPr>
              <a:t>definire</a:t>
            </a:r>
            <a:r>
              <a:rPr lang="en-GB" dirty="0">
                <a:latin typeface="Calibri"/>
                <a:ea typeface="Calibri"/>
                <a:cs typeface="Calibri"/>
                <a:sym typeface="Calibri"/>
              </a:rPr>
              <a:t> le </a:t>
            </a:r>
            <a:r>
              <a:rPr lang="en-GB" dirty="0" err="1">
                <a:latin typeface="Calibri"/>
                <a:ea typeface="Calibri"/>
                <a:cs typeface="Calibri"/>
                <a:sym typeface="Calibri"/>
              </a:rPr>
              <a:t>politiche</a:t>
            </a:r>
            <a:r>
              <a:rPr lang="en-GB" dirty="0">
                <a:latin typeface="Calibri"/>
                <a:ea typeface="Calibri"/>
                <a:cs typeface="Calibri"/>
                <a:sym typeface="Calibri"/>
              </a:rPr>
              <a:t> </a:t>
            </a:r>
            <a:r>
              <a:rPr lang="en-GB" dirty="0" err="1">
                <a:latin typeface="Calibri"/>
                <a:ea typeface="Calibri"/>
                <a:cs typeface="Calibri"/>
                <a:sym typeface="Calibri"/>
              </a:rPr>
              <a:t>climatiche</a:t>
            </a:r>
            <a:r>
              <a:rPr lang="en-GB" dirty="0">
                <a:latin typeface="Calibri"/>
                <a:ea typeface="Calibri"/>
                <a:cs typeface="Calibri"/>
                <a:sym typeface="Calibri"/>
              </a:rPr>
              <a:t>. I </a:t>
            </a:r>
            <a:r>
              <a:rPr lang="en-GB" dirty="0" err="1">
                <a:latin typeface="Calibri"/>
                <a:ea typeface="Calibri"/>
                <a:cs typeface="Calibri"/>
                <a:sym typeface="Calibri"/>
              </a:rPr>
              <a:t>rapporti</a:t>
            </a:r>
            <a:r>
              <a:rPr lang="en-GB" dirty="0">
                <a:latin typeface="Calibri"/>
                <a:ea typeface="Calibri"/>
                <a:cs typeface="Calibri"/>
                <a:sym typeface="Calibri"/>
              </a:rPr>
              <a:t> </a:t>
            </a:r>
            <a:r>
              <a:rPr lang="en-GB" dirty="0" err="1">
                <a:latin typeface="Calibri"/>
                <a:ea typeface="Calibri"/>
                <a:cs typeface="Calibri"/>
                <a:sym typeface="Calibri"/>
              </a:rPr>
              <a:t>dell'IPCC</a:t>
            </a:r>
            <a:r>
              <a:rPr lang="en-GB" dirty="0">
                <a:latin typeface="Calibri"/>
                <a:ea typeface="Calibri"/>
                <a:cs typeface="Calibri"/>
                <a:sym typeface="Calibri"/>
              </a:rPr>
              <a:t>, </a:t>
            </a:r>
            <a:r>
              <a:rPr lang="en-GB" dirty="0" err="1">
                <a:latin typeface="Calibri"/>
                <a:ea typeface="Calibri"/>
                <a:cs typeface="Calibri"/>
                <a:sym typeface="Calibri"/>
              </a:rPr>
              <a:t>redatti</a:t>
            </a:r>
            <a:r>
              <a:rPr lang="en-GB" dirty="0">
                <a:latin typeface="Calibri"/>
                <a:ea typeface="Calibri"/>
                <a:cs typeface="Calibri"/>
                <a:sym typeface="Calibri"/>
              </a:rPr>
              <a:t> con il </a:t>
            </a:r>
            <a:r>
              <a:rPr lang="en-GB" dirty="0" err="1">
                <a:latin typeface="Calibri"/>
                <a:ea typeface="Calibri"/>
                <a:cs typeface="Calibri"/>
                <a:sym typeface="Calibri"/>
              </a:rPr>
              <a:t>contributo</a:t>
            </a:r>
            <a:r>
              <a:rPr lang="en-GB" dirty="0">
                <a:latin typeface="Calibri"/>
                <a:ea typeface="Calibri"/>
                <a:cs typeface="Calibri"/>
                <a:sym typeface="Calibri"/>
              </a:rPr>
              <a:t> di </a:t>
            </a:r>
            <a:r>
              <a:rPr lang="en-GB" dirty="0" err="1">
                <a:latin typeface="Calibri"/>
                <a:ea typeface="Calibri"/>
                <a:cs typeface="Calibri"/>
                <a:sym typeface="Calibri"/>
              </a:rPr>
              <a:t>migliaia</a:t>
            </a:r>
            <a:r>
              <a:rPr lang="en-GB" dirty="0">
                <a:latin typeface="Calibri"/>
                <a:ea typeface="Calibri"/>
                <a:cs typeface="Calibri"/>
                <a:sym typeface="Calibri"/>
              </a:rPr>
              <a:t> di </a:t>
            </a:r>
            <a:r>
              <a:rPr lang="en-GB" dirty="0" err="1">
                <a:latin typeface="Calibri"/>
                <a:ea typeface="Calibri"/>
                <a:cs typeface="Calibri"/>
                <a:sym typeface="Calibri"/>
              </a:rPr>
              <a:t>esperti</a:t>
            </a:r>
            <a:r>
              <a:rPr lang="en-GB" dirty="0">
                <a:latin typeface="Calibri"/>
                <a:ea typeface="Calibri"/>
                <a:cs typeface="Calibri"/>
                <a:sym typeface="Calibri"/>
              </a:rPr>
              <a:t>, </a:t>
            </a:r>
            <a:r>
              <a:rPr lang="en-GB" dirty="0" err="1">
                <a:latin typeface="Calibri"/>
                <a:ea typeface="Calibri"/>
                <a:cs typeface="Calibri"/>
                <a:sym typeface="Calibri"/>
              </a:rPr>
              <a:t>sono</a:t>
            </a:r>
            <a:r>
              <a:rPr lang="en-GB" dirty="0">
                <a:latin typeface="Calibri"/>
                <a:ea typeface="Calibri"/>
                <a:cs typeface="Calibri"/>
                <a:sym typeface="Calibri"/>
              </a:rPr>
              <a:t> </a:t>
            </a:r>
            <a:r>
              <a:rPr lang="en-GB" dirty="0" err="1">
                <a:latin typeface="Calibri"/>
                <a:ea typeface="Calibri"/>
                <a:cs typeface="Calibri"/>
                <a:sym typeface="Calibri"/>
              </a:rPr>
              <a:t>utilizzati</a:t>
            </a:r>
            <a:r>
              <a:rPr lang="en-GB" dirty="0">
                <a:latin typeface="Calibri"/>
                <a:ea typeface="Calibri"/>
                <a:cs typeface="Calibri"/>
                <a:sym typeface="Calibri"/>
              </a:rPr>
              <a:t> </a:t>
            </a:r>
            <a:r>
              <a:rPr lang="en-GB" dirty="0" err="1">
                <a:latin typeface="Calibri"/>
                <a:ea typeface="Calibri"/>
                <a:cs typeface="Calibri"/>
                <a:sym typeface="Calibri"/>
              </a:rPr>
              <a:t>nei</a:t>
            </a:r>
            <a:r>
              <a:rPr lang="en-GB" dirty="0">
                <a:latin typeface="Calibri"/>
                <a:ea typeface="Calibri"/>
                <a:cs typeface="Calibri"/>
                <a:sym typeface="Calibri"/>
              </a:rPr>
              <a:t> </a:t>
            </a:r>
            <a:r>
              <a:rPr lang="en-GB" dirty="0" err="1">
                <a:latin typeface="Calibri"/>
                <a:ea typeface="Calibri"/>
                <a:cs typeface="Calibri"/>
                <a:sym typeface="Calibri"/>
              </a:rPr>
              <a:t>colloqui</a:t>
            </a:r>
            <a:r>
              <a:rPr lang="en-GB" dirty="0">
                <a:latin typeface="Calibri"/>
                <a:ea typeface="Calibri"/>
                <a:cs typeface="Calibri"/>
                <a:sym typeface="Calibri"/>
              </a:rPr>
              <a:t> </a:t>
            </a:r>
            <a:r>
              <a:rPr lang="en-GB" dirty="0" err="1">
                <a:latin typeface="Calibri"/>
                <a:ea typeface="Calibri"/>
                <a:cs typeface="Calibri"/>
                <a:sym typeface="Calibri"/>
              </a:rPr>
              <a:t>internazionali</a:t>
            </a:r>
            <a:r>
              <a:rPr lang="en-GB" dirty="0">
                <a:latin typeface="Calibri"/>
                <a:ea typeface="Calibri"/>
                <a:cs typeface="Calibri"/>
                <a:sym typeface="Calibri"/>
              </a:rPr>
              <a:t> </a:t>
            </a:r>
            <a:r>
              <a:rPr lang="en-GB" dirty="0" err="1">
                <a:latin typeface="Calibri"/>
                <a:ea typeface="Calibri"/>
                <a:cs typeface="Calibri"/>
                <a:sym typeface="Calibri"/>
              </a:rPr>
              <a:t>sul</a:t>
            </a:r>
            <a:r>
              <a:rPr lang="en-GB" dirty="0">
                <a:latin typeface="Calibri"/>
                <a:ea typeface="Calibri"/>
                <a:cs typeface="Calibri"/>
                <a:sym typeface="Calibri"/>
              </a:rPr>
              <a:t> </a:t>
            </a:r>
            <a:r>
              <a:rPr lang="en-GB" dirty="0" err="1">
                <a:latin typeface="Calibri"/>
                <a:ea typeface="Calibri"/>
                <a:cs typeface="Calibri"/>
                <a:sym typeface="Calibri"/>
              </a:rPr>
              <a:t>cambiamento</a:t>
            </a:r>
            <a:r>
              <a:rPr lang="en-GB" dirty="0">
                <a:latin typeface="Calibri"/>
                <a:ea typeface="Calibri"/>
                <a:cs typeface="Calibri"/>
                <a:sym typeface="Calibri"/>
              </a:rPr>
              <a:t> </a:t>
            </a:r>
            <a:r>
              <a:rPr lang="en-GB" dirty="0" err="1">
                <a:latin typeface="Calibri"/>
                <a:ea typeface="Calibri"/>
                <a:cs typeface="Calibri"/>
                <a:sym typeface="Calibri"/>
              </a:rPr>
              <a:t>climatico</a:t>
            </a:r>
            <a:r>
              <a:rPr lang="en-GB"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400"/>
              <a:buNone/>
            </a:pPr>
            <a:br>
              <a:rPr lang="en-GB" dirty="0">
                <a:latin typeface="Calibri"/>
                <a:ea typeface="Calibri"/>
                <a:cs typeface="Calibri"/>
                <a:sym typeface="Calibri"/>
              </a:rPr>
            </a:br>
            <a:r>
              <a:rPr lang="en-GB" dirty="0">
                <a:latin typeface="Calibri"/>
                <a:ea typeface="Calibri"/>
                <a:cs typeface="Calibri"/>
                <a:sym typeface="Calibri"/>
              </a:rPr>
              <a:t>L'IPCC </a:t>
            </a:r>
            <a:r>
              <a:rPr lang="en-GB" dirty="0" err="1">
                <a:latin typeface="Calibri"/>
                <a:ea typeface="Calibri"/>
                <a:cs typeface="Calibri"/>
                <a:sym typeface="Calibri"/>
              </a:rPr>
              <a:t>è</a:t>
            </a:r>
            <a:r>
              <a:rPr lang="en-GB" dirty="0">
                <a:latin typeface="Calibri"/>
                <a:ea typeface="Calibri"/>
                <a:cs typeface="Calibri"/>
                <a:sym typeface="Calibri"/>
              </a:rPr>
              <a:t> </a:t>
            </a:r>
            <a:r>
              <a:rPr lang="en-GB" dirty="0" err="1">
                <a:latin typeface="Calibri"/>
                <a:ea typeface="Calibri"/>
                <a:cs typeface="Calibri"/>
                <a:sym typeface="Calibri"/>
              </a:rPr>
              <a:t>composto</a:t>
            </a:r>
            <a:r>
              <a:rPr lang="en-GB" dirty="0">
                <a:latin typeface="Calibri"/>
                <a:ea typeface="Calibri"/>
                <a:cs typeface="Calibri"/>
                <a:sym typeface="Calibri"/>
              </a:rPr>
              <a:t> da </a:t>
            </a:r>
            <a:r>
              <a:rPr lang="en-GB" dirty="0" err="1">
                <a:latin typeface="Calibri"/>
                <a:ea typeface="Calibri"/>
                <a:cs typeface="Calibri"/>
                <a:sym typeface="Calibri"/>
              </a:rPr>
              <a:t>governi</a:t>
            </a:r>
            <a:r>
              <a:rPr lang="en-GB" dirty="0">
                <a:latin typeface="Calibri"/>
                <a:ea typeface="Calibri"/>
                <a:cs typeface="Calibri"/>
                <a:sym typeface="Calibri"/>
              </a:rPr>
              <a:t> </a:t>
            </a:r>
            <a:r>
              <a:rPr lang="en-GB" dirty="0" err="1">
                <a:latin typeface="Calibri"/>
                <a:ea typeface="Calibri"/>
                <a:cs typeface="Calibri"/>
                <a:sym typeface="Calibri"/>
              </a:rPr>
              <a:t>delle</a:t>
            </a:r>
            <a:r>
              <a:rPr lang="en-GB" dirty="0">
                <a:latin typeface="Calibri"/>
                <a:ea typeface="Calibri"/>
                <a:cs typeface="Calibri"/>
                <a:sym typeface="Calibri"/>
              </a:rPr>
              <a:t> </a:t>
            </a:r>
            <a:r>
              <a:rPr lang="en-GB" dirty="0" err="1">
                <a:latin typeface="Calibri"/>
                <a:ea typeface="Calibri"/>
                <a:cs typeface="Calibri"/>
                <a:sym typeface="Calibri"/>
              </a:rPr>
              <a:t>Nazioni</a:t>
            </a:r>
            <a:r>
              <a:rPr lang="en-GB" dirty="0">
                <a:latin typeface="Calibri"/>
                <a:ea typeface="Calibri"/>
                <a:cs typeface="Calibri"/>
                <a:sym typeface="Calibri"/>
              </a:rPr>
              <a:t> Unite o del WMO, per un </a:t>
            </a:r>
            <a:r>
              <a:rPr lang="en-GB" dirty="0" err="1">
                <a:latin typeface="Calibri"/>
                <a:ea typeface="Calibri"/>
                <a:cs typeface="Calibri"/>
                <a:sym typeface="Calibri"/>
              </a:rPr>
              <a:t>totale</a:t>
            </a:r>
            <a:r>
              <a:rPr lang="en-GB" dirty="0">
                <a:latin typeface="Calibri"/>
                <a:ea typeface="Calibri"/>
                <a:cs typeface="Calibri"/>
                <a:sym typeface="Calibri"/>
              </a:rPr>
              <a:t> di 195 </a:t>
            </a:r>
            <a:r>
              <a:rPr lang="en-GB" dirty="0" err="1">
                <a:latin typeface="Calibri"/>
                <a:ea typeface="Calibri"/>
                <a:cs typeface="Calibri"/>
                <a:sym typeface="Calibri"/>
              </a:rPr>
              <a:t>Paesi</a:t>
            </a:r>
            <a:r>
              <a:rPr lang="en-GB" dirty="0">
                <a:latin typeface="Calibri"/>
                <a:ea typeface="Calibri"/>
                <a:cs typeface="Calibri"/>
                <a:sym typeface="Calibri"/>
              </a:rPr>
              <a:t>. Gli </a:t>
            </a:r>
            <a:r>
              <a:rPr lang="en-GB" dirty="0" err="1">
                <a:latin typeface="Calibri"/>
                <a:ea typeface="Calibri"/>
                <a:cs typeface="Calibri"/>
                <a:sym typeface="Calibri"/>
              </a:rPr>
              <a:t>esperti</a:t>
            </a:r>
            <a:r>
              <a:rPr lang="en-GB" dirty="0">
                <a:latin typeface="Calibri"/>
                <a:ea typeface="Calibri"/>
                <a:cs typeface="Calibri"/>
                <a:sym typeface="Calibri"/>
              </a:rPr>
              <a:t> </a:t>
            </a:r>
            <a:r>
              <a:rPr lang="en-GB" dirty="0" err="1">
                <a:latin typeface="Calibri"/>
                <a:ea typeface="Calibri"/>
                <a:cs typeface="Calibri"/>
                <a:sym typeface="Calibri"/>
              </a:rPr>
              <a:t>offrono</a:t>
            </a:r>
            <a:r>
              <a:rPr lang="en-GB" dirty="0">
                <a:latin typeface="Calibri"/>
                <a:ea typeface="Calibri"/>
                <a:cs typeface="Calibri"/>
                <a:sym typeface="Calibri"/>
              </a:rPr>
              <a:t> </a:t>
            </a:r>
            <a:r>
              <a:rPr lang="en-GB" dirty="0" err="1">
                <a:latin typeface="Calibri"/>
                <a:ea typeface="Calibri"/>
                <a:cs typeface="Calibri"/>
                <a:sym typeface="Calibri"/>
              </a:rPr>
              <a:t>volontariamente</a:t>
            </a:r>
            <a:r>
              <a:rPr lang="en-GB" dirty="0">
                <a:latin typeface="Calibri"/>
                <a:ea typeface="Calibri"/>
                <a:cs typeface="Calibri"/>
                <a:sym typeface="Calibri"/>
              </a:rPr>
              <a:t> il loro tempo per </a:t>
            </a:r>
            <a:r>
              <a:rPr lang="en-GB" dirty="0" err="1">
                <a:latin typeface="Calibri"/>
                <a:ea typeface="Calibri"/>
                <a:cs typeface="Calibri"/>
                <a:sym typeface="Calibri"/>
              </a:rPr>
              <a:t>esaminare</a:t>
            </a:r>
            <a:r>
              <a:rPr lang="en-GB" dirty="0">
                <a:latin typeface="Calibri"/>
                <a:ea typeface="Calibri"/>
                <a:cs typeface="Calibri"/>
                <a:sym typeface="Calibri"/>
              </a:rPr>
              <a:t> </a:t>
            </a:r>
            <a:r>
              <a:rPr lang="en-GB" dirty="0" err="1">
                <a:latin typeface="Calibri"/>
                <a:ea typeface="Calibri"/>
                <a:cs typeface="Calibri"/>
                <a:sym typeface="Calibri"/>
              </a:rPr>
              <a:t>i</a:t>
            </a:r>
            <a:r>
              <a:rPr lang="en-GB" dirty="0">
                <a:latin typeface="Calibri"/>
                <a:ea typeface="Calibri"/>
                <a:cs typeface="Calibri"/>
                <a:sym typeface="Calibri"/>
              </a:rPr>
              <a:t> </a:t>
            </a:r>
            <a:r>
              <a:rPr lang="en-GB" dirty="0" err="1">
                <a:latin typeface="Calibri"/>
                <a:ea typeface="Calibri"/>
                <a:cs typeface="Calibri"/>
                <a:sym typeface="Calibri"/>
              </a:rPr>
              <a:t>documenti</a:t>
            </a:r>
            <a:r>
              <a:rPr lang="en-GB" dirty="0">
                <a:latin typeface="Calibri"/>
                <a:ea typeface="Calibri"/>
                <a:cs typeface="Calibri"/>
                <a:sym typeface="Calibri"/>
              </a:rPr>
              <a:t> </a:t>
            </a:r>
            <a:r>
              <a:rPr lang="en-GB" dirty="0" err="1">
                <a:latin typeface="Calibri"/>
                <a:ea typeface="Calibri"/>
                <a:cs typeface="Calibri"/>
                <a:sym typeface="Calibri"/>
              </a:rPr>
              <a:t>scientifici</a:t>
            </a:r>
            <a:r>
              <a:rPr lang="en-GB" dirty="0">
                <a:latin typeface="Calibri"/>
                <a:ea typeface="Calibri"/>
                <a:cs typeface="Calibri"/>
                <a:sym typeface="Calibri"/>
              </a:rPr>
              <a:t> e fare </a:t>
            </a:r>
            <a:r>
              <a:rPr lang="en-GB" dirty="0" err="1">
                <a:latin typeface="Calibri"/>
                <a:ea typeface="Calibri"/>
                <a:cs typeface="Calibri"/>
                <a:sym typeface="Calibri"/>
              </a:rPr>
              <a:t>sintesi</a:t>
            </a:r>
            <a:r>
              <a:rPr lang="en-GB" dirty="0">
                <a:latin typeface="Calibri"/>
                <a:ea typeface="Calibri"/>
                <a:cs typeface="Calibri"/>
                <a:sym typeface="Calibri"/>
              </a:rPr>
              <a:t> </a:t>
            </a:r>
            <a:r>
              <a:rPr lang="en-GB" dirty="0" err="1">
                <a:latin typeface="Calibri"/>
                <a:ea typeface="Calibri"/>
                <a:cs typeface="Calibri"/>
                <a:sym typeface="Calibri"/>
              </a:rPr>
              <a:t>dettagliate</a:t>
            </a:r>
            <a:r>
              <a:rPr lang="en-GB" dirty="0">
                <a:latin typeface="Calibri"/>
                <a:ea typeface="Calibri"/>
                <a:cs typeface="Calibri"/>
                <a:sym typeface="Calibri"/>
              </a:rPr>
              <a:t> </a:t>
            </a:r>
            <a:r>
              <a:rPr lang="en-GB" dirty="0" err="1">
                <a:latin typeface="Calibri"/>
                <a:ea typeface="Calibri"/>
                <a:cs typeface="Calibri"/>
                <a:sym typeface="Calibri"/>
              </a:rPr>
              <a:t>sulle</a:t>
            </a:r>
            <a:r>
              <a:rPr lang="en-GB" dirty="0">
                <a:latin typeface="Calibri"/>
                <a:ea typeface="Calibri"/>
                <a:cs typeface="Calibri"/>
                <a:sym typeface="Calibri"/>
              </a:rPr>
              <a:t> cause, </a:t>
            </a:r>
            <a:r>
              <a:rPr lang="en-GB" dirty="0" err="1">
                <a:latin typeface="Calibri"/>
                <a:ea typeface="Calibri"/>
                <a:cs typeface="Calibri"/>
                <a:sym typeface="Calibri"/>
              </a:rPr>
              <a:t>gli</a:t>
            </a:r>
            <a:r>
              <a:rPr lang="en-GB" dirty="0">
                <a:latin typeface="Calibri"/>
                <a:ea typeface="Calibri"/>
                <a:cs typeface="Calibri"/>
                <a:sym typeface="Calibri"/>
              </a:rPr>
              <a:t> </a:t>
            </a:r>
            <a:r>
              <a:rPr lang="en-GB" dirty="0" err="1">
                <a:latin typeface="Calibri"/>
                <a:ea typeface="Calibri"/>
                <a:cs typeface="Calibri"/>
                <a:sym typeface="Calibri"/>
              </a:rPr>
              <a:t>effetti</a:t>
            </a:r>
            <a:r>
              <a:rPr lang="en-GB" dirty="0">
                <a:latin typeface="Calibri"/>
                <a:ea typeface="Calibri"/>
                <a:cs typeface="Calibri"/>
                <a:sym typeface="Calibri"/>
              </a:rPr>
              <a:t> e </a:t>
            </a:r>
            <a:r>
              <a:rPr lang="en-GB" dirty="0" err="1">
                <a:latin typeface="Calibri"/>
                <a:ea typeface="Calibri"/>
                <a:cs typeface="Calibri"/>
                <a:sym typeface="Calibri"/>
              </a:rPr>
              <a:t>i</a:t>
            </a:r>
            <a:r>
              <a:rPr lang="en-GB" dirty="0">
                <a:latin typeface="Calibri"/>
                <a:ea typeface="Calibri"/>
                <a:cs typeface="Calibri"/>
                <a:sym typeface="Calibri"/>
              </a:rPr>
              <a:t> </a:t>
            </a:r>
            <a:r>
              <a:rPr lang="en-GB" dirty="0" err="1">
                <a:latin typeface="Calibri"/>
                <a:ea typeface="Calibri"/>
                <a:cs typeface="Calibri"/>
                <a:sym typeface="Calibri"/>
              </a:rPr>
              <a:t>rischi</a:t>
            </a:r>
            <a:r>
              <a:rPr lang="en-GB" dirty="0">
                <a:latin typeface="Calibri"/>
                <a:ea typeface="Calibri"/>
                <a:cs typeface="Calibri"/>
                <a:sym typeface="Calibri"/>
              </a:rPr>
              <a:t> del </a:t>
            </a:r>
            <a:r>
              <a:rPr lang="en-GB" dirty="0" err="1">
                <a:latin typeface="Calibri"/>
                <a:ea typeface="Calibri"/>
                <a:cs typeface="Calibri"/>
                <a:sym typeface="Calibri"/>
              </a:rPr>
              <a:t>cambiamento</a:t>
            </a:r>
            <a:r>
              <a:rPr lang="en-GB" dirty="0">
                <a:latin typeface="Calibri"/>
                <a:ea typeface="Calibri"/>
                <a:cs typeface="Calibri"/>
                <a:sym typeface="Calibri"/>
              </a:rPr>
              <a:t> </a:t>
            </a:r>
            <a:r>
              <a:rPr lang="en-GB" dirty="0" err="1">
                <a:latin typeface="Calibri"/>
                <a:ea typeface="Calibri"/>
                <a:cs typeface="Calibri"/>
                <a:sym typeface="Calibri"/>
              </a:rPr>
              <a:t>climatico</a:t>
            </a:r>
            <a:r>
              <a:rPr lang="en-GB" dirty="0">
                <a:latin typeface="Calibri"/>
                <a:ea typeface="Calibri"/>
                <a:cs typeface="Calibri"/>
                <a:sym typeface="Calibri"/>
              </a:rPr>
              <a:t> e sui </a:t>
            </a:r>
            <a:r>
              <a:rPr lang="en-GB" dirty="0" err="1">
                <a:latin typeface="Calibri"/>
                <a:ea typeface="Calibri"/>
                <a:cs typeface="Calibri"/>
                <a:sym typeface="Calibri"/>
              </a:rPr>
              <a:t>modi</a:t>
            </a:r>
            <a:r>
              <a:rPr lang="en-GB" dirty="0">
                <a:latin typeface="Calibri"/>
                <a:ea typeface="Calibri"/>
                <a:cs typeface="Calibri"/>
                <a:sym typeface="Calibri"/>
              </a:rPr>
              <a:t> per </a:t>
            </a:r>
            <a:r>
              <a:rPr lang="en-GB" dirty="0" err="1">
                <a:latin typeface="Calibri"/>
                <a:ea typeface="Calibri"/>
                <a:cs typeface="Calibri"/>
                <a:sym typeface="Calibri"/>
              </a:rPr>
              <a:t>adattarsi</a:t>
            </a:r>
            <a:r>
              <a:rPr lang="en-GB" dirty="0">
                <a:latin typeface="Calibri"/>
                <a:ea typeface="Calibri"/>
                <a:cs typeface="Calibri"/>
                <a:sym typeface="Calibri"/>
              </a:rPr>
              <a:t> e </a:t>
            </a:r>
            <a:r>
              <a:rPr lang="en-GB" dirty="0" err="1">
                <a:latin typeface="Calibri"/>
                <a:ea typeface="Calibri"/>
                <a:cs typeface="Calibri"/>
                <a:sym typeface="Calibri"/>
              </a:rPr>
              <a:t>ridurne</a:t>
            </a:r>
            <a:r>
              <a:rPr lang="en-GB" dirty="0">
                <a:latin typeface="Calibri"/>
                <a:ea typeface="Calibri"/>
                <a:cs typeface="Calibri"/>
                <a:sym typeface="Calibri"/>
              </a:rPr>
              <a:t> </a:t>
            </a:r>
            <a:r>
              <a:rPr lang="en-GB" dirty="0" err="1">
                <a:latin typeface="Calibri"/>
                <a:ea typeface="Calibri"/>
                <a:cs typeface="Calibri"/>
                <a:sym typeface="Calibri"/>
              </a:rPr>
              <a:t>l'impatto</a:t>
            </a:r>
            <a:r>
              <a:rPr lang="en-GB"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400"/>
              <a:buNone/>
            </a:pPr>
            <a:br>
              <a:rPr lang="en-GB" dirty="0">
                <a:latin typeface="Calibri"/>
                <a:ea typeface="Calibri"/>
                <a:cs typeface="Calibri"/>
                <a:sym typeface="Calibri"/>
              </a:rPr>
            </a:br>
            <a:r>
              <a:rPr lang="en-GB" dirty="0">
                <a:latin typeface="Calibri"/>
                <a:ea typeface="Calibri"/>
                <a:cs typeface="Calibri"/>
                <a:sym typeface="Calibri"/>
              </a:rPr>
              <a:t>Per </a:t>
            </a:r>
            <a:r>
              <a:rPr lang="en-GB" dirty="0" err="1">
                <a:latin typeface="Calibri"/>
                <a:ea typeface="Calibri"/>
                <a:cs typeface="Calibri"/>
                <a:sym typeface="Calibri"/>
              </a:rPr>
              <a:t>garantire</a:t>
            </a:r>
            <a:r>
              <a:rPr lang="en-GB" dirty="0">
                <a:latin typeface="Calibri"/>
                <a:ea typeface="Calibri"/>
                <a:cs typeface="Calibri"/>
                <a:sym typeface="Calibri"/>
              </a:rPr>
              <a:t> </a:t>
            </a:r>
            <a:r>
              <a:rPr lang="en-GB" dirty="0" err="1">
                <a:latin typeface="Calibri"/>
                <a:ea typeface="Calibri"/>
                <a:cs typeface="Calibri"/>
                <a:sym typeface="Calibri"/>
              </a:rPr>
              <a:t>che</a:t>
            </a:r>
            <a:r>
              <a:rPr lang="en-GB" dirty="0">
                <a:latin typeface="Calibri"/>
                <a:ea typeface="Calibri"/>
                <a:cs typeface="Calibri"/>
                <a:sym typeface="Calibri"/>
              </a:rPr>
              <a:t> le </a:t>
            </a:r>
            <a:r>
              <a:rPr lang="en-GB" dirty="0" err="1">
                <a:latin typeface="Calibri"/>
                <a:ea typeface="Calibri"/>
                <a:cs typeface="Calibri"/>
                <a:sym typeface="Calibri"/>
              </a:rPr>
              <a:t>valutazioni</a:t>
            </a:r>
            <a:r>
              <a:rPr lang="en-GB" dirty="0">
                <a:latin typeface="Calibri"/>
                <a:ea typeface="Calibri"/>
                <a:cs typeface="Calibri"/>
                <a:sym typeface="Calibri"/>
              </a:rPr>
              <a:t> </a:t>
            </a:r>
            <a:r>
              <a:rPr lang="en-GB" dirty="0" err="1">
                <a:latin typeface="Calibri"/>
                <a:ea typeface="Calibri"/>
                <a:cs typeface="Calibri"/>
                <a:sym typeface="Calibri"/>
              </a:rPr>
              <a:t>siano</a:t>
            </a:r>
            <a:r>
              <a:rPr lang="en-GB" dirty="0">
                <a:latin typeface="Calibri"/>
                <a:ea typeface="Calibri"/>
                <a:cs typeface="Calibri"/>
                <a:sym typeface="Calibri"/>
              </a:rPr>
              <a:t> </a:t>
            </a:r>
            <a:r>
              <a:rPr lang="en-GB" dirty="0" err="1">
                <a:latin typeface="Calibri"/>
                <a:ea typeface="Calibri"/>
                <a:cs typeface="Calibri"/>
                <a:sym typeface="Calibri"/>
              </a:rPr>
              <a:t>corrette</a:t>
            </a:r>
            <a:r>
              <a:rPr lang="en-GB" dirty="0">
                <a:latin typeface="Calibri"/>
                <a:ea typeface="Calibri"/>
                <a:cs typeface="Calibri"/>
                <a:sym typeface="Calibri"/>
              </a:rPr>
              <a:t> e complete, il </a:t>
            </a:r>
            <a:r>
              <a:rPr lang="en-GB" dirty="0" err="1">
                <a:latin typeface="Calibri"/>
                <a:ea typeface="Calibri"/>
                <a:cs typeface="Calibri"/>
                <a:sym typeface="Calibri"/>
              </a:rPr>
              <a:t>lavoro</a:t>
            </a:r>
            <a:r>
              <a:rPr lang="en-GB" dirty="0">
                <a:latin typeface="Calibri"/>
                <a:ea typeface="Calibri"/>
                <a:cs typeface="Calibri"/>
                <a:sym typeface="Calibri"/>
              </a:rPr>
              <a:t> </a:t>
            </a:r>
            <a:r>
              <a:rPr lang="en-GB" dirty="0" err="1">
                <a:latin typeface="Calibri"/>
                <a:ea typeface="Calibri"/>
                <a:cs typeface="Calibri"/>
                <a:sym typeface="Calibri"/>
              </a:rPr>
              <a:t>dell'IPCC</a:t>
            </a:r>
            <a:r>
              <a:rPr lang="en-GB" dirty="0">
                <a:latin typeface="Calibri"/>
                <a:ea typeface="Calibri"/>
                <a:cs typeface="Calibri"/>
                <a:sym typeface="Calibri"/>
              </a:rPr>
              <a:t> </a:t>
            </a:r>
            <a:r>
              <a:rPr lang="en-GB" dirty="0" err="1">
                <a:latin typeface="Calibri"/>
                <a:ea typeface="Calibri"/>
                <a:cs typeface="Calibri"/>
                <a:sym typeface="Calibri"/>
              </a:rPr>
              <a:t>viene</a:t>
            </a:r>
            <a:r>
              <a:rPr lang="en-GB" dirty="0">
                <a:latin typeface="Calibri"/>
                <a:ea typeface="Calibri"/>
                <a:cs typeface="Calibri"/>
                <a:sym typeface="Calibri"/>
              </a:rPr>
              <a:t> </a:t>
            </a:r>
            <a:r>
              <a:rPr lang="en-GB" dirty="0" err="1">
                <a:latin typeface="Calibri"/>
                <a:ea typeface="Calibri"/>
                <a:cs typeface="Calibri"/>
                <a:sym typeface="Calibri"/>
              </a:rPr>
              <a:t>esaminato</a:t>
            </a:r>
            <a:r>
              <a:rPr lang="en-GB" dirty="0">
                <a:latin typeface="Calibri"/>
                <a:ea typeface="Calibri"/>
                <a:cs typeface="Calibri"/>
                <a:sym typeface="Calibri"/>
              </a:rPr>
              <a:t> in modo </a:t>
            </a:r>
            <a:r>
              <a:rPr lang="en-GB" dirty="0" err="1">
                <a:latin typeface="Calibri"/>
                <a:ea typeface="Calibri"/>
                <a:cs typeface="Calibri"/>
                <a:sym typeface="Calibri"/>
              </a:rPr>
              <a:t>aperto</a:t>
            </a:r>
            <a:r>
              <a:rPr lang="en-GB" dirty="0">
                <a:latin typeface="Calibri"/>
                <a:ea typeface="Calibri"/>
                <a:cs typeface="Calibri"/>
                <a:sym typeface="Calibri"/>
              </a:rPr>
              <a:t> e </a:t>
            </a:r>
            <a:r>
              <a:rPr lang="en-GB" dirty="0" err="1">
                <a:latin typeface="Calibri"/>
                <a:ea typeface="Calibri"/>
                <a:cs typeface="Calibri"/>
                <a:sym typeface="Calibri"/>
              </a:rPr>
              <a:t>trasparente</a:t>
            </a:r>
            <a:r>
              <a:rPr lang="en-GB" dirty="0">
                <a:latin typeface="Calibri"/>
                <a:ea typeface="Calibri"/>
                <a:cs typeface="Calibri"/>
                <a:sym typeface="Calibri"/>
              </a:rPr>
              <a:t> da </a:t>
            </a:r>
            <a:r>
              <a:rPr lang="en-GB" dirty="0" err="1">
                <a:latin typeface="Calibri"/>
                <a:ea typeface="Calibri"/>
                <a:cs typeface="Calibri"/>
                <a:sym typeface="Calibri"/>
              </a:rPr>
              <a:t>esperti</a:t>
            </a:r>
            <a:r>
              <a:rPr lang="en-GB" dirty="0">
                <a:latin typeface="Calibri"/>
                <a:ea typeface="Calibri"/>
                <a:cs typeface="Calibri"/>
                <a:sym typeface="Calibri"/>
              </a:rPr>
              <a:t> e </a:t>
            </a:r>
            <a:r>
              <a:rPr lang="en-GB" dirty="0" err="1">
                <a:latin typeface="Calibri"/>
                <a:ea typeface="Calibri"/>
                <a:cs typeface="Calibri"/>
                <a:sym typeface="Calibri"/>
              </a:rPr>
              <a:t>governi</a:t>
            </a:r>
            <a:r>
              <a:rPr lang="en-GB" dirty="0">
                <a:latin typeface="Calibri"/>
                <a:ea typeface="Calibri"/>
                <a:cs typeface="Calibri"/>
                <a:sym typeface="Calibri"/>
              </a:rPr>
              <a:t> di </a:t>
            </a:r>
            <a:r>
              <a:rPr lang="en-GB" dirty="0" err="1">
                <a:latin typeface="Calibri"/>
                <a:ea typeface="Calibri"/>
                <a:cs typeface="Calibri"/>
                <a:sym typeface="Calibri"/>
              </a:rPr>
              <a:t>tutto</a:t>
            </a:r>
            <a:r>
              <a:rPr lang="en-GB" dirty="0">
                <a:latin typeface="Calibri"/>
                <a:ea typeface="Calibri"/>
                <a:cs typeface="Calibri"/>
                <a:sym typeface="Calibri"/>
              </a:rPr>
              <a:t> il </a:t>
            </a:r>
            <a:r>
              <a:rPr lang="en-GB" dirty="0" err="1">
                <a:latin typeface="Calibri"/>
                <a:ea typeface="Calibri"/>
                <a:cs typeface="Calibri"/>
                <a:sym typeface="Calibri"/>
              </a:rPr>
              <a:t>mondo</a:t>
            </a:r>
            <a:r>
              <a:rPr lang="en-GB" dirty="0">
                <a:latin typeface="Calibri"/>
                <a:ea typeface="Calibri"/>
                <a:cs typeface="Calibri"/>
                <a:sym typeface="Calibri"/>
              </a:rPr>
              <a:t>. L'IPCC </a:t>
            </a:r>
            <a:r>
              <a:rPr lang="en-GB" dirty="0" err="1">
                <a:latin typeface="Calibri"/>
                <a:ea typeface="Calibri"/>
                <a:cs typeface="Calibri"/>
                <a:sym typeface="Calibri"/>
              </a:rPr>
              <a:t>identifica</a:t>
            </a:r>
            <a:r>
              <a:rPr lang="en-GB" dirty="0">
                <a:latin typeface="Calibri"/>
                <a:ea typeface="Calibri"/>
                <a:cs typeface="Calibri"/>
                <a:sym typeface="Calibri"/>
              </a:rPr>
              <a:t> le </a:t>
            </a:r>
            <a:r>
              <a:rPr lang="en-GB" dirty="0" err="1">
                <a:latin typeface="Calibri"/>
                <a:ea typeface="Calibri"/>
                <a:cs typeface="Calibri"/>
                <a:sym typeface="Calibri"/>
              </a:rPr>
              <a:t>aree</a:t>
            </a:r>
            <a:r>
              <a:rPr lang="en-GB" dirty="0">
                <a:latin typeface="Calibri"/>
                <a:ea typeface="Calibri"/>
                <a:cs typeface="Calibri"/>
                <a:sym typeface="Calibri"/>
              </a:rPr>
              <a:t> in cui </a:t>
            </a:r>
            <a:r>
              <a:rPr lang="en-GB" dirty="0" err="1">
                <a:latin typeface="Calibri"/>
                <a:ea typeface="Calibri"/>
                <a:cs typeface="Calibri"/>
                <a:sym typeface="Calibri"/>
              </a:rPr>
              <a:t>gli</a:t>
            </a:r>
            <a:r>
              <a:rPr lang="en-GB" dirty="0">
                <a:latin typeface="Calibri"/>
                <a:ea typeface="Calibri"/>
                <a:cs typeface="Calibri"/>
                <a:sym typeface="Calibri"/>
              </a:rPr>
              <a:t> </a:t>
            </a:r>
            <a:r>
              <a:rPr lang="en-GB" dirty="0" err="1">
                <a:latin typeface="Calibri"/>
                <a:ea typeface="Calibri"/>
                <a:cs typeface="Calibri"/>
                <a:sym typeface="Calibri"/>
              </a:rPr>
              <a:t>scienziati</a:t>
            </a:r>
            <a:r>
              <a:rPr lang="en-GB" dirty="0">
                <a:latin typeface="Calibri"/>
                <a:ea typeface="Calibri"/>
                <a:cs typeface="Calibri"/>
                <a:sym typeface="Calibri"/>
              </a:rPr>
              <a:t> </a:t>
            </a:r>
            <a:r>
              <a:rPr lang="en-GB" dirty="0" err="1">
                <a:latin typeface="Calibri"/>
                <a:ea typeface="Calibri"/>
                <a:cs typeface="Calibri"/>
                <a:sym typeface="Calibri"/>
              </a:rPr>
              <a:t>sono</a:t>
            </a:r>
            <a:r>
              <a:rPr lang="en-GB" dirty="0">
                <a:latin typeface="Calibri"/>
                <a:ea typeface="Calibri"/>
                <a:cs typeface="Calibri"/>
                <a:sym typeface="Calibri"/>
              </a:rPr>
              <a:t> per lo </a:t>
            </a:r>
            <a:r>
              <a:rPr lang="en-GB" dirty="0" err="1">
                <a:latin typeface="Calibri"/>
                <a:ea typeface="Calibri"/>
                <a:cs typeface="Calibri"/>
                <a:sym typeface="Calibri"/>
              </a:rPr>
              <a:t>più</a:t>
            </a:r>
            <a:r>
              <a:rPr lang="en-GB" dirty="0">
                <a:latin typeface="Calibri"/>
                <a:ea typeface="Calibri"/>
                <a:cs typeface="Calibri"/>
                <a:sym typeface="Calibri"/>
              </a:rPr>
              <a:t> </a:t>
            </a:r>
            <a:r>
              <a:rPr lang="en-GB" dirty="0" err="1">
                <a:latin typeface="Calibri"/>
                <a:ea typeface="Calibri"/>
                <a:cs typeface="Calibri"/>
                <a:sym typeface="Calibri"/>
              </a:rPr>
              <a:t>d'accordo</a:t>
            </a:r>
            <a:r>
              <a:rPr lang="en-GB" dirty="0">
                <a:latin typeface="Calibri"/>
                <a:ea typeface="Calibri"/>
                <a:cs typeface="Calibri"/>
                <a:sym typeface="Calibri"/>
              </a:rPr>
              <a:t> e quelle in cui </a:t>
            </a:r>
            <a:r>
              <a:rPr lang="en-GB" dirty="0" err="1">
                <a:latin typeface="Calibri"/>
                <a:ea typeface="Calibri"/>
                <a:cs typeface="Calibri"/>
                <a:sym typeface="Calibri"/>
              </a:rPr>
              <a:t>sono</a:t>
            </a:r>
            <a:r>
              <a:rPr lang="en-GB" dirty="0">
                <a:latin typeface="Calibri"/>
                <a:ea typeface="Calibri"/>
                <a:cs typeface="Calibri"/>
                <a:sym typeface="Calibri"/>
              </a:rPr>
              <a:t> </a:t>
            </a:r>
            <a:r>
              <a:rPr lang="en-GB" dirty="0" err="1">
                <a:latin typeface="Calibri"/>
                <a:ea typeface="Calibri"/>
                <a:cs typeface="Calibri"/>
                <a:sym typeface="Calibri"/>
              </a:rPr>
              <a:t>necessarie</a:t>
            </a:r>
            <a:r>
              <a:rPr lang="en-GB" dirty="0">
                <a:latin typeface="Calibri"/>
                <a:ea typeface="Calibri"/>
                <a:cs typeface="Calibri"/>
                <a:sym typeface="Calibri"/>
              </a:rPr>
              <a:t> </a:t>
            </a:r>
            <a:r>
              <a:rPr lang="en-GB" dirty="0" err="1">
                <a:latin typeface="Calibri"/>
                <a:ea typeface="Calibri"/>
                <a:cs typeface="Calibri"/>
                <a:sym typeface="Calibri"/>
              </a:rPr>
              <a:t>ulteriori</a:t>
            </a:r>
            <a:r>
              <a:rPr lang="en-GB" dirty="0">
                <a:latin typeface="Calibri"/>
                <a:ea typeface="Calibri"/>
                <a:cs typeface="Calibri"/>
                <a:sym typeface="Calibri"/>
              </a:rPr>
              <a:t> </a:t>
            </a:r>
            <a:r>
              <a:rPr lang="en-GB" dirty="0" err="1">
                <a:latin typeface="Calibri"/>
                <a:ea typeface="Calibri"/>
                <a:cs typeface="Calibri"/>
                <a:sym typeface="Calibri"/>
              </a:rPr>
              <a:t>ricerche</a:t>
            </a:r>
            <a:r>
              <a:rPr lang="en-GB" dirty="0">
                <a:latin typeface="Calibri"/>
                <a:ea typeface="Calibri"/>
                <a:cs typeface="Calibri"/>
                <a:sym typeface="Calibri"/>
              </a:rPr>
              <a:t>. </a:t>
            </a:r>
            <a:r>
              <a:rPr lang="en-GB" dirty="0" err="1">
                <a:latin typeface="Calibri"/>
                <a:ea typeface="Calibri"/>
                <a:cs typeface="Calibri"/>
                <a:sym typeface="Calibri"/>
              </a:rPr>
              <a:t>È</a:t>
            </a:r>
            <a:r>
              <a:rPr lang="en-GB" dirty="0">
                <a:latin typeface="Calibri"/>
                <a:ea typeface="Calibri"/>
                <a:cs typeface="Calibri"/>
                <a:sym typeface="Calibri"/>
              </a:rPr>
              <a:t> </a:t>
            </a:r>
            <a:r>
              <a:rPr lang="en-GB" dirty="0" err="1">
                <a:latin typeface="Calibri"/>
                <a:ea typeface="Calibri"/>
                <a:cs typeface="Calibri"/>
                <a:sym typeface="Calibri"/>
              </a:rPr>
              <a:t>importante</a:t>
            </a:r>
            <a:r>
              <a:rPr lang="en-GB" dirty="0">
                <a:latin typeface="Calibri"/>
                <a:ea typeface="Calibri"/>
                <a:cs typeface="Calibri"/>
                <a:sym typeface="Calibri"/>
              </a:rPr>
              <a:t> </a:t>
            </a:r>
            <a:r>
              <a:rPr lang="en-GB" dirty="0" err="1">
                <a:latin typeface="Calibri"/>
                <a:ea typeface="Calibri"/>
                <a:cs typeface="Calibri"/>
                <a:sym typeface="Calibri"/>
              </a:rPr>
              <a:t>sapere</a:t>
            </a:r>
            <a:r>
              <a:rPr lang="en-GB" dirty="0">
                <a:latin typeface="Calibri"/>
                <a:ea typeface="Calibri"/>
                <a:cs typeface="Calibri"/>
                <a:sym typeface="Calibri"/>
              </a:rPr>
              <a:t> </a:t>
            </a:r>
            <a:r>
              <a:rPr lang="en-GB" dirty="0" err="1">
                <a:latin typeface="Calibri"/>
                <a:ea typeface="Calibri"/>
                <a:cs typeface="Calibri"/>
                <a:sym typeface="Calibri"/>
              </a:rPr>
              <a:t>che</a:t>
            </a:r>
            <a:r>
              <a:rPr lang="en-GB" dirty="0">
                <a:latin typeface="Calibri"/>
                <a:ea typeface="Calibri"/>
                <a:cs typeface="Calibri"/>
                <a:sym typeface="Calibri"/>
              </a:rPr>
              <a:t> </a:t>
            </a:r>
            <a:r>
              <a:rPr lang="en-GB" dirty="0" err="1">
                <a:latin typeface="Calibri"/>
                <a:ea typeface="Calibri"/>
                <a:cs typeface="Calibri"/>
                <a:sym typeface="Calibri"/>
              </a:rPr>
              <a:t>l'IPCC</a:t>
            </a:r>
            <a:r>
              <a:rPr lang="en-GB" dirty="0">
                <a:latin typeface="Calibri"/>
                <a:ea typeface="Calibri"/>
                <a:cs typeface="Calibri"/>
                <a:sym typeface="Calibri"/>
              </a:rPr>
              <a:t> non </a:t>
            </a:r>
            <a:r>
              <a:rPr lang="en-GB" dirty="0" err="1">
                <a:latin typeface="Calibri"/>
                <a:ea typeface="Calibri"/>
                <a:cs typeface="Calibri"/>
                <a:sym typeface="Calibri"/>
              </a:rPr>
              <a:t>svolge</a:t>
            </a:r>
            <a:r>
              <a:rPr lang="en-GB" dirty="0">
                <a:latin typeface="Calibri"/>
                <a:ea typeface="Calibri"/>
                <a:cs typeface="Calibri"/>
                <a:sym typeface="Calibri"/>
              </a:rPr>
              <a:t> </a:t>
            </a:r>
            <a:r>
              <a:rPr lang="en-GB" dirty="0" err="1">
                <a:latin typeface="Calibri"/>
                <a:ea typeface="Calibri"/>
                <a:cs typeface="Calibri"/>
                <a:sym typeface="Calibri"/>
              </a:rPr>
              <a:t>ricerche</a:t>
            </a:r>
            <a:r>
              <a:rPr lang="en-GB" dirty="0">
                <a:latin typeface="Calibri"/>
                <a:ea typeface="Calibri"/>
                <a:cs typeface="Calibri"/>
                <a:sym typeface="Calibri"/>
              </a:rPr>
              <a:t> </a:t>
            </a:r>
            <a:r>
              <a:rPr lang="en-GB" dirty="0" err="1">
                <a:latin typeface="Calibri"/>
                <a:ea typeface="Calibri"/>
                <a:cs typeface="Calibri"/>
                <a:sym typeface="Calibri"/>
              </a:rPr>
              <a:t>proprie</a:t>
            </a:r>
            <a:r>
              <a:rPr lang="en-GB" dirty="0">
                <a:latin typeface="Calibri"/>
                <a:ea typeface="Calibri"/>
                <a:cs typeface="Calibri"/>
                <a:sym typeface="Calibri"/>
              </a:rPr>
              <a:t>, ma </a:t>
            </a:r>
            <a:r>
              <a:rPr lang="en-GB" dirty="0" err="1">
                <a:latin typeface="Calibri"/>
                <a:ea typeface="Calibri"/>
                <a:cs typeface="Calibri"/>
                <a:sym typeface="Calibri"/>
              </a:rPr>
              <a:t>raccoglie</a:t>
            </a:r>
            <a:r>
              <a:rPr lang="en-GB" dirty="0">
                <a:latin typeface="Calibri"/>
                <a:ea typeface="Calibri"/>
                <a:cs typeface="Calibri"/>
                <a:sym typeface="Calibri"/>
              </a:rPr>
              <a:t> le </a:t>
            </a:r>
            <a:r>
              <a:rPr lang="en-GB" dirty="0" err="1">
                <a:latin typeface="Calibri"/>
                <a:ea typeface="Calibri"/>
                <a:cs typeface="Calibri"/>
                <a:sym typeface="Calibri"/>
              </a:rPr>
              <a:t>conoscenze</a:t>
            </a:r>
            <a:r>
              <a:rPr lang="en-GB" dirty="0">
                <a:latin typeface="Calibri"/>
                <a:ea typeface="Calibri"/>
                <a:cs typeface="Calibri"/>
                <a:sym typeface="Calibri"/>
              </a:rPr>
              <a:t> </a:t>
            </a:r>
            <a:r>
              <a:rPr lang="en-GB" dirty="0" err="1">
                <a:latin typeface="Calibri"/>
                <a:ea typeface="Calibri"/>
                <a:cs typeface="Calibri"/>
                <a:sym typeface="Calibri"/>
              </a:rPr>
              <a:t>esistenti</a:t>
            </a:r>
            <a:r>
              <a:rPr lang="en-GB" dirty="0">
                <a:latin typeface="Calibri"/>
                <a:ea typeface="Calibri"/>
                <a:cs typeface="Calibri"/>
                <a:sym typeface="Calibri"/>
              </a:rPr>
              <a:t> per </a:t>
            </a:r>
            <a:r>
              <a:rPr lang="en-GB" dirty="0" err="1">
                <a:latin typeface="Calibri"/>
                <a:ea typeface="Calibri"/>
                <a:cs typeface="Calibri"/>
                <a:sym typeface="Calibri"/>
              </a:rPr>
              <a:t>aiutare</a:t>
            </a:r>
            <a:r>
              <a:rPr lang="en-GB" dirty="0">
                <a:latin typeface="Calibri"/>
                <a:ea typeface="Calibri"/>
                <a:cs typeface="Calibri"/>
                <a:sym typeface="Calibri"/>
              </a:rPr>
              <a:t> a </a:t>
            </a:r>
            <a:r>
              <a:rPr lang="en-GB" dirty="0" err="1">
                <a:latin typeface="Calibri"/>
                <a:ea typeface="Calibri"/>
                <a:cs typeface="Calibri"/>
                <a:sym typeface="Calibri"/>
              </a:rPr>
              <a:t>prendere</a:t>
            </a:r>
            <a:r>
              <a:rPr lang="en-GB" dirty="0">
                <a:latin typeface="Calibri"/>
                <a:ea typeface="Calibri"/>
                <a:cs typeface="Calibri"/>
                <a:sym typeface="Calibri"/>
              </a:rPr>
              <a:t> </a:t>
            </a:r>
            <a:r>
              <a:rPr lang="en-GB" dirty="0" err="1">
                <a:latin typeface="Calibri"/>
                <a:ea typeface="Calibri"/>
                <a:cs typeface="Calibri"/>
                <a:sym typeface="Calibri"/>
              </a:rPr>
              <a:t>decisioni</a:t>
            </a:r>
            <a:r>
              <a:rPr lang="en-GB" dirty="0">
                <a:latin typeface="Calibri"/>
                <a:ea typeface="Calibri"/>
                <a:cs typeface="Calibri"/>
                <a:sym typeface="Calibri"/>
              </a:rPr>
              <a:t> </a:t>
            </a:r>
            <a:r>
              <a:rPr lang="en-GB" dirty="0" err="1">
                <a:latin typeface="Calibri"/>
                <a:ea typeface="Calibri"/>
                <a:cs typeface="Calibri"/>
                <a:sym typeface="Calibri"/>
              </a:rPr>
              <a:t>politiche</a:t>
            </a:r>
            <a:r>
              <a:rPr lang="en-GB"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400"/>
              <a:buNone/>
            </a:pPr>
            <a:r>
              <a:rPr lang="en-GB" dirty="0">
                <a:latin typeface="Calibri"/>
                <a:ea typeface="Calibri"/>
                <a:cs typeface="Calibri"/>
                <a:sym typeface="Calibri"/>
              </a:rPr>
              <a:t>Il loro ultimo </a:t>
            </a:r>
            <a:r>
              <a:rPr lang="en-GB" dirty="0" err="1">
                <a:latin typeface="Calibri"/>
                <a:ea typeface="Calibri"/>
                <a:cs typeface="Calibri"/>
                <a:sym typeface="Calibri"/>
              </a:rPr>
              <a:t>rapporto</a:t>
            </a:r>
            <a:r>
              <a:rPr lang="en-GB" dirty="0">
                <a:latin typeface="Calibri"/>
                <a:ea typeface="Calibri"/>
                <a:cs typeface="Calibri"/>
                <a:sym typeface="Calibri"/>
              </a:rPr>
              <a:t>, il 6° </a:t>
            </a:r>
            <a:r>
              <a:rPr lang="en-GB" dirty="0" err="1">
                <a:latin typeface="Calibri"/>
                <a:ea typeface="Calibri"/>
                <a:cs typeface="Calibri"/>
                <a:sym typeface="Calibri"/>
              </a:rPr>
              <a:t>rapporto</a:t>
            </a:r>
            <a:r>
              <a:rPr lang="en-GB" dirty="0">
                <a:latin typeface="Calibri"/>
                <a:ea typeface="Calibri"/>
                <a:cs typeface="Calibri"/>
                <a:sym typeface="Calibri"/>
              </a:rPr>
              <a:t> di </a:t>
            </a:r>
            <a:r>
              <a:rPr lang="en-GB" dirty="0" err="1">
                <a:latin typeface="Calibri"/>
                <a:ea typeface="Calibri"/>
                <a:cs typeface="Calibri"/>
                <a:sym typeface="Calibri"/>
              </a:rPr>
              <a:t>sintesi</a:t>
            </a:r>
            <a:r>
              <a:rPr lang="en-GB" dirty="0">
                <a:latin typeface="Calibri"/>
                <a:ea typeface="Calibri"/>
                <a:cs typeface="Calibri"/>
                <a:sym typeface="Calibri"/>
              </a:rPr>
              <a:t>, </a:t>
            </a:r>
            <a:r>
              <a:rPr lang="en-GB" dirty="0" err="1">
                <a:latin typeface="Calibri"/>
                <a:ea typeface="Calibri"/>
                <a:cs typeface="Calibri"/>
                <a:sym typeface="Calibri"/>
              </a:rPr>
              <a:t>combina</a:t>
            </a:r>
            <a:r>
              <a:rPr lang="en-GB" dirty="0">
                <a:latin typeface="Calibri"/>
                <a:ea typeface="Calibri"/>
                <a:cs typeface="Calibri"/>
                <a:sym typeface="Calibri"/>
              </a:rPr>
              <a:t> le </a:t>
            </a:r>
            <a:r>
              <a:rPr lang="en-GB" dirty="0" err="1">
                <a:latin typeface="Calibri"/>
                <a:ea typeface="Calibri"/>
                <a:cs typeface="Calibri"/>
                <a:sym typeface="Calibri"/>
              </a:rPr>
              <a:t>informazioni</a:t>
            </a:r>
            <a:r>
              <a:rPr lang="en-GB" dirty="0">
                <a:latin typeface="Calibri"/>
                <a:ea typeface="Calibri"/>
                <a:cs typeface="Calibri"/>
                <a:sym typeface="Calibri"/>
              </a:rPr>
              <a:t> </a:t>
            </a:r>
            <a:r>
              <a:rPr lang="en-GB" dirty="0" err="1">
                <a:latin typeface="Calibri"/>
                <a:ea typeface="Calibri"/>
                <a:cs typeface="Calibri"/>
                <a:sym typeface="Calibri"/>
              </a:rPr>
              <a:t>dei</a:t>
            </a:r>
            <a:r>
              <a:rPr lang="en-GB" dirty="0">
                <a:latin typeface="Calibri"/>
                <a:ea typeface="Calibri"/>
                <a:cs typeface="Calibri"/>
                <a:sym typeface="Calibri"/>
              </a:rPr>
              <a:t> </a:t>
            </a:r>
            <a:r>
              <a:rPr lang="en-GB" dirty="0" err="1">
                <a:latin typeface="Calibri"/>
                <a:ea typeface="Calibri"/>
                <a:cs typeface="Calibri"/>
                <a:sym typeface="Calibri"/>
              </a:rPr>
              <a:t>rapporti</a:t>
            </a:r>
            <a:r>
              <a:rPr lang="en-GB" dirty="0">
                <a:latin typeface="Calibri"/>
                <a:ea typeface="Calibri"/>
                <a:cs typeface="Calibri"/>
                <a:sym typeface="Calibri"/>
              </a:rPr>
              <a:t> </a:t>
            </a:r>
            <a:r>
              <a:rPr lang="en-GB" dirty="0" err="1">
                <a:latin typeface="Calibri"/>
                <a:ea typeface="Calibri"/>
                <a:cs typeface="Calibri"/>
                <a:sym typeface="Calibri"/>
              </a:rPr>
              <a:t>precedenti</a:t>
            </a:r>
            <a:r>
              <a:rPr lang="en-GB" dirty="0">
                <a:latin typeface="Calibri"/>
                <a:ea typeface="Calibri"/>
                <a:cs typeface="Calibri"/>
                <a:sym typeface="Calibri"/>
              </a:rPr>
              <a:t>. Parla </a:t>
            </a:r>
            <a:r>
              <a:rPr lang="en-GB" dirty="0" err="1">
                <a:latin typeface="Calibri"/>
                <a:ea typeface="Calibri"/>
                <a:cs typeface="Calibri"/>
                <a:sym typeface="Calibri"/>
              </a:rPr>
              <a:t>della</a:t>
            </a:r>
            <a:r>
              <a:rPr lang="en-GB" dirty="0">
                <a:latin typeface="Calibri"/>
                <a:ea typeface="Calibri"/>
                <a:cs typeface="Calibri"/>
                <a:sym typeface="Calibri"/>
              </a:rPr>
              <a:t> </a:t>
            </a:r>
            <a:r>
              <a:rPr lang="en-GB" dirty="0" err="1">
                <a:latin typeface="Calibri"/>
                <a:ea typeface="Calibri"/>
                <a:cs typeface="Calibri"/>
                <a:sym typeface="Calibri"/>
              </a:rPr>
              <a:t>scienza</a:t>
            </a:r>
            <a:r>
              <a:rPr lang="en-GB" dirty="0">
                <a:latin typeface="Calibri"/>
                <a:ea typeface="Calibri"/>
                <a:cs typeface="Calibri"/>
                <a:sym typeface="Calibri"/>
              </a:rPr>
              <a:t> </a:t>
            </a:r>
            <a:r>
              <a:rPr lang="en-GB" dirty="0" err="1">
                <a:latin typeface="Calibri"/>
                <a:ea typeface="Calibri"/>
                <a:cs typeface="Calibri"/>
                <a:sym typeface="Calibri"/>
              </a:rPr>
              <a:t>climatica</a:t>
            </a:r>
            <a:r>
              <a:rPr lang="en-GB" dirty="0">
                <a:latin typeface="Calibri"/>
                <a:ea typeface="Calibri"/>
                <a:cs typeface="Calibri"/>
                <a:sym typeface="Calibri"/>
              </a:rPr>
              <a:t> </a:t>
            </a:r>
            <a:r>
              <a:rPr lang="en-GB" dirty="0" err="1">
                <a:latin typeface="Calibri"/>
                <a:ea typeface="Calibri"/>
                <a:cs typeface="Calibri"/>
                <a:sym typeface="Calibri"/>
              </a:rPr>
              <a:t>recente</a:t>
            </a:r>
            <a:r>
              <a:rPr lang="en-GB" dirty="0">
                <a:latin typeface="Calibri"/>
                <a:ea typeface="Calibri"/>
                <a:cs typeface="Calibri"/>
                <a:sym typeface="Calibri"/>
              </a:rPr>
              <a:t>, </a:t>
            </a:r>
            <a:r>
              <a:rPr lang="en-GB" dirty="0" err="1">
                <a:latin typeface="Calibri"/>
                <a:ea typeface="Calibri"/>
                <a:cs typeface="Calibri"/>
                <a:sym typeface="Calibri"/>
              </a:rPr>
              <a:t>dei</a:t>
            </a:r>
            <a:r>
              <a:rPr lang="en-GB" dirty="0">
                <a:latin typeface="Calibri"/>
                <a:ea typeface="Calibri"/>
                <a:cs typeface="Calibri"/>
                <a:sym typeface="Calibri"/>
              </a:rPr>
              <a:t> </a:t>
            </a:r>
            <a:r>
              <a:rPr lang="en-GB" dirty="0" err="1">
                <a:latin typeface="Calibri"/>
                <a:ea typeface="Calibri"/>
                <a:cs typeface="Calibri"/>
                <a:sym typeface="Calibri"/>
              </a:rPr>
              <a:t>pericoli</a:t>
            </a:r>
            <a:r>
              <a:rPr lang="en-GB" dirty="0">
                <a:latin typeface="Calibri"/>
                <a:ea typeface="Calibri"/>
                <a:cs typeface="Calibri"/>
                <a:sym typeface="Calibri"/>
              </a:rPr>
              <a:t> </a:t>
            </a:r>
            <a:r>
              <a:rPr lang="en-GB" dirty="0" err="1">
                <a:latin typeface="Calibri"/>
                <a:ea typeface="Calibri"/>
                <a:cs typeface="Calibri"/>
                <a:sym typeface="Calibri"/>
              </a:rPr>
              <a:t>attuali</a:t>
            </a:r>
            <a:r>
              <a:rPr lang="en-GB" dirty="0">
                <a:latin typeface="Calibri"/>
                <a:ea typeface="Calibri"/>
                <a:cs typeface="Calibri"/>
                <a:sym typeface="Calibri"/>
              </a:rPr>
              <a:t> del </a:t>
            </a:r>
            <a:r>
              <a:rPr lang="en-GB" dirty="0" err="1">
                <a:latin typeface="Calibri"/>
                <a:ea typeface="Calibri"/>
                <a:cs typeface="Calibri"/>
                <a:sym typeface="Calibri"/>
              </a:rPr>
              <a:t>cambiamento</a:t>
            </a:r>
            <a:r>
              <a:rPr lang="en-GB" dirty="0">
                <a:latin typeface="Calibri"/>
                <a:ea typeface="Calibri"/>
                <a:cs typeface="Calibri"/>
                <a:sym typeface="Calibri"/>
              </a:rPr>
              <a:t> </a:t>
            </a:r>
            <a:r>
              <a:rPr lang="en-GB" dirty="0" err="1">
                <a:latin typeface="Calibri"/>
                <a:ea typeface="Calibri"/>
                <a:cs typeface="Calibri"/>
                <a:sym typeface="Calibri"/>
              </a:rPr>
              <a:t>climatico</a:t>
            </a:r>
            <a:r>
              <a:rPr lang="en-GB" dirty="0">
                <a:latin typeface="Calibri"/>
                <a:ea typeface="Calibri"/>
                <a:cs typeface="Calibri"/>
                <a:sym typeface="Calibri"/>
              </a:rPr>
              <a:t> e </a:t>
            </a:r>
            <a:r>
              <a:rPr lang="en-GB" dirty="0" err="1">
                <a:latin typeface="Calibri"/>
                <a:ea typeface="Calibri"/>
                <a:cs typeface="Calibri"/>
                <a:sym typeface="Calibri"/>
              </a:rPr>
              <a:t>dei</a:t>
            </a:r>
            <a:r>
              <a:rPr lang="en-GB" dirty="0">
                <a:latin typeface="Calibri"/>
                <a:ea typeface="Calibri"/>
                <a:cs typeface="Calibri"/>
                <a:sym typeface="Calibri"/>
              </a:rPr>
              <a:t> </a:t>
            </a:r>
            <a:r>
              <a:rPr lang="en-GB" dirty="0" err="1">
                <a:latin typeface="Calibri"/>
                <a:ea typeface="Calibri"/>
                <a:cs typeface="Calibri"/>
                <a:sym typeface="Calibri"/>
              </a:rPr>
              <a:t>modi</a:t>
            </a:r>
            <a:r>
              <a:rPr lang="en-GB" dirty="0">
                <a:latin typeface="Calibri"/>
                <a:ea typeface="Calibri"/>
                <a:cs typeface="Calibri"/>
                <a:sym typeface="Calibri"/>
              </a:rPr>
              <a:t> per </a:t>
            </a:r>
            <a:r>
              <a:rPr lang="en-GB" dirty="0" err="1">
                <a:latin typeface="Calibri"/>
                <a:ea typeface="Calibri"/>
                <a:cs typeface="Calibri"/>
                <a:sym typeface="Calibri"/>
              </a:rPr>
              <a:t>fermare</a:t>
            </a:r>
            <a:r>
              <a:rPr lang="en-GB" dirty="0">
                <a:latin typeface="Calibri"/>
                <a:ea typeface="Calibri"/>
                <a:cs typeface="Calibri"/>
                <a:sym typeface="Calibri"/>
              </a:rPr>
              <a:t> </a:t>
            </a:r>
            <a:r>
              <a:rPr lang="en-GB" dirty="0" err="1">
                <a:latin typeface="Calibri"/>
                <a:ea typeface="Calibri"/>
                <a:cs typeface="Calibri"/>
                <a:sym typeface="Calibri"/>
              </a:rPr>
              <a:t>l'aumento</a:t>
            </a:r>
            <a:r>
              <a:rPr lang="en-GB" dirty="0">
                <a:latin typeface="Calibri"/>
                <a:ea typeface="Calibri"/>
                <a:cs typeface="Calibri"/>
                <a:sym typeface="Calibri"/>
              </a:rPr>
              <a:t> </a:t>
            </a:r>
            <a:r>
              <a:rPr lang="en-GB" dirty="0" err="1">
                <a:latin typeface="Calibri"/>
                <a:ea typeface="Calibri"/>
                <a:cs typeface="Calibri"/>
                <a:sym typeface="Calibri"/>
              </a:rPr>
              <a:t>delle</a:t>
            </a:r>
            <a:r>
              <a:rPr lang="en-GB" dirty="0">
                <a:latin typeface="Calibri"/>
                <a:ea typeface="Calibri"/>
                <a:cs typeface="Calibri"/>
                <a:sym typeface="Calibri"/>
              </a:rPr>
              <a:t> temperature.</a:t>
            </a:r>
            <a:endParaRPr dirty="0"/>
          </a:p>
          <a:p>
            <a:pPr marL="0" lvl="0" indent="0" algn="just" rtl="0">
              <a:lnSpc>
                <a:spcPct val="100000"/>
              </a:lnSpc>
              <a:spcBef>
                <a:spcPts val="0"/>
              </a:spcBef>
              <a:spcAft>
                <a:spcPts val="0"/>
              </a:spcAft>
              <a:buClr>
                <a:srgbClr val="6D6E71"/>
              </a:buClr>
              <a:buSzPts val="1400"/>
              <a:buNone/>
            </a:pPr>
            <a:br>
              <a:rPr lang="en-GB" dirty="0">
                <a:latin typeface="Calibri"/>
                <a:ea typeface="Calibri"/>
                <a:cs typeface="Calibri"/>
                <a:sym typeface="Calibri"/>
              </a:rPr>
            </a:br>
            <a:r>
              <a:rPr lang="en-GB" dirty="0">
                <a:latin typeface="Calibri"/>
                <a:ea typeface="Calibri"/>
                <a:cs typeface="Calibri"/>
                <a:sym typeface="Calibri"/>
              </a:rPr>
              <a:t>Il </a:t>
            </a:r>
            <a:r>
              <a:rPr lang="en-GB" dirty="0" err="1">
                <a:latin typeface="Calibri"/>
                <a:ea typeface="Calibri"/>
                <a:cs typeface="Calibri"/>
                <a:sym typeface="Calibri"/>
              </a:rPr>
              <a:t>rapporto</a:t>
            </a:r>
            <a:r>
              <a:rPr lang="en-GB" dirty="0">
                <a:latin typeface="Calibri"/>
                <a:ea typeface="Calibri"/>
                <a:cs typeface="Calibri"/>
                <a:sym typeface="Calibri"/>
              </a:rPr>
              <a:t> </a:t>
            </a:r>
            <a:r>
              <a:rPr lang="en-GB" dirty="0" err="1">
                <a:latin typeface="Calibri"/>
                <a:ea typeface="Calibri"/>
                <a:cs typeface="Calibri"/>
                <a:sym typeface="Calibri"/>
              </a:rPr>
              <a:t>contiene</a:t>
            </a:r>
            <a:r>
              <a:rPr lang="en-GB" dirty="0">
                <a:latin typeface="Calibri"/>
                <a:ea typeface="Calibri"/>
                <a:cs typeface="Calibri"/>
                <a:sym typeface="Calibri"/>
              </a:rPr>
              <a:t> </a:t>
            </a:r>
            <a:r>
              <a:rPr lang="en-GB" dirty="0" err="1">
                <a:latin typeface="Calibri"/>
                <a:ea typeface="Calibri"/>
                <a:cs typeface="Calibri"/>
                <a:sym typeface="Calibri"/>
              </a:rPr>
              <a:t>alcune</a:t>
            </a:r>
            <a:r>
              <a:rPr lang="en-GB" dirty="0">
                <a:latin typeface="Calibri"/>
                <a:ea typeface="Calibri"/>
                <a:cs typeface="Calibri"/>
                <a:sym typeface="Calibri"/>
              </a:rPr>
              <a:t> </a:t>
            </a:r>
            <a:r>
              <a:rPr lang="en-GB" dirty="0" err="1">
                <a:latin typeface="Calibri"/>
                <a:ea typeface="Calibri"/>
                <a:cs typeface="Calibri"/>
                <a:sym typeface="Calibri"/>
              </a:rPr>
              <a:t>buone</a:t>
            </a:r>
            <a:r>
              <a:rPr lang="en-GB" dirty="0">
                <a:latin typeface="Calibri"/>
                <a:ea typeface="Calibri"/>
                <a:cs typeface="Calibri"/>
                <a:sym typeface="Calibri"/>
              </a:rPr>
              <a:t> </a:t>
            </a:r>
            <a:r>
              <a:rPr lang="en-GB" dirty="0" err="1">
                <a:latin typeface="Calibri"/>
                <a:ea typeface="Calibri"/>
                <a:cs typeface="Calibri"/>
                <a:sym typeface="Calibri"/>
              </a:rPr>
              <a:t>notizie</a:t>
            </a:r>
            <a:r>
              <a:rPr lang="en-GB" dirty="0">
                <a:latin typeface="Calibri"/>
                <a:ea typeface="Calibri"/>
                <a:cs typeface="Calibri"/>
                <a:sym typeface="Calibri"/>
              </a:rPr>
              <a:t>. Si </a:t>
            </a:r>
            <a:r>
              <a:rPr lang="en-GB" dirty="0" err="1">
                <a:latin typeface="Calibri"/>
                <a:ea typeface="Calibri"/>
                <a:cs typeface="Calibri"/>
                <a:sym typeface="Calibri"/>
              </a:rPr>
              <a:t>stanno</a:t>
            </a:r>
            <a:r>
              <a:rPr lang="en-GB" dirty="0">
                <a:latin typeface="Calibri"/>
                <a:ea typeface="Calibri"/>
                <a:cs typeface="Calibri"/>
                <a:sym typeface="Calibri"/>
              </a:rPr>
              <a:t> </a:t>
            </a:r>
            <a:r>
              <a:rPr lang="en-GB" dirty="0" err="1">
                <a:latin typeface="Calibri"/>
                <a:ea typeface="Calibri"/>
                <a:cs typeface="Calibri"/>
                <a:sym typeface="Calibri"/>
              </a:rPr>
              <a:t>facendo</a:t>
            </a:r>
            <a:r>
              <a:rPr lang="en-GB" dirty="0">
                <a:latin typeface="Calibri"/>
                <a:ea typeface="Calibri"/>
                <a:cs typeface="Calibri"/>
                <a:sym typeface="Calibri"/>
              </a:rPr>
              <a:t> </a:t>
            </a:r>
            <a:r>
              <a:rPr lang="en-GB" dirty="0" err="1">
                <a:latin typeface="Calibri"/>
                <a:ea typeface="Calibri"/>
                <a:cs typeface="Calibri"/>
                <a:sym typeface="Calibri"/>
              </a:rPr>
              <a:t>progressi</a:t>
            </a:r>
            <a:r>
              <a:rPr lang="en-GB" dirty="0">
                <a:latin typeface="Calibri"/>
                <a:ea typeface="Calibri"/>
                <a:cs typeface="Calibri"/>
                <a:sym typeface="Calibri"/>
              </a:rPr>
              <a:t> </a:t>
            </a:r>
            <a:r>
              <a:rPr lang="en-GB" dirty="0" err="1">
                <a:latin typeface="Calibri"/>
                <a:ea typeface="Calibri"/>
                <a:cs typeface="Calibri"/>
                <a:sym typeface="Calibri"/>
              </a:rPr>
              <a:t>nell'utilizzo</a:t>
            </a:r>
            <a:r>
              <a:rPr lang="en-GB" dirty="0">
                <a:latin typeface="Calibri"/>
                <a:ea typeface="Calibri"/>
                <a:cs typeface="Calibri"/>
                <a:sym typeface="Calibri"/>
              </a:rPr>
              <a:t> di </a:t>
            </a:r>
            <a:r>
              <a:rPr lang="en-GB" dirty="0" err="1">
                <a:latin typeface="Calibri"/>
                <a:ea typeface="Calibri"/>
                <a:cs typeface="Calibri"/>
                <a:sym typeface="Calibri"/>
              </a:rPr>
              <a:t>tecnologie</a:t>
            </a:r>
            <a:r>
              <a:rPr lang="en-GB" dirty="0">
                <a:latin typeface="Calibri"/>
                <a:ea typeface="Calibri"/>
                <a:cs typeface="Calibri"/>
                <a:sym typeface="Calibri"/>
              </a:rPr>
              <a:t> a basso </a:t>
            </a:r>
            <a:r>
              <a:rPr lang="en-GB" dirty="0" err="1">
                <a:latin typeface="Calibri"/>
                <a:ea typeface="Calibri"/>
                <a:cs typeface="Calibri"/>
                <a:sym typeface="Calibri"/>
              </a:rPr>
              <a:t>contenuto</a:t>
            </a:r>
            <a:r>
              <a:rPr lang="en-GB" dirty="0">
                <a:latin typeface="Calibri"/>
                <a:ea typeface="Calibri"/>
                <a:cs typeface="Calibri"/>
                <a:sym typeface="Calibri"/>
              </a:rPr>
              <a:t> di </a:t>
            </a:r>
            <a:r>
              <a:rPr lang="en-GB" dirty="0" err="1">
                <a:latin typeface="Calibri"/>
                <a:ea typeface="Calibri"/>
                <a:cs typeface="Calibri"/>
                <a:sym typeface="Calibri"/>
              </a:rPr>
              <a:t>carbonio</a:t>
            </a:r>
            <a:r>
              <a:rPr lang="en-GB" dirty="0">
                <a:latin typeface="Calibri"/>
                <a:ea typeface="Calibri"/>
                <a:cs typeface="Calibri"/>
                <a:sym typeface="Calibri"/>
              </a:rPr>
              <a:t>, </a:t>
            </a:r>
            <a:r>
              <a:rPr lang="en-GB" dirty="0" err="1">
                <a:latin typeface="Calibri"/>
                <a:ea typeface="Calibri"/>
                <a:cs typeface="Calibri"/>
                <a:sym typeface="Calibri"/>
              </a:rPr>
              <a:t>i</a:t>
            </a:r>
            <a:r>
              <a:rPr lang="en-GB" dirty="0">
                <a:latin typeface="Calibri"/>
                <a:ea typeface="Calibri"/>
                <a:cs typeface="Calibri"/>
                <a:sym typeface="Calibri"/>
              </a:rPr>
              <a:t> </a:t>
            </a:r>
            <a:r>
              <a:rPr lang="en-GB" dirty="0" err="1">
                <a:latin typeface="Calibri"/>
                <a:ea typeface="Calibri"/>
                <a:cs typeface="Calibri"/>
                <a:sym typeface="Calibri"/>
              </a:rPr>
              <a:t>Paesi</a:t>
            </a:r>
            <a:r>
              <a:rPr lang="en-GB" dirty="0">
                <a:latin typeface="Calibri"/>
                <a:ea typeface="Calibri"/>
                <a:cs typeface="Calibri"/>
                <a:sym typeface="Calibri"/>
              </a:rPr>
              <a:t> </a:t>
            </a:r>
            <a:r>
              <a:rPr lang="en-GB" dirty="0" err="1">
                <a:latin typeface="Calibri"/>
                <a:ea typeface="Calibri"/>
                <a:cs typeface="Calibri"/>
                <a:sym typeface="Calibri"/>
              </a:rPr>
              <a:t>stanno</a:t>
            </a:r>
            <a:r>
              <a:rPr lang="en-GB" dirty="0">
                <a:latin typeface="Calibri"/>
                <a:ea typeface="Calibri"/>
                <a:cs typeface="Calibri"/>
                <a:sym typeface="Calibri"/>
              </a:rPr>
              <a:t> </a:t>
            </a:r>
            <a:r>
              <a:rPr lang="en-GB" dirty="0" err="1">
                <a:latin typeface="Calibri"/>
                <a:ea typeface="Calibri"/>
                <a:cs typeface="Calibri"/>
                <a:sym typeface="Calibri"/>
              </a:rPr>
              <a:t>facendo</a:t>
            </a:r>
            <a:r>
              <a:rPr lang="en-GB" dirty="0">
                <a:latin typeface="Calibri"/>
                <a:ea typeface="Calibri"/>
                <a:cs typeface="Calibri"/>
                <a:sym typeface="Calibri"/>
              </a:rPr>
              <a:t> </a:t>
            </a:r>
            <a:r>
              <a:rPr lang="en-GB" dirty="0" err="1">
                <a:latin typeface="Calibri"/>
                <a:ea typeface="Calibri"/>
                <a:cs typeface="Calibri"/>
                <a:sym typeface="Calibri"/>
              </a:rPr>
              <a:t>promesse</a:t>
            </a:r>
            <a:r>
              <a:rPr lang="en-GB" dirty="0">
                <a:latin typeface="Calibri"/>
                <a:ea typeface="Calibri"/>
                <a:cs typeface="Calibri"/>
                <a:sym typeface="Calibri"/>
              </a:rPr>
              <a:t> </a:t>
            </a:r>
            <a:r>
              <a:rPr lang="en-GB" dirty="0" err="1">
                <a:latin typeface="Calibri"/>
                <a:ea typeface="Calibri"/>
                <a:cs typeface="Calibri"/>
                <a:sym typeface="Calibri"/>
              </a:rPr>
              <a:t>più</a:t>
            </a:r>
            <a:r>
              <a:rPr lang="en-GB" dirty="0">
                <a:latin typeface="Calibri"/>
                <a:ea typeface="Calibri"/>
                <a:cs typeface="Calibri"/>
                <a:sym typeface="Calibri"/>
              </a:rPr>
              <a:t> </a:t>
            </a:r>
            <a:r>
              <a:rPr lang="en-GB" dirty="0" err="1">
                <a:latin typeface="Calibri"/>
                <a:ea typeface="Calibri"/>
                <a:cs typeface="Calibri"/>
                <a:sym typeface="Calibri"/>
              </a:rPr>
              <a:t>forti</a:t>
            </a:r>
            <a:r>
              <a:rPr lang="en-GB" dirty="0">
                <a:latin typeface="Calibri"/>
                <a:ea typeface="Calibri"/>
                <a:cs typeface="Calibri"/>
                <a:sym typeface="Calibri"/>
              </a:rPr>
              <a:t> per </a:t>
            </a:r>
            <a:r>
              <a:rPr lang="en-GB" dirty="0" err="1">
                <a:latin typeface="Calibri"/>
                <a:ea typeface="Calibri"/>
                <a:cs typeface="Calibri"/>
                <a:sym typeface="Calibri"/>
              </a:rPr>
              <a:t>ridurre</a:t>
            </a:r>
            <a:r>
              <a:rPr lang="en-GB" dirty="0">
                <a:latin typeface="Calibri"/>
                <a:ea typeface="Calibri"/>
                <a:cs typeface="Calibri"/>
                <a:sym typeface="Calibri"/>
              </a:rPr>
              <a:t> le </a:t>
            </a:r>
            <a:r>
              <a:rPr lang="en-GB" dirty="0" err="1">
                <a:latin typeface="Calibri"/>
                <a:ea typeface="Calibri"/>
                <a:cs typeface="Calibri"/>
                <a:sym typeface="Calibri"/>
              </a:rPr>
              <a:t>emissioni</a:t>
            </a:r>
            <a:r>
              <a:rPr lang="en-GB" dirty="0">
                <a:latin typeface="Calibri"/>
                <a:ea typeface="Calibri"/>
                <a:cs typeface="Calibri"/>
                <a:sym typeface="Calibri"/>
              </a:rPr>
              <a:t> e </a:t>
            </a:r>
            <a:r>
              <a:rPr lang="en-GB" dirty="0" err="1">
                <a:latin typeface="Calibri"/>
                <a:ea typeface="Calibri"/>
                <a:cs typeface="Calibri"/>
                <a:sym typeface="Calibri"/>
              </a:rPr>
              <a:t>si</a:t>
            </a:r>
            <a:r>
              <a:rPr lang="en-GB" dirty="0">
                <a:latin typeface="Calibri"/>
                <a:ea typeface="Calibri"/>
                <a:cs typeface="Calibri"/>
                <a:sym typeface="Calibri"/>
              </a:rPr>
              <a:t> </a:t>
            </a:r>
            <a:r>
              <a:rPr lang="en-GB" dirty="0" err="1">
                <a:latin typeface="Calibri"/>
                <a:ea typeface="Calibri"/>
                <a:cs typeface="Calibri"/>
                <a:sym typeface="Calibri"/>
              </a:rPr>
              <a:t>stanno</a:t>
            </a:r>
            <a:r>
              <a:rPr lang="en-GB" dirty="0">
                <a:latin typeface="Calibri"/>
                <a:ea typeface="Calibri"/>
                <a:cs typeface="Calibri"/>
                <a:sym typeface="Calibri"/>
              </a:rPr>
              <a:t> </a:t>
            </a:r>
            <a:r>
              <a:rPr lang="en-GB" dirty="0" err="1">
                <a:latin typeface="Calibri"/>
                <a:ea typeface="Calibri"/>
                <a:cs typeface="Calibri"/>
                <a:sym typeface="Calibri"/>
              </a:rPr>
              <a:t>spendendo</a:t>
            </a:r>
            <a:r>
              <a:rPr lang="en-GB" dirty="0">
                <a:latin typeface="Calibri"/>
                <a:ea typeface="Calibri"/>
                <a:cs typeface="Calibri"/>
                <a:sym typeface="Calibri"/>
              </a:rPr>
              <a:t> </a:t>
            </a:r>
            <a:r>
              <a:rPr lang="en-GB" dirty="0" err="1">
                <a:latin typeface="Calibri"/>
                <a:ea typeface="Calibri"/>
                <a:cs typeface="Calibri"/>
                <a:sym typeface="Calibri"/>
              </a:rPr>
              <a:t>più</a:t>
            </a:r>
            <a:r>
              <a:rPr lang="en-GB" dirty="0">
                <a:latin typeface="Calibri"/>
                <a:ea typeface="Calibri"/>
                <a:cs typeface="Calibri"/>
                <a:sym typeface="Calibri"/>
              </a:rPr>
              <a:t> soldi per le </a:t>
            </a:r>
            <a:r>
              <a:rPr lang="en-GB" dirty="0" err="1">
                <a:latin typeface="Calibri"/>
                <a:ea typeface="Calibri"/>
                <a:cs typeface="Calibri"/>
                <a:sym typeface="Calibri"/>
              </a:rPr>
              <a:t>attività</a:t>
            </a:r>
            <a:r>
              <a:rPr lang="en-GB" dirty="0">
                <a:latin typeface="Calibri"/>
                <a:ea typeface="Calibri"/>
                <a:cs typeface="Calibri"/>
                <a:sym typeface="Calibri"/>
              </a:rPr>
              <a:t> legate al </a:t>
            </a:r>
            <a:r>
              <a:rPr lang="en-GB" dirty="0" err="1">
                <a:latin typeface="Calibri"/>
                <a:ea typeface="Calibri"/>
                <a:cs typeface="Calibri"/>
                <a:sym typeface="Calibri"/>
              </a:rPr>
              <a:t>clima</a:t>
            </a:r>
            <a:r>
              <a:rPr lang="en-GB" dirty="0">
                <a:latin typeface="Calibri"/>
                <a:ea typeface="Calibri"/>
                <a:cs typeface="Calibri"/>
                <a:sym typeface="Calibri"/>
              </a:rPr>
              <a:t>. Ma </a:t>
            </a:r>
            <a:r>
              <a:rPr lang="en-GB" dirty="0" err="1">
                <a:latin typeface="Calibri"/>
                <a:ea typeface="Calibri"/>
                <a:cs typeface="Calibri"/>
                <a:sym typeface="Calibri"/>
              </a:rPr>
              <a:t>anche</a:t>
            </a:r>
            <a:r>
              <a:rPr lang="en-GB" dirty="0">
                <a:latin typeface="Calibri"/>
                <a:ea typeface="Calibri"/>
                <a:cs typeface="Calibri"/>
                <a:sym typeface="Calibri"/>
              </a:rPr>
              <a:t> se tutti </a:t>
            </a:r>
            <a:r>
              <a:rPr lang="en-GB" dirty="0" err="1">
                <a:latin typeface="Calibri"/>
                <a:ea typeface="Calibri"/>
                <a:cs typeface="Calibri"/>
                <a:sym typeface="Calibri"/>
              </a:rPr>
              <a:t>i</a:t>
            </a:r>
            <a:r>
              <a:rPr lang="en-GB" dirty="0">
                <a:latin typeface="Calibri"/>
                <a:ea typeface="Calibri"/>
                <a:cs typeface="Calibri"/>
                <a:sym typeface="Calibri"/>
              </a:rPr>
              <a:t> </a:t>
            </a:r>
            <a:r>
              <a:rPr lang="en-GB" dirty="0" err="1">
                <a:latin typeface="Calibri"/>
                <a:ea typeface="Calibri"/>
                <a:cs typeface="Calibri"/>
                <a:sym typeface="Calibri"/>
              </a:rPr>
              <a:t>Paesi</a:t>
            </a:r>
            <a:r>
              <a:rPr lang="en-GB" dirty="0">
                <a:latin typeface="Calibri"/>
                <a:ea typeface="Calibri"/>
                <a:cs typeface="Calibri"/>
                <a:sym typeface="Calibri"/>
              </a:rPr>
              <a:t> </a:t>
            </a:r>
            <a:r>
              <a:rPr lang="en-GB" dirty="0" err="1">
                <a:latin typeface="Calibri"/>
                <a:ea typeface="Calibri"/>
                <a:cs typeface="Calibri"/>
                <a:sym typeface="Calibri"/>
              </a:rPr>
              <a:t>mantengono</a:t>
            </a:r>
            <a:r>
              <a:rPr lang="en-GB" dirty="0">
                <a:latin typeface="Calibri"/>
                <a:ea typeface="Calibri"/>
                <a:cs typeface="Calibri"/>
                <a:sym typeface="Calibri"/>
              </a:rPr>
              <a:t> le loro </a:t>
            </a:r>
            <a:r>
              <a:rPr lang="en-GB" dirty="0" err="1">
                <a:latin typeface="Calibri"/>
                <a:ea typeface="Calibri"/>
                <a:cs typeface="Calibri"/>
                <a:sym typeface="Calibri"/>
              </a:rPr>
              <a:t>promesse</a:t>
            </a:r>
            <a:r>
              <a:rPr lang="en-GB" dirty="0">
                <a:latin typeface="Calibri"/>
                <a:ea typeface="Calibri"/>
                <a:cs typeface="Calibri"/>
                <a:sym typeface="Calibri"/>
              </a:rPr>
              <a:t>, </a:t>
            </a:r>
            <a:r>
              <a:rPr lang="en-GB" dirty="0" err="1">
                <a:latin typeface="Calibri"/>
                <a:ea typeface="Calibri"/>
                <a:cs typeface="Calibri"/>
                <a:sym typeface="Calibri"/>
              </a:rPr>
              <a:t>potrebbe</a:t>
            </a:r>
            <a:r>
              <a:rPr lang="en-GB" dirty="0">
                <a:latin typeface="Calibri"/>
                <a:ea typeface="Calibri"/>
                <a:cs typeface="Calibri"/>
                <a:sym typeface="Calibri"/>
              </a:rPr>
              <a:t> non </a:t>
            </a:r>
            <a:r>
              <a:rPr lang="en-GB" dirty="0" err="1">
                <a:latin typeface="Calibri"/>
                <a:ea typeface="Calibri"/>
                <a:cs typeface="Calibri"/>
                <a:sym typeface="Calibri"/>
              </a:rPr>
              <a:t>essere</a:t>
            </a:r>
            <a:r>
              <a:rPr lang="en-GB" dirty="0">
                <a:latin typeface="Calibri"/>
                <a:ea typeface="Calibri"/>
                <a:cs typeface="Calibri"/>
                <a:sym typeface="Calibri"/>
              </a:rPr>
              <a:t> </a:t>
            </a:r>
            <a:r>
              <a:rPr lang="en-GB" dirty="0" err="1">
                <a:latin typeface="Calibri"/>
                <a:ea typeface="Calibri"/>
                <a:cs typeface="Calibri"/>
                <a:sym typeface="Calibri"/>
              </a:rPr>
              <a:t>sufficiente</a:t>
            </a:r>
            <a:r>
              <a:rPr lang="en-GB" dirty="0">
                <a:latin typeface="Calibri"/>
                <a:ea typeface="Calibri"/>
                <a:cs typeface="Calibri"/>
                <a:sym typeface="Calibri"/>
              </a:rPr>
              <a:t> per </a:t>
            </a:r>
            <a:r>
              <a:rPr lang="en-GB" dirty="0" err="1">
                <a:latin typeface="Calibri"/>
                <a:ea typeface="Calibri"/>
                <a:cs typeface="Calibri"/>
                <a:sym typeface="Calibri"/>
              </a:rPr>
              <a:t>impedire</a:t>
            </a:r>
            <a:r>
              <a:rPr lang="en-GB" dirty="0">
                <a:latin typeface="Calibri"/>
                <a:ea typeface="Calibri"/>
                <a:cs typeface="Calibri"/>
                <a:sym typeface="Calibri"/>
              </a:rPr>
              <a:t> </a:t>
            </a:r>
            <a:r>
              <a:rPr lang="en-GB" dirty="0" err="1">
                <a:latin typeface="Calibri"/>
                <a:ea typeface="Calibri"/>
                <a:cs typeface="Calibri"/>
                <a:sym typeface="Calibri"/>
              </a:rPr>
              <a:t>che</a:t>
            </a:r>
            <a:r>
              <a:rPr lang="en-GB" dirty="0">
                <a:latin typeface="Calibri"/>
                <a:ea typeface="Calibri"/>
                <a:cs typeface="Calibri"/>
                <a:sym typeface="Calibri"/>
              </a:rPr>
              <a:t> il </a:t>
            </a:r>
            <a:r>
              <a:rPr lang="en-GB" dirty="0" err="1">
                <a:latin typeface="Calibri"/>
                <a:ea typeface="Calibri"/>
                <a:cs typeface="Calibri"/>
                <a:sym typeface="Calibri"/>
              </a:rPr>
              <a:t>riscaldamento</a:t>
            </a:r>
            <a:r>
              <a:rPr lang="en-GB" dirty="0">
                <a:latin typeface="Calibri"/>
                <a:ea typeface="Calibri"/>
                <a:cs typeface="Calibri"/>
                <a:sym typeface="Calibri"/>
              </a:rPr>
              <a:t> </a:t>
            </a:r>
            <a:r>
              <a:rPr lang="en-GB" dirty="0" err="1">
                <a:latin typeface="Calibri"/>
                <a:ea typeface="Calibri"/>
                <a:cs typeface="Calibri"/>
                <a:sym typeface="Calibri"/>
              </a:rPr>
              <a:t>globale</a:t>
            </a:r>
            <a:r>
              <a:rPr lang="en-GB" dirty="0">
                <a:latin typeface="Calibri"/>
                <a:ea typeface="Calibri"/>
                <a:cs typeface="Calibri"/>
                <a:sym typeface="Calibri"/>
              </a:rPr>
              <a:t> </a:t>
            </a:r>
            <a:r>
              <a:rPr lang="en-GB" dirty="0" err="1">
                <a:latin typeface="Calibri"/>
                <a:ea typeface="Calibri"/>
                <a:cs typeface="Calibri"/>
                <a:sym typeface="Calibri"/>
              </a:rPr>
              <a:t>superi</a:t>
            </a:r>
            <a:r>
              <a:rPr lang="en-GB" dirty="0">
                <a:latin typeface="Calibri"/>
                <a:ea typeface="Calibri"/>
                <a:cs typeface="Calibri"/>
                <a:sym typeface="Calibri"/>
              </a:rPr>
              <a:t> </a:t>
            </a:r>
            <a:r>
              <a:rPr lang="en-GB" dirty="0" err="1">
                <a:latin typeface="Calibri"/>
                <a:ea typeface="Calibri"/>
                <a:cs typeface="Calibri"/>
                <a:sym typeface="Calibri"/>
              </a:rPr>
              <a:t>gli</a:t>
            </a:r>
            <a:r>
              <a:rPr lang="en-GB" dirty="0">
                <a:latin typeface="Calibri"/>
                <a:ea typeface="Calibri"/>
                <a:cs typeface="Calibri"/>
                <a:sym typeface="Calibri"/>
              </a:rPr>
              <a:t> 1,5°C, il </a:t>
            </a:r>
            <a:r>
              <a:rPr lang="en-GB" dirty="0" err="1">
                <a:latin typeface="Calibri"/>
                <a:ea typeface="Calibri"/>
                <a:cs typeface="Calibri"/>
                <a:sym typeface="Calibri"/>
              </a:rPr>
              <a:t>che</a:t>
            </a:r>
            <a:r>
              <a:rPr lang="en-GB" dirty="0">
                <a:latin typeface="Calibri"/>
                <a:ea typeface="Calibri"/>
                <a:cs typeface="Calibri"/>
                <a:sym typeface="Calibri"/>
              </a:rPr>
              <a:t> </a:t>
            </a:r>
            <a:r>
              <a:rPr lang="en-GB" dirty="0" err="1">
                <a:latin typeface="Calibri"/>
                <a:ea typeface="Calibri"/>
                <a:cs typeface="Calibri"/>
                <a:sym typeface="Calibri"/>
              </a:rPr>
              <a:t>potrebbe</a:t>
            </a:r>
            <a:r>
              <a:rPr lang="en-GB" dirty="0">
                <a:latin typeface="Calibri"/>
                <a:ea typeface="Calibri"/>
                <a:cs typeface="Calibri"/>
                <a:sym typeface="Calibri"/>
              </a:rPr>
              <a:t> </a:t>
            </a:r>
            <a:r>
              <a:rPr lang="en-GB" dirty="0" err="1">
                <a:latin typeface="Calibri"/>
                <a:ea typeface="Calibri"/>
                <a:cs typeface="Calibri"/>
                <a:sym typeface="Calibri"/>
              </a:rPr>
              <a:t>causare</a:t>
            </a:r>
            <a:r>
              <a:rPr lang="en-GB" dirty="0">
                <a:latin typeface="Calibri"/>
                <a:ea typeface="Calibri"/>
                <a:cs typeface="Calibri"/>
                <a:sym typeface="Calibri"/>
              </a:rPr>
              <a:t> </a:t>
            </a:r>
            <a:r>
              <a:rPr lang="en-GB" dirty="0" err="1">
                <a:latin typeface="Calibri"/>
                <a:ea typeface="Calibri"/>
                <a:cs typeface="Calibri"/>
                <a:sym typeface="Calibri"/>
              </a:rPr>
              <a:t>seri</a:t>
            </a:r>
            <a:r>
              <a:rPr lang="en-GB" dirty="0">
                <a:latin typeface="Calibri"/>
                <a:ea typeface="Calibri"/>
                <a:cs typeface="Calibri"/>
                <a:sym typeface="Calibri"/>
              </a:rPr>
              <a:t> </a:t>
            </a:r>
            <a:r>
              <a:rPr lang="en-GB" dirty="0" err="1">
                <a:latin typeface="Calibri"/>
                <a:ea typeface="Calibri"/>
                <a:cs typeface="Calibri"/>
                <a:sym typeface="Calibri"/>
              </a:rPr>
              <a:t>problemi</a:t>
            </a:r>
            <a:r>
              <a:rPr lang="en-GB"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400"/>
              <a:buNone/>
            </a:pPr>
            <a:br>
              <a:rPr lang="en-GB" dirty="0">
                <a:latin typeface="Calibri"/>
                <a:ea typeface="Calibri"/>
                <a:cs typeface="Calibri"/>
                <a:sym typeface="Calibri"/>
              </a:rPr>
            </a:br>
            <a:r>
              <a:rPr lang="en-GB" dirty="0">
                <a:latin typeface="Calibri"/>
                <a:ea typeface="Calibri"/>
                <a:cs typeface="Calibri"/>
                <a:sym typeface="Calibri"/>
              </a:rPr>
              <a:t>Non </a:t>
            </a:r>
            <a:r>
              <a:rPr lang="en-GB" dirty="0" err="1">
                <a:latin typeface="Calibri"/>
                <a:ea typeface="Calibri"/>
                <a:cs typeface="Calibri"/>
                <a:sym typeface="Calibri"/>
              </a:rPr>
              <a:t>si</a:t>
            </a:r>
            <a:r>
              <a:rPr lang="en-GB" dirty="0">
                <a:latin typeface="Calibri"/>
                <a:ea typeface="Calibri"/>
                <a:cs typeface="Calibri"/>
                <a:sym typeface="Calibri"/>
              </a:rPr>
              <a:t> fa </a:t>
            </a:r>
            <a:r>
              <a:rPr lang="en-GB" dirty="0" err="1">
                <a:latin typeface="Calibri"/>
                <a:ea typeface="Calibri"/>
                <a:cs typeface="Calibri"/>
                <a:sym typeface="Calibri"/>
              </a:rPr>
              <a:t>abbastanza</a:t>
            </a:r>
            <a:r>
              <a:rPr lang="en-GB" dirty="0">
                <a:latin typeface="Calibri"/>
                <a:ea typeface="Calibri"/>
                <a:cs typeface="Calibri"/>
                <a:sym typeface="Calibri"/>
              </a:rPr>
              <a:t> per </a:t>
            </a:r>
            <a:r>
              <a:rPr lang="en-GB" dirty="0" err="1">
                <a:latin typeface="Calibri"/>
                <a:ea typeface="Calibri"/>
                <a:cs typeface="Calibri"/>
                <a:sym typeface="Calibri"/>
              </a:rPr>
              <a:t>aiutare</a:t>
            </a:r>
            <a:r>
              <a:rPr lang="en-GB" dirty="0">
                <a:latin typeface="Calibri"/>
                <a:ea typeface="Calibri"/>
                <a:cs typeface="Calibri"/>
                <a:sym typeface="Calibri"/>
              </a:rPr>
              <a:t> le </a:t>
            </a:r>
            <a:r>
              <a:rPr lang="en-GB" dirty="0" err="1">
                <a:latin typeface="Calibri"/>
                <a:ea typeface="Calibri"/>
                <a:cs typeface="Calibri"/>
                <a:sym typeface="Calibri"/>
              </a:rPr>
              <a:t>comunità</a:t>
            </a:r>
            <a:r>
              <a:rPr lang="en-GB" dirty="0">
                <a:latin typeface="Calibri"/>
                <a:ea typeface="Calibri"/>
                <a:cs typeface="Calibri"/>
                <a:sym typeface="Calibri"/>
              </a:rPr>
              <a:t> ad </a:t>
            </a:r>
            <a:r>
              <a:rPr lang="en-GB" dirty="0" err="1">
                <a:latin typeface="Calibri"/>
                <a:ea typeface="Calibri"/>
                <a:cs typeface="Calibri"/>
                <a:sym typeface="Calibri"/>
              </a:rPr>
              <a:t>adattarsi</a:t>
            </a:r>
            <a:r>
              <a:rPr lang="en-GB" dirty="0">
                <a:latin typeface="Calibri"/>
                <a:ea typeface="Calibri"/>
                <a:cs typeface="Calibri"/>
                <a:sym typeface="Calibri"/>
              </a:rPr>
              <a:t> ai </a:t>
            </a:r>
            <a:r>
              <a:rPr lang="en-GB" dirty="0" err="1">
                <a:latin typeface="Calibri"/>
                <a:ea typeface="Calibri"/>
                <a:cs typeface="Calibri"/>
                <a:sym typeface="Calibri"/>
              </a:rPr>
              <a:t>cambiamenti</a:t>
            </a:r>
            <a:r>
              <a:rPr lang="en-GB" dirty="0">
                <a:latin typeface="Calibri"/>
                <a:ea typeface="Calibri"/>
                <a:cs typeface="Calibri"/>
                <a:sym typeface="Calibri"/>
              </a:rPr>
              <a:t> </a:t>
            </a:r>
            <a:r>
              <a:rPr lang="en-GB" dirty="0" err="1">
                <a:latin typeface="Calibri"/>
                <a:ea typeface="Calibri"/>
                <a:cs typeface="Calibri"/>
                <a:sym typeface="Calibri"/>
              </a:rPr>
              <a:t>climatici</a:t>
            </a:r>
            <a:r>
              <a:rPr lang="en-GB" dirty="0">
                <a:latin typeface="Calibri"/>
                <a:ea typeface="Calibri"/>
                <a:cs typeface="Calibri"/>
                <a:sym typeface="Calibri"/>
              </a:rPr>
              <a:t>. Se il </a:t>
            </a:r>
            <a:r>
              <a:rPr lang="en-GB" dirty="0" err="1">
                <a:latin typeface="Calibri"/>
                <a:ea typeface="Calibri"/>
                <a:cs typeface="Calibri"/>
                <a:sym typeface="Calibri"/>
              </a:rPr>
              <a:t>pianeta</a:t>
            </a:r>
            <a:r>
              <a:rPr lang="en-GB" dirty="0">
                <a:latin typeface="Calibri"/>
                <a:ea typeface="Calibri"/>
                <a:cs typeface="Calibri"/>
                <a:sym typeface="Calibri"/>
              </a:rPr>
              <a:t> </a:t>
            </a:r>
            <a:r>
              <a:rPr lang="en-GB" dirty="0" err="1">
                <a:latin typeface="Calibri"/>
                <a:ea typeface="Calibri"/>
                <a:cs typeface="Calibri"/>
                <a:sym typeface="Calibri"/>
              </a:rPr>
              <a:t>si</a:t>
            </a:r>
            <a:r>
              <a:rPr lang="en-GB" dirty="0">
                <a:latin typeface="Calibri"/>
                <a:ea typeface="Calibri"/>
                <a:cs typeface="Calibri"/>
                <a:sym typeface="Calibri"/>
              </a:rPr>
              <a:t> </a:t>
            </a:r>
            <a:r>
              <a:rPr lang="en-GB" dirty="0" err="1">
                <a:latin typeface="Calibri"/>
                <a:ea typeface="Calibri"/>
                <a:cs typeface="Calibri"/>
                <a:sym typeface="Calibri"/>
              </a:rPr>
              <a:t>surriscalda</a:t>
            </a:r>
            <a:r>
              <a:rPr lang="en-GB" dirty="0">
                <a:latin typeface="Calibri"/>
                <a:ea typeface="Calibri"/>
                <a:cs typeface="Calibri"/>
                <a:sym typeface="Calibri"/>
              </a:rPr>
              <a:t> </a:t>
            </a:r>
            <a:r>
              <a:rPr lang="en-GB" dirty="0" err="1">
                <a:latin typeface="Calibri"/>
                <a:ea typeface="Calibri"/>
                <a:cs typeface="Calibri"/>
                <a:sym typeface="Calibri"/>
              </a:rPr>
              <a:t>molto</a:t>
            </a:r>
            <a:r>
              <a:rPr lang="en-GB" dirty="0">
                <a:latin typeface="Calibri"/>
                <a:ea typeface="Calibri"/>
                <a:cs typeface="Calibri"/>
                <a:sym typeface="Calibri"/>
              </a:rPr>
              <a:t>, </a:t>
            </a:r>
            <a:r>
              <a:rPr lang="en-GB" dirty="0" err="1">
                <a:latin typeface="Calibri"/>
                <a:ea typeface="Calibri"/>
                <a:cs typeface="Calibri"/>
                <a:sym typeface="Calibri"/>
              </a:rPr>
              <a:t>potrebbe</a:t>
            </a:r>
            <a:r>
              <a:rPr lang="en-GB" dirty="0">
                <a:latin typeface="Calibri"/>
                <a:ea typeface="Calibri"/>
                <a:cs typeface="Calibri"/>
                <a:sym typeface="Calibri"/>
              </a:rPr>
              <a:t> </a:t>
            </a:r>
            <a:r>
              <a:rPr lang="en-GB" dirty="0" err="1">
                <a:latin typeface="Calibri"/>
                <a:ea typeface="Calibri"/>
                <a:cs typeface="Calibri"/>
                <a:sym typeface="Calibri"/>
              </a:rPr>
              <a:t>causare</a:t>
            </a:r>
            <a:r>
              <a:rPr lang="en-GB" dirty="0">
                <a:latin typeface="Calibri"/>
                <a:ea typeface="Calibri"/>
                <a:cs typeface="Calibri"/>
                <a:sym typeface="Calibri"/>
              </a:rPr>
              <a:t> </a:t>
            </a:r>
            <a:r>
              <a:rPr lang="en-GB" dirty="0" err="1">
                <a:latin typeface="Calibri"/>
                <a:ea typeface="Calibri"/>
                <a:cs typeface="Calibri"/>
                <a:sym typeface="Calibri"/>
              </a:rPr>
              <a:t>cambiamenti</a:t>
            </a:r>
            <a:r>
              <a:rPr lang="en-GB" dirty="0">
                <a:latin typeface="Calibri"/>
                <a:ea typeface="Calibri"/>
                <a:cs typeface="Calibri"/>
                <a:sym typeface="Calibri"/>
              </a:rPr>
              <a:t> </a:t>
            </a:r>
            <a:r>
              <a:rPr lang="en-GB" dirty="0" err="1">
                <a:latin typeface="Calibri"/>
                <a:ea typeface="Calibri"/>
                <a:cs typeface="Calibri"/>
                <a:sym typeface="Calibri"/>
              </a:rPr>
              <a:t>permanenti</a:t>
            </a:r>
            <a:r>
              <a:rPr lang="en-GB" dirty="0">
                <a:latin typeface="Calibri"/>
                <a:ea typeface="Calibri"/>
                <a:cs typeface="Calibri"/>
                <a:sym typeface="Calibri"/>
              </a:rPr>
              <a:t> </a:t>
            </a:r>
            <a:r>
              <a:rPr lang="en-GB" dirty="0" err="1">
                <a:latin typeface="Calibri"/>
                <a:ea typeface="Calibri"/>
                <a:cs typeface="Calibri"/>
                <a:sym typeface="Calibri"/>
              </a:rPr>
              <a:t>nella</a:t>
            </a:r>
            <a:r>
              <a:rPr lang="en-GB" dirty="0">
                <a:latin typeface="Calibri"/>
                <a:ea typeface="Calibri"/>
                <a:cs typeface="Calibri"/>
                <a:sym typeface="Calibri"/>
              </a:rPr>
              <a:t> natura, con </a:t>
            </a:r>
            <a:r>
              <a:rPr lang="en-GB" dirty="0" err="1">
                <a:latin typeface="Calibri"/>
                <a:ea typeface="Calibri"/>
                <a:cs typeface="Calibri"/>
                <a:sym typeface="Calibri"/>
              </a:rPr>
              <a:t>conseguenze</a:t>
            </a:r>
            <a:r>
              <a:rPr lang="en-GB" dirty="0">
                <a:latin typeface="Calibri"/>
                <a:ea typeface="Calibri"/>
                <a:cs typeface="Calibri"/>
                <a:sym typeface="Calibri"/>
              </a:rPr>
              <a:t> negative per le </a:t>
            </a:r>
            <a:r>
              <a:rPr lang="en-GB" dirty="0" err="1">
                <a:latin typeface="Calibri"/>
                <a:ea typeface="Calibri"/>
                <a:cs typeface="Calibri"/>
                <a:sym typeface="Calibri"/>
              </a:rPr>
              <a:t>persone</a:t>
            </a:r>
            <a:r>
              <a:rPr lang="en-GB" dirty="0">
                <a:latin typeface="Calibri"/>
                <a:ea typeface="Calibri"/>
                <a:cs typeface="Calibri"/>
                <a:sym typeface="Calibri"/>
              </a:rPr>
              <a:t> e </a:t>
            </a:r>
            <a:r>
              <a:rPr lang="en-GB" dirty="0" err="1">
                <a:latin typeface="Calibri"/>
                <a:ea typeface="Calibri"/>
                <a:cs typeface="Calibri"/>
                <a:sym typeface="Calibri"/>
              </a:rPr>
              <a:t>gli</a:t>
            </a:r>
            <a:r>
              <a:rPr lang="en-GB" dirty="0">
                <a:latin typeface="Calibri"/>
                <a:ea typeface="Calibri"/>
                <a:cs typeface="Calibri"/>
                <a:sym typeface="Calibri"/>
              </a:rPr>
              <a:t> </a:t>
            </a:r>
            <a:r>
              <a:rPr lang="en-GB" dirty="0" err="1">
                <a:latin typeface="Calibri"/>
                <a:ea typeface="Calibri"/>
                <a:cs typeface="Calibri"/>
                <a:sym typeface="Calibri"/>
              </a:rPr>
              <a:t>animali</a:t>
            </a:r>
            <a:r>
              <a:rPr lang="en-GB"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400"/>
              <a:buNone/>
            </a:pPr>
            <a:endParaRPr dirty="0">
              <a:latin typeface="Calibri"/>
              <a:ea typeface="Calibri"/>
              <a:cs typeface="Calibri"/>
              <a:sym typeface="Calibri"/>
            </a:endParaRPr>
          </a:p>
          <a:p>
            <a:pPr marL="0" lvl="0" indent="0" algn="just" rtl="0">
              <a:lnSpc>
                <a:spcPct val="100000"/>
              </a:lnSpc>
              <a:spcBef>
                <a:spcPts val="0"/>
              </a:spcBef>
              <a:spcAft>
                <a:spcPts val="0"/>
              </a:spcAft>
              <a:buClr>
                <a:srgbClr val="6D6E71"/>
              </a:buClr>
              <a:buSzPts val="1400"/>
              <a:buNone/>
            </a:pPr>
            <a:r>
              <a:rPr lang="en-GB" sz="1400" dirty="0">
                <a:latin typeface="Calibri"/>
                <a:ea typeface="Calibri"/>
                <a:cs typeface="Calibri"/>
                <a:sym typeface="Calibri"/>
              </a:rPr>
              <a:t>Per </a:t>
            </a:r>
            <a:r>
              <a:rPr lang="en-GB" sz="1400" dirty="0" err="1">
                <a:latin typeface="Calibri"/>
                <a:ea typeface="Calibri"/>
                <a:cs typeface="Calibri"/>
                <a:sym typeface="Calibri"/>
              </a:rPr>
              <a:t>affrontare</a:t>
            </a:r>
            <a:r>
              <a:rPr lang="en-GB" sz="1400" dirty="0">
                <a:latin typeface="Calibri"/>
                <a:ea typeface="Calibri"/>
                <a:cs typeface="Calibri"/>
                <a:sym typeface="Calibri"/>
              </a:rPr>
              <a:t> il </a:t>
            </a:r>
            <a:r>
              <a:rPr lang="en-GB" sz="1400" dirty="0" err="1">
                <a:latin typeface="Calibri"/>
                <a:ea typeface="Calibri"/>
                <a:cs typeface="Calibri"/>
                <a:sym typeface="Calibri"/>
              </a:rPr>
              <a:t>cambiamento</a:t>
            </a:r>
            <a:r>
              <a:rPr lang="en-GB" sz="1400" dirty="0">
                <a:latin typeface="Calibri"/>
                <a:ea typeface="Calibri"/>
                <a:cs typeface="Calibri"/>
                <a:sym typeface="Calibri"/>
              </a:rPr>
              <a:t> </a:t>
            </a:r>
            <a:r>
              <a:rPr lang="en-GB" sz="1400" dirty="0" err="1">
                <a:latin typeface="Calibri"/>
                <a:ea typeface="Calibri"/>
                <a:cs typeface="Calibri"/>
                <a:sym typeface="Calibri"/>
              </a:rPr>
              <a:t>climatico</a:t>
            </a:r>
            <a:r>
              <a:rPr lang="en-GB" sz="1400" dirty="0">
                <a:latin typeface="Calibri"/>
                <a:ea typeface="Calibri"/>
                <a:cs typeface="Calibri"/>
                <a:sym typeface="Calibri"/>
              </a:rPr>
              <a:t>, tutti </a:t>
            </a:r>
            <a:r>
              <a:rPr lang="en-GB" sz="1400" dirty="0" err="1">
                <a:latin typeface="Calibri"/>
                <a:ea typeface="Calibri"/>
                <a:cs typeface="Calibri"/>
                <a:sym typeface="Calibri"/>
              </a:rPr>
              <a:t>devono</a:t>
            </a:r>
            <a:r>
              <a:rPr lang="en-GB" sz="1400" dirty="0">
                <a:latin typeface="Calibri"/>
                <a:ea typeface="Calibri"/>
                <a:cs typeface="Calibri"/>
                <a:sym typeface="Calibri"/>
              </a:rPr>
              <a:t> </a:t>
            </a:r>
            <a:r>
              <a:rPr lang="en-GB" sz="1400" dirty="0" err="1">
                <a:latin typeface="Calibri"/>
                <a:ea typeface="Calibri"/>
                <a:cs typeface="Calibri"/>
                <a:sym typeface="Calibri"/>
              </a:rPr>
              <a:t>lavorare</a:t>
            </a:r>
            <a:r>
              <a:rPr lang="en-GB" sz="1400" dirty="0">
                <a:latin typeface="Calibri"/>
                <a:ea typeface="Calibri"/>
                <a:cs typeface="Calibri"/>
                <a:sym typeface="Calibri"/>
              </a:rPr>
              <a:t> </a:t>
            </a:r>
            <a:r>
              <a:rPr lang="en-GB" sz="1400" dirty="0" err="1">
                <a:latin typeface="Calibri"/>
                <a:ea typeface="Calibri"/>
                <a:cs typeface="Calibri"/>
                <a:sym typeface="Calibri"/>
              </a:rPr>
              <a:t>insieme</a:t>
            </a:r>
            <a:r>
              <a:rPr lang="en-GB" sz="1400" dirty="0">
                <a:latin typeface="Calibri"/>
                <a:ea typeface="Calibri"/>
                <a:cs typeface="Calibri"/>
                <a:sym typeface="Calibri"/>
              </a:rPr>
              <a:t>. Le </a:t>
            </a:r>
            <a:r>
              <a:rPr lang="en-GB" sz="1400" dirty="0" err="1">
                <a:latin typeface="Calibri"/>
                <a:ea typeface="Calibri"/>
                <a:cs typeface="Calibri"/>
                <a:sym typeface="Calibri"/>
              </a:rPr>
              <a:t>comunità</a:t>
            </a:r>
            <a:r>
              <a:rPr lang="en-GB" sz="1400" dirty="0">
                <a:latin typeface="Calibri"/>
                <a:ea typeface="Calibri"/>
                <a:cs typeface="Calibri"/>
                <a:sym typeface="Calibri"/>
              </a:rPr>
              <a:t>, in </a:t>
            </a:r>
            <a:r>
              <a:rPr lang="en-GB" sz="1400" dirty="0" err="1">
                <a:latin typeface="Calibri"/>
                <a:ea typeface="Calibri"/>
                <a:cs typeface="Calibri"/>
                <a:sym typeface="Calibri"/>
              </a:rPr>
              <a:t>particolare</a:t>
            </a:r>
            <a:r>
              <a:rPr lang="en-GB" sz="1400" dirty="0">
                <a:latin typeface="Calibri"/>
                <a:ea typeface="Calibri"/>
                <a:cs typeface="Calibri"/>
                <a:sym typeface="Calibri"/>
              </a:rPr>
              <a:t> le </a:t>
            </a:r>
            <a:r>
              <a:rPr lang="en-GB" sz="1400" dirty="0" err="1">
                <a:latin typeface="Calibri"/>
                <a:ea typeface="Calibri"/>
                <a:cs typeface="Calibri"/>
                <a:sym typeface="Calibri"/>
              </a:rPr>
              <a:t>popolazioni</a:t>
            </a:r>
            <a:r>
              <a:rPr lang="en-GB" sz="1400" dirty="0">
                <a:latin typeface="Calibri"/>
                <a:ea typeface="Calibri"/>
                <a:cs typeface="Calibri"/>
                <a:sym typeface="Calibri"/>
              </a:rPr>
              <a:t> indigene e le </a:t>
            </a:r>
            <a:r>
              <a:rPr lang="en-GB" sz="1400" dirty="0" err="1">
                <a:latin typeface="Calibri"/>
                <a:ea typeface="Calibri"/>
                <a:cs typeface="Calibri"/>
                <a:sym typeface="Calibri"/>
              </a:rPr>
              <a:t>comunità</a:t>
            </a:r>
            <a:r>
              <a:rPr lang="en-GB" sz="1400" dirty="0">
                <a:latin typeface="Calibri"/>
                <a:ea typeface="Calibri"/>
                <a:cs typeface="Calibri"/>
                <a:sym typeface="Calibri"/>
              </a:rPr>
              <a:t> </a:t>
            </a:r>
            <a:r>
              <a:rPr lang="en-GB" sz="1400" dirty="0" err="1">
                <a:latin typeface="Calibri"/>
                <a:ea typeface="Calibri"/>
                <a:cs typeface="Calibri"/>
                <a:sym typeface="Calibri"/>
              </a:rPr>
              <a:t>locali</a:t>
            </a:r>
            <a:r>
              <a:rPr lang="en-GB" sz="1400" dirty="0">
                <a:latin typeface="Calibri"/>
                <a:ea typeface="Calibri"/>
                <a:cs typeface="Calibri"/>
                <a:sym typeface="Calibri"/>
              </a:rPr>
              <a:t>, </a:t>
            </a:r>
            <a:r>
              <a:rPr lang="en-GB" sz="1400" dirty="0" err="1">
                <a:latin typeface="Calibri"/>
                <a:ea typeface="Calibri"/>
                <a:cs typeface="Calibri"/>
                <a:sym typeface="Calibri"/>
              </a:rPr>
              <a:t>sono</a:t>
            </a:r>
            <a:r>
              <a:rPr lang="en-GB" sz="1400" dirty="0">
                <a:latin typeface="Calibri"/>
                <a:ea typeface="Calibri"/>
                <a:cs typeface="Calibri"/>
                <a:sym typeface="Calibri"/>
              </a:rPr>
              <a:t> </a:t>
            </a:r>
            <a:r>
              <a:rPr lang="en-GB" sz="1400" dirty="0" err="1">
                <a:latin typeface="Calibri"/>
                <a:ea typeface="Calibri"/>
                <a:cs typeface="Calibri"/>
                <a:sym typeface="Calibri"/>
              </a:rPr>
              <a:t>fondamentali</a:t>
            </a:r>
            <a:r>
              <a:rPr lang="en-GB" sz="1400" dirty="0">
                <a:latin typeface="Calibri"/>
                <a:ea typeface="Calibri"/>
                <a:cs typeface="Calibri"/>
                <a:sym typeface="Calibri"/>
              </a:rPr>
              <a:t> per </a:t>
            </a:r>
            <a:r>
              <a:rPr lang="en-GB" sz="1400" dirty="0" err="1">
                <a:latin typeface="Calibri"/>
                <a:ea typeface="Calibri"/>
                <a:cs typeface="Calibri"/>
                <a:sym typeface="Calibri"/>
              </a:rPr>
              <a:t>proteggere</a:t>
            </a:r>
            <a:r>
              <a:rPr lang="en-GB" sz="1400" dirty="0">
                <a:latin typeface="Calibri"/>
                <a:ea typeface="Calibri"/>
                <a:cs typeface="Calibri"/>
                <a:sym typeface="Calibri"/>
              </a:rPr>
              <a:t> la natura. I </a:t>
            </a:r>
            <a:r>
              <a:rPr lang="en-GB" sz="1400" dirty="0" err="1">
                <a:latin typeface="Calibri"/>
                <a:ea typeface="Calibri"/>
                <a:cs typeface="Calibri"/>
                <a:sym typeface="Calibri"/>
              </a:rPr>
              <a:t>governi</a:t>
            </a:r>
            <a:r>
              <a:rPr lang="en-GB" sz="1400" dirty="0">
                <a:latin typeface="Calibri"/>
                <a:ea typeface="Calibri"/>
                <a:cs typeface="Calibri"/>
                <a:sym typeface="Calibri"/>
              </a:rPr>
              <a:t>, in </a:t>
            </a:r>
            <a:r>
              <a:rPr lang="en-GB" sz="1400" dirty="0" err="1">
                <a:latin typeface="Calibri"/>
                <a:ea typeface="Calibri"/>
                <a:cs typeface="Calibri"/>
                <a:sym typeface="Calibri"/>
              </a:rPr>
              <a:t>particolare</a:t>
            </a:r>
            <a:r>
              <a:rPr lang="en-GB" sz="1400" dirty="0">
                <a:latin typeface="Calibri"/>
                <a:ea typeface="Calibri"/>
                <a:cs typeface="Calibri"/>
                <a:sym typeface="Calibri"/>
              </a:rPr>
              <a:t> </a:t>
            </a:r>
            <a:r>
              <a:rPr lang="en-GB" sz="1400" dirty="0" err="1">
                <a:latin typeface="Calibri"/>
                <a:ea typeface="Calibri"/>
                <a:cs typeface="Calibri"/>
                <a:sym typeface="Calibri"/>
              </a:rPr>
              <a:t>quelli</a:t>
            </a:r>
            <a:r>
              <a:rPr lang="en-GB" sz="1400" dirty="0">
                <a:latin typeface="Calibri"/>
                <a:ea typeface="Calibri"/>
                <a:cs typeface="Calibri"/>
                <a:sym typeface="Calibri"/>
              </a:rPr>
              <a:t> </a:t>
            </a:r>
            <a:r>
              <a:rPr lang="en-GB" sz="1400" dirty="0" err="1">
                <a:latin typeface="Calibri"/>
                <a:ea typeface="Calibri"/>
                <a:cs typeface="Calibri"/>
                <a:sym typeface="Calibri"/>
              </a:rPr>
              <a:t>più</a:t>
            </a:r>
            <a:r>
              <a:rPr lang="en-GB" sz="1400" dirty="0">
                <a:latin typeface="Calibri"/>
                <a:ea typeface="Calibri"/>
                <a:cs typeface="Calibri"/>
                <a:sym typeface="Calibri"/>
              </a:rPr>
              <a:t> </a:t>
            </a:r>
            <a:r>
              <a:rPr lang="en-GB" sz="1400" dirty="0" err="1">
                <a:latin typeface="Calibri"/>
                <a:ea typeface="Calibri"/>
                <a:cs typeface="Calibri"/>
                <a:sym typeface="Calibri"/>
              </a:rPr>
              <a:t>ricchi</a:t>
            </a:r>
            <a:r>
              <a:rPr lang="en-GB" sz="1400" dirty="0">
                <a:latin typeface="Calibri"/>
                <a:ea typeface="Calibri"/>
                <a:cs typeface="Calibri"/>
                <a:sym typeface="Calibri"/>
              </a:rPr>
              <a:t>, </a:t>
            </a:r>
            <a:r>
              <a:rPr lang="en-GB" sz="1400" dirty="0" err="1">
                <a:latin typeface="Calibri"/>
                <a:ea typeface="Calibri"/>
                <a:cs typeface="Calibri"/>
                <a:sym typeface="Calibri"/>
              </a:rPr>
              <a:t>devono</a:t>
            </a:r>
            <a:r>
              <a:rPr lang="en-GB" sz="1400" dirty="0">
                <a:latin typeface="Calibri"/>
                <a:ea typeface="Calibri"/>
                <a:cs typeface="Calibri"/>
                <a:sym typeface="Calibri"/>
              </a:rPr>
              <a:t> </a:t>
            </a:r>
            <a:r>
              <a:rPr lang="en-GB" sz="1400" dirty="0" err="1">
                <a:latin typeface="Calibri"/>
                <a:ea typeface="Calibri"/>
                <a:cs typeface="Calibri"/>
                <a:sym typeface="Calibri"/>
              </a:rPr>
              <a:t>adottare</a:t>
            </a:r>
            <a:r>
              <a:rPr lang="en-GB" sz="1400" dirty="0">
                <a:latin typeface="Calibri"/>
                <a:ea typeface="Calibri"/>
                <a:cs typeface="Calibri"/>
                <a:sym typeface="Calibri"/>
              </a:rPr>
              <a:t> </a:t>
            </a:r>
            <a:r>
              <a:rPr lang="en-GB" sz="1400" dirty="0" err="1">
                <a:latin typeface="Calibri"/>
                <a:ea typeface="Calibri"/>
                <a:cs typeface="Calibri"/>
                <a:sym typeface="Calibri"/>
              </a:rPr>
              <a:t>piani</a:t>
            </a:r>
            <a:r>
              <a:rPr lang="en-GB" sz="1400" dirty="0">
                <a:latin typeface="Calibri"/>
                <a:ea typeface="Calibri"/>
                <a:cs typeface="Calibri"/>
                <a:sym typeface="Calibri"/>
              </a:rPr>
              <a:t> </a:t>
            </a:r>
            <a:r>
              <a:rPr lang="en-GB" sz="1400" dirty="0" err="1">
                <a:latin typeface="Calibri"/>
                <a:ea typeface="Calibri"/>
                <a:cs typeface="Calibri"/>
                <a:sym typeface="Calibri"/>
              </a:rPr>
              <a:t>più</a:t>
            </a:r>
            <a:r>
              <a:rPr lang="en-GB" sz="1400" dirty="0">
                <a:latin typeface="Calibri"/>
                <a:ea typeface="Calibri"/>
                <a:cs typeface="Calibri"/>
                <a:sym typeface="Calibri"/>
              </a:rPr>
              <a:t> </a:t>
            </a:r>
            <a:r>
              <a:rPr lang="en-GB" sz="1400" dirty="0" err="1">
                <a:latin typeface="Calibri"/>
                <a:ea typeface="Calibri"/>
                <a:cs typeface="Calibri"/>
                <a:sym typeface="Calibri"/>
              </a:rPr>
              <a:t>incisivi</a:t>
            </a:r>
            <a:r>
              <a:rPr lang="en-GB" sz="1400" dirty="0">
                <a:latin typeface="Calibri"/>
                <a:ea typeface="Calibri"/>
                <a:cs typeface="Calibri"/>
                <a:sym typeface="Calibri"/>
              </a:rPr>
              <a:t> per </a:t>
            </a:r>
            <a:r>
              <a:rPr lang="en-GB" sz="1400" dirty="0" err="1">
                <a:latin typeface="Calibri"/>
                <a:ea typeface="Calibri"/>
                <a:cs typeface="Calibri"/>
                <a:sym typeface="Calibri"/>
              </a:rPr>
              <a:t>combattere</a:t>
            </a:r>
            <a:r>
              <a:rPr lang="en-GB" sz="1400" dirty="0">
                <a:latin typeface="Calibri"/>
                <a:ea typeface="Calibri"/>
                <a:cs typeface="Calibri"/>
                <a:sym typeface="Calibri"/>
              </a:rPr>
              <a:t> il </a:t>
            </a:r>
            <a:r>
              <a:rPr lang="en-GB" sz="1400" dirty="0" err="1">
                <a:latin typeface="Calibri"/>
                <a:ea typeface="Calibri"/>
                <a:cs typeface="Calibri"/>
                <a:sym typeface="Calibri"/>
              </a:rPr>
              <a:t>cambiamento</a:t>
            </a:r>
            <a:r>
              <a:rPr lang="en-GB" sz="1400" dirty="0">
                <a:latin typeface="Calibri"/>
                <a:ea typeface="Calibri"/>
                <a:cs typeface="Calibri"/>
                <a:sym typeface="Calibri"/>
              </a:rPr>
              <a:t> </a:t>
            </a:r>
            <a:r>
              <a:rPr lang="en-GB" sz="1400" dirty="0" err="1">
                <a:latin typeface="Calibri"/>
                <a:ea typeface="Calibri"/>
                <a:cs typeface="Calibri"/>
                <a:sym typeface="Calibri"/>
              </a:rPr>
              <a:t>climatico</a:t>
            </a:r>
            <a:r>
              <a:rPr lang="en-GB" sz="1400" dirty="0">
                <a:latin typeface="Calibri"/>
                <a:ea typeface="Calibri"/>
                <a:cs typeface="Calibri"/>
                <a:sym typeface="Calibri"/>
              </a:rPr>
              <a:t> e </a:t>
            </a:r>
            <a:r>
              <a:rPr lang="en-GB" sz="1400" dirty="0" err="1">
                <a:latin typeface="Calibri"/>
                <a:ea typeface="Calibri"/>
                <a:cs typeface="Calibri"/>
                <a:sym typeface="Calibri"/>
              </a:rPr>
              <a:t>investire</a:t>
            </a:r>
            <a:r>
              <a:rPr lang="en-GB" sz="1400" dirty="0">
                <a:latin typeface="Calibri"/>
                <a:ea typeface="Calibri"/>
                <a:cs typeface="Calibri"/>
                <a:sym typeface="Calibri"/>
              </a:rPr>
              <a:t> in </a:t>
            </a:r>
            <a:r>
              <a:rPr lang="en-GB" sz="1400" dirty="0" err="1">
                <a:latin typeface="Calibri"/>
                <a:ea typeface="Calibri"/>
                <a:cs typeface="Calibri"/>
                <a:sym typeface="Calibri"/>
              </a:rPr>
              <a:t>soluzioni</a:t>
            </a:r>
            <a:r>
              <a:rPr lang="en-GB" sz="1400" dirty="0">
                <a:latin typeface="Calibri"/>
                <a:ea typeface="Calibri"/>
                <a:cs typeface="Calibri"/>
                <a:sym typeface="Calibri"/>
              </a:rPr>
              <a:t> </a:t>
            </a:r>
            <a:r>
              <a:rPr lang="en-GB" sz="1400" dirty="0" err="1">
                <a:latin typeface="Calibri"/>
                <a:ea typeface="Calibri"/>
                <a:cs typeface="Calibri"/>
                <a:sym typeface="Calibri"/>
              </a:rPr>
              <a:t>rispettose</a:t>
            </a:r>
            <a:r>
              <a:rPr lang="en-GB" sz="1400" dirty="0">
                <a:latin typeface="Calibri"/>
                <a:ea typeface="Calibri"/>
                <a:cs typeface="Calibri"/>
                <a:sym typeface="Calibri"/>
              </a:rPr>
              <a:t> </a:t>
            </a:r>
            <a:r>
              <a:rPr lang="en-GB" sz="1400" dirty="0" err="1">
                <a:latin typeface="Calibri"/>
                <a:ea typeface="Calibri"/>
                <a:cs typeface="Calibri"/>
                <a:sym typeface="Calibri"/>
              </a:rPr>
              <a:t>della</a:t>
            </a:r>
            <a:r>
              <a:rPr lang="en-GB" sz="1400" dirty="0">
                <a:latin typeface="Calibri"/>
                <a:ea typeface="Calibri"/>
                <a:cs typeface="Calibri"/>
                <a:sym typeface="Calibri"/>
              </a:rPr>
              <a:t> natura. Le </a:t>
            </a:r>
            <a:r>
              <a:rPr lang="en-GB" sz="1400" dirty="0" err="1">
                <a:latin typeface="Calibri"/>
                <a:ea typeface="Calibri"/>
                <a:cs typeface="Calibri"/>
                <a:sym typeface="Calibri"/>
              </a:rPr>
              <a:t>imprese</a:t>
            </a:r>
            <a:r>
              <a:rPr lang="en-GB" sz="1400" dirty="0">
                <a:latin typeface="Calibri"/>
                <a:ea typeface="Calibri"/>
                <a:cs typeface="Calibri"/>
                <a:sym typeface="Calibri"/>
              </a:rPr>
              <a:t> </a:t>
            </a:r>
            <a:r>
              <a:rPr lang="en-GB" sz="1400" dirty="0" err="1">
                <a:latin typeface="Calibri"/>
                <a:ea typeface="Calibri"/>
                <a:cs typeface="Calibri"/>
                <a:sym typeface="Calibri"/>
              </a:rPr>
              <a:t>dovrebbero</a:t>
            </a:r>
            <a:r>
              <a:rPr lang="en-GB" sz="1400" dirty="0">
                <a:latin typeface="Calibri"/>
                <a:ea typeface="Calibri"/>
                <a:cs typeface="Calibri"/>
                <a:sym typeface="Calibri"/>
              </a:rPr>
              <a:t> </a:t>
            </a:r>
            <a:r>
              <a:rPr lang="en-GB" sz="1400" dirty="0" err="1">
                <a:latin typeface="Calibri"/>
                <a:ea typeface="Calibri"/>
                <a:cs typeface="Calibri"/>
                <a:sym typeface="Calibri"/>
              </a:rPr>
              <a:t>puntare</a:t>
            </a:r>
            <a:r>
              <a:rPr lang="en-GB" sz="1400" dirty="0">
                <a:latin typeface="Calibri"/>
                <a:ea typeface="Calibri"/>
                <a:cs typeface="Calibri"/>
                <a:sym typeface="Calibri"/>
              </a:rPr>
              <a:t> ad </a:t>
            </a:r>
            <a:r>
              <a:rPr lang="en-GB" sz="1400" dirty="0" err="1">
                <a:latin typeface="Calibri"/>
                <a:ea typeface="Calibri"/>
                <a:cs typeface="Calibri"/>
                <a:sym typeface="Calibri"/>
              </a:rPr>
              <a:t>avere</a:t>
            </a:r>
            <a:r>
              <a:rPr lang="en-GB" sz="1400" dirty="0">
                <a:latin typeface="Calibri"/>
                <a:ea typeface="Calibri"/>
                <a:cs typeface="Calibri"/>
                <a:sym typeface="Calibri"/>
              </a:rPr>
              <a:t> </a:t>
            </a:r>
            <a:r>
              <a:rPr lang="en-GB" sz="1400" dirty="0" err="1">
                <a:latin typeface="Calibri"/>
                <a:ea typeface="Calibri"/>
                <a:cs typeface="Calibri"/>
                <a:sym typeface="Calibri"/>
              </a:rPr>
              <a:t>emissioni</a:t>
            </a:r>
            <a:r>
              <a:rPr lang="en-GB" sz="1400" dirty="0">
                <a:latin typeface="Calibri"/>
                <a:ea typeface="Calibri"/>
                <a:cs typeface="Calibri"/>
                <a:sym typeface="Calibri"/>
              </a:rPr>
              <a:t> zero e </a:t>
            </a:r>
            <a:r>
              <a:rPr lang="en-GB" sz="1400" dirty="0" err="1">
                <a:latin typeface="Calibri"/>
                <a:ea typeface="Calibri"/>
                <a:cs typeface="Calibri"/>
                <a:sym typeface="Calibri"/>
              </a:rPr>
              <a:t>passare</a:t>
            </a:r>
            <a:r>
              <a:rPr lang="en-GB" sz="1400" dirty="0">
                <a:latin typeface="Calibri"/>
                <a:ea typeface="Calibri"/>
                <a:cs typeface="Calibri"/>
                <a:sym typeface="Calibri"/>
              </a:rPr>
              <a:t> alle </a:t>
            </a:r>
            <a:r>
              <a:rPr lang="en-GB" sz="1400" dirty="0" err="1">
                <a:latin typeface="Calibri"/>
                <a:ea typeface="Calibri"/>
                <a:cs typeface="Calibri"/>
                <a:sym typeface="Calibri"/>
              </a:rPr>
              <a:t>energie</a:t>
            </a:r>
            <a:r>
              <a:rPr lang="en-GB" sz="1400" dirty="0">
                <a:latin typeface="Calibri"/>
                <a:ea typeface="Calibri"/>
                <a:cs typeface="Calibri"/>
                <a:sym typeface="Calibri"/>
              </a:rPr>
              <a:t> </a:t>
            </a:r>
            <a:r>
              <a:rPr lang="en-GB" sz="1400" dirty="0" err="1">
                <a:latin typeface="Calibri"/>
                <a:ea typeface="Calibri"/>
                <a:cs typeface="Calibri"/>
                <a:sym typeface="Calibri"/>
              </a:rPr>
              <a:t>rinnovabili</a:t>
            </a:r>
            <a:r>
              <a:rPr lang="en-GB" sz="1400" dirty="0">
                <a:latin typeface="Calibri"/>
                <a:ea typeface="Calibri"/>
                <a:cs typeface="Calibri"/>
                <a:sym typeface="Calibri"/>
              </a:rPr>
              <a:t>. I </a:t>
            </a:r>
            <a:r>
              <a:rPr lang="en-GB" sz="1400" dirty="0" err="1">
                <a:latin typeface="Calibri"/>
                <a:ea typeface="Calibri"/>
                <a:cs typeface="Calibri"/>
                <a:sym typeface="Calibri"/>
              </a:rPr>
              <a:t>singoli</a:t>
            </a:r>
            <a:r>
              <a:rPr lang="en-GB" sz="1400" dirty="0">
                <a:latin typeface="Calibri"/>
                <a:ea typeface="Calibri"/>
                <a:cs typeface="Calibri"/>
                <a:sym typeface="Calibri"/>
              </a:rPr>
              <a:t> </a:t>
            </a:r>
            <a:r>
              <a:rPr lang="en-GB" sz="1400" dirty="0" err="1">
                <a:latin typeface="Calibri"/>
                <a:ea typeface="Calibri"/>
                <a:cs typeface="Calibri"/>
                <a:sym typeface="Calibri"/>
              </a:rPr>
              <a:t>individui</a:t>
            </a:r>
            <a:r>
              <a:rPr lang="en-GB" sz="1400" dirty="0">
                <a:latin typeface="Calibri"/>
                <a:ea typeface="Calibri"/>
                <a:cs typeface="Calibri"/>
                <a:sym typeface="Calibri"/>
              </a:rPr>
              <a:t> </a:t>
            </a:r>
            <a:r>
              <a:rPr lang="en-GB" sz="1400" dirty="0" err="1">
                <a:latin typeface="Calibri"/>
                <a:ea typeface="Calibri"/>
                <a:cs typeface="Calibri"/>
                <a:sym typeface="Calibri"/>
              </a:rPr>
              <a:t>possono</a:t>
            </a:r>
            <a:r>
              <a:rPr lang="en-GB" sz="1400" dirty="0">
                <a:latin typeface="Calibri"/>
                <a:ea typeface="Calibri"/>
                <a:cs typeface="Calibri"/>
                <a:sym typeface="Calibri"/>
              </a:rPr>
              <a:t> </a:t>
            </a:r>
            <a:r>
              <a:rPr lang="en-GB" sz="1400" dirty="0" err="1">
                <a:latin typeface="Calibri"/>
                <a:ea typeface="Calibri"/>
                <a:cs typeface="Calibri"/>
                <a:sym typeface="Calibri"/>
              </a:rPr>
              <a:t>contribuire</a:t>
            </a:r>
            <a:r>
              <a:rPr lang="en-GB" sz="1400" dirty="0">
                <a:latin typeface="Calibri"/>
                <a:ea typeface="Calibri"/>
                <a:cs typeface="Calibri"/>
                <a:sym typeface="Calibri"/>
              </a:rPr>
              <a:t> </a:t>
            </a:r>
            <a:r>
              <a:rPr lang="en-GB" sz="1400" dirty="0" err="1">
                <a:latin typeface="Calibri"/>
                <a:ea typeface="Calibri"/>
                <a:cs typeface="Calibri"/>
                <a:sym typeface="Calibri"/>
              </a:rPr>
              <a:t>imparando</a:t>
            </a:r>
            <a:r>
              <a:rPr lang="en-GB" sz="1400" dirty="0">
                <a:latin typeface="Calibri"/>
                <a:ea typeface="Calibri"/>
                <a:cs typeface="Calibri"/>
                <a:sym typeface="Calibri"/>
              </a:rPr>
              <a:t> a </a:t>
            </a:r>
            <a:r>
              <a:rPr lang="en-GB" sz="1400" dirty="0" err="1">
                <a:latin typeface="Calibri"/>
                <a:ea typeface="Calibri"/>
                <a:cs typeface="Calibri"/>
                <a:sym typeface="Calibri"/>
              </a:rPr>
              <a:t>conoscere</a:t>
            </a:r>
            <a:r>
              <a:rPr lang="en-GB" sz="1400" dirty="0">
                <a:latin typeface="Calibri"/>
                <a:ea typeface="Calibri"/>
                <a:cs typeface="Calibri"/>
                <a:sym typeface="Calibri"/>
              </a:rPr>
              <a:t> </a:t>
            </a:r>
            <a:r>
              <a:rPr lang="en-GB" sz="1400" dirty="0" err="1">
                <a:latin typeface="Calibri"/>
                <a:ea typeface="Calibri"/>
                <a:cs typeface="Calibri"/>
                <a:sym typeface="Calibri"/>
              </a:rPr>
              <a:t>i</a:t>
            </a:r>
            <a:r>
              <a:rPr lang="en-GB" sz="1400" dirty="0">
                <a:latin typeface="Calibri"/>
                <a:ea typeface="Calibri"/>
                <a:cs typeface="Calibri"/>
                <a:sym typeface="Calibri"/>
              </a:rPr>
              <a:t> </a:t>
            </a:r>
            <a:r>
              <a:rPr lang="en-GB" sz="1400" dirty="0" err="1">
                <a:latin typeface="Calibri"/>
                <a:ea typeface="Calibri"/>
                <a:cs typeface="Calibri"/>
                <a:sym typeface="Calibri"/>
              </a:rPr>
              <a:t>cambiamenti</a:t>
            </a:r>
            <a:r>
              <a:rPr lang="en-GB" sz="1400" dirty="0">
                <a:latin typeface="Calibri"/>
                <a:ea typeface="Calibri"/>
                <a:cs typeface="Calibri"/>
                <a:sym typeface="Calibri"/>
              </a:rPr>
              <a:t> </a:t>
            </a:r>
            <a:r>
              <a:rPr lang="en-GB" sz="1400" dirty="0" err="1">
                <a:latin typeface="Calibri"/>
                <a:ea typeface="Calibri"/>
                <a:cs typeface="Calibri"/>
                <a:sym typeface="Calibri"/>
              </a:rPr>
              <a:t>climatici</a:t>
            </a:r>
            <a:r>
              <a:rPr lang="en-GB" sz="1400" dirty="0">
                <a:latin typeface="Calibri"/>
                <a:ea typeface="Calibri"/>
                <a:cs typeface="Calibri"/>
                <a:sym typeface="Calibri"/>
              </a:rPr>
              <a:t>, </a:t>
            </a:r>
            <a:r>
              <a:rPr lang="en-GB" sz="1400" dirty="0" err="1">
                <a:latin typeface="Calibri"/>
                <a:ea typeface="Calibri"/>
                <a:cs typeface="Calibri"/>
                <a:sym typeface="Calibri"/>
              </a:rPr>
              <a:t>diffondendo</a:t>
            </a:r>
            <a:r>
              <a:rPr lang="en-GB" sz="1400" dirty="0">
                <a:latin typeface="Calibri"/>
                <a:ea typeface="Calibri"/>
                <a:cs typeface="Calibri"/>
                <a:sym typeface="Calibri"/>
              </a:rPr>
              <a:t> la </a:t>
            </a:r>
            <a:r>
              <a:rPr lang="en-GB" sz="1400" dirty="0" err="1">
                <a:latin typeface="Calibri"/>
                <a:ea typeface="Calibri"/>
                <a:cs typeface="Calibri"/>
                <a:sym typeface="Calibri"/>
              </a:rPr>
              <a:t>notizia</a:t>
            </a:r>
            <a:r>
              <a:rPr lang="en-GB" sz="1400" dirty="0">
                <a:latin typeface="Calibri"/>
                <a:ea typeface="Calibri"/>
                <a:cs typeface="Calibri"/>
                <a:sym typeface="Calibri"/>
              </a:rPr>
              <a:t>, </a:t>
            </a:r>
            <a:r>
              <a:rPr lang="en-GB" sz="1400" dirty="0" err="1">
                <a:latin typeface="Calibri"/>
                <a:ea typeface="Calibri"/>
                <a:cs typeface="Calibri"/>
                <a:sym typeface="Calibri"/>
              </a:rPr>
              <a:t>unendosi</a:t>
            </a:r>
            <a:r>
              <a:rPr lang="en-GB" sz="1400" dirty="0">
                <a:latin typeface="Calibri"/>
                <a:ea typeface="Calibri"/>
                <a:cs typeface="Calibri"/>
                <a:sym typeface="Calibri"/>
              </a:rPr>
              <a:t> </a:t>
            </a:r>
            <a:r>
              <a:rPr lang="en-GB" sz="1400" dirty="0" err="1">
                <a:latin typeface="Calibri"/>
                <a:ea typeface="Calibri"/>
                <a:cs typeface="Calibri"/>
                <a:sym typeface="Calibri"/>
              </a:rPr>
              <a:t>agli</a:t>
            </a:r>
            <a:r>
              <a:rPr lang="en-GB" sz="1400" dirty="0">
                <a:latin typeface="Calibri"/>
                <a:ea typeface="Calibri"/>
                <a:cs typeface="Calibri"/>
                <a:sym typeface="Calibri"/>
              </a:rPr>
              <a:t> </a:t>
            </a:r>
            <a:r>
              <a:rPr lang="en-GB" sz="1400" dirty="0" err="1">
                <a:latin typeface="Calibri"/>
                <a:ea typeface="Calibri"/>
                <a:cs typeface="Calibri"/>
                <a:sym typeface="Calibri"/>
              </a:rPr>
              <a:t>sforzi</a:t>
            </a:r>
            <a:r>
              <a:rPr lang="en-GB" sz="1400" dirty="0">
                <a:latin typeface="Calibri"/>
                <a:ea typeface="Calibri"/>
                <a:cs typeface="Calibri"/>
                <a:sym typeface="Calibri"/>
              </a:rPr>
              <a:t> per fare la </a:t>
            </a:r>
            <a:r>
              <a:rPr lang="en-GB" sz="1400" dirty="0" err="1">
                <a:latin typeface="Calibri"/>
                <a:ea typeface="Calibri"/>
                <a:cs typeface="Calibri"/>
                <a:sym typeface="Calibri"/>
              </a:rPr>
              <a:t>differenza</a:t>
            </a:r>
            <a:r>
              <a:rPr lang="en-GB" sz="1400" dirty="0">
                <a:latin typeface="Calibri"/>
                <a:ea typeface="Calibri"/>
                <a:cs typeface="Calibri"/>
                <a:sym typeface="Calibri"/>
              </a:rPr>
              <a:t> e </a:t>
            </a:r>
            <a:r>
              <a:rPr lang="en-GB" sz="1400" dirty="0" err="1">
                <a:latin typeface="Calibri"/>
                <a:ea typeface="Calibri"/>
                <a:cs typeface="Calibri"/>
                <a:sym typeface="Calibri"/>
              </a:rPr>
              <a:t>continuando</a:t>
            </a:r>
            <a:r>
              <a:rPr lang="en-GB" sz="1400" dirty="0">
                <a:latin typeface="Calibri"/>
                <a:ea typeface="Calibri"/>
                <a:cs typeface="Calibri"/>
                <a:sym typeface="Calibri"/>
              </a:rPr>
              <a:t> a </a:t>
            </a:r>
            <a:r>
              <a:rPr lang="en-GB" sz="1400" dirty="0" err="1">
                <a:latin typeface="Calibri"/>
                <a:ea typeface="Calibri"/>
                <a:cs typeface="Calibri"/>
                <a:sym typeface="Calibri"/>
              </a:rPr>
              <a:t>informarsi</a:t>
            </a:r>
            <a:r>
              <a:rPr lang="en-GB" sz="1400" dirty="0">
                <a:latin typeface="Calibri"/>
                <a:ea typeface="Calibri"/>
                <a:cs typeface="Calibri"/>
                <a:sym typeface="Calibri"/>
              </a:rPr>
              <a:t> </a:t>
            </a:r>
            <a:r>
              <a:rPr lang="en-GB" sz="1400" dirty="0" err="1">
                <a:latin typeface="Calibri"/>
                <a:ea typeface="Calibri"/>
                <a:cs typeface="Calibri"/>
                <a:sym typeface="Calibri"/>
              </a:rPr>
              <a:t>sul</a:t>
            </a:r>
            <a:r>
              <a:rPr lang="en-GB" sz="1400" dirty="0">
                <a:latin typeface="Calibri"/>
                <a:ea typeface="Calibri"/>
                <a:cs typeface="Calibri"/>
                <a:sym typeface="Calibri"/>
              </a:rPr>
              <a:t> </a:t>
            </a:r>
            <a:r>
              <a:rPr lang="en-GB" sz="1400" dirty="0" err="1">
                <a:latin typeface="Calibri"/>
                <a:ea typeface="Calibri"/>
                <a:cs typeface="Calibri"/>
                <a:sym typeface="Calibri"/>
              </a:rPr>
              <a:t>tema</a:t>
            </a:r>
            <a:r>
              <a:rPr lang="en-GB" sz="1400" dirty="0">
                <a:latin typeface="Calibri"/>
                <a:ea typeface="Calibri"/>
                <a:cs typeface="Calibri"/>
                <a:sym typeface="Calibri"/>
              </a:rPr>
              <a:t>.</a:t>
            </a:r>
            <a:endParaRPr dirty="0"/>
          </a:p>
          <a:p>
            <a:pPr marL="0" lvl="0" indent="0" algn="just" rtl="0">
              <a:lnSpc>
                <a:spcPct val="100000"/>
              </a:lnSpc>
              <a:spcBef>
                <a:spcPts val="0"/>
              </a:spcBef>
              <a:spcAft>
                <a:spcPts val="0"/>
              </a:spcAft>
              <a:buClr>
                <a:srgbClr val="6D6E71"/>
              </a:buClr>
              <a:buSzPts val="1400"/>
              <a:buNone/>
            </a:pPr>
            <a:endParaRPr dirty="0">
              <a:latin typeface="Calibri"/>
              <a:ea typeface="Calibri"/>
              <a:cs typeface="Calibri"/>
              <a:sym typeface="Calibri"/>
            </a:endParaRPr>
          </a:p>
        </p:txBody>
      </p:sp>
      <p:sp>
        <p:nvSpPr>
          <p:cNvPr id="624" name="Google Shape;624;p9"/>
          <p:cNvSpPr txBox="1">
            <a:spLocks noGrp="1"/>
          </p:cNvSpPr>
          <p:nvPr>
            <p:ph type="body" idx="2"/>
          </p:nvPr>
        </p:nvSpPr>
        <p:spPr>
          <a:xfrm>
            <a:off x="801602" y="1475311"/>
            <a:ext cx="5956470" cy="782354"/>
          </a:xfrm>
          <a:prstGeom prst="rect">
            <a:avLst/>
          </a:prstGeom>
          <a:noFill/>
          <a:ln>
            <a:noFill/>
          </a:ln>
        </p:spPr>
        <p:txBody>
          <a:bodyPr spcFirstLastPara="1" wrap="square" lIns="91425" tIns="45700" rIns="91425" bIns="45700" anchor="t" anchorCtr="0">
            <a:normAutofit/>
          </a:bodyPr>
          <a:lstStyle/>
          <a:p>
            <a:pPr marL="0" marR="0" lvl="0" indent="0" algn="just" rtl="0">
              <a:lnSpc>
                <a:spcPct val="100000"/>
              </a:lnSpc>
              <a:spcBef>
                <a:spcPts val="0"/>
              </a:spcBef>
              <a:spcAft>
                <a:spcPts val="0"/>
              </a:spcAft>
              <a:buClr>
                <a:srgbClr val="6D6E71"/>
              </a:buClr>
              <a:buSzPts val="1800"/>
              <a:buFont typeface="Arial"/>
              <a:buNone/>
            </a:pPr>
            <a:r>
              <a:rPr lang="en-GB"/>
              <a:t>Che cos'è l'IPCC</a:t>
            </a:r>
            <a:endParaRPr/>
          </a:p>
        </p:txBody>
      </p:sp>
      <p:sp>
        <p:nvSpPr>
          <p:cNvPr id="625" name="Google Shape;625;p9"/>
          <p:cNvSpPr txBox="1">
            <a:spLocks noGrp="1"/>
          </p:cNvSpPr>
          <p:nvPr>
            <p:ph type="body" idx="3"/>
          </p:nvPr>
        </p:nvSpPr>
        <p:spPr>
          <a:xfrm>
            <a:off x="801602" y="807607"/>
            <a:ext cx="5956470" cy="665144"/>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lnSpc>
                <a:spcPct val="100000"/>
              </a:lnSpc>
              <a:spcBef>
                <a:spcPts val="0"/>
              </a:spcBef>
              <a:spcAft>
                <a:spcPts val="0"/>
              </a:spcAft>
              <a:buClr>
                <a:srgbClr val="8AC03B"/>
              </a:buClr>
              <a:buSzPct val="100000"/>
              <a:buNone/>
            </a:pPr>
            <a:r>
              <a:rPr lang="en-GB" sz="2800"/>
              <a:t>1a Comprendere la sostenibilità</a:t>
            </a:r>
            <a:endParaRPr/>
          </a:p>
        </p:txBody>
      </p:sp>
    </p:spTree>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8288</Words>
  <Application>Microsoft Macintosh PowerPoint</Application>
  <PresentationFormat>Anpassad</PresentationFormat>
  <Paragraphs>506</Paragraphs>
  <Slides>43</Slides>
  <Notes>43</Notes>
  <HiddenSlides>0</HiddenSlides>
  <MMClips>0</MMClips>
  <ScaleCrop>false</ScaleCrop>
  <HeadingPairs>
    <vt:vector size="6" baseType="variant">
      <vt:variant>
        <vt:lpstr>Använt teckensnitt</vt:lpstr>
      </vt:variant>
      <vt:variant>
        <vt:i4>11</vt:i4>
      </vt:variant>
      <vt:variant>
        <vt:lpstr>Tema</vt:lpstr>
      </vt:variant>
      <vt:variant>
        <vt:i4>1</vt:i4>
      </vt:variant>
      <vt:variant>
        <vt:lpstr>Bildrubriker</vt:lpstr>
      </vt:variant>
      <vt:variant>
        <vt:i4>43</vt:i4>
      </vt:variant>
    </vt:vector>
  </HeadingPairs>
  <TitlesOfParts>
    <vt:vector size="55" baseType="lpstr">
      <vt:lpstr>Century Schoolbook</vt:lpstr>
      <vt:lpstr>Noto Sans Symbols</vt:lpstr>
      <vt:lpstr>Arial</vt:lpstr>
      <vt:lpstr>Avenir</vt:lpstr>
      <vt:lpstr>Montserrat</vt:lpstr>
      <vt:lpstr>Poppins</vt:lpstr>
      <vt:lpstr>Calibri</vt:lpstr>
      <vt:lpstr>Roboto</vt:lpstr>
      <vt:lpstr>Times</vt:lpstr>
      <vt:lpstr>Verdana</vt:lpstr>
      <vt:lpstr>Quattrocento Sans</vt:lpstr>
      <vt:lpstr>Office Theme</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Samantha Carty</dc:creator>
  <cp:lastModifiedBy>Moa Nilsson</cp:lastModifiedBy>
  <cp:revision>2</cp:revision>
  <dcterms:created xsi:type="dcterms:W3CDTF">2021-06-15T11:45:52Z</dcterms:created>
  <dcterms:modified xsi:type="dcterms:W3CDTF">2025-05-30T08:55:37Z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