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Lst>
  <p:sldSz cx="9144000" cy="5143500" type="screen16x9"/>
  <p:notesSz cx="6858000" cy="9144000"/>
  <p:embeddedFontLst>
    <p:embeddedFont>
      <p:font typeface="Century Schoolbook" panose="02040604050505020304" pitchFamily="18" charset="0"/>
      <p:regular r:id="rId62"/>
      <p:bold r:id="rId63"/>
      <p:italic r:id="rId64"/>
      <p:boldItalic r:id="rId65"/>
    </p:embeddedFont>
    <p:embeddedFont>
      <p:font typeface="Montserrat" pitchFamily="2" charset="77"/>
      <p:regular r:id="rId66"/>
      <p:bold r:id="rId67"/>
      <p:italic r:id="rId68"/>
      <p:boldItalic r:id="rId69"/>
    </p:embeddedFont>
    <p:embeddedFont>
      <p:font typeface="Montserrat Light" pitchFamily="2" charset="77"/>
      <p:regular r:id="rId70"/>
      <p:bold r:id="rId71"/>
      <p:italic r:id="rId72"/>
      <p:boldItalic r:id="rId73"/>
    </p:embeddedFont>
    <p:embeddedFont>
      <p:font typeface="Roboto" panose="02000000000000000000" pitchFamily="2" charset="0"/>
      <p:regular r:id="rId74"/>
      <p:bold r:id="rId75"/>
      <p:italic r:id="rId76"/>
      <p:boldItalic r:id="rId7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8" roundtripDataSignature="AMtx7mhwlVY19hIK/z7cotx85cpXrBpLe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ABC5922-CDE3-41A8-B020-CE235CF5FBAB}">
  <a:tblStyle styleId="{CABC5922-CDE3-41A8-B020-CE235CF5FBA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6DC98F6A-BA90-4C4D-BA02-9AFE295592A1}"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160" d="100"/>
          <a:sy n="160" d="100"/>
        </p:scale>
        <p:origin x="784" y="-2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2.fntdata"/><Relationship Id="rId68" Type="http://schemas.openxmlformats.org/officeDocument/2006/relationships/font" Target="fonts/font7.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3.fntdata"/><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notesMaster" Target="notesMasters/notesMaster1.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3.fntdata"/><Relationship Id="rId69" Type="http://schemas.openxmlformats.org/officeDocument/2006/relationships/font" Target="fonts/font8.fntdata"/><Relationship Id="rId77"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1.fntdata"/><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1.fntdata"/><Relationship Id="rId70" Type="http://schemas.openxmlformats.org/officeDocument/2006/relationships/font" Target="fonts/font9.fntdata"/><Relationship Id="rId75"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4.fntdata"/><Relationship Id="rId73" Type="http://schemas.openxmlformats.org/officeDocument/2006/relationships/font" Target="fonts/font12.fntdata"/><Relationship Id="rId78" Type="http://customschemas.google.com/relationships/presentationmetadata" Target="metadata"/><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6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0" name="Google Shape;120;p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1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7" name="Google Shape;397;p1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13: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3" name="Google Shape;423;p1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2" name="Google Shape;46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1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7" name="Google Shape;477;p1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16: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9" name="Google Shape;489;p1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18: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19" name="Google Shape;519;p1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8" name="Google Shape;558;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72" name="Google Shape;572;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2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86" name="Google Shape;586;p2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2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15" name="Google Shape;615;p2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9" name="Google Shape;129;p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p23: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41" name="Google Shape;641;p2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p2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80" name="Google Shape;680;p2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2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92" name="Google Shape;692;p2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20" name="Google Shape;720;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33" name="Google Shape;733;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28: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45" name="Google Shape;745;p2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74" name="Google Shape;774;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91" name="Google Shape;791;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6"/>
        <p:cNvGrpSpPr/>
        <p:nvPr/>
      </p:nvGrpSpPr>
      <p:grpSpPr>
        <a:xfrm>
          <a:off x="0" y="0"/>
          <a:ext cx="0" cy="0"/>
          <a:chOff x="0" y="0"/>
          <a:chExt cx="0" cy="0"/>
        </a:xfrm>
      </p:grpSpPr>
      <p:sp>
        <p:nvSpPr>
          <p:cNvPr id="807" name="Google Shape;807;p9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8" name="Google Shape;808;p9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8"/>
        <p:cNvGrpSpPr/>
        <p:nvPr/>
      </p:nvGrpSpPr>
      <p:grpSpPr>
        <a:xfrm>
          <a:off x="0" y="0"/>
          <a:ext cx="0" cy="0"/>
          <a:chOff x="0" y="0"/>
          <a:chExt cx="0" cy="0"/>
        </a:xfrm>
      </p:grpSpPr>
      <p:sp>
        <p:nvSpPr>
          <p:cNvPr id="829" name="Google Shape;829;p3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30" name="Google Shape;830;p3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4" name="Google Shape;244;p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p3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2" name="Google Shape;852;p3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9"/>
        <p:cNvGrpSpPr/>
        <p:nvPr/>
      </p:nvGrpSpPr>
      <p:grpSpPr>
        <a:xfrm>
          <a:off x="0" y="0"/>
          <a:ext cx="0" cy="0"/>
          <a:chOff x="0" y="0"/>
          <a:chExt cx="0" cy="0"/>
        </a:xfrm>
      </p:grpSpPr>
      <p:sp>
        <p:nvSpPr>
          <p:cNvPr id="890" name="Google Shape;890;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91" name="Google Shape;891;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3"/>
        <p:cNvGrpSpPr/>
        <p:nvPr/>
      </p:nvGrpSpPr>
      <p:grpSpPr>
        <a:xfrm>
          <a:off x="0" y="0"/>
          <a:ext cx="0" cy="0"/>
          <a:chOff x="0" y="0"/>
          <a:chExt cx="0" cy="0"/>
        </a:xfrm>
      </p:grpSpPr>
      <p:sp>
        <p:nvSpPr>
          <p:cNvPr id="904" name="Google Shape;904;p3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05" name="Google Shape;905;p3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p3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35" name="Google Shape;935;p3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2"/>
        <p:cNvGrpSpPr/>
        <p:nvPr/>
      </p:nvGrpSpPr>
      <p:grpSpPr>
        <a:xfrm>
          <a:off x="0" y="0"/>
          <a:ext cx="0" cy="0"/>
          <a:chOff x="0" y="0"/>
          <a:chExt cx="0" cy="0"/>
        </a:xfrm>
      </p:grpSpPr>
      <p:sp>
        <p:nvSpPr>
          <p:cNvPr id="973" name="Google Shape;973;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74" name="Google Shape;974;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37: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86" name="Google Shape;986;p37: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p38: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12" name="Google Shape;1012;p3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Google Shape;1050;p39: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51" name="Google Shape;1051;p3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2"/>
        <p:cNvGrpSpPr/>
        <p:nvPr/>
      </p:nvGrpSpPr>
      <p:grpSpPr>
        <a:xfrm>
          <a:off x="0" y="0"/>
          <a:ext cx="0" cy="0"/>
          <a:chOff x="0" y="0"/>
          <a:chExt cx="0" cy="0"/>
        </a:xfrm>
      </p:grpSpPr>
      <p:sp>
        <p:nvSpPr>
          <p:cNvPr id="1093" name="Google Shape;1093;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94" name="Google Shape;1094;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7"/>
        <p:cNvGrpSpPr/>
        <p:nvPr/>
      </p:nvGrpSpPr>
      <p:grpSpPr>
        <a:xfrm>
          <a:off x="0" y="0"/>
          <a:ext cx="0" cy="0"/>
          <a:chOff x="0" y="0"/>
          <a:chExt cx="0" cy="0"/>
        </a:xfrm>
      </p:grpSpPr>
      <p:sp>
        <p:nvSpPr>
          <p:cNvPr id="1108" name="Google Shape;1108;p4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09" name="Google Shape;1109;p4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7" name="Google Shape;257;p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3"/>
        <p:cNvGrpSpPr/>
        <p:nvPr/>
      </p:nvGrpSpPr>
      <p:grpSpPr>
        <a:xfrm>
          <a:off x="0" y="0"/>
          <a:ext cx="0" cy="0"/>
          <a:chOff x="0" y="0"/>
          <a:chExt cx="0" cy="0"/>
        </a:xfrm>
      </p:grpSpPr>
      <p:sp>
        <p:nvSpPr>
          <p:cNvPr id="1134" name="Google Shape;1134;p4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35" name="Google Shape;1135;p4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2"/>
        <p:cNvGrpSpPr/>
        <p:nvPr/>
      </p:nvGrpSpPr>
      <p:grpSpPr>
        <a:xfrm>
          <a:off x="0" y="0"/>
          <a:ext cx="0" cy="0"/>
          <a:chOff x="0" y="0"/>
          <a:chExt cx="0" cy="0"/>
        </a:xfrm>
      </p:grpSpPr>
      <p:sp>
        <p:nvSpPr>
          <p:cNvPr id="1163" name="Google Shape;1163;p46: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64" name="Google Shape;1164;p4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1"/>
        <p:cNvGrpSpPr/>
        <p:nvPr/>
      </p:nvGrpSpPr>
      <p:grpSpPr>
        <a:xfrm>
          <a:off x="0" y="0"/>
          <a:ext cx="0" cy="0"/>
          <a:chOff x="0" y="0"/>
          <a:chExt cx="0" cy="0"/>
        </a:xfrm>
      </p:grpSpPr>
      <p:sp>
        <p:nvSpPr>
          <p:cNvPr id="1202" name="Google Shape;1202;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03" name="Google Shape;1203;p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4"/>
        <p:cNvGrpSpPr/>
        <p:nvPr/>
      </p:nvGrpSpPr>
      <p:grpSpPr>
        <a:xfrm>
          <a:off x="0" y="0"/>
          <a:ext cx="0" cy="0"/>
          <a:chOff x="0" y="0"/>
          <a:chExt cx="0" cy="0"/>
        </a:xfrm>
      </p:grpSpPr>
      <p:sp>
        <p:nvSpPr>
          <p:cNvPr id="1215" name="Google Shape;1215;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6" name="Google Shape;1216;p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6"/>
        <p:cNvGrpSpPr/>
        <p:nvPr/>
      </p:nvGrpSpPr>
      <p:grpSpPr>
        <a:xfrm>
          <a:off x="0" y="0"/>
          <a:ext cx="0" cy="0"/>
          <a:chOff x="0" y="0"/>
          <a:chExt cx="0" cy="0"/>
        </a:xfrm>
      </p:grpSpPr>
      <p:sp>
        <p:nvSpPr>
          <p:cNvPr id="1227" name="Google Shape;1227;p10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28" name="Google Shape;1228;p10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2"/>
        <p:cNvGrpSpPr/>
        <p:nvPr/>
      </p:nvGrpSpPr>
      <p:grpSpPr>
        <a:xfrm>
          <a:off x="0" y="0"/>
          <a:ext cx="0" cy="0"/>
          <a:chOff x="0" y="0"/>
          <a:chExt cx="0" cy="0"/>
        </a:xfrm>
      </p:grpSpPr>
      <p:sp>
        <p:nvSpPr>
          <p:cNvPr id="1253" name="Google Shape;1253;p103: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54" name="Google Shape;1254;p103: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1"/>
        <p:cNvGrpSpPr/>
        <p:nvPr/>
      </p:nvGrpSpPr>
      <p:grpSpPr>
        <a:xfrm>
          <a:off x="0" y="0"/>
          <a:ext cx="0" cy="0"/>
          <a:chOff x="0" y="0"/>
          <a:chExt cx="0" cy="0"/>
        </a:xfrm>
      </p:grpSpPr>
      <p:sp>
        <p:nvSpPr>
          <p:cNvPr id="1292" name="Google Shape;1292;p1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93" name="Google Shape;1293;p10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4"/>
        <p:cNvGrpSpPr/>
        <p:nvPr/>
      </p:nvGrpSpPr>
      <p:grpSpPr>
        <a:xfrm>
          <a:off x="0" y="0"/>
          <a:ext cx="0" cy="0"/>
          <a:chOff x="0" y="0"/>
          <a:chExt cx="0" cy="0"/>
        </a:xfrm>
      </p:grpSpPr>
      <p:sp>
        <p:nvSpPr>
          <p:cNvPr id="1305" name="Google Shape;1305;p10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06" name="Google Shape;1306;p10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8"/>
        <p:cNvGrpSpPr/>
        <p:nvPr/>
      </p:nvGrpSpPr>
      <p:grpSpPr>
        <a:xfrm>
          <a:off x="0" y="0"/>
          <a:ext cx="0" cy="0"/>
          <a:chOff x="0" y="0"/>
          <a:chExt cx="0" cy="0"/>
        </a:xfrm>
      </p:grpSpPr>
      <p:sp>
        <p:nvSpPr>
          <p:cNvPr id="1329" name="Google Shape;1329;p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0" name="Google Shape;1330;p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9"/>
        <p:cNvGrpSpPr/>
        <p:nvPr/>
      </p:nvGrpSpPr>
      <p:grpSpPr>
        <a:xfrm>
          <a:off x="0" y="0"/>
          <a:ext cx="0" cy="0"/>
          <a:chOff x="0" y="0"/>
          <a:chExt cx="0" cy="0"/>
        </a:xfrm>
      </p:grpSpPr>
      <p:sp>
        <p:nvSpPr>
          <p:cNvPr id="1350" name="Google Shape;1350;p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1" name="Google Shape;1351;p1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 name="Google Shape;29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0"/>
        <p:cNvGrpSpPr/>
        <p:nvPr/>
      </p:nvGrpSpPr>
      <p:grpSpPr>
        <a:xfrm>
          <a:off x="0" y="0"/>
          <a:ext cx="0" cy="0"/>
          <a:chOff x="0" y="0"/>
          <a:chExt cx="0" cy="0"/>
        </a:xfrm>
      </p:grpSpPr>
      <p:sp>
        <p:nvSpPr>
          <p:cNvPr id="1361" name="Google Shape;1361;p108: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62" name="Google Shape;1362;p108: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6"/>
        <p:cNvGrpSpPr/>
        <p:nvPr/>
      </p:nvGrpSpPr>
      <p:grpSpPr>
        <a:xfrm>
          <a:off x="0" y="0"/>
          <a:ext cx="0" cy="0"/>
          <a:chOff x="0" y="0"/>
          <a:chExt cx="0" cy="0"/>
        </a:xfrm>
      </p:grpSpPr>
      <p:sp>
        <p:nvSpPr>
          <p:cNvPr id="1387" name="Google Shape;1387;p109: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88" name="Google Shape;1388;p10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5"/>
        <p:cNvGrpSpPr/>
        <p:nvPr/>
      </p:nvGrpSpPr>
      <p:grpSpPr>
        <a:xfrm>
          <a:off x="0" y="0"/>
          <a:ext cx="0" cy="0"/>
          <a:chOff x="0" y="0"/>
          <a:chExt cx="0" cy="0"/>
        </a:xfrm>
      </p:grpSpPr>
      <p:sp>
        <p:nvSpPr>
          <p:cNvPr id="1426" name="Google Shape;1426;p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27" name="Google Shape;1427;p1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7"/>
        <p:cNvGrpSpPr/>
        <p:nvPr/>
      </p:nvGrpSpPr>
      <p:grpSpPr>
        <a:xfrm>
          <a:off x="0" y="0"/>
          <a:ext cx="0" cy="0"/>
          <a:chOff x="0" y="0"/>
          <a:chExt cx="0" cy="0"/>
        </a:xfrm>
      </p:grpSpPr>
      <p:sp>
        <p:nvSpPr>
          <p:cNvPr id="1438" name="Google Shape;1438;p111: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39" name="Google Shape;1439;p11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3"/>
        <p:cNvGrpSpPr/>
        <p:nvPr/>
      </p:nvGrpSpPr>
      <p:grpSpPr>
        <a:xfrm>
          <a:off x="0" y="0"/>
          <a:ext cx="0" cy="0"/>
          <a:chOff x="0" y="0"/>
          <a:chExt cx="0" cy="0"/>
        </a:xfrm>
      </p:grpSpPr>
      <p:sp>
        <p:nvSpPr>
          <p:cNvPr id="1464" name="Google Shape;1464;p112: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65" name="Google Shape;1465;p112: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2"/>
        <p:cNvGrpSpPr/>
        <p:nvPr/>
      </p:nvGrpSpPr>
      <p:grpSpPr>
        <a:xfrm>
          <a:off x="0" y="0"/>
          <a:ext cx="0" cy="0"/>
          <a:chOff x="0" y="0"/>
          <a:chExt cx="0" cy="0"/>
        </a:xfrm>
      </p:grpSpPr>
      <p:sp>
        <p:nvSpPr>
          <p:cNvPr id="1503" name="Google Shape;1503;p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04" name="Google Shape;1504;p1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4"/>
        <p:cNvGrpSpPr/>
        <p:nvPr/>
      </p:nvGrpSpPr>
      <p:grpSpPr>
        <a:xfrm>
          <a:off x="0" y="0"/>
          <a:ext cx="0" cy="0"/>
          <a:chOff x="0" y="0"/>
          <a:chExt cx="0" cy="0"/>
        </a:xfrm>
      </p:grpSpPr>
      <p:sp>
        <p:nvSpPr>
          <p:cNvPr id="1515" name="Google Shape;1515;p114: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16" name="Google Shape;1516;p114: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0"/>
        <p:cNvGrpSpPr/>
        <p:nvPr/>
      </p:nvGrpSpPr>
      <p:grpSpPr>
        <a:xfrm>
          <a:off x="0" y="0"/>
          <a:ext cx="0" cy="0"/>
          <a:chOff x="0" y="0"/>
          <a:chExt cx="0" cy="0"/>
        </a:xfrm>
      </p:grpSpPr>
      <p:sp>
        <p:nvSpPr>
          <p:cNvPr id="1541" name="Google Shape;1541;p115: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42" name="Google Shape;1542;p11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9"/>
        <p:cNvGrpSpPr/>
        <p:nvPr/>
      </p:nvGrpSpPr>
      <p:grpSpPr>
        <a:xfrm>
          <a:off x="0" y="0"/>
          <a:ext cx="0" cy="0"/>
          <a:chOff x="0" y="0"/>
          <a:chExt cx="0" cy="0"/>
        </a:xfrm>
      </p:grpSpPr>
      <p:sp>
        <p:nvSpPr>
          <p:cNvPr id="1580" name="Google Shape;1580;p116: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81" name="Google Shape;1581;p116: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0"/>
        <p:cNvGrpSpPr/>
        <p:nvPr/>
      </p:nvGrpSpPr>
      <p:grpSpPr>
        <a:xfrm>
          <a:off x="0" y="0"/>
          <a:ext cx="0" cy="0"/>
          <a:chOff x="0" y="0"/>
          <a:chExt cx="0" cy="0"/>
        </a:xfrm>
      </p:grpSpPr>
      <p:sp>
        <p:nvSpPr>
          <p:cNvPr id="1591" name="Google Shape;1591;p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92" name="Google Shape;1592;p1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8" name="Google Shape;30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9: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9" name="Google Shape;319;p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0:notes"/>
          <p:cNvSpPr txBox="1">
            <a:spLocks noGrp="1"/>
          </p:cNvSpPr>
          <p:nvPr>
            <p:ph type="body" idx="1"/>
          </p:nvPr>
        </p:nvSpPr>
        <p:spPr>
          <a:xfrm>
            <a:off x="685790" y="4343395"/>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5" name="Google Shape;345;p1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Cover Slide ">
  <p:cSld name="1_Cover Slide ">
    <p:spTree>
      <p:nvGrpSpPr>
        <p:cNvPr id="1" name="Shape 10"/>
        <p:cNvGrpSpPr/>
        <p:nvPr/>
      </p:nvGrpSpPr>
      <p:grpSpPr>
        <a:xfrm>
          <a:off x="0" y="0"/>
          <a:ext cx="0" cy="0"/>
          <a:chOff x="0" y="0"/>
          <a:chExt cx="0" cy="0"/>
        </a:xfrm>
      </p:grpSpPr>
      <p:sp>
        <p:nvSpPr>
          <p:cNvPr id="11" name="Google Shape;11;p97"/>
          <p:cNvSpPr/>
          <p:nvPr/>
        </p:nvSpPr>
        <p:spPr>
          <a:xfrm>
            <a:off x="4298733" y="1348792"/>
            <a:ext cx="4845269" cy="3794708"/>
          </a:xfrm>
          <a:custGeom>
            <a:avLst/>
            <a:gdLst/>
            <a:ahLst/>
            <a:cxnLst/>
            <a:rect l="l" t="t" r="r" b="b"/>
            <a:pathLst>
              <a:path w="6917806" h="5059610" extrusionOk="0">
                <a:moveTo>
                  <a:pt x="0" y="0"/>
                </a:moveTo>
                <a:lnTo>
                  <a:pt x="5615096" y="0"/>
                </a:lnTo>
                <a:lnTo>
                  <a:pt x="6917806" y="0"/>
                </a:lnTo>
                <a:lnTo>
                  <a:pt x="6917806" y="5059610"/>
                </a:lnTo>
                <a:lnTo>
                  <a:pt x="5937743" y="5059610"/>
                </a:lnTo>
                <a:lnTo>
                  <a:pt x="720168" y="5059610"/>
                </a:lnTo>
                <a:lnTo>
                  <a:pt x="605365" y="4868333"/>
                </a:lnTo>
                <a:cubicBezTo>
                  <a:pt x="302799" y="4337200"/>
                  <a:pt x="103024" y="3760474"/>
                  <a:pt x="26206" y="3154262"/>
                </a:cubicBezTo>
                <a:lnTo>
                  <a:pt x="10466" y="2988345"/>
                </a:lnTo>
                <a:lnTo>
                  <a:pt x="0" y="2988345"/>
                </a:lnTo>
                <a:lnTo>
                  <a:pt x="0" y="1798935"/>
                </a:lnTo>
                <a:lnTo>
                  <a:pt x="0" y="1189410"/>
                </a:lnTo>
                <a:lnTo>
                  <a:pt x="0" y="0"/>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51"/>
              <a:buFont typeface="Arial"/>
              <a:buNone/>
            </a:pPr>
            <a:endParaRPr sz="1051" b="0" i="0" u="none" strike="noStrike" cap="none">
              <a:solidFill>
                <a:schemeClr val="lt1"/>
              </a:solidFill>
              <a:latin typeface="Arial"/>
              <a:ea typeface="Arial"/>
              <a:cs typeface="Arial"/>
              <a:sym typeface="Arial"/>
            </a:endParaRPr>
          </a:p>
        </p:txBody>
      </p:sp>
      <p:sp>
        <p:nvSpPr>
          <p:cNvPr id="12" name="Google Shape;12;p97"/>
          <p:cNvSpPr>
            <a:spLocks noGrp="1"/>
          </p:cNvSpPr>
          <p:nvPr>
            <p:ph type="pic" idx="2"/>
          </p:nvPr>
        </p:nvSpPr>
        <p:spPr>
          <a:xfrm>
            <a:off x="4298733" y="1"/>
            <a:ext cx="4845269" cy="2662532"/>
          </a:xfrm>
          <a:prstGeom prst="rect">
            <a:avLst/>
          </a:prstGeom>
          <a:solidFill>
            <a:srgbClr val="F2F2F2"/>
          </a:solidFill>
          <a:ln>
            <a:noFill/>
          </a:ln>
        </p:spPr>
      </p:sp>
      <p:sp>
        <p:nvSpPr>
          <p:cNvPr id="13" name="Google Shape;13;p97"/>
          <p:cNvSpPr/>
          <p:nvPr/>
        </p:nvSpPr>
        <p:spPr>
          <a:xfrm>
            <a:off x="2" y="3405208"/>
            <a:ext cx="4729653" cy="584006"/>
          </a:xfrm>
          <a:custGeom>
            <a:avLst/>
            <a:gdLst/>
            <a:ahLst/>
            <a:cxnLst/>
            <a:rect l="l" t="t" r="r" b="b"/>
            <a:pathLst>
              <a:path w="4963395" h="875479" extrusionOk="0">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8ABF3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51"/>
              <a:buFont typeface="Arial"/>
              <a:buNone/>
            </a:pPr>
            <a:endParaRPr sz="1051" b="0" i="0" u="none" strike="noStrike" cap="none">
              <a:solidFill>
                <a:srgbClr val="000000"/>
              </a:solidFill>
              <a:latin typeface="Calibri"/>
              <a:ea typeface="Calibri"/>
              <a:cs typeface="Calibri"/>
              <a:sym typeface="Calibri"/>
            </a:endParaRPr>
          </a:p>
        </p:txBody>
      </p:sp>
      <p:sp>
        <p:nvSpPr>
          <p:cNvPr id="14" name="Google Shape;14;p97"/>
          <p:cNvSpPr txBox="1">
            <a:spLocks noGrp="1"/>
          </p:cNvSpPr>
          <p:nvPr>
            <p:ph type="body" idx="1"/>
          </p:nvPr>
        </p:nvSpPr>
        <p:spPr>
          <a:xfrm>
            <a:off x="418738" y="3406358"/>
            <a:ext cx="3858795" cy="509509"/>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2100" b="0" i="0">
                <a:solidFill>
                  <a:schemeClr val="lt1"/>
                </a:solidFill>
                <a:latin typeface="Arial"/>
                <a:ea typeface="Arial"/>
                <a:cs typeface="Arial"/>
                <a:sym typeface="Arial"/>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5" name="Google Shape;15;p97"/>
          <p:cNvSpPr txBox="1">
            <a:spLocks noGrp="1"/>
          </p:cNvSpPr>
          <p:nvPr>
            <p:ph type="body" idx="3"/>
          </p:nvPr>
        </p:nvSpPr>
        <p:spPr>
          <a:xfrm>
            <a:off x="5137403" y="3735881"/>
            <a:ext cx="3817474" cy="523015"/>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3600" b="1">
                <a:solidFill>
                  <a:schemeClr val="lt1"/>
                </a:solidFill>
                <a:latin typeface="Arial"/>
                <a:ea typeface="Arial"/>
                <a:cs typeface="Arial"/>
                <a:sym typeface="Arial"/>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6" name="Google Shape;16;p97"/>
          <p:cNvSpPr txBox="1">
            <a:spLocks noGrp="1"/>
          </p:cNvSpPr>
          <p:nvPr>
            <p:ph type="body" idx="4"/>
          </p:nvPr>
        </p:nvSpPr>
        <p:spPr>
          <a:xfrm>
            <a:off x="5137405" y="3268835"/>
            <a:ext cx="3817474" cy="523015"/>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2700" b="0" i="0">
                <a:solidFill>
                  <a:schemeClr val="lt1"/>
                </a:solidFill>
                <a:latin typeface="Arial"/>
                <a:ea typeface="Arial"/>
                <a:cs typeface="Arial"/>
                <a:sym typeface="Arial"/>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7" name="Google Shape;17;p97"/>
          <p:cNvSpPr txBox="1"/>
          <p:nvPr/>
        </p:nvSpPr>
        <p:spPr>
          <a:xfrm>
            <a:off x="4819096" y="4467755"/>
            <a:ext cx="4280745" cy="738623"/>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700"/>
              <a:buFont typeface="Arial"/>
              <a:buNone/>
            </a:pPr>
            <a:r>
              <a:rPr lang="it" sz="700" b="0" i="0" u="none" strike="noStrike" cap="none">
                <a:solidFill>
                  <a:schemeClr val="lt1"/>
                </a:solidFill>
                <a:latin typeface="Roboto"/>
                <a:ea typeface="Roboto"/>
                <a:cs typeface="Roboto"/>
                <a:sym typeface="Roboto"/>
              </a:rPr>
              <a:t>This project has been funded with support from the European Commission. The author is solely responsible for this publication (communication) and the Commission accepts no responsibility for any use may be made of the information contained therein. In compliance of the new GDPR framework, please note that the Partnership will only process your personal data in the sole interest and purpose of the project and without any prejudice to your rights therein </a:t>
            </a:r>
            <a:r>
              <a:rPr lang="it" sz="700" b="1" i="0" u="none" strike="noStrike" cap="none">
                <a:solidFill>
                  <a:schemeClr val="lt1"/>
                </a:solidFill>
                <a:latin typeface="Roboto"/>
                <a:ea typeface="Roboto"/>
                <a:cs typeface="Roboto"/>
                <a:sym typeface="Roboto"/>
              </a:rPr>
              <a:t>2021-2-BE04-KA220-YOU-000050778</a:t>
            </a:r>
            <a:br>
              <a:rPr lang="it" sz="700" b="0" i="0" u="none" strike="noStrike" cap="none">
                <a:solidFill>
                  <a:schemeClr val="lt1"/>
                </a:solidFill>
                <a:latin typeface="Roboto"/>
                <a:ea typeface="Roboto"/>
                <a:cs typeface="Roboto"/>
                <a:sym typeface="Roboto"/>
              </a:rPr>
            </a:br>
            <a:endParaRPr sz="700" b="0" i="0" u="none" strike="noStrike" cap="none">
              <a:solidFill>
                <a:schemeClr val="lt1"/>
              </a:solidFill>
              <a:latin typeface="Roboto"/>
              <a:ea typeface="Roboto"/>
              <a:cs typeface="Roboto"/>
              <a:sym typeface="Roboto"/>
            </a:endParaRPr>
          </a:p>
        </p:txBody>
      </p:sp>
      <p:sp>
        <p:nvSpPr>
          <p:cNvPr id="18" name="Google Shape;18;p97"/>
          <p:cNvSpPr/>
          <p:nvPr/>
        </p:nvSpPr>
        <p:spPr>
          <a:xfrm>
            <a:off x="1432457" y="4637071"/>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800"/>
              <a:buFont typeface="Calibri"/>
              <a:buNone/>
            </a:pPr>
            <a:r>
              <a:rPr lang="it" sz="800" b="1" i="0" u="none" strike="noStrike" cap="none">
                <a:solidFill>
                  <a:schemeClr val="dk1"/>
                </a:solidFill>
                <a:latin typeface="Calibri"/>
                <a:ea typeface="Calibri"/>
                <a:cs typeface="Calibri"/>
                <a:sym typeface="Calibri"/>
              </a:rPr>
              <a:t>This resource is licensed under CC BY 4.0</a:t>
            </a:r>
            <a:endParaRPr sz="1401"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800"/>
              <a:buFont typeface="Century Schoolbook"/>
              <a:buNone/>
            </a:pPr>
            <a:endParaRPr sz="800" b="1" i="0" u="none" strike="noStrike" cap="none">
              <a:solidFill>
                <a:schemeClr val="dk1"/>
              </a:solidFill>
              <a:latin typeface="Calibri"/>
              <a:ea typeface="Calibri"/>
              <a:cs typeface="Calibri"/>
              <a:sym typeface="Calibri"/>
            </a:endParaRPr>
          </a:p>
        </p:txBody>
      </p:sp>
      <p:pic>
        <p:nvPicPr>
          <p:cNvPr id="19" name="Google Shape;19;p97"/>
          <p:cNvPicPr preferRelativeResize="0"/>
          <p:nvPr/>
        </p:nvPicPr>
        <p:blipFill rotWithShape="1">
          <a:blip r:embed="rId2">
            <a:alphaModFix/>
          </a:blip>
          <a:srcRect/>
          <a:stretch/>
        </p:blipFill>
        <p:spPr>
          <a:xfrm>
            <a:off x="167234" y="4554862"/>
            <a:ext cx="1244050" cy="433251"/>
          </a:xfrm>
          <a:prstGeom prst="rect">
            <a:avLst/>
          </a:prstGeom>
          <a:noFill/>
          <a:ln>
            <a:noFill/>
          </a:ln>
        </p:spPr>
      </p:pic>
      <p:pic>
        <p:nvPicPr>
          <p:cNvPr id="20" name="Google Shape;20;p97" descr="Co-funded by the European Union logo in png for web usage"/>
          <p:cNvPicPr preferRelativeResize="0"/>
          <p:nvPr/>
        </p:nvPicPr>
        <p:blipFill rotWithShape="1">
          <a:blip r:embed="rId3">
            <a:alphaModFix/>
          </a:blip>
          <a:srcRect/>
          <a:stretch/>
        </p:blipFill>
        <p:spPr>
          <a:xfrm>
            <a:off x="2760617" y="4518345"/>
            <a:ext cx="1922578" cy="484908"/>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54"/>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2" name="Google Shape;92;p5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1"/>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93" name="Google Shape;93;p5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1"/>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94" name="Google Shape;94;p54"/>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5"/>
        <p:cNvGrpSpPr/>
        <p:nvPr/>
      </p:nvGrpSpPr>
      <p:grpSpPr>
        <a:xfrm>
          <a:off x="0" y="0"/>
          <a:ext cx="0" cy="0"/>
          <a:chOff x="0" y="0"/>
          <a:chExt cx="0" cy="0"/>
        </a:xfrm>
      </p:grpSpPr>
      <p:sp>
        <p:nvSpPr>
          <p:cNvPr id="96" name="Google Shape;96;p5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97" name="Google Shape;97;p55"/>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98"/>
        <p:cNvGrpSpPr/>
        <p:nvPr/>
      </p:nvGrpSpPr>
      <p:grpSpPr>
        <a:xfrm>
          <a:off x="0" y="0"/>
          <a:ext cx="0" cy="0"/>
          <a:chOff x="0" y="0"/>
          <a:chExt cx="0" cy="0"/>
        </a:xfrm>
      </p:grpSpPr>
      <p:sp>
        <p:nvSpPr>
          <p:cNvPr id="99" name="Google Shape;99;p56"/>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100" name="Google Shape;100;p56"/>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101" name="Google Shape;101;p56"/>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02"/>
        <p:cNvGrpSpPr/>
        <p:nvPr/>
      </p:nvGrpSpPr>
      <p:grpSpPr>
        <a:xfrm>
          <a:off x="0" y="0"/>
          <a:ext cx="0" cy="0"/>
          <a:chOff x="0" y="0"/>
          <a:chExt cx="0" cy="0"/>
        </a:xfrm>
      </p:grpSpPr>
      <p:sp>
        <p:nvSpPr>
          <p:cNvPr id="103" name="Google Shape;103;p57"/>
          <p:cNvSpPr txBox="1">
            <a:spLocks noGrp="1"/>
          </p:cNvSpPr>
          <p:nvPr>
            <p:ph type="title"/>
          </p:nvPr>
        </p:nvSpPr>
        <p:spPr>
          <a:xfrm>
            <a:off x="490249" y="450150"/>
            <a:ext cx="6367801"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104" name="Google Shape;104;p57"/>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5"/>
        <p:cNvGrpSpPr/>
        <p:nvPr/>
      </p:nvGrpSpPr>
      <p:grpSpPr>
        <a:xfrm>
          <a:off x="0" y="0"/>
          <a:ext cx="0" cy="0"/>
          <a:chOff x="0" y="0"/>
          <a:chExt cx="0" cy="0"/>
        </a:xfrm>
      </p:grpSpPr>
      <p:sp>
        <p:nvSpPr>
          <p:cNvPr id="106" name="Google Shape;106;p5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1" b="0" i="0" u="none" strike="noStrike" cap="none">
              <a:solidFill>
                <a:srgbClr val="000000"/>
              </a:solidFill>
              <a:latin typeface="Arial"/>
              <a:ea typeface="Arial"/>
              <a:cs typeface="Arial"/>
              <a:sym typeface="Arial"/>
            </a:endParaRPr>
          </a:p>
        </p:txBody>
      </p:sp>
      <p:sp>
        <p:nvSpPr>
          <p:cNvPr id="107" name="Google Shape;107;p58"/>
          <p:cNvSpPr txBox="1">
            <a:spLocks noGrp="1"/>
          </p:cNvSpPr>
          <p:nvPr>
            <p:ph type="title"/>
          </p:nvPr>
        </p:nvSpPr>
        <p:spPr>
          <a:xfrm>
            <a:off x="265501"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1"/>
            </a:lvl1pPr>
            <a:lvl2pPr lvl="1" algn="ctr">
              <a:lnSpc>
                <a:spcPct val="100000"/>
              </a:lnSpc>
              <a:spcBef>
                <a:spcPts val="0"/>
              </a:spcBef>
              <a:spcAft>
                <a:spcPts val="0"/>
              </a:spcAft>
              <a:buSzPts val="4200"/>
              <a:buNone/>
              <a:defRPr sz="4201"/>
            </a:lvl2pPr>
            <a:lvl3pPr lvl="2" algn="ctr">
              <a:lnSpc>
                <a:spcPct val="100000"/>
              </a:lnSpc>
              <a:spcBef>
                <a:spcPts val="0"/>
              </a:spcBef>
              <a:spcAft>
                <a:spcPts val="0"/>
              </a:spcAft>
              <a:buSzPts val="4200"/>
              <a:buNone/>
              <a:defRPr sz="4201"/>
            </a:lvl3pPr>
            <a:lvl4pPr lvl="3" algn="ctr">
              <a:lnSpc>
                <a:spcPct val="100000"/>
              </a:lnSpc>
              <a:spcBef>
                <a:spcPts val="0"/>
              </a:spcBef>
              <a:spcAft>
                <a:spcPts val="0"/>
              </a:spcAft>
              <a:buSzPts val="4200"/>
              <a:buNone/>
              <a:defRPr sz="4201"/>
            </a:lvl4pPr>
            <a:lvl5pPr lvl="4" algn="ctr">
              <a:lnSpc>
                <a:spcPct val="100000"/>
              </a:lnSpc>
              <a:spcBef>
                <a:spcPts val="0"/>
              </a:spcBef>
              <a:spcAft>
                <a:spcPts val="0"/>
              </a:spcAft>
              <a:buSzPts val="4200"/>
              <a:buNone/>
              <a:defRPr sz="4201"/>
            </a:lvl5pPr>
            <a:lvl6pPr lvl="5" algn="ctr">
              <a:lnSpc>
                <a:spcPct val="100000"/>
              </a:lnSpc>
              <a:spcBef>
                <a:spcPts val="0"/>
              </a:spcBef>
              <a:spcAft>
                <a:spcPts val="0"/>
              </a:spcAft>
              <a:buSzPts val="4200"/>
              <a:buNone/>
              <a:defRPr sz="4201"/>
            </a:lvl6pPr>
            <a:lvl7pPr lvl="6" algn="ctr">
              <a:lnSpc>
                <a:spcPct val="100000"/>
              </a:lnSpc>
              <a:spcBef>
                <a:spcPts val="0"/>
              </a:spcBef>
              <a:spcAft>
                <a:spcPts val="0"/>
              </a:spcAft>
              <a:buSzPts val="4200"/>
              <a:buNone/>
              <a:defRPr sz="4201"/>
            </a:lvl7pPr>
            <a:lvl8pPr lvl="7" algn="ctr">
              <a:lnSpc>
                <a:spcPct val="100000"/>
              </a:lnSpc>
              <a:spcBef>
                <a:spcPts val="0"/>
              </a:spcBef>
              <a:spcAft>
                <a:spcPts val="0"/>
              </a:spcAft>
              <a:buSzPts val="4200"/>
              <a:buNone/>
              <a:defRPr sz="4201"/>
            </a:lvl8pPr>
            <a:lvl9pPr lvl="8" algn="ctr">
              <a:lnSpc>
                <a:spcPct val="100000"/>
              </a:lnSpc>
              <a:spcBef>
                <a:spcPts val="0"/>
              </a:spcBef>
              <a:spcAft>
                <a:spcPts val="0"/>
              </a:spcAft>
              <a:buSzPts val="4200"/>
              <a:buNone/>
              <a:defRPr sz="4201"/>
            </a:lvl9pPr>
          </a:lstStyle>
          <a:p>
            <a:endParaRPr/>
          </a:p>
        </p:txBody>
      </p:sp>
      <p:sp>
        <p:nvSpPr>
          <p:cNvPr id="108" name="Google Shape;108;p58"/>
          <p:cNvSpPr txBox="1">
            <a:spLocks noGrp="1"/>
          </p:cNvSpPr>
          <p:nvPr>
            <p:ph type="subTitle" idx="1"/>
          </p:nvPr>
        </p:nvSpPr>
        <p:spPr>
          <a:xfrm>
            <a:off x="265501" y="2803076"/>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09" name="Google Shape;109;p58"/>
          <p:cNvSpPr txBox="1">
            <a:spLocks noGrp="1"/>
          </p:cNvSpPr>
          <p:nvPr>
            <p:ph type="body" idx="2"/>
          </p:nvPr>
        </p:nvSpPr>
        <p:spPr>
          <a:xfrm>
            <a:off x="4939501" y="724075"/>
            <a:ext cx="3837001"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10" name="Google Shape;110;p58"/>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1"/>
        <p:cNvGrpSpPr/>
        <p:nvPr/>
      </p:nvGrpSpPr>
      <p:grpSpPr>
        <a:xfrm>
          <a:off x="0" y="0"/>
          <a:ext cx="0" cy="0"/>
          <a:chOff x="0" y="0"/>
          <a:chExt cx="0" cy="0"/>
        </a:xfrm>
      </p:grpSpPr>
      <p:sp>
        <p:nvSpPr>
          <p:cNvPr id="112" name="Google Shape;112;p59"/>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113" name="Google Shape;113;p59"/>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4"/>
        <p:cNvGrpSpPr/>
        <p:nvPr/>
      </p:nvGrpSpPr>
      <p:grpSpPr>
        <a:xfrm>
          <a:off x="0" y="0"/>
          <a:ext cx="0" cy="0"/>
          <a:chOff x="0" y="0"/>
          <a:chExt cx="0" cy="0"/>
        </a:xfrm>
      </p:grpSpPr>
      <p:sp>
        <p:nvSpPr>
          <p:cNvPr id="115" name="Google Shape;115;p60"/>
          <p:cNvSpPr txBox="1">
            <a:spLocks noGrp="1"/>
          </p:cNvSpPr>
          <p:nvPr>
            <p:ph type="title" hasCustomPrompt="1"/>
          </p:nvPr>
        </p:nvSpPr>
        <p:spPr>
          <a:xfrm>
            <a:off x="311700" y="1106125"/>
            <a:ext cx="8520601"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16" name="Google Shape;116;p60"/>
          <p:cNvSpPr txBox="1">
            <a:spLocks noGrp="1"/>
          </p:cNvSpPr>
          <p:nvPr>
            <p:ph type="body" idx="1"/>
          </p:nvPr>
        </p:nvSpPr>
        <p:spPr>
          <a:xfrm>
            <a:off x="311700" y="3152225"/>
            <a:ext cx="8520601"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117" name="Google Shape;117;p60"/>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21"/>
        <p:cNvGrpSpPr/>
        <p:nvPr/>
      </p:nvGrpSpPr>
      <p:grpSpPr>
        <a:xfrm>
          <a:off x="0" y="0"/>
          <a:ext cx="0" cy="0"/>
          <a:chOff x="0" y="0"/>
          <a:chExt cx="0" cy="0"/>
        </a:xfrm>
      </p:grpSpPr>
      <p:sp>
        <p:nvSpPr>
          <p:cNvPr id="22" name="Google Shape;22;p48"/>
          <p:cNvSpPr txBox="1">
            <a:spLocks noGrp="1"/>
          </p:cNvSpPr>
          <p:nvPr>
            <p:ph type="sldNum" idx="12"/>
          </p:nvPr>
        </p:nvSpPr>
        <p:spPr>
          <a:xfrm>
            <a:off x="8103488" y="1457382"/>
            <a:ext cx="433276" cy="310803"/>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
        <p:nvSpPr>
          <p:cNvPr id="23" name="Google Shape;23;p48"/>
          <p:cNvSpPr/>
          <p:nvPr/>
        </p:nvSpPr>
        <p:spPr>
          <a:xfrm>
            <a:off x="778484" y="263283"/>
            <a:ext cx="1738800" cy="3044331"/>
          </a:xfrm>
          <a:custGeom>
            <a:avLst/>
            <a:gdLst/>
            <a:ahLst/>
            <a:cxnLst/>
            <a:rect l="l" t="t" r="r" b="b"/>
            <a:pathLst>
              <a:path w="1511252" h="2643289" extrusionOk="0">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ABF3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24" name="Google Shape;24;p48"/>
          <p:cNvSpPr/>
          <p:nvPr/>
        </p:nvSpPr>
        <p:spPr>
          <a:xfrm rot="10800000">
            <a:off x="2771172" y="0"/>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25" name="Google Shape;25;p48"/>
          <p:cNvSpPr/>
          <p:nvPr/>
        </p:nvSpPr>
        <p:spPr>
          <a:xfrm>
            <a:off x="4779341" y="1056288"/>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79A23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26" name="Google Shape;26;p48"/>
          <p:cNvSpPr/>
          <p:nvPr/>
        </p:nvSpPr>
        <p:spPr>
          <a:xfrm rot="10800000">
            <a:off x="6828163" y="0"/>
            <a:ext cx="1738800" cy="124022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588F92"/>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27" name="Google Shape;27;p48"/>
          <p:cNvSpPr>
            <a:spLocks noGrp="1"/>
          </p:cNvSpPr>
          <p:nvPr>
            <p:ph type="pic" idx="2"/>
          </p:nvPr>
        </p:nvSpPr>
        <p:spPr>
          <a:xfrm>
            <a:off x="2771174" y="812637"/>
            <a:ext cx="1740540" cy="1586590"/>
          </a:xfrm>
          <a:prstGeom prst="rect">
            <a:avLst/>
          </a:prstGeom>
          <a:solidFill>
            <a:srgbClr val="F2F2F2"/>
          </a:solidFill>
          <a:ln>
            <a:noFill/>
          </a:ln>
        </p:spPr>
      </p:sp>
      <p:sp>
        <p:nvSpPr>
          <p:cNvPr id="28" name="Google Shape;28;p48"/>
          <p:cNvSpPr>
            <a:spLocks noGrp="1"/>
          </p:cNvSpPr>
          <p:nvPr>
            <p:ph type="pic" idx="3"/>
          </p:nvPr>
        </p:nvSpPr>
        <p:spPr>
          <a:xfrm>
            <a:off x="4768829" y="2"/>
            <a:ext cx="1738800" cy="1355835"/>
          </a:xfrm>
          <a:prstGeom prst="rect">
            <a:avLst/>
          </a:prstGeom>
          <a:solidFill>
            <a:srgbClr val="F2F2F2"/>
          </a:solidFill>
          <a:ln>
            <a:noFill/>
          </a:ln>
        </p:spPr>
      </p:sp>
      <p:sp>
        <p:nvSpPr>
          <p:cNvPr id="29" name="Google Shape;29;p48"/>
          <p:cNvSpPr>
            <a:spLocks noGrp="1"/>
          </p:cNvSpPr>
          <p:nvPr>
            <p:ph type="pic" idx="4"/>
          </p:nvPr>
        </p:nvSpPr>
        <p:spPr>
          <a:xfrm>
            <a:off x="6828164" y="998487"/>
            <a:ext cx="1740540" cy="1338153"/>
          </a:xfrm>
          <a:prstGeom prst="rect">
            <a:avLst/>
          </a:prstGeom>
          <a:solidFill>
            <a:srgbClr val="F2F2F2"/>
          </a:solidFill>
          <a:ln>
            <a:noFill/>
          </a:ln>
        </p:spPr>
      </p:sp>
      <p:sp>
        <p:nvSpPr>
          <p:cNvPr id="30" name="Google Shape;30;p48"/>
          <p:cNvSpPr>
            <a:spLocks noGrp="1"/>
          </p:cNvSpPr>
          <p:nvPr>
            <p:ph type="pic" idx="5"/>
          </p:nvPr>
        </p:nvSpPr>
        <p:spPr>
          <a:xfrm>
            <a:off x="778484" y="2"/>
            <a:ext cx="1738800" cy="1599157"/>
          </a:xfrm>
          <a:prstGeom prst="rect">
            <a:avLst/>
          </a:prstGeom>
          <a:solidFill>
            <a:srgbClr val="F2F2F2"/>
          </a:solidFill>
          <a:ln>
            <a:noFill/>
          </a:ln>
        </p:spPr>
      </p:sp>
      <p:sp>
        <p:nvSpPr>
          <p:cNvPr id="31" name="Google Shape;31;p48"/>
          <p:cNvSpPr txBox="1">
            <a:spLocks noGrp="1"/>
          </p:cNvSpPr>
          <p:nvPr>
            <p:ph type="body" idx="1"/>
          </p:nvPr>
        </p:nvSpPr>
        <p:spPr>
          <a:xfrm rot="-5400000">
            <a:off x="-1821288" y="2305691"/>
            <a:ext cx="4587366" cy="649753"/>
          </a:xfrm>
          <a:prstGeom prst="rect">
            <a:avLst/>
          </a:prstGeom>
          <a:noFill/>
          <a:ln>
            <a:noFill/>
          </a:ln>
        </p:spPr>
        <p:txBody>
          <a:bodyPr spcFirstLastPara="1" wrap="square" lIns="91425" tIns="91425" rIns="91425" bIns="91425" anchor="t" anchorCtr="0">
            <a:noAutofit/>
          </a:bodyPr>
          <a:lstStyle>
            <a:lvl1pPr marL="457200" lvl="0" indent="-228600" algn="r">
              <a:lnSpc>
                <a:spcPct val="100000"/>
              </a:lnSpc>
              <a:spcBef>
                <a:spcPts val="0"/>
              </a:spcBef>
              <a:spcAft>
                <a:spcPts val="0"/>
              </a:spcAft>
              <a:buSzPts val="1800"/>
              <a:buNone/>
              <a:defRPr sz="2601" b="1"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2" name="Google Shape;32;p48"/>
          <p:cNvSpPr txBox="1">
            <a:spLocks noGrp="1"/>
          </p:cNvSpPr>
          <p:nvPr>
            <p:ph type="body" idx="6"/>
          </p:nvPr>
        </p:nvSpPr>
        <p:spPr>
          <a:xfrm>
            <a:off x="860003" y="1801600"/>
            <a:ext cx="1576594" cy="1063076"/>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3" name="Google Shape;33;p48"/>
          <p:cNvSpPr/>
          <p:nvPr/>
        </p:nvSpPr>
        <p:spPr>
          <a:xfrm rot="10800000">
            <a:off x="4447931" y="2890345"/>
            <a:ext cx="1740540" cy="1691766"/>
          </a:xfrm>
          <a:custGeom>
            <a:avLst/>
            <a:gdLst/>
            <a:ahLst/>
            <a:cxnLst/>
            <a:rect l="l" t="t" r="r" b="b"/>
            <a:pathLst>
              <a:path w="1740540" h="1691766" extrusionOk="0">
                <a:moveTo>
                  <a:pt x="0" y="0"/>
                </a:moveTo>
                <a:lnTo>
                  <a:pt x="1740540" y="0"/>
                </a:lnTo>
                <a:lnTo>
                  <a:pt x="1740540" y="772654"/>
                </a:lnTo>
                <a:lnTo>
                  <a:pt x="1738724" y="772654"/>
                </a:lnTo>
                <a:cubicBezTo>
                  <a:pt x="1740540" y="789001"/>
                  <a:pt x="1740540" y="805350"/>
                  <a:pt x="1740540" y="821698"/>
                </a:cubicBezTo>
                <a:cubicBezTo>
                  <a:pt x="1740540" y="1303051"/>
                  <a:pt x="1349918" y="1691766"/>
                  <a:pt x="870270" y="1691766"/>
                </a:cubicBezTo>
                <a:cubicBezTo>
                  <a:pt x="388806" y="1691766"/>
                  <a:pt x="0" y="1301235"/>
                  <a:pt x="0" y="821698"/>
                </a:cubicBezTo>
                <a:cubicBezTo>
                  <a:pt x="0" y="805350"/>
                  <a:pt x="1818" y="789001"/>
                  <a:pt x="1818" y="772654"/>
                </a:cubicBezTo>
                <a:lnTo>
                  <a:pt x="0" y="772654"/>
                </a:ln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34" name="Google Shape;34;p48"/>
          <p:cNvSpPr/>
          <p:nvPr/>
        </p:nvSpPr>
        <p:spPr>
          <a:xfrm>
            <a:off x="2400367" y="3910449"/>
            <a:ext cx="1738800" cy="1233052"/>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8ABF3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35" name="Google Shape;35;p48"/>
          <p:cNvSpPr/>
          <p:nvPr/>
        </p:nvSpPr>
        <p:spPr>
          <a:xfrm>
            <a:off x="6528726" y="3989277"/>
            <a:ext cx="1738800" cy="1154225"/>
          </a:xfrm>
          <a:custGeom>
            <a:avLst/>
            <a:gdLst/>
            <a:ahLst/>
            <a:cxnLst/>
            <a:rect l="l" t="t" r="r" b="b"/>
            <a:pathLst>
              <a:path w="1511252" h="3157438" extrusionOk="0">
                <a:moveTo>
                  <a:pt x="0" y="0"/>
                </a:moveTo>
                <a:lnTo>
                  <a:pt x="1511252" y="0"/>
                </a:lnTo>
                <a:lnTo>
                  <a:pt x="1511252" y="3157438"/>
                </a:lnTo>
                <a:lnTo>
                  <a:pt x="0" y="3157438"/>
                </a:lnTo>
                <a:close/>
              </a:path>
            </a:pathLst>
          </a:custGeom>
          <a:solidFill>
            <a:srgbClr val="79A23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67"/>
              <a:buFont typeface="Arial"/>
              <a:buNone/>
            </a:pPr>
            <a:endParaRPr sz="1867" b="0" i="0" u="none" strike="noStrike" cap="none">
              <a:solidFill>
                <a:srgbClr val="000000"/>
              </a:solidFill>
              <a:latin typeface="Calibri"/>
              <a:ea typeface="Calibri"/>
              <a:cs typeface="Calibri"/>
              <a:sym typeface="Calibri"/>
            </a:endParaRPr>
          </a:p>
        </p:txBody>
      </p:sp>
      <p:sp>
        <p:nvSpPr>
          <p:cNvPr id="36" name="Google Shape;36;p48"/>
          <p:cNvSpPr txBox="1">
            <a:spLocks noGrp="1"/>
          </p:cNvSpPr>
          <p:nvPr>
            <p:ph type="body" idx="7"/>
          </p:nvPr>
        </p:nvSpPr>
        <p:spPr>
          <a:xfrm>
            <a:off x="2828382" y="272346"/>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7" name="Google Shape;37;p48"/>
          <p:cNvSpPr txBox="1">
            <a:spLocks noGrp="1"/>
          </p:cNvSpPr>
          <p:nvPr>
            <p:ph type="body" idx="8"/>
          </p:nvPr>
        </p:nvSpPr>
        <p:spPr>
          <a:xfrm>
            <a:off x="2489108" y="4134899"/>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8" name="Google Shape;38;p48"/>
          <p:cNvSpPr txBox="1">
            <a:spLocks noGrp="1"/>
          </p:cNvSpPr>
          <p:nvPr>
            <p:ph type="body" idx="9"/>
          </p:nvPr>
        </p:nvSpPr>
        <p:spPr>
          <a:xfrm>
            <a:off x="4862555" y="1601906"/>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39" name="Google Shape;39;p48"/>
          <p:cNvSpPr txBox="1">
            <a:spLocks noGrp="1"/>
          </p:cNvSpPr>
          <p:nvPr>
            <p:ph type="body" idx="13"/>
          </p:nvPr>
        </p:nvSpPr>
        <p:spPr>
          <a:xfrm>
            <a:off x="4522546" y="3462237"/>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0" name="Google Shape;40;p48"/>
          <p:cNvSpPr txBox="1">
            <a:spLocks noGrp="1"/>
          </p:cNvSpPr>
          <p:nvPr>
            <p:ph type="body" idx="14"/>
          </p:nvPr>
        </p:nvSpPr>
        <p:spPr>
          <a:xfrm>
            <a:off x="6580681" y="4103367"/>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1" name="Google Shape;41;p48"/>
          <p:cNvSpPr txBox="1">
            <a:spLocks noGrp="1"/>
          </p:cNvSpPr>
          <p:nvPr>
            <p:ph type="body" idx="15"/>
          </p:nvPr>
        </p:nvSpPr>
        <p:spPr>
          <a:xfrm>
            <a:off x="6975554" y="214540"/>
            <a:ext cx="1573141" cy="473889"/>
          </a:xfrm>
          <a:prstGeom prst="rect">
            <a:avLst/>
          </a:prstGeom>
          <a:noFill/>
          <a:ln>
            <a:noFill/>
          </a:ln>
        </p:spPr>
        <p:txBody>
          <a:bodyPr spcFirstLastPara="1" wrap="square" lIns="91425" tIns="91425" rIns="91425" bIns="91425" anchor="t" anchorCtr="0">
            <a:noAutofit/>
          </a:bodyPr>
          <a:lstStyle>
            <a:lvl1pPr marL="457200" lvl="0" indent="-228600" algn="l">
              <a:lnSpc>
                <a:spcPct val="87272"/>
              </a:lnSpc>
              <a:spcBef>
                <a:spcPts val="0"/>
              </a:spcBef>
              <a:spcAft>
                <a:spcPts val="0"/>
              </a:spcAft>
              <a:buSzPts val="1800"/>
              <a:buNone/>
              <a:defRPr sz="2201"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32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2" name="Google Shape;42;p48"/>
          <p:cNvSpPr>
            <a:spLocks noGrp="1"/>
          </p:cNvSpPr>
          <p:nvPr>
            <p:ph type="pic" idx="16"/>
          </p:nvPr>
        </p:nvSpPr>
        <p:spPr>
          <a:xfrm>
            <a:off x="2400368" y="2498238"/>
            <a:ext cx="1740540" cy="1406954"/>
          </a:xfrm>
          <a:prstGeom prst="rect">
            <a:avLst/>
          </a:prstGeom>
          <a:solidFill>
            <a:srgbClr val="F2F2F2"/>
          </a:solidFill>
          <a:ln>
            <a:noFill/>
          </a:ln>
        </p:spPr>
      </p:sp>
      <p:sp>
        <p:nvSpPr>
          <p:cNvPr id="43" name="Google Shape;43;p48"/>
          <p:cNvSpPr>
            <a:spLocks noGrp="1"/>
          </p:cNvSpPr>
          <p:nvPr>
            <p:ph type="pic" idx="17"/>
          </p:nvPr>
        </p:nvSpPr>
        <p:spPr>
          <a:xfrm>
            <a:off x="4455098" y="4235671"/>
            <a:ext cx="1738800" cy="907831"/>
          </a:xfrm>
          <a:prstGeom prst="rect">
            <a:avLst/>
          </a:prstGeom>
          <a:solidFill>
            <a:srgbClr val="F2F2F2"/>
          </a:solidFill>
          <a:ln>
            <a:noFill/>
          </a:ln>
        </p:spPr>
      </p:sp>
      <p:sp>
        <p:nvSpPr>
          <p:cNvPr id="44" name="Google Shape;44;p48"/>
          <p:cNvSpPr>
            <a:spLocks noGrp="1"/>
          </p:cNvSpPr>
          <p:nvPr>
            <p:ph type="pic" idx="18"/>
          </p:nvPr>
        </p:nvSpPr>
        <p:spPr>
          <a:xfrm>
            <a:off x="6507707" y="2577064"/>
            <a:ext cx="1740540" cy="1406954"/>
          </a:xfrm>
          <a:prstGeom prst="rect">
            <a:avLst/>
          </a:prstGeom>
          <a:solidFill>
            <a:srgbClr val="F2F2F2"/>
          </a:solidFill>
          <a:ln>
            <a:noFill/>
          </a:ln>
        </p:spPr>
      </p:sp>
      <p:sp>
        <p:nvSpPr>
          <p:cNvPr id="45" name="Google Shape;45;p48"/>
          <p:cNvSpPr txBox="1"/>
          <p:nvPr/>
        </p:nvSpPr>
        <p:spPr>
          <a:xfrm>
            <a:off x="8648278" y="4659390"/>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fld id="{00000000-1234-1234-1234-123412341234}" type="slidenum">
              <a:rPr lang="it" sz="1600" b="0" i="0" u="none" strike="noStrike" cap="none">
                <a:solidFill>
                  <a:srgbClr val="8AC03B"/>
                </a:solidFill>
                <a:latin typeface="Calibri"/>
                <a:ea typeface="Calibri"/>
                <a:cs typeface="Calibri"/>
                <a:sym typeface="Calibri"/>
              </a:rPr>
              <a:t>‹#›</a:t>
            </a:fld>
            <a:endParaRPr sz="1600" b="0" i="0" u="none" strike="noStrike" cap="none">
              <a:solidFill>
                <a:srgbClr val="8AC03B"/>
              </a:solidFill>
              <a:latin typeface="Calibri"/>
              <a:ea typeface="Calibri"/>
              <a:cs typeface="Calibri"/>
              <a:sym typeface="Calibri"/>
            </a:endParaRPr>
          </a:p>
        </p:txBody>
      </p:sp>
      <p:sp>
        <p:nvSpPr>
          <p:cNvPr id="46" name="Google Shape;46;p48"/>
          <p:cNvSpPr txBox="1"/>
          <p:nvPr/>
        </p:nvSpPr>
        <p:spPr>
          <a:xfrm rot="-5400000">
            <a:off x="6911015" y="2593184"/>
            <a:ext cx="3896178" cy="374382"/>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700"/>
              <a:buFont typeface="Arial"/>
              <a:buNone/>
            </a:pPr>
            <a:r>
              <a:rPr lang="it" sz="700" b="1" i="0" u="none" strike="noStrike" cap="none">
                <a:solidFill>
                  <a:srgbClr val="6D6E71"/>
                </a:solidFill>
                <a:latin typeface="Calibri"/>
                <a:ea typeface="Calibri"/>
                <a:cs typeface="Calibri"/>
                <a:sym typeface="Calibri"/>
              </a:rPr>
              <a:t>GRASSROOTS</a:t>
            </a:r>
            <a:r>
              <a:rPr lang="it" sz="700" b="0" i="0" u="none" strike="noStrike" cap="none">
                <a:solidFill>
                  <a:srgbClr val="6D6E71"/>
                </a:solidFill>
                <a:latin typeface="Calibri"/>
                <a:ea typeface="Calibri"/>
                <a:cs typeface="Calibri"/>
                <a:sym typeface="Calibri"/>
              </a:rPr>
              <a:t> YOUNG ENTREPRENEURS IN ECO-HEALTH TOURISM</a:t>
            </a:r>
            <a:endParaRPr sz="700" b="0" i="0" u="none" strike="noStrike" cap="none">
              <a:solidFill>
                <a:srgbClr val="6D6E7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7"/>
        <p:cNvGrpSpPr/>
        <p:nvPr/>
      </p:nvGrpSpPr>
      <p:grpSpPr>
        <a:xfrm>
          <a:off x="0" y="0"/>
          <a:ext cx="0" cy="0"/>
          <a:chOff x="0" y="0"/>
          <a:chExt cx="0" cy="0"/>
        </a:xfrm>
      </p:grpSpPr>
      <p:sp>
        <p:nvSpPr>
          <p:cNvPr id="48" name="Google Shape;48;p49"/>
          <p:cNvSpPr txBox="1">
            <a:spLocks noGrp="1"/>
          </p:cNvSpPr>
          <p:nvPr>
            <p:ph type="body" idx="1"/>
          </p:nvPr>
        </p:nvSpPr>
        <p:spPr>
          <a:xfrm>
            <a:off x="544390" y="1516694"/>
            <a:ext cx="8159996" cy="2887439"/>
          </a:xfrm>
          <a:prstGeom prst="rect">
            <a:avLst/>
          </a:prstGeom>
          <a:noFill/>
          <a:ln>
            <a:noFill/>
          </a:ln>
        </p:spPr>
        <p:txBody>
          <a:bodyPr spcFirstLastPara="1" wrap="square" lIns="91425" tIns="91425" rIns="91425" bIns="91425" anchor="t" anchorCtr="0">
            <a:normAutofit/>
          </a:bodyPr>
          <a:lstStyle>
            <a:lvl1pPr marL="457200" lvl="0" indent="-228600" algn="l">
              <a:lnSpc>
                <a:spcPct val="103333"/>
              </a:lnSpc>
              <a:spcBef>
                <a:spcPts val="0"/>
              </a:spcBef>
              <a:spcAft>
                <a:spcPts val="0"/>
              </a:spcAft>
              <a:buSzPts val="1800"/>
              <a:buNone/>
              <a:defRPr sz="1801" b="0"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49" name="Google Shape;49;p49"/>
          <p:cNvSpPr txBox="1">
            <a:spLocks noGrp="1"/>
          </p:cNvSpPr>
          <p:nvPr>
            <p:ph type="body" idx="2"/>
          </p:nvPr>
        </p:nvSpPr>
        <p:spPr>
          <a:xfrm>
            <a:off x="544391" y="553618"/>
            <a:ext cx="8136857" cy="602741"/>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50" name="Google Shape;50;p4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Photo/Text Slide 02">
  <p:cSld name="Photo/Text Slide 02">
    <p:spTree>
      <p:nvGrpSpPr>
        <p:cNvPr id="1" name="Shape 51"/>
        <p:cNvGrpSpPr/>
        <p:nvPr/>
      </p:nvGrpSpPr>
      <p:grpSpPr>
        <a:xfrm>
          <a:off x="0" y="0"/>
          <a:ext cx="0" cy="0"/>
          <a:chOff x="0" y="0"/>
          <a:chExt cx="0" cy="0"/>
        </a:xfrm>
      </p:grpSpPr>
      <p:cxnSp>
        <p:nvCxnSpPr>
          <p:cNvPr id="52" name="Google Shape;52;p98"/>
          <p:cNvCxnSpPr/>
          <p:nvPr/>
        </p:nvCxnSpPr>
        <p:spPr>
          <a:xfrm>
            <a:off x="306667" y="1286105"/>
            <a:ext cx="2321106" cy="0"/>
          </a:xfrm>
          <a:prstGeom prst="straightConnector1">
            <a:avLst/>
          </a:prstGeom>
          <a:noFill/>
          <a:ln w="22225" cap="flat" cmpd="sng">
            <a:solidFill>
              <a:schemeClr val="lt1"/>
            </a:solidFill>
            <a:prstDash val="solid"/>
            <a:round/>
            <a:headEnd type="none" w="sm" len="sm"/>
            <a:tailEnd type="none" w="sm" len="sm"/>
          </a:ln>
        </p:spPr>
      </p:cxnSp>
      <p:sp>
        <p:nvSpPr>
          <p:cNvPr id="53" name="Google Shape;53;p98"/>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lvl1pPr marL="457200" lvl="0" indent="-228600"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54" name="Google Shape;54;p98"/>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55" name="Google Shape;55;p98"/>
          <p:cNvSpPr txBox="1">
            <a:spLocks noGrp="1"/>
          </p:cNvSpPr>
          <p:nvPr>
            <p:ph type="body" idx="3"/>
          </p:nvPr>
        </p:nvSpPr>
        <p:spPr>
          <a:xfrm>
            <a:off x="3445851" y="1534279"/>
            <a:ext cx="5465675" cy="2887439"/>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56" name="Google Shape;56;p98"/>
          <p:cNvSpPr txBox="1">
            <a:spLocks noGrp="1"/>
          </p:cNvSpPr>
          <p:nvPr>
            <p:ph type="body" idx="4"/>
          </p:nvPr>
        </p:nvSpPr>
        <p:spPr>
          <a:xfrm>
            <a:off x="3445853" y="571203"/>
            <a:ext cx="5450174" cy="602741"/>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2700" b="1" i="0">
                <a:solidFill>
                  <a:srgbClr val="69ADAD"/>
                </a:solidFill>
                <a:latin typeface="Calibri"/>
                <a:ea typeface="Calibri"/>
                <a:cs typeface="Calibri"/>
                <a:sym typeface="Calibri"/>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57" name="Google Shape;57;p98"/>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8"/>
        <p:cNvGrpSpPr/>
        <p:nvPr/>
      </p:nvGrpSpPr>
      <p:grpSpPr>
        <a:xfrm>
          <a:off x="0" y="0"/>
          <a:ext cx="0" cy="0"/>
          <a:chOff x="0" y="0"/>
          <a:chExt cx="0" cy="0"/>
        </a:xfrm>
      </p:grpSpPr>
      <p:sp>
        <p:nvSpPr>
          <p:cNvPr id="59" name="Google Shape;59;p118"/>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
        <p:nvSpPr>
          <p:cNvPr id="60" name="Google Shape;60;p118"/>
          <p:cNvSpPr txBox="1">
            <a:spLocks noGrp="1"/>
          </p:cNvSpPr>
          <p:nvPr>
            <p:ph type="body" idx="1"/>
          </p:nvPr>
        </p:nvSpPr>
        <p:spPr>
          <a:xfrm>
            <a:off x="645981" y="1862824"/>
            <a:ext cx="7796980" cy="3849918"/>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2400" b="0" i="0">
                <a:solidFill>
                  <a:srgbClr val="282666"/>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20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1" name="Google Shape;61;p118"/>
          <p:cNvSpPr txBox="1">
            <a:spLocks noGrp="1"/>
          </p:cNvSpPr>
          <p:nvPr>
            <p:ph type="body" idx="2"/>
          </p:nvPr>
        </p:nvSpPr>
        <p:spPr>
          <a:xfrm>
            <a:off x="645986" y="578725"/>
            <a:ext cx="7796980" cy="803654"/>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3600" b="1" i="0">
                <a:solidFill>
                  <a:srgbClr val="653795"/>
                </a:solidFill>
                <a:latin typeface="Arial"/>
                <a:ea typeface="Arial"/>
                <a:cs typeface="Arial"/>
                <a:sym typeface="Arial"/>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hoto/Text Slide 01">
  <p:cSld name="Photo/Text Slide 01">
    <p:spTree>
      <p:nvGrpSpPr>
        <p:cNvPr id="1" name="Shape 62"/>
        <p:cNvGrpSpPr/>
        <p:nvPr/>
      </p:nvGrpSpPr>
      <p:grpSpPr>
        <a:xfrm>
          <a:off x="0" y="0"/>
          <a:ext cx="0" cy="0"/>
          <a:chOff x="0" y="0"/>
          <a:chExt cx="0" cy="0"/>
        </a:xfrm>
      </p:grpSpPr>
      <p:sp>
        <p:nvSpPr>
          <p:cNvPr id="63" name="Google Shape;63;p99"/>
          <p:cNvSpPr/>
          <p:nvPr/>
        </p:nvSpPr>
        <p:spPr>
          <a:xfrm>
            <a:off x="293702" y="1237654"/>
            <a:ext cx="2567372" cy="3430490"/>
          </a:xfrm>
          <a:custGeom>
            <a:avLst/>
            <a:gdLst/>
            <a:ahLst/>
            <a:cxnLst/>
            <a:rect l="l" t="t" r="r" b="b"/>
            <a:pathLst>
              <a:path w="3998034" h="4950763" extrusionOk="0">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69ADAD"/>
          </a:solid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051"/>
              <a:buFont typeface="Arial"/>
              <a:buNone/>
            </a:pPr>
            <a:endParaRPr sz="1051" b="0" i="0" u="none" strike="noStrike" cap="none">
              <a:solidFill>
                <a:schemeClr val="lt1"/>
              </a:solidFill>
              <a:latin typeface="Arial"/>
              <a:ea typeface="Arial"/>
              <a:cs typeface="Arial"/>
              <a:sym typeface="Arial"/>
            </a:endParaRPr>
          </a:p>
        </p:txBody>
      </p:sp>
      <p:cxnSp>
        <p:nvCxnSpPr>
          <p:cNvPr id="64" name="Google Shape;64;p99"/>
          <p:cNvCxnSpPr/>
          <p:nvPr/>
        </p:nvCxnSpPr>
        <p:spPr>
          <a:xfrm>
            <a:off x="416834" y="2422601"/>
            <a:ext cx="2321106" cy="0"/>
          </a:xfrm>
          <a:prstGeom prst="straightConnector1">
            <a:avLst/>
          </a:prstGeom>
          <a:noFill/>
          <a:ln w="22225" cap="flat" cmpd="sng">
            <a:solidFill>
              <a:schemeClr val="lt1"/>
            </a:solidFill>
            <a:prstDash val="solid"/>
            <a:round/>
            <a:headEnd type="none" w="sm" len="sm"/>
            <a:tailEnd type="none" w="sm" len="sm"/>
          </a:ln>
        </p:spPr>
      </p:cxnSp>
      <p:sp>
        <p:nvSpPr>
          <p:cNvPr id="65" name="Google Shape;65;p99"/>
          <p:cNvSpPr txBox="1">
            <a:spLocks noGrp="1"/>
          </p:cNvSpPr>
          <p:nvPr>
            <p:ph type="body" idx="1"/>
          </p:nvPr>
        </p:nvSpPr>
        <p:spPr>
          <a:xfrm>
            <a:off x="506267" y="2544020"/>
            <a:ext cx="1149204" cy="786916"/>
          </a:xfrm>
          <a:prstGeom prst="rect">
            <a:avLst/>
          </a:prstGeom>
          <a:noFill/>
          <a:ln>
            <a:noFill/>
          </a:ln>
        </p:spPr>
        <p:txBody>
          <a:bodyPr spcFirstLastPara="1" wrap="square" lIns="91425" tIns="91425" rIns="91425" bIns="91425" anchor="t" anchorCtr="0">
            <a:noAutofit/>
          </a:bodyPr>
          <a:lstStyle>
            <a:lvl1pPr marL="457200" lvl="0" indent="-228600"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6" name="Google Shape;66;p99"/>
          <p:cNvSpPr txBox="1">
            <a:spLocks noGrp="1"/>
          </p:cNvSpPr>
          <p:nvPr>
            <p:ph type="body" idx="2"/>
          </p:nvPr>
        </p:nvSpPr>
        <p:spPr>
          <a:xfrm>
            <a:off x="518866" y="1842831"/>
            <a:ext cx="897977" cy="28917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7" name="Google Shape;67;p99"/>
          <p:cNvSpPr>
            <a:spLocks noGrp="1"/>
          </p:cNvSpPr>
          <p:nvPr>
            <p:ph type="pic" idx="3"/>
          </p:nvPr>
        </p:nvSpPr>
        <p:spPr>
          <a:xfrm>
            <a:off x="293702" y="1"/>
            <a:ext cx="2567372" cy="1459311"/>
          </a:xfrm>
          <a:prstGeom prst="rect">
            <a:avLst/>
          </a:prstGeom>
          <a:solidFill>
            <a:srgbClr val="F2F2F2"/>
          </a:solidFill>
          <a:ln>
            <a:noFill/>
          </a:ln>
        </p:spPr>
      </p:sp>
      <p:sp>
        <p:nvSpPr>
          <p:cNvPr id="68" name="Google Shape;68;p99"/>
          <p:cNvSpPr txBox="1">
            <a:spLocks noGrp="1"/>
          </p:cNvSpPr>
          <p:nvPr>
            <p:ph type="body" idx="4"/>
          </p:nvPr>
        </p:nvSpPr>
        <p:spPr>
          <a:xfrm>
            <a:off x="3445851" y="1534279"/>
            <a:ext cx="5221108" cy="2887439"/>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9" name="Google Shape;69;p99"/>
          <p:cNvSpPr txBox="1">
            <a:spLocks noGrp="1"/>
          </p:cNvSpPr>
          <p:nvPr>
            <p:ph type="body" idx="5"/>
          </p:nvPr>
        </p:nvSpPr>
        <p:spPr>
          <a:xfrm>
            <a:off x="3445853" y="571203"/>
            <a:ext cx="5221108" cy="602741"/>
          </a:xfrm>
          <a:prstGeom prst="rect">
            <a:avLst/>
          </a:prstGeom>
          <a:noFill/>
          <a:ln>
            <a:noFill/>
          </a:ln>
        </p:spPr>
        <p:txBody>
          <a:bodyPr spcFirstLastPara="1" wrap="square" lIns="91425" tIns="91425" rIns="91425" bIns="91425" anchor="t" anchorCtr="0">
            <a:noAutofit/>
          </a:bodyPr>
          <a:lstStyle>
            <a:lvl1pPr marL="457200" lvl="0" indent="-228600" algn="l">
              <a:lnSpc>
                <a:spcPct val="115000"/>
              </a:lnSpc>
              <a:spcBef>
                <a:spcPts val="0"/>
              </a:spcBef>
              <a:spcAft>
                <a:spcPts val="0"/>
              </a:spcAft>
              <a:buSzPts val="1800"/>
              <a:buNone/>
              <a:defRPr sz="2700" b="1" i="0">
                <a:solidFill>
                  <a:srgbClr val="97C679"/>
                </a:solidFill>
                <a:latin typeface="Calibri"/>
                <a:ea typeface="Calibri"/>
                <a:cs typeface="Calibri"/>
                <a:sym typeface="Calibri"/>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70" name="Google Shape;70;p99"/>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hoto/Text Slide 03">
  <p:cSld name="Photo/Text Slide 03">
    <p:spTree>
      <p:nvGrpSpPr>
        <p:cNvPr id="1" name="Shape 71"/>
        <p:cNvGrpSpPr/>
        <p:nvPr/>
      </p:nvGrpSpPr>
      <p:grpSpPr>
        <a:xfrm>
          <a:off x="0" y="0"/>
          <a:ext cx="0" cy="0"/>
          <a:chOff x="0" y="0"/>
          <a:chExt cx="0" cy="0"/>
        </a:xfrm>
      </p:grpSpPr>
      <p:sp>
        <p:nvSpPr>
          <p:cNvPr id="72" name="Google Shape;72;p100"/>
          <p:cNvSpPr/>
          <p:nvPr/>
        </p:nvSpPr>
        <p:spPr>
          <a:xfrm rot="-5400000">
            <a:off x="544831" y="2204506"/>
            <a:ext cx="2094128" cy="3183788"/>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69ADAD"/>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51"/>
              <a:buFont typeface="Arial"/>
              <a:buNone/>
            </a:pPr>
            <a:endParaRPr sz="1051" b="0" i="0" u="none" strike="noStrike" cap="none">
              <a:solidFill>
                <a:srgbClr val="000000"/>
              </a:solidFill>
              <a:latin typeface="Calibri"/>
              <a:ea typeface="Calibri"/>
              <a:cs typeface="Calibri"/>
              <a:sym typeface="Calibri"/>
            </a:endParaRPr>
          </a:p>
        </p:txBody>
      </p:sp>
      <p:sp>
        <p:nvSpPr>
          <p:cNvPr id="73" name="Google Shape;73;p100"/>
          <p:cNvSpPr>
            <a:spLocks noGrp="1"/>
          </p:cNvSpPr>
          <p:nvPr>
            <p:ph type="pic" idx="2"/>
          </p:nvPr>
        </p:nvSpPr>
        <p:spPr>
          <a:xfrm>
            <a:off x="26749" y="182167"/>
            <a:ext cx="5681716" cy="3248416"/>
          </a:xfrm>
          <a:prstGeom prst="rect">
            <a:avLst/>
          </a:prstGeom>
          <a:solidFill>
            <a:srgbClr val="F2F2F2"/>
          </a:solidFill>
          <a:ln>
            <a:noFill/>
          </a:ln>
        </p:spPr>
      </p:sp>
      <p:cxnSp>
        <p:nvCxnSpPr>
          <p:cNvPr id="74" name="Google Shape;74;p100"/>
          <p:cNvCxnSpPr/>
          <p:nvPr/>
        </p:nvCxnSpPr>
        <p:spPr>
          <a:xfrm>
            <a:off x="360245" y="3568533"/>
            <a:ext cx="2321106" cy="0"/>
          </a:xfrm>
          <a:prstGeom prst="straightConnector1">
            <a:avLst/>
          </a:prstGeom>
          <a:noFill/>
          <a:ln w="22225" cap="flat" cmpd="sng">
            <a:solidFill>
              <a:schemeClr val="lt1"/>
            </a:solidFill>
            <a:prstDash val="solid"/>
            <a:round/>
            <a:headEnd type="none" w="sm" len="sm"/>
            <a:tailEnd type="none" w="sm" len="sm"/>
          </a:ln>
        </p:spPr>
      </p:cxnSp>
      <p:sp>
        <p:nvSpPr>
          <p:cNvPr id="75" name="Google Shape;75;p100"/>
          <p:cNvSpPr txBox="1">
            <a:spLocks noGrp="1"/>
          </p:cNvSpPr>
          <p:nvPr>
            <p:ph type="body" idx="1"/>
          </p:nvPr>
        </p:nvSpPr>
        <p:spPr>
          <a:xfrm>
            <a:off x="449679" y="3689952"/>
            <a:ext cx="1149204" cy="786916"/>
          </a:xfrm>
          <a:prstGeom prst="rect">
            <a:avLst/>
          </a:prstGeom>
          <a:noFill/>
          <a:ln>
            <a:noFill/>
          </a:ln>
        </p:spPr>
        <p:txBody>
          <a:bodyPr spcFirstLastPara="1" wrap="square" lIns="91425" tIns="91425" rIns="91425" bIns="91425" anchor="t" anchorCtr="0">
            <a:noAutofit/>
          </a:bodyPr>
          <a:lstStyle>
            <a:lvl1pPr marL="457200" lvl="0" indent="-228600" algn="l">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76" name="Google Shape;76;p100"/>
          <p:cNvSpPr txBox="1">
            <a:spLocks noGrp="1"/>
          </p:cNvSpPr>
          <p:nvPr>
            <p:ph type="body" idx="3"/>
          </p:nvPr>
        </p:nvSpPr>
        <p:spPr>
          <a:xfrm>
            <a:off x="462279" y="2988764"/>
            <a:ext cx="897977" cy="289173"/>
          </a:xfrm>
          <a:prstGeom prst="rect">
            <a:avLst/>
          </a:prstGeom>
          <a:noFill/>
          <a:ln>
            <a:noFill/>
          </a:ln>
        </p:spPr>
        <p:txBody>
          <a:bodyPr spcFirstLastPara="1" wrap="square" lIns="91425" tIns="91425" rIns="91425" bIns="91425" anchor="t" anchorCtr="0">
            <a:noAutofit/>
          </a:bodyPr>
          <a:lstStyle>
            <a:lvl1pPr marL="457200" lvl="0" indent="-228600" algn="l">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77" name="Google Shape;77;p100"/>
          <p:cNvSpPr txBox="1">
            <a:spLocks noGrp="1"/>
          </p:cNvSpPr>
          <p:nvPr>
            <p:ph type="body" idx="4"/>
          </p:nvPr>
        </p:nvSpPr>
        <p:spPr>
          <a:xfrm>
            <a:off x="5960213" y="482204"/>
            <a:ext cx="2706745" cy="4090094"/>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78" name="Google Shape;78;p100"/>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hoto/Text Slide 04">
  <p:cSld name="Photo/Text Slide 04">
    <p:spTree>
      <p:nvGrpSpPr>
        <p:cNvPr id="1" name="Shape 79"/>
        <p:cNvGrpSpPr/>
        <p:nvPr/>
      </p:nvGrpSpPr>
      <p:grpSpPr>
        <a:xfrm>
          <a:off x="0" y="0"/>
          <a:ext cx="0" cy="0"/>
          <a:chOff x="0" y="0"/>
          <a:chExt cx="0" cy="0"/>
        </a:xfrm>
      </p:grpSpPr>
      <p:sp>
        <p:nvSpPr>
          <p:cNvPr id="80" name="Google Shape;80;p101"/>
          <p:cNvSpPr/>
          <p:nvPr/>
        </p:nvSpPr>
        <p:spPr>
          <a:xfrm rot="5400000">
            <a:off x="6138958" y="-327600"/>
            <a:ext cx="2384633" cy="3625454"/>
          </a:xfrm>
          <a:custGeom>
            <a:avLst/>
            <a:gdLst/>
            <a:ahLst/>
            <a:cxnLst/>
            <a:rect l="l" t="t" r="r" b="b"/>
            <a:pathLst>
              <a:path w="2580643" h="3923456" extrusionOk="0">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97C679"/>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051"/>
              <a:buFont typeface="Arial"/>
              <a:buNone/>
            </a:pPr>
            <a:endParaRPr sz="1051" b="0" i="0" u="none" strike="noStrike" cap="none">
              <a:solidFill>
                <a:srgbClr val="000000"/>
              </a:solidFill>
              <a:latin typeface="Calibri"/>
              <a:ea typeface="Calibri"/>
              <a:cs typeface="Calibri"/>
              <a:sym typeface="Calibri"/>
            </a:endParaRPr>
          </a:p>
        </p:txBody>
      </p:sp>
      <p:cxnSp>
        <p:nvCxnSpPr>
          <p:cNvPr id="81" name="Google Shape;81;p101"/>
          <p:cNvCxnSpPr/>
          <p:nvPr/>
        </p:nvCxnSpPr>
        <p:spPr>
          <a:xfrm>
            <a:off x="5960212" y="1260709"/>
            <a:ext cx="2847708" cy="0"/>
          </a:xfrm>
          <a:prstGeom prst="straightConnector1">
            <a:avLst/>
          </a:prstGeom>
          <a:noFill/>
          <a:ln w="22225" cap="flat" cmpd="sng">
            <a:solidFill>
              <a:schemeClr val="lt1"/>
            </a:solidFill>
            <a:prstDash val="solid"/>
            <a:round/>
            <a:headEnd type="none" w="sm" len="sm"/>
            <a:tailEnd type="none" w="sm" len="sm"/>
          </a:ln>
        </p:spPr>
      </p:cxnSp>
      <p:sp>
        <p:nvSpPr>
          <p:cNvPr id="82" name="Google Shape;82;p101"/>
          <p:cNvSpPr txBox="1">
            <a:spLocks noGrp="1"/>
          </p:cNvSpPr>
          <p:nvPr>
            <p:ph type="body" idx="1"/>
          </p:nvPr>
        </p:nvSpPr>
        <p:spPr>
          <a:xfrm>
            <a:off x="7508507" y="1392843"/>
            <a:ext cx="1149204" cy="786916"/>
          </a:xfrm>
          <a:prstGeom prst="rect">
            <a:avLst/>
          </a:prstGeom>
          <a:noFill/>
          <a:ln>
            <a:noFill/>
          </a:ln>
        </p:spPr>
        <p:txBody>
          <a:bodyPr spcFirstLastPara="1" wrap="square" lIns="91425" tIns="91425" rIns="91425" bIns="91425" anchor="t" anchorCtr="0">
            <a:noAutofit/>
          </a:bodyPr>
          <a:lstStyle>
            <a:lvl1pPr marL="457200" lvl="0" indent="-228600" algn="r">
              <a:lnSpc>
                <a:spcPct val="90000"/>
              </a:lnSpc>
              <a:spcBef>
                <a:spcPts val="0"/>
              </a:spcBef>
              <a:spcAft>
                <a:spcPts val="0"/>
              </a:spcAft>
              <a:buSzPts val="1800"/>
              <a:buNone/>
              <a:defRPr sz="2100" b="0"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83" name="Google Shape;83;p101"/>
          <p:cNvSpPr txBox="1">
            <a:spLocks noGrp="1"/>
          </p:cNvSpPr>
          <p:nvPr>
            <p:ph type="body" idx="2"/>
          </p:nvPr>
        </p:nvSpPr>
        <p:spPr>
          <a:xfrm>
            <a:off x="7759733" y="691655"/>
            <a:ext cx="897977" cy="289173"/>
          </a:xfrm>
          <a:prstGeom prst="rect">
            <a:avLst/>
          </a:prstGeom>
          <a:noFill/>
          <a:ln>
            <a:noFill/>
          </a:ln>
        </p:spPr>
        <p:txBody>
          <a:bodyPr spcFirstLastPara="1" wrap="square" lIns="91425" tIns="91425" rIns="91425" bIns="91425" anchor="t" anchorCtr="0">
            <a:noAutofit/>
          </a:bodyPr>
          <a:lstStyle>
            <a:lvl1pPr marL="457200" lvl="0" indent="-228600" algn="r">
              <a:lnSpc>
                <a:spcPct val="100000"/>
              </a:lnSpc>
              <a:spcBef>
                <a:spcPts val="0"/>
              </a:spcBef>
              <a:spcAft>
                <a:spcPts val="0"/>
              </a:spcAft>
              <a:buSzPts val="1800"/>
              <a:buNone/>
              <a:defRPr sz="3300" b="1" i="0">
                <a:solidFill>
                  <a:schemeClr val="lt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2pPr>
            <a:lvl3pPr marL="1371600" lvl="2"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3pPr>
            <a:lvl4pPr marL="1828800" lvl="3"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4pPr>
            <a:lvl5pPr marL="2286000" lvl="4" indent="-228600" algn="l">
              <a:lnSpc>
                <a:spcPct val="115000"/>
              </a:lnSpc>
              <a:spcBef>
                <a:spcPts val="0"/>
              </a:spcBef>
              <a:spcAft>
                <a:spcPts val="0"/>
              </a:spcAft>
              <a:buSzPts val="1400"/>
              <a:buNone/>
              <a:defRPr sz="2400">
                <a:solidFill>
                  <a:srgbClr val="011E3B"/>
                </a:solidFill>
                <a:latin typeface="Montserrat"/>
                <a:ea typeface="Montserrat"/>
                <a:cs typeface="Montserrat"/>
                <a:sym typeface="Montserra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84" name="Google Shape;84;p101"/>
          <p:cNvSpPr txBox="1">
            <a:spLocks noGrp="1"/>
          </p:cNvSpPr>
          <p:nvPr>
            <p:ph type="body" idx="3"/>
          </p:nvPr>
        </p:nvSpPr>
        <p:spPr>
          <a:xfrm>
            <a:off x="590828" y="3796741"/>
            <a:ext cx="8289701" cy="926956"/>
          </a:xfrm>
          <a:prstGeom prst="rect">
            <a:avLst/>
          </a:prstGeom>
          <a:noFill/>
          <a:ln>
            <a:noFill/>
          </a:ln>
        </p:spPr>
        <p:txBody>
          <a:bodyPr spcFirstLastPara="1" wrap="square" lIns="91425" tIns="91425" rIns="91425" bIns="91425" anchor="t" anchorCtr="0">
            <a:normAutofit/>
          </a:bodyPr>
          <a:lstStyle>
            <a:lvl1pPr marL="457200" lvl="0" indent="-228600" algn="l">
              <a:lnSpc>
                <a:spcPct val="115000"/>
              </a:lnSpc>
              <a:spcBef>
                <a:spcPts val="0"/>
              </a:spcBef>
              <a:spcAft>
                <a:spcPts val="0"/>
              </a:spcAft>
              <a:buSzPts val="1800"/>
              <a:buNone/>
              <a:defRPr sz="1801" b="0" i="0">
                <a:solidFill>
                  <a:srgbClr val="6D6E71"/>
                </a:solidFill>
                <a:latin typeface="Calibri"/>
                <a:ea typeface="Calibri"/>
                <a:cs typeface="Calibri"/>
                <a:sym typeface="Calibri"/>
              </a:defRPr>
            </a:lvl1pPr>
            <a:lvl2pPr marL="914400" lvl="1"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2pPr>
            <a:lvl3pPr marL="1371600" lvl="2"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3pPr>
            <a:lvl4pPr marL="1828800" lvl="3"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4pPr>
            <a:lvl5pPr marL="2286000" lvl="4" indent="-228600" algn="l">
              <a:lnSpc>
                <a:spcPct val="115000"/>
              </a:lnSpc>
              <a:spcBef>
                <a:spcPts val="0"/>
              </a:spcBef>
              <a:spcAft>
                <a:spcPts val="0"/>
              </a:spcAft>
              <a:buSzPts val="1400"/>
              <a:buNone/>
              <a:defRPr sz="1500" b="0" i="0">
                <a:solidFill>
                  <a:schemeClr val="lt1"/>
                </a:solidFill>
                <a:latin typeface="Montserrat Light"/>
                <a:ea typeface="Montserrat Light"/>
                <a:cs typeface="Montserrat Light"/>
                <a:sym typeface="Montserrat Light"/>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85" name="Google Shape;85;p101"/>
          <p:cNvSpPr>
            <a:spLocks noGrp="1"/>
          </p:cNvSpPr>
          <p:nvPr>
            <p:ph type="pic" idx="4"/>
          </p:nvPr>
        </p:nvSpPr>
        <p:spPr>
          <a:xfrm>
            <a:off x="3" y="111340"/>
            <a:ext cx="6072887" cy="3349922"/>
          </a:xfrm>
          <a:prstGeom prst="rect">
            <a:avLst/>
          </a:prstGeom>
          <a:solidFill>
            <a:srgbClr val="F2F2F2"/>
          </a:solidFill>
          <a:ln>
            <a:noFill/>
          </a:ln>
        </p:spPr>
      </p:sp>
      <p:sp>
        <p:nvSpPr>
          <p:cNvPr id="86" name="Google Shape;86;p101"/>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lvl="0"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1pPr>
            <a:lvl2pPr marL="0" lvl="1"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2pPr>
            <a:lvl3pPr marL="0" lvl="2"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3pPr>
            <a:lvl4pPr marL="0" lvl="3"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4pPr>
            <a:lvl5pPr marL="0" lvl="4"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5pPr>
            <a:lvl6pPr marL="0" lvl="5"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6pPr>
            <a:lvl7pPr marL="0" lvl="6"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7pPr>
            <a:lvl8pPr marL="0" lvl="7"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8pPr>
            <a:lvl9pPr marL="0" lvl="8" indent="0" algn="ctr">
              <a:lnSpc>
                <a:spcPct val="100000"/>
              </a:lnSpc>
              <a:spcBef>
                <a:spcPts val="0"/>
              </a:spcBef>
              <a:spcAft>
                <a:spcPts val="0"/>
              </a:spcAft>
              <a:buSzPts val="1600"/>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87"/>
        <p:cNvGrpSpPr/>
        <p:nvPr/>
      </p:nvGrpSpPr>
      <p:grpSpPr>
        <a:xfrm>
          <a:off x="0" y="0"/>
          <a:ext cx="0" cy="0"/>
          <a:chOff x="0" y="0"/>
          <a:chExt cx="0" cy="0"/>
        </a:xfrm>
      </p:grpSpPr>
      <p:sp>
        <p:nvSpPr>
          <p:cNvPr id="88" name="Google Shape;88;p53"/>
          <p:cNvSpPr txBox="1">
            <a:spLocks noGrp="1"/>
          </p:cNvSpPr>
          <p:nvPr>
            <p:ph type="title"/>
          </p:nvPr>
        </p:nvSpPr>
        <p:spPr>
          <a:xfrm>
            <a:off x="311700" y="2150851"/>
            <a:ext cx="8520601"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89" name="Google Shape;89;p53"/>
          <p:cNvSpPr txBox="1">
            <a:spLocks noGrp="1"/>
          </p:cNvSpPr>
          <p:nvPr>
            <p:ph type="sldNum" idx="12"/>
          </p:nvPr>
        </p:nvSpPr>
        <p:spPr>
          <a:xfrm>
            <a:off x="8472459"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1"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5"/>
          <p:cNvSpPr txBox="1">
            <a:spLocks noGrp="1"/>
          </p:cNvSpPr>
          <p:nvPr>
            <p:ph type="title"/>
          </p:nvPr>
        </p:nvSpPr>
        <p:spPr>
          <a:xfrm>
            <a:off x="311700" y="445025"/>
            <a:ext cx="8520601"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45"/>
          <p:cNvSpPr txBox="1">
            <a:spLocks noGrp="1"/>
          </p:cNvSpPr>
          <p:nvPr>
            <p:ph type="body" idx="1"/>
          </p:nvPr>
        </p:nvSpPr>
        <p:spPr>
          <a:xfrm>
            <a:off x="311700" y="1152475"/>
            <a:ext cx="8520601"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45"/>
          <p:cNvSpPr txBox="1">
            <a:spLocks noGrp="1"/>
          </p:cNvSpPr>
          <p:nvPr>
            <p:ph type="sldNum" idx="12"/>
          </p:nvPr>
        </p:nvSpPr>
        <p:spPr>
          <a:xfrm>
            <a:off x="8463366" y="4630265"/>
            <a:ext cx="477436" cy="465822"/>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600"/>
              <a:buFont typeface="Arial"/>
              <a:buNone/>
              <a:defRPr sz="1600" b="0" i="0" u="none" strike="noStrike" cap="none">
                <a:solidFill>
                  <a:srgbClr val="8AC03B"/>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it"/>
              <a:t>‹#›</a:t>
            </a:fld>
            <a:endParaRPr/>
          </a:p>
        </p:txBody>
      </p:sp>
      <p:sp>
        <p:nvSpPr>
          <p:cNvPr id="9" name="Google Shape;9;p45"/>
          <p:cNvSpPr txBox="1"/>
          <p:nvPr/>
        </p:nvSpPr>
        <p:spPr>
          <a:xfrm>
            <a:off x="4597582" y="4696304"/>
            <a:ext cx="3896178" cy="374382"/>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700"/>
              <a:buFont typeface="Arial"/>
              <a:buNone/>
            </a:pPr>
            <a:r>
              <a:rPr lang="it" sz="700" b="0" i="0" u="none" strike="noStrike" cap="none">
                <a:solidFill>
                  <a:srgbClr val="6D6E71"/>
                </a:solidFill>
                <a:latin typeface="Calibri"/>
                <a:ea typeface="Calibri"/>
                <a:cs typeface="Calibri"/>
                <a:sym typeface="Calibri"/>
              </a:rPr>
              <a:t>GIOVANI IMPRENDITORI </a:t>
            </a:r>
            <a:r>
              <a:rPr lang="it" sz="700" b="1" i="0" u="none" strike="noStrike" cap="none">
                <a:solidFill>
                  <a:srgbClr val="6D6E71"/>
                </a:solidFill>
                <a:latin typeface="Calibri"/>
                <a:ea typeface="Calibri"/>
                <a:cs typeface="Calibri"/>
                <a:sym typeface="Calibri"/>
              </a:rPr>
              <a:t>DI BASE </a:t>
            </a:r>
            <a:r>
              <a:rPr lang="it" sz="700" b="0" i="0" u="none" strike="noStrike" cap="none">
                <a:solidFill>
                  <a:srgbClr val="6D6E71"/>
                </a:solidFill>
                <a:latin typeface="Calibri"/>
                <a:ea typeface="Calibri"/>
                <a:cs typeface="Calibri"/>
                <a:sym typeface="Calibri"/>
              </a:rPr>
              <a:t>NEL TURISMO ECO-SANITARIO</a:t>
            </a:r>
            <a:endParaRPr sz="700" b="0" i="0" u="none" strike="noStrike" cap="none">
              <a:solidFill>
                <a:srgbClr val="6D6E7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0XTBYMfZyrM"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hyperlink" Target="https://go-goals.org/"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hyperlink" Target="https://www.nature.com/articles/s41558-018-0141-x?_ga=2.18565241.1703394967.1690170341-2133030499.1689826219" TargetMode="External"/><Relationship Id="rId5" Type="http://schemas.openxmlformats.org/officeDocument/2006/relationships/hyperlink" Target="https://sustainabletravel.org/issues/carbon-footprint-tourism" TargetMode="External"/><Relationship Id="rId4" Type="http://schemas.openxmlformats.org/officeDocument/2006/relationships/image" Target="../media/image2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7.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hyperlink" Target="https://www.researchgate.net/publication/364037854_Sustainable_Tourism_as_a_Potential_for_Promotion_of_Regional_Heritage_Local_Food_Traditions_and_Diversity-Case_of_Kosovo"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0XTBYMfZyrM" TargetMode="External"/><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9.xml"/><Relationship Id="rId1" Type="http://schemas.openxmlformats.org/officeDocument/2006/relationships/slideLayout" Target="../slideLayouts/slideLayout5.xm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61"/>
          <p:cNvSpPr txBox="1">
            <a:spLocks noGrp="1"/>
          </p:cNvSpPr>
          <p:nvPr>
            <p:ph type="body" idx="1"/>
          </p:nvPr>
        </p:nvSpPr>
        <p:spPr>
          <a:xfrm>
            <a:off x="418738" y="3406359"/>
            <a:ext cx="3858795" cy="509509"/>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b="1"/>
              <a:t>www.ecohealthforyouth.com</a:t>
            </a:r>
            <a:endParaRPr/>
          </a:p>
        </p:txBody>
      </p:sp>
      <p:sp>
        <p:nvSpPr>
          <p:cNvPr id="123" name="Google Shape;123;p61"/>
          <p:cNvSpPr txBox="1">
            <a:spLocks noGrp="1"/>
          </p:cNvSpPr>
          <p:nvPr>
            <p:ph type="body" idx="3"/>
          </p:nvPr>
        </p:nvSpPr>
        <p:spPr>
          <a:xfrm>
            <a:off x="4932687" y="3326447"/>
            <a:ext cx="3817474" cy="523015"/>
          </a:xfrm>
          <a:prstGeom prst="rect">
            <a:avLst/>
          </a:prstGeom>
          <a:noFill/>
          <a:ln>
            <a:noFill/>
          </a:ln>
        </p:spPr>
        <p:txBody>
          <a:bodyPr spcFirstLastPara="1" wrap="square" lIns="91425" tIns="91425" rIns="91425" bIns="91425" anchor="t" anchorCtr="0">
            <a:noAutofit/>
          </a:bodyPr>
          <a:lstStyle/>
          <a:p>
            <a:pPr marL="0" lvl="0" indent="0" algn="r" rtl="0">
              <a:lnSpc>
                <a:spcPct val="80400"/>
              </a:lnSpc>
              <a:spcBef>
                <a:spcPts val="0"/>
              </a:spcBef>
              <a:spcAft>
                <a:spcPts val="0"/>
              </a:spcAft>
              <a:buSzPts val="1800"/>
              <a:buNone/>
            </a:pPr>
            <a:r>
              <a:rPr lang="it" sz="4000">
                <a:latin typeface="Calibri"/>
                <a:ea typeface="Calibri"/>
                <a:cs typeface="Calibri"/>
                <a:sym typeface="Calibri"/>
              </a:rPr>
              <a:t>1. Sostenibilità ed ecoturismo </a:t>
            </a:r>
            <a:endParaRPr sz="4000"/>
          </a:p>
        </p:txBody>
      </p:sp>
      <p:pic>
        <p:nvPicPr>
          <p:cNvPr id="124" name="Google Shape;124;p61" descr="A logo for a company&#10;&#10;Description automatically generated"/>
          <p:cNvPicPr preferRelativeResize="0"/>
          <p:nvPr/>
        </p:nvPicPr>
        <p:blipFill rotWithShape="1">
          <a:blip r:embed="rId3">
            <a:alphaModFix/>
          </a:blip>
          <a:srcRect/>
          <a:stretch/>
        </p:blipFill>
        <p:spPr>
          <a:xfrm>
            <a:off x="0" y="161419"/>
            <a:ext cx="4183332" cy="1396626"/>
          </a:xfrm>
          <a:prstGeom prst="rect">
            <a:avLst/>
          </a:prstGeom>
          <a:noFill/>
          <a:ln>
            <a:noFill/>
          </a:ln>
        </p:spPr>
      </p:pic>
      <p:pic>
        <p:nvPicPr>
          <p:cNvPr id="125" name="Google Shape;125;p61" descr="A person sitting at a table with a computer and a drink&#10;&#10;Description automatically generated"/>
          <p:cNvPicPr preferRelativeResize="0">
            <a:picLocks noGrp="1"/>
          </p:cNvPicPr>
          <p:nvPr>
            <p:ph type="pic" idx="2"/>
          </p:nvPr>
        </p:nvPicPr>
        <p:blipFill rotWithShape="1">
          <a:blip r:embed="rId4">
            <a:alphaModFix/>
          </a:blip>
          <a:srcRect/>
          <a:stretch/>
        </p:blipFill>
        <p:spPr>
          <a:xfrm>
            <a:off x="4298733" y="0"/>
            <a:ext cx="4845269" cy="2662532"/>
          </a:xfrm>
          <a:prstGeom prst="rect">
            <a:avLst/>
          </a:prstGeom>
          <a:solidFill>
            <a:srgbClr val="F2F2F2"/>
          </a:solidFill>
          <a:ln>
            <a:noFill/>
          </a:ln>
        </p:spPr>
      </p:pic>
      <p:pic>
        <p:nvPicPr>
          <p:cNvPr id="126" name="Google Shape;126;p61"/>
          <p:cNvPicPr preferRelativeResize="0"/>
          <p:nvPr/>
        </p:nvPicPr>
        <p:blipFill rotWithShape="1">
          <a:blip r:embed="rId5">
            <a:alphaModFix amt="70000"/>
          </a:blip>
          <a:srcRect/>
          <a:stretch/>
        </p:blipFill>
        <p:spPr>
          <a:xfrm rot="-1061930" flipH="1">
            <a:off x="6472589" y="-92147"/>
            <a:ext cx="3493279" cy="3493279"/>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12"/>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00" name="Google Shape;400;p12"/>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01" name="Google Shape;401;p12"/>
          <p:cNvSpPr txBox="1">
            <a:spLocks noGrp="1"/>
          </p:cNvSpPr>
          <p:nvPr>
            <p:ph type="body" idx="1"/>
          </p:nvPr>
        </p:nvSpPr>
        <p:spPr>
          <a:xfrm>
            <a:off x="489067" y="1294871"/>
            <a:ext cx="8215317" cy="3266708"/>
          </a:xfrm>
          <a:prstGeom prst="rect">
            <a:avLst/>
          </a:prstGeom>
          <a:noFill/>
          <a:ln>
            <a:noFill/>
          </a:ln>
        </p:spPr>
        <p:txBody>
          <a:bodyPr spcFirstLastPara="1" wrap="square" lIns="91425" tIns="91425" rIns="91425" bIns="91425" anchor="t" anchorCtr="0">
            <a:noAutofit/>
          </a:bodyPr>
          <a:lstStyle/>
          <a:p>
            <a:pPr marL="285753" lvl="0" indent="-285753" algn="l" rtl="0">
              <a:lnSpc>
                <a:spcPct val="100000"/>
              </a:lnSpc>
              <a:spcBef>
                <a:spcPts val="0"/>
              </a:spcBef>
              <a:spcAft>
                <a:spcPts val="0"/>
              </a:spcAft>
              <a:buSzPts val="1800"/>
              <a:buFont typeface="Wingdings" pitchFamily="2" charset="2"/>
              <a:buChar char="Ø"/>
            </a:pPr>
            <a:r>
              <a:rPr lang="it" sz="1401" dirty="0"/>
              <a:t>Come vi fa sentire il concetto di confini planetari rispetto allo stato dell'ambiente e al futuro del nostro pianeta?</a:t>
            </a:r>
            <a:endParaRPr sz="800" dirty="0"/>
          </a:p>
          <a:p>
            <a:pPr marL="285753" lvl="0" indent="-285753" algn="l" rtl="0">
              <a:lnSpc>
                <a:spcPct val="100000"/>
              </a:lnSpc>
              <a:spcBef>
                <a:spcPts val="0"/>
              </a:spcBef>
              <a:spcAft>
                <a:spcPts val="0"/>
              </a:spcAft>
              <a:buSzPts val="1800"/>
              <a:buFont typeface="Wingdings" pitchFamily="2" charset="2"/>
              <a:buChar char="Ø"/>
            </a:pPr>
            <a:r>
              <a:rPr lang="it" sz="1401" dirty="0"/>
              <a:t>Riflettendo sulle vostre azioni e sul vostro stile di vita, pensate di contribuire al superamento di uno di questi confini planetari? Se sì, in che modo?</a:t>
            </a:r>
            <a:endParaRPr sz="800" dirty="0"/>
          </a:p>
          <a:p>
            <a:pPr marL="285753" lvl="0" indent="-285753" algn="l" rtl="0">
              <a:lnSpc>
                <a:spcPct val="100000"/>
              </a:lnSpc>
              <a:spcBef>
                <a:spcPts val="0"/>
              </a:spcBef>
              <a:spcAft>
                <a:spcPts val="0"/>
              </a:spcAft>
              <a:buSzPts val="1800"/>
              <a:buFont typeface="Wingdings" pitchFamily="2" charset="2"/>
              <a:buChar char="Ø"/>
            </a:pPr>
            <a:r>
              <a:rPr lang="it" sz="1401" dirty="0"/>
              <a:t>Ci sono dei confini planetari specifici menzionati nel testo che vi preoccupano particolarmente? Perché?</a:t>
            </a:r>
            <a:endParaRPr sz="800" dirty="0"/>
          </a:p>
          <a:p>
            <a:pPr marL="285753" lvl="0" indent="-285753" algn="l" rtl="0">
              <a:lnSpc>
                <a:spcPct val="100000"/>
              </a:lnSpc>
              <a:spcBef>
                <a:spcPts val="0"/>
              </a:spcBef>
              <a:spcAft>
                <a:spcPts val="0"/>
              </a:spcAft>
              <a:buSzPts val="1800"/>
              <a:buFont typeface="Wingdings" pitchFamily="2" charset="2"/>
              <a:buChar char="Ø"/>
            </a:pPr>
            <a:r>
              <a:rPr lang="it" sz="1401" dirty="0"/>
              <a:t>Quali sono, secondo lei, le maggiori sfide per affrontare e rispettare questi confini planetari su scala globale?</a:t>
            </a:r>
            <a:endParaRPr sz="800" dirty="0"/>
          </a:p>
          <a:p>
            <a:pPr marL="285753" lvl="0" indent="-285753" algn="l" rtl="0">
              <a:lnSpc>
                <a:spcPct val="100000"/>
              </a:lnSpc>
              <a:spcBef>
                <a:spcPts val="0"/>
              </a:spcBef>
              <a:spcAft>
                <a:spcPts val="0"/>
              </a:spcAft>
              <a:buSzPts val="1800"/>
              <a:buFont typeface="Wingdings" pitchFamily="2" charset="2"/>
              <a:buChar char="Ø"/>
            </a:pPr>
            <a:r>
              <a:rPr lang="it" sz="1401" dirty="0"/>
              <a:t>Avete assistito personalmente a qualche effetto del superamento dei confini planetari nel vostro ambiente o nei dintorni? Se sì, come vi siete sentiti?</a:t>
            </a:r>
            <a:endParaRPr sz="800" dirty="0"/>
          </a:p>
          <a:p>
            <a:pPr marL="285753" lvl="0" indent="-285753" algn="l" rtl="0">
              <a:lnSpc>
                <a:spcPct val="100000"/>
              </a:lnSpc>
              <a:spcBef>
                <a:spcPts val="0"/>
              </a:spcBef>
              <a:spcAft>
                <a:spcPts val="0"/>
              </a:spcAft>
              <a:buSzPts val="1800"/>
              <a:buFont typeface="Wingdings" pitchFamily="2" charset="2"/>
              <a:buChar char="Ø"/>
            </a:pPr>
            <a:r>
              <a:rPr lang="it" sz="1401" dirty="0"/>
              <a:t>Quale ruolo ritiene che i singoli individui possano svolgere nella difesa del rispetto dei confini planetari e nella promozione della sostenibilità?</a:t>
            </a:r>
            <a:endParaRPr dirty="0"/>
          </a:p>
          <a:p>
            <a:pPr marL="285753" lvl="0" indent="-285753" algn="l" rtl="0">
              <a:lnSpc>
                <a:spcPct val="100000"/>
              </a:lnSpc>
              <a:spcBef>
                <a:spcPts val="0"/>
              </a:spcBef>
              <a:spcAft>
                <a:spcPts val="0"/>
              </a:spcAft>
              <a:buSzPts val="1800"/>
              <a:buFont typeface="Wingdings" pitchFamily="2" charset="2"/>
              <a:buChar char="Ø"/>
            </a:pPr>
            <a:r>
              <a:rPr lang="it" sz="1401" dirty="0"/>
              <a:t>Ci sono azioni o cambiamenti specifici che vorreste fare nella vostra vita per aiutare a rispettare i confini del pianeta e promuovere la sostenibilità?</a:t>
            </a:r>
            <a:endParaRPr dirty="0"/>
          </a:p>
        </p:txBody>
      </p:sp>
      <p:sp>
        <p:nvSpPr>
          <p:cNvPr id="402" name="Google Shape;402;p12"/>
          <p:cNvSpPr txBox="1">
            <a:spLocks noGrp="1"/>
          </p:cNvSpPr>
          <p:nvPr>
            <p:ph type="body" idx="2"/>
          </p:nvPr>
        </p:nvSpPr>
        <p:spPr>
          <a:xfrm>
            <a:off x="1315113" y="353755"/>
            <a:ext cx="7828887"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Prendete un momento per riflettere sulle seguenti domande e annotate le vostre intuizioni.</a:t>
            </a:r>
            <a:endParaRPr sz="1300" dirty="0"/>
          </a:p>
        </p:txBody>
      </p:sp>
      <p:sp>
        <p:nvSpPr>
          <p:cNvPr id="403" name="Google Shape;403;p12"/>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404" name="Google Shape;404;p12"/>
          <p:cNvGrpSpPr/>
          <p:nvPr/>
        </p:nvGrpSpPr>
        <p:grpSpPr>
          <a:xfrm>
            <a:off x="318019" y="253387"/>
            <a:ext cx="692809" cy="808420"/>
            <a:chOff x="2307546" y="2307551"/>
            <a:chExt cx="929291" cy="1082976"/>
          </a:xfrm>
        </p:grpSpPr>
        <p:grpSp>
          <p:nvGrpSpPr>
            <p:cNvPr id="405" name="Google Shape;405;p12"/>
            <p:cNvGrpSpPr/>
            <p:nvPr/>
          </p:nvGrpSpPr>
          <p:grpSpPr>
            <a:xfrm>
              <a:off x="2536980" y="2723928"/>
              <a:ext cx="470423" cy="276595"/>
              <a:chOff x="2536980" y="2723928"/>
              <a:chExt cx="470423" cy="276595"/>
            </a:xfrm>
          </p:grpSpPr>
          <p:sp>
            <p:nvSpPr>
              <p:cNvPr id="406" name="Google Shape;406;p1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07" name="Google Shape;407;p1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408" name="Google Shape;408;p1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409" name="Google Shape;409;p12"/>
            <p:cNvGrpSpPr/>
            <p:nvPr/>
          </p:nvGrpSpPr>
          <p:grpSpPr>
            <a:xfrm>
              <a:off x="2307546" y="2307551"/>
              <a:ext cx="929291" cy="1082976"/>
              <a:chOff x="2307546" y="2307551"/>
              <a:chExt cx="929291" cy="1082976"/>
            </a:xfrm>
          </p:grpSpPr>
          <p:sp>
            <p:nvSpPr>
              <p:cNvPr id="410" name="Google Shape;410;p1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411" name="Google Shape;411;p12"/>
              <p:cNvGrpSpPr/>
              <p:nvPr/>
            </p:nvGrpSpPr>
            <p:grpSpPr>
              <a:xfrm>
                <a:off x="2362016" y="2746017"/>
                <a:ext cx="820351" cy="644510"/>
                <a:chOff x="2362016" y="2746017"/>
                <a:chExt cx="820351" cy="644510"/>
              </a:xfrm>
            </p:grpSpPr>
            <p:grpSp>
              <p:nvGrpSpPr>
                <p:cNvPr id="412" name="Google Shape;412;p12"/>
                <p:cNvGrpSpPr/>
                <p:nvPr/>
              </p:nvGrpSpPr>
              <p:grpSpPr>
                <a:xfrm>
                  <a:off x="2810981" y="2747665"/>
                  <a:ext cx="371386" cy="642862"/>
                  <a:chOff x="2810981" y="2747665"/>
                  <a:chExt cx="371386" cy="642862"/>
                </a:xfrm>
              </p:grpSpPr>
              <p:sp>
                <p:nvSpPr>
                  <p:cNvPr id="413" name="Google Shape;413;p1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14" name="Google Shape;414;p1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15" name="Google Shape;415;p1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416" name="Google Shape;416;p12"/>
                <p:cNvGrpSpPr/>
                <p:nvPr/>
              </p:nvGrpSpPr>
              <p:grpSpPr>
                <a:xfrm>
                  <a:off x="2362016" y="2746017"/>
                  <a:ext cx="369735" cy="644510"/>
                  <a:chOff x="2362016" y="2746017"/>
                  <a:chExt cx="369735" cy="644510"/>
                </a:xfrm>
              </p:grpSpPr>
              <p:sp>
                <p:nvSpPr>
                  <p:cNvPr id="417" name="Google Shape;417;p1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18" name="Google Shape;418;p1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19" name="Google Shape;419;p1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420" name="Google Shape;420;p12"/>
          <p:cNvSpPr txBox="1"/>
          <p:nvPr/>
        </p:nvSpPr>
        <p:spPr>
          <a:xfrm>
            <a:off x="53197" y="4662714"/>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E.02</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13"/>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26" name="Google Shape;426;p13"/>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27" name="Google Shape;427;p13"/>
          <p:cNvSpPr txBox="1">
            <a:spLocks noGrp="1"/>
          </p:cNvSpPr>
          <p:nvPr>
            <p:ph type="body" idx="1"/>
          </p:nvPr>
        </p:nvSpPr>
        <p:spPr>
          <a:xfrm>
            <a:off x="1405052" y="1416206"/>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428" name="Google Shape;428;p13"/>
          <p:cNvSpPr txBox="1">
            <a:spLocks noGrp="1"/>
          </p:cNvSpPr>
          <p:nvPr>
            <p:ph type="body" idx="2"/>
          </p:nvPr>
        </p:nvSpPr>
        <p:spPr>
          <a:xfrm>
            <a:off x="1332868" y="335997"/>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429" name="Google Shape;429;p13"/>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30" name="Google Shape;430;p13"/>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11</a:t>
            </a:fld>
            <a:endParaRPr/>
          </a:p>
        </p:txBody>
      </p:sp>
      <p:sp>
        <p:nvSpPr>
          <p:cNvPr id="431" name="Google Shape;431;p13"/>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432" name="Google Shape;432;p13"/>
          <p:cNvGrpSpPr/>
          <p:nvPr/>
        </p:nvGrpSpPr>
        <p:grpSpPr>
          <a:xfrm>
            <a:off x="383892" y="298768"/>
            <a:ext cx="794914" cy="804197"/>
            <a:chOff x="2932901" y="1728093"/>
            <a:chExt cx="1458439" cy="1475473"/>
          </a:xfrm>
        </p:grpSpPr>
        <p:sp>
          <p:nvSpPr>
            <p:cNvPr id="433" name="Google Shape;433;p13"/>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4" name="Google Shape;434;p13"/>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5" name="Google Shape;435;p13"/>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6" name="Google Shape;436;p13"/>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7" name="Google Shape;437;p13"/>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8" name="Google Shape;438;p13"/>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39" name="Google Shape;439;p13"/>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0" name="Google Shape;440;p13"/>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1" name="Google Shape;441;p13"/>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2" name="Google Shape;442;p13"/>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3" name="Google Shape;443;p13"/>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4" name="Google Shape;444;p13"/>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5" name="Google Shape;445;p13"/>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6" name="Google Shape;446;p13"/>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7" name="Google Shape;447;p13"/>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8" name="Google Shape;448;p13"/>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49" name="Google Shape;449;p13"/>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0" name="Google Shape;450;p13"/>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1" name="Google Shape;451;p13"/>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2" name="Google Shape;452;p13"/>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3" name="Google Shape;453;p13"/>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4" name="Google Shape;454;p13"/>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5" name="Google Shape;455;p13"/>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6" name="Google Shape;456;p13"/>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7" name="Google Shape;457;p13"/>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8" name="Google Shape;458;p13"/>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459" name="Google Shape;459;p13"/>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14"/>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65" name="Google Shape;465;p14"/>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Che cos'è l'IPCC</a:t>
            </a:r>
            <a:endParaRPr/>
          </a:p>
        </p:txBody>
      </p:sp>
      <p:cxnSp>
        <p:nvCxnSpPr>
          <p:cNvPr id="466" name="Google Shape;466;p14"/>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467" name="Google Shape;467;p14"/>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1A</a:t>
            </a:r>
            <a:endParaRPr sz="3300" b="1" i="0" u="none" strike="noStrike" cap="none">
              <a:solidFill>
                <a:schemeClr val="lt1"/>
              </a:solidFill>
              <a:latin typeface="Calibri"/>
              <a:ea typeface="Calibri"/>
              <a:cs typeface="Calibri"/>
              <a:sym typeface="Calibri"/>
            </a:endParaRPr>
          </a:p>
        </p:txBody>
      </p:sp>
      <p:sp>
        <p:nvSpPr>
          <p:cNvPr id="468" name="Google Shape;468;p14"/>
          <p:cNvSpPr txBox="1">
            <a:spLocks noGrp="1"/>
          </p:cNvSpPr>
          <p:nvPr>
            <p:ph type="body" idx="2"/>
          </p:nvPr>
        </p:nvSpPr>
        <p:spPr>
          <a:xfrm>
            <a:off x="408700" y="706335"/>
            <a:ext cx="897977" cy="772331"/>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4000"/>
              <a:t>1A</a:t>
            </a:r>
            <a:endParaRPr/>
          </a:p>
        </p:txBody>
      </p:sp>
      <p:cxnSp>
        <p:nvCxnSpPr>
          <p:cNvPr id="469" name="Google Shape;469;p14"/>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470" name="Google Shape;470;p14"/>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12</a:t>
            </a:fld>
            <a:endParaRPr/>
          </a:p>
        </p:txBody>
      </p:sp>
      <p:sp>
        <p:nvSpPr>
          <p:cNvPr id="471" name="Google Shape;471;p14"/>
          <p:cNvSpPr/>
          <p:nvPr/>
        </p:nvSpPr>
        <p:spPr>
          <a:xfrm>
            <a:off x="2544170" y="217059"/>
            <a:ext cx="6247688" cy="81430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it" sz="1600" b="1" i="0" u="none" strike="noStrike" cap="none" dirty="0">
                <a:solidFill>
                  <a:srgbClr val="69ADAD"/>
                </a:solidFill>
                <a:latin typeface="Calibri"/>
                <a:ea typeface="Calibri"/>
                <a:cs typeface="Calibri"/>
                <a:sym typeface="Calibri"/>
              </a:rPr>
              <a:t>IPCC - Intergovernmental Panel on Climate Change (Gruppo intergovernativo di esperti sul cambiamento climatico), creato nel 1988 dall'Organizzazione meteorologica mondiale (WMO) e dal Programma delle Nazioni Unite per l'ambiente (UNEP), redige rapporti sul clima.</a:t>
            </a:r>
            <a:endParaRPr dirty="0"/>
          </a:p>
        </p:txBody>
      </p:sp>
      <p:sp>
        <p:nvSpPr>
          <p:cNvPr id="472" name="Google Shape;472;p14"/>
          <p:cNvSpPr txBox="1"/>
          <p:nvPr/>
        </p:nvSpPr>
        <p:spPr>
          <a:xfrm>
            <a:off x="2450219" y="1415862"/>
            <a:ext cx="3899782"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600" b="1" i="0" u="none" strike="noStrike" cap="none">
                <a:solidFill>
                  <a:srgbClr val="FF9934"/>
                </a:solidFill>
                <a:latin typeface="Calibri"/>
                <a:ea typeface="Calibri"/>
                <a:cs typeface="Calibri"/>
                <a:sym typeface="Calibri"/>
              </a:rPr>
              <a:t>Perché?</a:t>
            </a:r>
            <a:endParaRPr/>
          </a:p>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 Fornire ai governi di tutto il mondo informazioni scientifiche che li aiutino a definire le politiche climatiche.</a:t>
            </a:r>
            <a:endParaRPr sz="1600" b="0" i="0" u="none" strike="noStrike" cap="none">
              <a:solidFill>
                <a:srgbClr val="777777"/>
              </a:solidFill>
              <a:latin typeface="Calibri"/>
              <a:ea typeface="Calibri"/>
              <a:cs typeface="Calibri"/>
              <a:sym typeface="Calibri"/>
            </a:endParaRPr>
          </a:p>
        </p:txBody>
      </p:sp>
      <p:sp>
        <p:nvSpPr>
          <p:cNvPr id="473" name="Google Shape;473;p14"/>
          <p:cNvSpPr txBox="1"/>
          <p:nvPr/>
        </p:nvSpPr>
        <p:spPr>
          <a:xfrm>
            <a:off x="2450219" y="2555381"/>
            <a:ext cx="3791253" cy="20621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600" b="1" i="0" u="none" strike="noStrike" cap="none">
                <a:solidFill>
                  <a:srgbClr val="FF9934"/>
                </a:solidFill>
                <a:latin typeface="Calibri"/>
                <a:ea typeface="Calibri"/>
                <a:cs typeface="Calibri"/>
                <a:sym typeface="Calibri"/>
              </a:rPr>
              <a:t>Come funziona?</a:t>
            </a:r>
            <a:endParaRPr sz="1600" b="0" i="0" u="none" strike="noStrike" cap="none">
              <a:solidFill>
                <a:srgbClr val="92D050"/>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L'IPCC è composto da governi delle Nazioni Unite o del WMO, per un totale di 195 Paesi. Gli esperti offrono volontariamente il loro tempo per esaminare i documenti scientifici e fare sintesi dettagliate sulle cause, gli effetti e i rischi del cambiamento climatico e sui modi per adattarsi e ridurne l'impatto.</a:t>
            </a:r>
            <a:endParaRPr/>
          </a:p>
        </p:txBody>
      </p:sp>
      <p:pic>
        <p:nvPicPr>
          <p:cNvPr id="474" name="Google Shape;474;p14"/>
          <p:cNvPicPr preferRelativeResize="0"/>
          <p:nvPr/>
        </p:nvPicPr>
        <p:blipFill rotWithShape="1">
          <a:blip r:embed="rId3">
            <a:alphaModFix/>
          </a:blip>
          <a:srcRect/>
          <a:stretch/>
        </p:blipFill>
        <p:spPr>
          <a:xfrm>
            <a:off x="6350001" y="1375144"/>
            <a:ext cx="2385299" cy="318564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15"/>
          <p:cNvSpPr txBox="1"/>
          <p:nvPr/>
        </p:nvSpPr>
        <p:spPr>
          <a:xfrm>
            <a:off x="2740686" y="1057235"/>
            <a:ext cx="5138068" cy="3703542"/>
          </a:xfrm>
          <a:prstGeom prst="rect">
            <a:avLst/>
          </a:prstGeom>
          <a:noFill/>
          <a:ln>
            <a:noFill/>
          </a:ln>
        </p:spPr>
        <p:txBody>
          <a:bodyPr spcFirstLastPara="1" wrap="square" lIns="0" tIns="10100" rIns="0" bIns="0" anchor="t" anchorCtr="0">
            <a:spAutoFit/>
          </a:bodyPr>
          <a:lstStyle/>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Ridurre le emissioni di gas serra </a:t>
            </a:r>
            <a:endParaRPr sz="16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Proteggere la biodiversità</a:t>
            </a:r>
            <a:endParaRPr sz="16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Promuovere un uso sostenibile del territorio</a:t>
            </a:r>
            <a:endParaRPr sz="16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Gestire i cicli dei nutrienti</a:t>
            </a:r>
            <a:endParaRPr sz="16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Conservare le risorse idriche</a:t>
            </a:r>
            <a:endParaRPr sz="16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Ridurre l'inquinamento </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Promuovere un consumo e una produzione sostenibili </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Affrontare l'acidificazione degli oceani</a:t>
            </a:r>
            <a:endParaRPr sz="16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Migliorare la cooperazione internazionale </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Potenziare le comunità</a:t>
            </a:r>
            <a:endParaRPr/>
          </a:p>
        </p:txBody>
      </p:sp>
      <p:sp>
        <p:nvSpPr>
          <p:cNvPr id="480" name="Google Shape;480;p15"/>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81" name="Google Shape;481;p15"/>
          <p:cNvSpPr txBox="1">
            <a:spLocks noGrp="1"/>
          </p:cNvSpPr>
          <p:nvPr>
            <p:ph type="body" idx="2"/>
          </p:nvPr>
        </p:nvSpPr>
        <p:spPr>
          <a:xfrm>
            <a:off x="2646024" y="395546"/>
            <a:ext cx="513806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sz="2000"/>
              <a:t>Esplorare i modi per promuovere la sostenibilità</a:t>
            </a:r>
            <a:endParaRPr sz="2000"/>
          </a:p>
        </p:txBody>
      </p:sp>
      <p:pic>
        <p:nvPicPr>
          <p:cNvPr id="482" name="Google Shape;482;p15"/>
          <p:cNvPicPr preferRelativeResize="0"/>
          <p:nvPr/>
        </p:nvPicPr>
        <p:blipFill rotWithShape="1">
          <a:blip r:embed="rId3">
            <a:alphaModFix amt="70000"/>
          </a:blip>
          <a:srcRect/>
          <a:stretch/>
        </p:blipFill>
        <p:spPr>
          <a:xfrm flipH="1">
            <a:off x="7680959" y="3101008"/>
            <a:ext cx="2445155" cy="2592167"/>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83" name="Google Shape;483;p15"/>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13</a:t>
            </a:fld>
            <a:endParaRPr/>
          </a:p>
        </p:txBody>
      </p:sp>
      <p:sp>
        <p:nvSpPr>
          <p:cNvPr id="484" name="Google Shape;484;p15"/>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Che cos'è l'IPCC</a:t>
            </a:r>
            <a:endParaRPr/>
          </a:p>
        </p:txBody>
      </p:sp>
      <p:sp>
        <p:nvSpPr>
          <p:cNvPr id="485" name="Google Shape;485;p15"/>
          <p:cNvSpPr txBox="1"/>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1A</a:t>
            </a:r>
            <a:endParaRPr sz="3300" b="1" i="0" u="none" strike="noStrike" cap="none">
              <a:solidFill>
                <a:schemeClr val="lt1"/>
              </a:solidFill>
              <a:latin typeface="Calibri"/>
              <a:ea typeface="Calibri"/>
              <a:cs typeface="Calibri"/>
              <a:sym typeface="Calibri"/>
            </a:endParaRPr>
          </a:p>
        </p:txBody>
      </p:sp>
      <p:cxnSp>
        <p:nvCxnSpPr>
          <p:cNvPr id="486" name="Google Shape;486;p15"/>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pic>
        <p:nvPicPr>
          <p:cNvPr id="491" name="Google Shape;491;p16" descr="En bild som visar person, Människoansikte, klädsel, leende&#10;&#10;AI-genererat innehåll kan vara felaktigt."/>
          <p:cNvPicPr preferRelativeResize="0"/>
          <p:nvPr/>
        </p:nvPicPr>
        <p:blipFill rotWithShape="1">
          <a:blip r:embed="rId3">
            <a:alphaModFix/>
          </a:blip>
          <a:srcRect/>
          <a:stretch/>
        </p:blipFill>
        <p:spPr>
          <a:xfrm>
            <a:off x="5574089" y="1641434"/>
            <a:ext cx="3787250" cy="3787250"/>
          </a:xfrm>
          <a:prstGeom prst="rect">
            <a:avLst/>
          </a:prstGeom>
          <a:noFill/>
          <a:ln>
            <a:noFill/>
          </a:ln>
        </p:spPr>
      </p:pic>
      <p:pic>
        <p:nvPicPr>
          <p:cNvPr id="492" name="Google Shape;492;p16"/>
          <p:cNvPicPr preferRelativeResize="0"/>
          <p:nvPr/>
        </p:nvPicPr>
        <p:blipFill rotWithShape="1">
          <a:blip r:embed="rId4">
            <a:alphaModFix amt="70000"/>
          </a:blip>
          <a:srcRect/>
          <a:stretch/>
        </p:blipFill>
        <p:spPr>
          <a:xfrm rot="-3551750">
            <a:off x="6943408" y="3137918"/>
            <a:ext cx="2304334" cy="230433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493" name="Google Shape;493;p16"/>
          <p:cNvSpPr/>
          <p:nvPr/>
        </p:nvSpPr>
        <p:spPr>
          <a:xfrm>
            <a:off x="5322754" y="1409700"/>
            <a:ext cx="4339940" cy="4339940"/>
          </a:xfrm>
          <a:prstGeom prst="ellipse">
            <a:avLst/>
          </a:prstGeom>
          <a:noFill/>
          <a:ln w="133350" cap="flat"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494" name="Google Shape;494;p16"/>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95" name="Google Shape;495;p16"/>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496" name="Google Shape;496;p16"/>
          <p:cNvSpPr txBox="1">
            <a:spLocks noGrp="1"/>
          </p:cNvSpPr>
          <p:nvPr>
            <p:ph type="body" idx="1"/>
          </p:nvPr>
        </p:nvSpPr>
        <p:spPr>
          <a:xfrm>
            <a:off x="489067" y="1353495"/>
            <a:ext cx="8215317" cy="320808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Esaminare il contesto teorico</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Completare il quiz allegato</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Riflettete e discutete le vostre risposte</a:t>
            </a:r>
            <a:endParaRPr dirty="0"/>
          </a:p>
          <a:p>
            <a:pPr marL="0" lvl="0" indent="0" algn="l" rtl="0">
              <a:lnSpc>
                <a:spcPct val="100000"/>
              </a:lnSpc>
              <a:spcBef>
                <a:spcPts val="0"/>
              </a:spcBef>
              <a:spcAft>
                <a:spcPts val="0"/>
              </a:spcAft>
              <a:buSzPts val="1800"/>
              <a:buNone/>
            </a:pPr>
            <a:endParaRPr sz="1401" dirty="0"/>
          </a:p>
        </p:txBody>
      </p:sp>
      <p:sp>
        <p:nvSpPr>
          <p:cNvPr id="497" name="Google Shape;497;p16"/>
          <p:cNvSpPr txBox="1">
            <a:spLocks noGrp="1"/>
          </p:cNvSpPr>
          <p:nvPr>
            <p:ph type="body" idx="2"/>
          </p:nvPr>
        </p:nvSpPr>
        <p:spPr>
          <a:xfrm>
            <a:off x="1315113" y="353755"/>
            <a:ext cx="7335253"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a:solidFill>
                  <a:srgbClr val="FF9933"/>
                </a:solidFill>
              </a:rPr>
              <a:t>Esercizio: </a:t>
            </a:r>
            <a:r>
              <a:rPr lang="it" sz="1600" b="0">
                <a:solidFill>
                  <a:srgbClr val="777777"/>
                </a:solidFill>
              </a:rPr>
              <a:t>Quiz 1</a:t>
            </a:r>
            <a:endParaRPr/>
          </a:p>
        </p:txBody>
      </p:sp>
      <p:sp>
        <p:nvSpPr>
          <p:cNvPr id="498" name="Google Shape;498;p16"/>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499" name="Google Shape;499;p16"/>
          <p:cNvGrpSpPr/>
          <p:nvPr/>
        </p:nvGrpSpPr>
        <p:grpSpPr>
          <a:xfrm>
            <a:off x="318019" y="253387"/>
            <a:ext cx="692809" cy="808420"/>
            <a:chOff x="2307546" y="2307551"/>
            <a:chExt cx="929291" cy="1082976"/>
          </a:xfrm>
        </p:grpSpPr>
        <p:grpSp>
          <p:nvGrpSpPr>
            <p:cNvPr id="500" name="Google Shape;500;p16"/>
            <p:cNvGrpSpPr/>
            <p:nvPr/>
          </p:nvGrpSpPr>
          <p:grpSpPr>
            <a:xfrm>
              <a:off x="2536980" y="2723928"/>
              <a:ext cx="470423" cy="276595"/>
              <a:chOff x="2536980" y="2723928"/>
              <a:chExt cx="470423" cy="276595"/>
            </a:xfrm>
          </p:grpSpPr>
          <p:sp>
            <p:nvSpPr>
              <p:cNvPr id="501" name="Google Shape;501;p16"/>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02" name="Google Shape;502;p16"/>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503" name="Google Shape;503;p16"/>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504" name="Google Shape;504;p16"/>
            <p:cNvGrpSpPr/>
            <p:nvPr/>
          </p:nvGrpSpPr>
          <p:grpSpPr>
            <a:xfrm>
              <a:off x="2307546" y="2307551"/>
              <a:ext cx="929291" cy="1082976"/>
              <a:chOff x="2307546" y="2307551"/>
              <a:chExt cx="929291" cy="1082976"/>
            </a:xfrm>
          </p:grpSpPr>
          <p:sp>
            <p:nvSpPr>
              <p:cNvPr id="505" name="Google Shape;505;p16"/>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506" name="Google Shape;506;p16"/>
              <p:cNvGrpSpPr/>
              <p:nvPr/>
            </p:nvGrpSpPr>
            <p:grpSpPr>
              <a:xfrm>
                <a:off x="2362016" y="2746017"/>
                <a:ext cx="820351" cy="644510"/>
                <a:chOff x="2362016" y="2746017"/>
                <a:chExt cx="820351" cy="644510"/>
              </a:xfrm>
            </p:grpSpPr>
            <p:grpSp>
              <p:nvGrpSpPr>
                <p:cNvPr id="507" name="Google Shape;507;p16"/>
                <p:cNvGrpSpPr/>
                <p:nvPr/>
              </p:nvGrpSpPr>
              <p:grpSpPr>
                <a:xfrm>
                  <a:off x="2810981" y="2747665"/>
                  <a:ext cx="371386" cy="642862"/>
                  <a:chOff x="2810981" y="2747665"/>
                  <a:chExt cx="371386" cy="642862"/>
                </a:xfrm>
              </p:grpSpPr>
              <p:sp>
                <p:nvSpPr>
                  <p:cNvPr id="508" name="Google Shape;508;p16"/>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09" name="Google Shape;509;p16"/>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10" name="Google Shape;510;p16"/>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511" name="Google Shape;511;p16"/>
                <p:cNvGrpSpPr/>
                <p:nvPr/>
              </p:nvGrpSpPr>
              <p:grpSpPr>
                <a:xfrm>
                  <a:off x="2362016" y="2746017"/>
                  <a:ext cx="369735" cy="644510"/>
                  <a:chOff x="2362016" y="2746017"/>
                  <a:chExt cx="369735" cy="644510"/>
                </a:xfrm>
              </p:grpSpPr>
              <p:sp>
                <p:nvSpPr>
                  <p:cNvPr id="512" name="Google Shape;512;p16"/>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13" name="Google Shape;513;p16"/>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14" name="Google Shape;514;p16"/>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pic>
        <p:nvPicPr>
          <p:cNvPr id="515" name="Google Shape;515;p16"/>
          <p:cNvPicPr preferRelativeResize="0"/>
          <p:nvPr/>
        </p:nvPicPr>
        <p:blipFill rotWithShape="1">
          <a:blip r:embed="rId5">
            <a:alphaModFix amt="70000"/>
          </a:blip>
          <a:srcRect/>
          <a:stretch/>
        </p:blipFill>
        <p:spPr>
          <a:xfrm>
            <a:off x="-861701" y="2875185"/>
            <a:ext cx="3159307" cy="2837760"/>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516" name="Google Shape;516;p16"/>
          <p:cNvSpPr txBox="1"/>
          <p:nvPr/>
        </p:nvSpPr>
        <p:spPr>
          <a:xfrm>
            <a:off x="46764" y="4659415"/>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E.03</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18"/>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22" name="Google Shape;522;p18"/>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23" name="Google Shape;523;p18"/>
          <p:cNvSpPr txBox="1">
            <a:spLocks noGrp="1"/>
          </p:cNvSpPr>
          <p:nvPr>
            <p:ph type="body" idx="1"/>
          </p:nvPr>
        </p:nvSpPr>
        <p:spPr>
          <a:xfrm>
            <a:off x="1405052" y="1416206"/>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524" name="Google Shape;524;p18"/>
          <p:cNvSpPr txBox="1">
            <a:spLocks noGrp="1"/>
          </p:cNvSpPr>
          <p:nvPr>
            <p:ph type="body" idx="2"/>
          </p:nvPr>
        </p:nvSpPr>
        <p:spPr>
          <a:xfrm>
            <a:off x="1332868" y="335997"/>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525" name="Google Shape;525;p18"/>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26" name="Google Shape;526;p18"/>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15</a:t>
            </a:fld>
            <a:endParaRPr/>
          </a:p>
        </p:txBody>
      </p:sp>
      <p:sp>
        <p:nvSpPr>
          <p:cNvPr id="527" name="Google Shape;527;p18"/>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528" name="Google Shape;528;p18"/>
          <p:cNvGrpSpPr/>
          <p:nvPr/>
        </p:nvGrpSpPr>
        <p:grpSpPr>
          <a:xfrm>
            <a:off x="383892" y="298768"/>
            <a:ext cx="794914" cy="804197"/>
            <a:chOff x="2932901" y="1728093"/>
            <a:chExt cx="1458439" cy="1475473"/>
          </a:xfrm>
        </p:grpSpPr>
        <p:sp>
          <p:nvSpPr>
            <p:cNvPr id="529" name="Google Shape;529;p18"/>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0" name="Google Shape;530;p18"/>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1" name="Google Shape;531;p18"/>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2" name="Google Shape;532;p18"/>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3" name="Google Shape;533;p18"/>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4" name="Google Shape;534;p18"/>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5" name="Google Shape;535;p18"/>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6" name="Google Shape;536;p18"/>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7" name="Google Shape;537;p18"/>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8" name="Google Shape;538;p18"/>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39" name="Google Shape;539;p18"/>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40" name="Google Shape;540;p18"/>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41" name="Google Shape;541;p18"/>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42" name="Google Shape;542;p18"/>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43" name="Google Shape;543;p18"/>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44" name="Google Shape;544;p18"/>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45" name="Google Shape;545;p18"/>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46" name="Google Shape;546;p18"/>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47" name="Google Shape;547;p18"/>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48" name="Google Shape;548;p18"/>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49" name="Google Shape;549;p18"/>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50" name="Google Shape;550;p18"/>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51" name="Google Shape;551;p18"/>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52" name="Google Shape;552;p18"/>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53" name="Google Shape;553;p18"/>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54" name="Google Shape;554;p18"/>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55" name="Google Shape;555;p18"/>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19"/>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61" name="Google Shape;561;p19"/>
          <p:cNvSpPr txBox="1"/>
          <p:nvPr/>
        </p:nvSpPr>
        <p:spPr>
          <a:xfrm>
            <a:off x="267629" y="1744914"/>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La storia della sostenibilità</a:t>
            </a:r>
            <a:endParaRPr/>
          </a:p>
        </p:txBody>
      </p:sp>
      <p:sp>
        <p:nvSpPr>
          <p:cNvPr id="562" name="Google Shape;562;p19"/>
          <p:cNvSpPr txBox="1"/>
          <p:nvPr/>
        </p:nvSpPr>
        <p:spPr>
          <a:xfrm>
            <a:off x="408700" y="708822"/>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1A</a:t>
            </a:r>
            <a:endParaRPr sz="3300" b="1" i="0" u="none" strike="noStrike" cap="none">
              <a:solidFill>
                <a:schemeClr val="lt1"/>
              </a:solidFill>
              <a:latin typeface="Calibri"/>
              <a:ea typeface="Calibri"/>
              <a:cs typeface="Calibri"/>
              <a:sym typeface="Calibri"/>
            </a:endParaRPr>
          </a:p>
        </p:txBody>
      </p:sp>
      <p:cxnSp>
        <p:nvCxnSpPr>
          <p:cNvPr id="563" name="Google Shape;563;p19"/>
          <p:cNvCxnSpPr/>
          <p:nvPr/>
        </p:nvCxnSpPr>
        <p:spPr>
          <a:xfrm>
            <a:off x="267629" y="1396392"/>
            <a:ext cx="2709748" cy="0"/>
          </a:xfrm>
          <a:prstGeom prst="straightConnector1">
            <a:avLst/>
          </a:prstGeom>
          <a:noFill/>
          <a:ln w="19050" cap="flat" cmpd="sng">
            <a:solidFill>
              <a:schemeClr val="lt1"/>
            </a:solidFill>
            <a:prstDash val="solid"/>
            <a:round/>
            <a:headEnd type="none" w="sm" len="sm"/>
            <a:tailEnd type="none" w="sm" len="sm"/>
          </a:ln>
        </p:spPr>
      </p:cxnSp>
      <p:sp>
        <p:nvSpPr>
          <p:cNvPr id="564" name="Google Shape;564;p19"/>
          <p:cNvSpPr txBox="1">
            <a:spLocks noGrp="1"/>
          </p:cNvSpPr>
          <p:nvPr>
            <p:ph type="body" idx="2"/>
          </p:nvPr>
        </p:nvSpPr>
        <p:spPr>
          <a:xfrm>
            <a:off x="408700" y="706335"/>
            <a:ext cx="897977" cy="772331"/>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4000"/>
              <a:t>1A</a:t>
            </a:r>
            <a:endParaRPr/>
          </a:p>
        </p:txBody>
      </p:sp>
      <p:cxnSp>
        <p:nvCxnSpPr>
          <p:cNvPr id="565" name="Google Shape;565;p19"/>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566" name="Google Shape;566;p19"/>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16</a:t>
            </a:fld>
            <a:endParaRPr/>
          </a:p>
        </p:txBody>
      </p:sp>
      <p:sp>
        <p:nvSpPr>
          <p:cNvPr id="567" name="Google Shape;567;p19"/>
          <p:cNvSpPr txBox="1"/>
          <p:nvPr/>
        </p:nvSpPr>
        <p:spPr>
          <a:xfrm>
            <a:off x="2550204" y="1229231"/>
            <a:ext cx="6483202" cy="1152843"/>
          </a:xfrm>
          <a:prstGeom prst="rect">
            <a:avLst/>
          </a:prstGeom>
          <a:noFill/>
          <a:ln>
            <a:noFill/>
          </a:ln>
        </p:spPr>
        <p:txBody>
          <a:bodyPr spcFirstLastPara="1" wrap="square" lIns="0" tIns="10100" rIns="0" bIns="0" anchor="t" anchorCtr="0">
            <a:spAutoFit/>
          </a:bodyPr>
          <a:lstStyle/>
          <a:p>
            <a:pPr marL="12701" marR="0" lvl="0" indent="0" algn="l" rtl="0">
              <a:lnSpc>
                <a:spcPct val="105714"/>
              </a:lnSpc>
              <a:spcBef>
                <a:spcPts val="0"/>
              </a:spcBef>
              <a:spcAft>
                <a:spcPts val="0"/>
              </a:spcAft>
              <a:buNone/>
            </a:pPr>
            <a:r>
              <a:rPr lang="it" sz="1401" b="0" i="0" u="none" strike="noStrike" cap="none">
                <a:solidFill>
                  <a:srgbClr val="777777"/>
                </a:solidFill>
                <a:latin typeface="Calibri"/>
                <a:ea typeface="Calibri"/>
                <a:cs typeface="Calibri"/>
                <a:sym typeface="Calibri"/>
              </a:rPr>
              <a:t>Nel giugno 1992, al Vertice della Terra di Rio de Janeiro, in Brasile, più di 178 Paesi hanno adottato l</a:t>
            </a:r>
            <a:r>
              <a:rPr lang="it" sz="1401" b="1" i="0" u="none" strike="noStrike" cap="none">
                <a:solidFill>
                  <a:srgbClr val="8ECC4E"/>
                </a:solidFill>
                <a:latin typeface="Calibri"/>
                <a:ea typeface="Calibri"/>
                <a:cs typeface="Calibri"/>
                <a:sym typeface="Calibri"/>
              </a:rPr>
              <a:t>'Agenda 21</a:t>
            </a:r>
            <a:r>
              <a:rPr lang="it" sz="1401" b="0" i="0" u="none" strike="noStrike" cap="none">
                <a:solidFill>
                  <a:srgbClr val="777777"/>
                </a:solidFill>
                <a:latin typeface="Calibri"/>
                <a:ea typeface="Calibri"/>
                <a:cs typeface="Calibri"/>
                <a:sym typeface="Calibri"/>
              </a:rPr>
              <a:t>, un piano d'azione completo per costruire una partnership globale per lo sviluppo sostenibile, al fine di migliorare le vite umane e proteggere l'ambiente.</a:t>
            </a:r>
            <a:endParaRPr/>
          </a:p>
          <a:p>
            <a:pPr marL="12701" marR="0" lvl="0" indent="0" algn="l" rtl="0">
              <a:lnSpc>
                <a:spcPct val="105714"/>
              </a:lnSpc>
              <a:spcBef>
                <a:spcPts val="0"/>
              </a:spcBef>
              <a:spcAft>
                <a:spcPts val="0"/>
              </a:spcAft>
              <a:buNone/>
            </a:pPr>
            <a:r>
              <a:rPr lang="it" sz="1401" b="0" i="0" u="none" strike="noStrike" cap="none">
                <a:solidFill>
                  <a:srgbClr val="777777"/>
                </a:solidFill>
                <a:latin typeface="Calibri"/>
                <a:ea typeface="Calibri"/>
                <a:cs typeface="Calibri"/>
                <a:sym typeface="Calibri"/>
              </a:rPr>
              <a:t>🡺 Obiettivi di Sviluppo del Millennio (MDG) </a:t>
            </a:r>
            <a:endParaRPr sz="1401" b="0" i="0" u="none" strike="noStrike" cap="none">
              <a:solidFill>
                <a:srgbClr val="777777"/>
              </a:solidFill>
              <a:latin typeface="Calibri"/>
              <a:ea typeface="Calibri"/>
              <a:cs typeface="Calibri"/>
              <a:sym typeface="Calibri"/>
            </a:endParaRPr>
          </a:p>
          <a:p>
            <a:pPr marL="12701" marR="0" lvl="0" indent="0" algn="l" rtl="0">
              <a:lnSpc>
                <a:spcPct val="105714"/>
              </a:lnSpc>
              <a:spcBef>
                <a:spcPts val="0"/>
              </a:spcBef>
              <a:spcAft>
                <a:spcPts val="0"/>
              </a:spcAft>
              <a:buNone/>
            </a:pPr>
            <a:endParaRPr sz="1401" b="0" i="0" u="none" strike="noStrike" cap="none">
              <a:solidFill>
                <a:srgbClr val="777777"/>
              </a:solidFill>
              <a:latin typeface="Calibri"/>
              <a:ea typeface="Calibri"/>
              <a:cs typeface="Calibri"/>
              <a:sym typeface="Calibri"/>
            </a:endParaRPr>
          </a:p>
        </p:txBody>
      </p:sp>
      <p:sp>
        <p:nvSpPr>
          <p:cNvPr id="568" name="Google Shape;568;p19"/>
          <p:cNvSpPr/>
          <p:nvPr/>
        </p:nvSpPr>
        <p:spPr>
          <a:xfrm>
            <a:off x="2549707" y="430165"/>
            <a:ext cx="6539593" cy="62276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it" sz="1600" b="1" i="0" u="none" strike="noStrike" cap="none">
                <a:solidFill>
                  <a:srgbClr val="69ADAD"/>
                </a:solidFill>
                <a:latin typeface="Calibri"/>
                <a:ea typeface="Calibri"/>
                <a:cs typeface="Calibri"/>
                <a:sym typeface="Calibri"/>
              </a:rPr>
              <a:t>Imparare la sostenibilità è importante perché ci aiuta a capire come vivere in modo da preservare il pianeta per le generazioni future.</a:t>
            </a:r>
            <a:endParaRPr/>
          </a:p>
        </p:txBody>
      </p:sp>
      <p:sp>
        <p:nvSpPr>
          <p:cNvPr id="569" name="Google Shape;569;p19"/>
          <p:cNvSpPr txBox="1"/>
          <p:nvPr/>
        </p:nvSpPr>
        <p:spPr>
          <a:xfrm>
            <a:off x="2570524" y="2444338"/>
            <a:ext cx="6116276" cy="1609892"/>
          </a:xfrm>
          <a:prstGeom prst="rect">
            <a:avLst/>
          </a:prstGeom>
          <a:noFill/>
          <a:ln>
            <a:noFill/>
          </a:ln>
        </p:spPr>
        <p:txBody>
          <a:bodyPr spcFirstLastPara="1" wrap="square" lIns="0" tIns="10100" rIns="0" bIns="0" anchor="t" anchorCtr="0">
            <a:spAutoFit/>
          </a:bodyPr>
          <a:lstStyle/>
          <a:p>
            <a:pPr marL="12701" marR="0" lvl="0" indent="0" algn="l" rtl="0">
              <a:lnSpc>
                <a:spcPct val="105714"/>
              </a:lnSpc>
              <a:spcBef>
                <a:spcPts val="0"/>
              </a:spcBef>
              <a:spcAft>
                <a:spcPts val="0"/>
              </a:spcAft>
              <a:buNone/>
            </a:pPr>
            <a:r>
              <a:rPr lang="it" sz="1401" b="1" i="0" u="none" strike="noStrike" cap="none">
                <a:solidFill>
                  <a:srgbClr val="777777"/>
                </a:solidFill>
                <a:latin typeface="Calibri"/>
                <a:ea typeface="Calibri"/>
                <a:cs typeface="Calibri"/>
                <a:sym typeface="Calibri"/>
              </a:rPr>
              <a:t>Comprensione degli Obiettivi di Sviluppo Sostenibile (SDGs): </a:t>
            </a:r>
            <a:r>
              <a:rPr lang="it" sz="1401" b="1" i="0" u="none" strike="noStrike" cap="none">
                <a:solidFill>
                  <a:srgbClr val="8ECC4E"/>
                </a:solidFill>
                <a:latin typeface="Calibri"/>
                <a:ea typeface="Calibri"/>
                <a:cs typeface="Calibri"/>
                <a:sym typeface="Calibri"/>
              </a:rPr>
              <a:t>L'Agenda 2030 per lo sviluppo sostenibile</a:t>
            </a:r>
            <a:endParaRPr/>
          </a:p>
          <a:p>
            <a:pPr marL="12701" marR="0" lvl="0" indent="0" algn="l" rtl="0">
              <a:lnSpc>
                <a:spcPct val="105714"/>
              </a:lnSpc>
              <a:spcBef>
                <a:spcPts val="0"/>
              </a:spcBef>
              <a:spcAft>
                <a:spcPts val="0"/>
              </a:spcAft>
              <a:buNone/>
            </a:pPr>
            <a:endParaRPr sz="1401" b="1" i="0" u="none" strike="noStrike" cap="none">
              <a:solidFill>
                <a:srgbClr val="777777"/>
              </a:solidFill>
              <a:latin typeface="Calibri"/>
              <a:ea typeface="Calibri"/>
              <a:cs typeface="Calibri"/>
              <a:sym typeface="Calibri"/>
            </a:endParaRPr>
          </a:p>
          <a:p>
            <a:pPr marL="298451" marR="0" lvl="0" indent="-285750" algn="l" rtl="0">
              <a:lnSpc>
                <a:spcPct val="105714"/>
              </a:lnSpc>
              <a:spcBef>
                <a:spcPts val="0"/>
              </a:spcBef>
              <a:spcAft>
                <a:spcPts val="0"/>
              </a:spcAft>
              <a:buClr>
                <a:srgbClr val="000000"/>
              </a:buClr>
              <a:buSzPts val="1401"/>
              <a:buFont typeface="Arial"/>
              <a:buChar char="•"/>
            </a:pPr>
            <a:r>
              <a:rPr lang="it" sz="1401" b="0" i="0" u="none" strike="noStrike" cap="none">
                <a:solidFill>
                  <a:srgbClr val="777777"/>
                </a:solidFill>
                <a:latin typeface="Calibri"/>
                <a:ea typeface="Calibri"/>
                <a:cs typeface="Calibri"/>
                <a:sym typeface="Calibri"/>
              </a:rPr>
              <a:t>i 17 Obiettivi di Sviluppo Sostenibile (SDGs) sono un invito urgente all'azione da parte di tutti i paesi - sviluppati e in via di sviluppo - in un partenariato globale</a:t>
            </a:r>
            <a:endParaRPr/>
          </a:p>
          <a:p>
            <a:pPr marL="298451" marR="0" lvl="0" indent="-196786" algn="l" rtl="0">
              <a:lnSpc>
                <a:spcPct val="105714"/>
              </a:lnSpc>
              <a:spcBef>
                <a:spcPts val="0"/>
              </a:spcBef>
              <a:spcAft>
                <a:spcPts val="0"/>
              </a:spcAft>
              <a:buClr>
                <a:srgbClr val="000000"/>
              </a:buClr>
              <a:buSzPts val="1401"/>
              <a:buFont typeface="Arial"/>
              <a:buNone/>
            </a:pPr>
            <a:endParaRPr sz="1401" b="0" i="0" u="none" strike="noStrike" cap="none">
              <a:solidFill>
                <a:srgbClr val="777777"/>
              </a:solidFill>
              <a:latin typeface="Calibri"/>
              <a:ea typeface="Calibri"/>
              <a:cs typeface="Calibri"/>
              <a:sym typeface="Calibri"/>
            </a:endParaRPr>
          </a:p>
          <a:p>
            <a:pPr marL="12701" marR="0" lvl="0" indent="0" algn="l" rtl="0">
              <a:lnSpc>
                <a:spcPct val="105714"/>
              </a:lnSpc>
              <a:spcBef>
                <a:spcPts val="0"/>
              </a:spcBef>
              <a:spcAft>
                <a:spcPts val="0"/>
              </a:spcAft>
              <a:buNone/>
            </a:pPr>
            <a:r>
              <a:rPr lang="it" sz="1401" b="0" i="0" u="none" strike="noStrike" cap="none">
                <a:solidFill>
                  <a:srgbClr val="777777"/>
                </a:solidFill>
                <a:latin typeface="Calibri"/>
                <a:ea typeface="Calibri"/>
                <a:cs typeface="Calibri"/>
                <a:sym typeface="Calibri"/>
              </a:rPr>
              <a:t>Youtube: </a:t>
            </a:r>
            <a:r>
              <a:rPr lang="it" sz="1401" b="0" i="0" u="sng" strike="noStrike" cap="none">
                <a:solidFill>
                  <a:srgbClr val="777777"/>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a:t>
            </a:r>
            <a:r>
              <a:rPr lang="it" sz="1401" b="0" i="0" u="none" strike="noStrike" cap="none">
                <a:solidFill>
                  <a:srgbClr val="777777"/>
                </a:solidFill>
                <a:latin typeface="Calibri"/>
                <a:ea typeface="Calibri"/>
                <a:cs typeface="Calibri"/>
                <a:sym typeface="Calibri"/>
              </a:rPr>
              <a:t>//www.youtube.com/watch?v=0XTBYMfZyrM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Google Shape;574;p20"/>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75" name="Google Shape;575;p20"/>
          <p:cNvSpPr txBox="1"/>
          <p:nvPr/>
        </p:nvSpPr>
        <p:spPr>
          <a:xfrm>
            <a:off x="267629" y="1744914"/>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La storia della sostenibilità</a:t>
            </a:r>
            <a:endParaRPr/>
          </a:p>
        </p:txBody>
      </p:sp>
      <p:sp>
        <p:nvSpPr>
          <p:cNvPr id="576" name="Google Shape;576;p20"/>
          <p:cNvSpPr txBox="1"/>
          <p:nvPr/>
        </p:nvSpPr>
        <p:spPr>
          <a:xfrm>
            <a:off x="408700" y="708822"/>
            <a:ext cx="897977" cy="1198667"/>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1A</a:t>
            </a:r>
            <a:endParaRPr sz="3300" b="1" i="0" u="none" strike="noStrike" cap="none">
              <a:solidFill>
                <a:schemeClr val="lt1"/>
              </a:solidFill>
              <a:latin typeface="Calibri"/>
              <a:ea typeface="Calibri"/>
              <a:cs typeface="Calibri"/>
              <a:sym typeface="Calibri"/>
            </a:endParaRPr>
          </a:p>
        </p:txBody>
      </p:sp>
      <p:cxnSp>
        <p:nvCxnSpPr>
          <p:cNvPr id="577" name="Google Shape;577;p20"/>
          <p:cNvCxnSpPr/>
          <p:nvPr/>
        </p:nvCxnSpPr>
        <p:spPr>
          <a:xfrm>
            <a:off x="267629" y="1396392"/>
            <a:ext cx="2709748" cy="0"/>
          </a:xfrm>
          <a:prstGeom prst="straightConnector1">
            <a:avLst/>
          </a:prstGeom>
          <a:noFill/>
          <a:ln w="19050" cap="flat" cmpd="sng">
            <a:solidFill>
              <a:schemeClr val="lt1"/>
            </a:solidFill>
            <a:prstDash val="solid"/>
            <a:round/>
            <a:headEnd type="none" w="sm" len="sm"/>
            <a:tailEnd type="none" w="sm" len="sm"/>
          </a:ln>
        </p:spPr>
      </p:cxnSp>
      <p:sp>
        <p:nvSpPr>
          <p:cNvPr id="578" name="Google Shape;578;p20"/>
          <p:cNvSpPr txBox="1">
            <a:spLocks noGrp="1"/>
          </p:cNvSpPr>
          <p:nvPr>
            <p:ph type="body" idx="2"/>
          </p:nvPr>
        </p:nvSpPr>
        <p:spPr>
          <a:xfrm>
            <a:off x="408700" y="706335"/>
            <a:ext cx="897977" cy="772331"/>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4000"/>
              <a:t>1A</a:t>
            </a:r>
            <a:endParaRPr/>
          </a:p>
        </p:txBody>
      </p:sp>
      <p:cxnSp>
        <p:nvCxnSpPr>
          <p:cNvPr id="579" name="Google Shape;579;p20"/>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580" name="Google Shape;580;p20"/>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17</a:t>
            </a:fld>
            <a:endParaRPr/>
          </a:p>
        </p:txBody>
      </p:sp>
      <p:sp>
        <p:nvSpPr>
          <p:cNvPr id="581" name="Google Shape;581;p20"/>
          <p:cNvSpPr/>
          <p:nvPr/>
        </p:nvSpPr>
        <p:spPr>
          <a:xfrm>
            <a:off x="2549707" y="430165"/>
            <a:ext cx="6539593" cy="62276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it" sz="2000" b="1" i="0" u="none" strike="noStrike" cap="none">
                <a:solidFill>
                  <a:srgbClr val="69ADAD"/>
                </a:solidFill>
                <a:latin typeface="Calibri"/>
                <a:ea typeface="Calibri"/>
                <a:cs typeface="Calibri"/>
                <a:sym typeface="Calibri"/>
              </a:rPr>
              <a:t>I 17 Obiettivi di sviluppo sostenibile (SDG) </a:t>
            </a:r>
            <a:endParaRPr/>
          </a:p>
        </p:txBody>
      </p:sp>
      <p:pic>
        <p:nvPicPr>
          <p:cNvPr id="582" name="Google Shape;582;p20" descr="Une image contenant texte, capture d’écran, Marque, Police&#10;&#10;Description générée automatiquement"/>
          <p:cNvPicPr preferRelativeResize="0"/>
          <p:nvPr/>
        </p:nvPicPr>
        <p:blipFill rotWithShape="1">
          <a:blip r:embed="rId3">
            <a:alphaModFix/>
          </a:blip>
          <a:srcRect t="25887"/>
          <a:stretch/>
        </p:blipFill>
        <p:spPr>
          <a:xfrm>
            <a:off x="2274643" y="1000120"/>
            <a:ext cx="6427441" cy="3674099"/>
          </a:xfrm>
          <a:prstGeom prst="rect">
            <a:avLst/>
          </a:prstGeom>
          <a:noFill/>
          <a:ln>
            <a:noFill/>
          </a:ln>
        </p:spPr>
      </p:pic>
      <p:sp>
        <p:nvSpPr>
          <p:cNvPr id="583" name="Google Shape;583;p20"/>
          <p:cNvSpPr txBox="1"/>
          <p:nvPr/>
        </p:nvSpPr>
        <p:spPr>
          <a:xfrm>
            <a:off x="2560364" y="3994658"/>
            <a:ext cx="5903002" cy="425721"/>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900" b="0" i="0" u="none" strike="noStrike" cap="none">
                <a:solidFill>
                  <a:srgbClr val="777777"/>
                </a:solidFill>
                <a:latin typeface="Calibri"/>
                <a:ea typeface="Calibri"/>
                <a:cs typeface="Calibri"/>
                <a:sym typeface="Calibri"/>
              </a:rPr>
              <a:t>Credit: https://www.un.org/sustainabledevelopment Il contenuto di questa pubblicazione non è stato approvato dalle Nazioni Unite e non riflette le opinioni delle Nazioni Unite, dei suoi funzionari o degli Stati membri.</a:t>
            </a:r>
            <a:endParaRPr/>
          </a:p>
          <a:p>
            <a:pPr marL="0" marR="0" lvl="0" indent="0" algn="l" rtl="0">
              <a:lnSpc>
                <a:spcPct val="100000"/>
              </a:lnSpc>
              <a:spcBef>
                <a:spcPts val="0"/>
              </a:spcBef>
              <a:spcAft>
                <a:spcPts val="0"/>
              </a:spcAft>
              <a:buNone/>
            </a:pPr>
            <a:endParaRPr sz="900" b="0" i="0" u="none" strike="noStrike" cap="none">
              <a:solidFill>
                <a:srgbClr val="777777"/>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pic>
        <p:nvPicPr>
          <p:cNvPr id="588" name="Google Shape;588;p21" descr="En bild som visar person, Människoansikte, klädsel, inomhus&#10;&#10;AI-genererat innehåll kan vara felaktigt."/>
          <p:cNvPicPr preferRelativeResize="0"/>
          <p:nvPr/>
        </p:nvPicPr>
        <p:blipFill rotWithShape="1">
          <a:blip r:embed="rId3">
            <a:alphaModFix/>
          </a:blip>
          <a:srcRect/>
          <a:stretch/>
        </p:blipFill>
        <p:spPr>
          <a:xfrm>
            <a:off x="5813286" y="1900232"/>
            <a:ext cx="3635765" cy="3635765"/>
          </a:xfrm>
          <a:prstGeom prst="rect">
            <a:avLst/>
          </a:prstGeom>
          <a:noFill/>
          <a:ln>
            <a:noFill/>
          </a:ln>
        </p:spPr>
      </p:pic>
      <p:sp>
        <p:nvSpPr>
          <p:cNvPr id="589" name="Google Shape;589;p21"/>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90" name="Google Shape;590;p21"/>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591" name="Google Shape;591;p21"/>
          <p:cNvSpPr txBox="1">
            <a:spLocks noGrp="1"/>
          </p:cNvSpPr>
          <p:nvPr>
            <p:ph type="body" idx="1"/>
          </p:nvPr>
        </p:nvSpPr>
        <p:spPr>
          <a:xfrm>
            <a:off x="489068" y="1353495"/>
            <a:ext cx="5068142" cy="320808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Esaminare il contesto teorico</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Gioca: </a:t>
            </a:r>
            <a:r>
              <a:rPr lang="it" sz="1600" u="sng" dirty="0">
                <a:solidFill>
                  <a:schemeClr val="hlink"/>
                </a:solidFill>
                <a:hlinkClick r:id="rId4"/>
              </a:rPr>
              <a:t>https:</a:t>
            </a:r>
            <a:r>
              <a:rPr lang="it" sz="1600" dirty="0"/>
              <a:t>//go-goals.org/ </a:t>
            </a:r>
            <a:endParaRPr dirty="0"/>
          </a:p>
          <a:p>
            <a:pPr marL="2857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Riflettete sulle domande della prossima diapositiva e discutete/rispondete insieme.</a:t>
            </a:r>
            <a:endParaRPr dirty="0"/>
          </a:p>
        </p:txBody>
      </p:sp>
      <p:sp>
        <p:nvSpPr>
          <p:cNvPr id="592" name="Google Shape;592;p21"/>
          <p:cNvSpPr txBox="1">
            <a:spLocks noGrp="1"/>
          </p:cNvSpPr>
          <p:nvPr>
            <p:ph type="body" idx="2"/>
          </p:nvPr>
        </p:nvSpPr>
        <p:spPr>
          <a:xfrm>
            <a:off x="1315113" y="353755"/>
            <a:ext cx="7335253"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a:solidFill>
                  <a:srgbClr val="FF9933"/>
                </a:solidFill>
              </a:rPr>
              <a:t>Esercizio: </a:t>
            </a:r>
            <a:r>
              <a:rPr lang="it" sz="1600" b="0">
                <a:solidFill>
                  <a:srgbClr val="777777"/>
                </a:solidFill>
              </a:rPr>
              <a:t>Giocare, riflettere e discutere</a:t>
            </a:r>
            <a:endParaRPr/>
          </a:p>
        </p:txBody>
      </p:sp>
      <p:sp>
        <p:nvSpPr>
          <p:cNvPr id="593" name="Google Shape;593;p21"/>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594" name="Google Shape;594;p21"/>
          <p:cNvGrpSpPr/>
          <p:nvPr/>
        </p:nvGrpSpPr>
        <p:grpSpPr>
          <a:xfrm>
            <a:off x="318019" y="253387"/>
            <a:ext cx="692809" cy="808420"/>
            <a:chOff x="2307546" y="2307551"/>
            <a:chExt cx="929291" cy="1082976"/>
          </a:xfrm>
        </p:grpSpPr>
        <p:grpSp>
          <p:nvGrpSpPr>
            <p:cNvPr id="595" name="Google Shape;595;p21"/>
            <p:cNvGrpSpPr/>
            <p:nvPr/>
          </p:nvGrpSpPr>
          <p:grpSpPr>
            <a:xfrm>
              <a:off x="2536980" y="2723928"/>
              <a:ext cx="470423" cy="276595"/>
              <a:chOff x="2536980" y="2723928"/>
              <a:chExt cx="470423" cy="276595"/>
            </a:xfrm>
          </p:grpSpPr>
          <p:sp>
            <p:nvSpPr>
              <p:cNvPr id="596" name="Google Shape;596;p21"/>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597" name="Google Shape;597;p21"/>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598" name="Google Shape;598;p21"/>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599" name="Google Shape;599;p21"/>
            <p:cNvGrpSpPr/>
            <p:nvPr/>
          </p:nvGrpSpPr>
          <p:grpSpPr>
            <a:xfrm>
              <a:off x="2307546" y="2307551"/>
              <a:ext cx="929291" cy="1082976"/>
              <a:chOff x="2307546" y="2307551"/>
              <a:chExt cx="929291" cy="1082976"/>
            </a:xfrm>
          </p:grpSpPr>
          <p:sp>
            <p:nvSpPr>
              <p:cNvPr id="600" name="Google Shape;600;p21"/>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601" name="Google Shape;601;p21"/>
              <p:cNvGrpSpPr/>
              <p:nvPr/>
            </p:nvGrpSpPr>
            <p:grpSpPr>
              <a:xfrm>
                <a:off x="2362016" y="2746017"/>
                <a:ext cx="820351" cy="644510"/>
                <a:chOff x="2362016" y="2746017"/>
                <a:chExt cx="820351" cy="644510"/>
              </a:xfrm>
            </p:grpSpPr>
            <p:grpSp>
              <p:nvGrpSpPr>
                <p:cNvPr id="602" name="Google Shape;602;p21"/>
                <p:cNvGrpSpPr/>
                <p:nvPr/>
              </p:nvGrpSpPr>
              <p:grpSpPr>
                <a:xfrm>
                  <a:off x="2810981" y="2747665"/>
                  <a:ext cx="371386" cy="642862"/>
                  <a:chOff x="2810981" y="2747665"/>
                  <a:chExt cx="371386" cy="642862"/>
                </a:xfrm>
              </p:grpSpPr>
              <p:sp>
                <p:nvSpPr>
                  <p:cNvPr id="603" name="Google Shape;603;p21"/>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04" name="Google Shape;604;p21"/>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05" name="Google Shape;605;p21"/>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606" name="Google Shape;606;p21"/>
                <p:cNvGrpSpPr/>
                <p:nvPr/>
              </p:nvGrpSpPr>
              <p:grpSpPr>
                <a:xfrm>
                  <a:off x="2362016" y="2746017"/>
                  <a:ext cx="369735" cy="644510"/>
                  <a:chOff x="2362016" y="2746017"/>
                  <a:chExt cx="369735" cy="644510"/>
                </a:xfrm>
              </p:grpSpPr>
              <p:sp>
                <p:nvSpPr>
                  <p:cNvPr id="607" name="Google Shape;607;p21"/>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08" name="Google Shape;608;p21"/>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09" name="Google Shape;609;p21"/>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pic>
        <p:nvPicPr>
          <p:cNvPr id="610" name="Google Shape;610;p21"/>
          <p:cNvPicPr preferRelativeResize="0"/>
          <p:nvPr/>
        </p:nvPicPr>
        <p:blipFill rotWithShape="1">
          <a:blip r:embed="rId5">
            <a:alphaModFix amt="70000"/>
          </a:blip>
          <a:srcRect/>
          <a:stretch/>
        </p:blipFill>
        <p:spPr>
          <a:xfrm rot="-3551750">
            <a:off x="7052389" y="3329777"/>
            <a:ext cx="2142497" cy="2142497"/>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611" name="Google Shape;611;p21"/>
          <p:cNvSpPr/>
          <p:nvPr/>
        </p:nvSpPr>
        <p:spPr>
          <a:xfrm>
            <a:off x="5627554" y="1714500"/>
            <a:ext cx="4035140" cy="4035140"/>
          </a:xfrm>
          <a:prstGeom prst="ellipse">
            <a:avLst/>
          </a:prstGeom>
          <a:noFill/>
          <a:ln w="133350" cap="flat"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612" name="Google Shape;612;p21"/>
          <p:cNvSpPr txBox="1"/>
          <p:nvPr/>
        </p:nvSpPr>
        <p:spPr>
          <a:xfrm>
            <a:off x="46764" y="4662267"/>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E.04</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Google Shape;617;p22"/>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618" name="Google Shape;618;p22"/>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619" name="Google Shape;619;p22"/>
          <p:cNvSpPr txBox="1">
            <a:spLocks noGrp="1"/>
          </p:cNvSpPr>
          <p:nvPr>
            <p:ph type="body" idx="1"/>
          </p:nvPr>
        </p:nvSpPr>
        <p:spPr>
          <a:xfrm>
            <a:off x="489067" y="1161540"/>
            <a:ext cx="8215317" cy="3500717"/>
          </a:xfrm>
          <a:prstGeom prst="rect">
            <a:avLst/>
          </a:prstGeom>
          <a:noFill/>
          <a:ln>
            <a:noFill/>
          </a:ln>
        </p:spPr>
        <p:txBody>
          <a:bodyPr spcFirstLastPara="1" wrap="square" lIns="91425" tIns="91425" rIns="91425" bIns="91425" anchor="t" anchorCtr="0">
            <a:noAutofit/>
          </a:bodyPr>
          <a:lstStyle/>
          <a:p>
            <a:pPr marL="285753" lvl="0" indent="-285753" algn="l" rtl="0">
              <a:lnSpc>
                <a:spcPct val="100000"/>
              </a:lnSpc>
              <a:spcBef>
                <a:spcPts val="0"/>
              </a:spcBef>
              <a:spcAft>
                <a:spcPts val="0"/>
              </a:spcAft>
              <a:buSzPts val="1800"/>
              <a:buFont typeface="Wingdings" pitchFamily="2" charset="2"/>
              <a:buChar char="Ø"/>
            </a:pPr>
            <a:r>
              <a:rPr lang="it" sz="1401" dirty="0"/>
              <a:t>Dopo aver letto delle strategie per affrontare le sfide ambientali, come vi sentite di agire nella vostra vita?</a:t>
            </a:r>
            <a:endParaRPr dirty="0"/>
          </a:p>
          <a:p>
            <a:pPr marL="285753" lvl="0" indent="-285753" algn="l" rtl="0">
              <a:lnSpc>
                <a:spcPct val="100000"/>
              </a:lnSpc>
              <a:spcBef>
                <a:spcPts val="0"/>
              </a:spcBef>
              <a:spcAft>
                <a:spcPts val="0"/>
              </a:spcAft>
              <a:buSzPts val="1800"/>
              <a:buFont typeface="Wingdings" pitchFamily="2" charset="2"/>
              <a:buChar char="Ø"/>
            </a:pPr>
            <a:r>
              <a:rPr lang="it" sz="1401" dirty="0"/>
              <a:t>Avete osservato nella vostra comunità locale alcuni problemi ambientali che si ricollegano alle strategie menzionate nel testo?</a:t>
            </a:r>
            <a:endParaRPr dirty="0"/>
          </a:p>
          <a:p>
            <a:pPr marL="285753" lvl="0" indent="-285753" algn="l" rtl="0">
              <a:lnSpc>
                <a:spcPct val="100000"/>
              </a:lnSpc>
              <a:spcBef>
                <a:spcPts val="0"/>
              </a:spcBef>
              <a:spcAft>
                <a:spcPts val="0"/>
              </a:spcAft>
              <a:buSzPts val="1800"/>
              <a:buFont typeface="Wingdings" pitchFamily="2" charset="2"/>
              <a:buChar char="Ø"/>
            </a:pPr>
            <a:r>
              <a:rPr lang="it" sz="1401" dirty="0"/>
              <a:t>Riflettendo sulle vostre attività quotidiane, pensate di poter fare dei cambiamenti per contribuire a ridurre le emissioni di gas serra? Se sì, come?</a:t>
            </a:r>
            <a:endParaRPr dirty="0"/>
          </a:p>
          <a:p>
            <a:pPr marL="285753" lvl="0" indent="-285753" algn="l" rtl="0">
              <a:lnSpc>
                <a:spcPct val="100000"/>
              </a:lnSpc>
              <a:spcBef>
                <a:spcPts val="0"/>
              </a:spcBef>
              <a:spcAft>
                <a:spcPts val="0"/>
              </a:spcAft>
              <a:buSzPts val="1800"/>
              <a:buFont typeface="Wingdings" pitchFamily="2" charset="2"/>
              <a:buChar char="Ø"/>
            </a:pPr>
            <a:r>
              <a:rPr lang="it" sz="1401" dirty="0"/>
              <a:t>Quali misure pensate di poter adottare per sostenere la tutela della biodiversità nella vostra zona?</a:t>
            </a:r>
            <a:endParaRPr dirty="0"/>
          </a:p>
          <a:p>
            <a:pPr marL="285753" lvl="0" indent="-285753" algn="l" rtl="0">
              <a:lnSpc>
                <a:spcPct val="100000"/>
              </a:lnSpc>
              <a:spcBef>
                <a:spcPts val="0"/>
              </a:spcBef>
              <a:spcAft>
                <a:spcPts val="0"/>
              </a:spcAft>
              <a:buSzPts val="1800"/>
              <a:buFont typeface="Wingdings" pitchFamily="2" charset="2"/>
              <a:buChar char="Ø"/>
            </a:pPr>
            <a:r>
              <a:rPr lang="it" sz="1401" dirty="0"/>
              <a:t>Ci sono pratiche sostenibili legate alla conservazione dell'acqua che potreste adottare nella vostra routine quotidiana?</a:t>
            </a:r>
            <a:endParaRPr dirty="0"/>
          </a:p>
          <a:p>
            <a:pPr marL="285753" lvl="0" indent="-285753" algn="l" rtl="0">
              <a:lnSpc>
                <a:spcPct val="100000"/>
              </a:lnSpc>
              <a:spcBef>
                <a:spcPts val="0"/>
              </a:spcBef>
              <a:spcAft>
                <a:spcPts val="0"/>
              </a:spcAft>
              <a:buSzPts val="1800"/>
              <a:buFont typeface="Wingdings" pitchFamily="2" charset="2"/>
              <a:buChar char="Ø"/>
            </a:pPr>
            <a:r>
              <a:rPr lang="it" sz="1401" dirty="0"/>
              <a:t>Come pensate di poter contribuire personalmente alla riduzione dell'inquinamento nel vostro ambiente?</a:t>
            </a:r>
            <a:endParaRPr dirty="0"/>
          </a:p>
          <a:p>
            <a:pPr marL="285753" lvl="0" indent="-285753" algn="l" rtl="0">
              <a:lnSpc>
                <a:spcPct val="100000"/>
              </a:lnSpc>
              <a:spcBef>
                <a:spcPts val="0"/>
              </a:spcBef>
              <a:spcAft>
                <a:spcPts val="0"/>
              </a:spcAft>
              <a:buSzPts val="1800"/>
              <a:buFont typeface="Wingdings" pitchFamily="2" charset="2"/>
              <a:buChar char="Ø"/>
            </a:pPr>
            <a:r>
              <a:rPr lang="it" sz="1401" dirty="0"/>
              <a:t>Come pensa che le comunità possano essere messe in grado di partecipare ai processi decisionali in materia di ambiente?</a:t>
            </a:r>
            <a:endParaRPr dirty="0"/>
          </a:p>
          <a:p>
            <a:pPr marL="285753" lvl="0" indent="-285753" algn="l" rtl="0">
              <a:lnSpc>
                <a:spcPct val="100000"/>
              </a:lnSpc>
              <a:spcBef>
                <a:spcPts val="0"/>
              </a:spcBef>
              <a:spcAft>
                <a:spcPts val="0"/>
              </a:spcAft>
              <a:buSzPts val="1800"/>
              <a:buFont typeface="Wingdings" pitchFamily="2" charset="2"/>
              <a:buChar char="Ø"/>
            </a:pPr>
            <a:r>
              <a:rPr lang="it" sz="1401" dirty="0"/>
              <a:t>Riflettendo sull'obiettivo generale dell'attuazione di strategie ambientali, cosa vi spinge a contribuire a garantire condizioni ambientali favorevoli alla vita sulla Terra?</a:t>
            </a:r>
            <a:endParaRPr dirty="0"/>
          </a:p>
          <a:p>
            <a:pPr marL="285753" lvl="0" indent="-285753" algn="l" rtl="0">
              <a:lnSpc>
                <a:spcPct val="100000"/>
              </a:lnSpc>
              <a:spcBef>
                <a:spcPts val="0"/>
              </a:spcBef>
              <a:spcAft>
                <a:spcPts val="0"/>
              </a:spcAft>
              <a:buSzPts val="1800"/>
              <a:buFont typeface="Wingdings" pitchFamily="2" charset="2"/>
              <a:buChar char="Ø"/>
            </a:pPr>
            <a:r>
              <a:rPr lang="it" sz="1401" dirty="0"/>
              <a:t>Quali azioni specifiche pensate di poter intraprendere per ridurre la vostra impronta ambientale e contribuire a mantenere condizioni ambientali favorevoli alla vita?</a:t>
            </a:r>
            <a:endParaRPr dirty="0"/>
          </a:p>
        </p:txBody>
      </p:sp>
      <p:sp>
        <p:nvSpPr>
          <p:cNvPr id="620" name="Google Shape;620;p22"/>
          <p:cNvSpPr txBox="1">
            <a:spLocks noGrp="1"/>
          </p:cNvSpPr>
          <p:nvPr>
            <p:ph type="body" idx="2"/>
          </p:nvPr>
        </p:nvSpPr>
        <p:spPr>
          <a:xfrm>
            <a:off x="1315113" y="353755"/>
            <a:ext cx="7335253"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a:solidFill>
                  <a:srgbClr val="FF9933"/>
                </a:solidFill>
              </a:rPr>
              <a:t>Esercizio: </a:t>
            </a:r>
            <a:r>
              <a:rPr lang="it" sz="1600" b="0">
                <a:solidFill>
                  <a:srgbClr val="777777"/>
                </a:solidFill>
              </a:rPr>
              <a:t>(continuazione della diapositiva precedente)</a:t>
            </a:r>
            <a:endParaRPr/>
          </a:p>
        </p:txBody>
      </p:sp>
      <p:sp>
        <p:nvSpPr>
          <p:cNvPr id="621" name="Google Shape;621;p22"/>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622" name="Google Shape;622;p22"/>
          <p:cNvGrpSpPr/>
          <p:nvPr/>
        </p:nvGrpSpPr>
        <p:grpSpPr>
          <a:xfrm>
            <a:off x="318019" y="253387"/>
            <a:ext cx="692809" cy="808420"/>
            <a:chOff x="2307546" y="2307551"/>
            <a:chExt cx="929291" cy="1082976"/>
          </a:xfrm>
        </p:grpSpPr>
        <p:grpSp>
          <p:nvGrpSpPr>
            <p:cNvPr id="623" name="Google Shape;623;p22"/>
            <p:cNvGrpSpPr/>
            <p:nvPr/>
          </p:nvGrpSpPr>
          <p:grpSpPr>
            <a:xfrm>
              <a:off x="2536980" y="2723928"/>
              <a:ext cx="470423" cy="276595"/>
              <a:chOff x="2536980" y="2723928"/>
              <a:chExt cx="470423" cy="276595"/>
            </a:xfrm>
          </p:grpSpPr>
          <p:sp>
            <p:nvSpPr>
              <p:cNvPr id="624" name="Google Shape;624;p2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25" name="Google Shape;625;p2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626" name="Google Shape;626;p2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627" name="Google Shape;627;p22"/>
            <p:cNvGrpSpPr/>
            <p:nvPr/>
          </p:nvGrpSpPr>
          <p:grpSpPr>
            <a:xfrm>
              <a:off x="2307546" y="2307551"/>
              <a:ext cx="929291" cy="1082976"/>
              <a:chOff x="2307546" y="2307551"/>
              <a:chExt cx="929291" cy="1082976"/>
            </a:xfrm>
          </p:grpSpPr>
          <p:sp>
            <p:nvSpPr>
              <p:cNvPr id="628" name="Google Shape;628;p2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629" name="Google Shape;629;p22"/>
              <p:cNvGrpSpPr/>
              <p:nvPr/>
            </p:nvGrpSpPr>
            <p:grpSpPr>
              <a:xfrm>
                <a:off x="2362016" y="2746017"/>
                <a:ext cx="820351" cy="644510"/>
                <a:chOff x="2362016" y="2746017"/>
                <a:chExt cx="820351" cy="644510"/>
              </a:xfrm>
            </p:grpSpPr>
            <p:grpSp>
              <p:nvGrpSpPr>
                <p:cNvPr id="630" name="Google Shape;630;p22"/>
                <p:cNvGrpSpPr/>
                <p:nvPr/>
              </p:nvGrpSpPr>
              <p:grpSpPr>
                <a:xfrm>
                  <a:off x="2810981" y="2747665"/>
                  <a:ext cx="371386" cy="642862"/>
                  <a:chOff x="2810981" y="2747665"/>
                  <a:chExt cx="371386" cy="642862"/>
                </a:xfrm>
              </p:grpSpPr>
              <p:sp>
                <p:nvSpPr>
                  <p:cNvPr id="631" name="Google Shape;631;p2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32" name="Google Shape;632;p2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33" name="Google Shape;633;p2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634" name="Google Shape;634;p22"/>
                <p:cNvGrpSpPr/>
                <p:nvPr/>
              </p:nvGrpSpPr>
              <p:grpSpPr>
                <a:xfrm>
                  <a:off x="2362016" y="2746017"/>
                  <a:ext cx="369735" cy="644510"/>
                  <a:chOff x="2362016" y="2746017"/>
                  <a:chExt cx="369735" cy="644510"/>
                </a:xfrm>
              </p:grpSpPr>
              <p:sp>
                <p:nvSpPr>
                  <p:cNvPr id="635" name="Google Shape;635;p2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36" name="Google Shape;636;p2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37" name="Google Shape;637;p2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638" name="Google Shape;638;p22"/>
          <p:cNvSpPr txBox="1"/>
          <p:nvPr/>
        </p:nvSpPr>
        <p:spPr>
          <a:xfrm>
            <a:off x="20681" y="4686371"/>
            <a:ext cx="1018853" cy="685250"/>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E.04</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1" name="Google Shape;131;p62"/>
          <p:cNvPicPr preferRelativeResize="0">
            <a:picLocks noGrp="1"/>
          </p:cNvPicPr>
          <p:nvPr>
            <p:ph type="pic" idx="2"/>
          </p:nvPr>
        </p:nvPicPr>
        <p:blipFill rotWithShape="1">
          <a:blip r:embed="rId3">
            <a:alphaModFix/>
          </a:blip>
          <a:srcRect/>
          <a:stretch/>
        </p:blipFill>
        <p:spPr>
          <a:xfrm>
            <a:off x="2767975" y="1049554"/>
            <a:ext cx="1740540" cy="1447151"/>
          </a:xfrm>
          <a:prstGeom prst="rect">
            <a:avLst/>
          </a:prstGeom>
          <a:solidFill>
            <a:srgbClr val="F2F2F2"/>
          </a:solidFill>
          <a:ln>
            <a:noFill/>
          </a:ln>
        </p:spPr>
      </p:pic>
      <p:sp>
        <p:nvSpPr>
          <p:cNvPr id="132" name="Google Shape;132;p62"/>
          <p:cNvSpPr txBox="1">
            <a:spLocks noGrp="1"/>
          </p:cNvSpPr>
          <p:nvPr>
            <p:ph type="body" idx="1"/>
          </p:nvPr>
        </p:nvSpPr>
        <p:spPr>
          <a:xfrm rot="-5400000">
            <a:off x="-825301" y="3301680"/>
            <a:ext cx="2595387" cy="64975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a:solidFill>
                  <a:srgbClr val="FF9933"/>
                </a:solidFill>
              </a:rPr>
              <a:t>CONTENUTI</a:t>
            </a:r>
            <a:endParaRPr/>
          </a:p>
        </p:txBody>
      </p:sp>
      <p:sp>
        <p:nvSpPr>
          <p:cNvPr id="133" name="Google Shape;133;p62"/>
          <p:cNvSpPr txBox="1">
            <a:spLocks noGrp="1"/>
          </p:cNvSpPr>
          <p:nvPr>
            <p:ph type="body" idx="6"/>
          </p:nvPr>
        </p:nvSpPr>
        <p:spPr>
          <a:xfrm>
            <a:off x="1269137" y="2152128"/>
            <a:ext cx="2038377" cy="1063076"/>
          </a:xfrm>
          <a:prstGeom prst="rect">
            <a:avLst/>
          </a:prstGeom>
          <a:noFill/>
          <a:ln>
            <a:noFill/>
          </a:ln>
        </p:spPr>
        <p:txBody>
          <a:bodyPr spcFirstLastPara="1" wrap="square" lIns="91425" tIns="91425" rIns="91425" bIns="91425" anchor="t" anchorCtr="0">
            <a:noAutofit/>
          </a:bodyPr>
          <a:lstStyle/>
          <a:p>
            <a:pPr marL="0" lvl="0" indent="0" algn="l" rtl="0">
              <a:lnSpc>
                <a:spcPct val="91000"/>
              </a:lnSpc>
              <a:spcBef>
                <a:spcPts val="0"/>
              </a:spcBef>
              <a:spcAft>
                <a:spcPts val="0"/>
              </a:spcAft>
              <a:buSzPts val="1800"/>
              <a:buNone/>
            </a:pPr>
            <a:r>
              <a:rPr lang="it" sz="1400" dirty="0"/>
              <a:t>Comprendere </a:t>
            </a:r>
            <a:br>
              <a:rPr lang="it" sz="1400" dirty="0"/>
            </a:br>
            <a:r>
              <a:rPr lang="it" sz="1400" dirty="0"/>
              <a:t>la sostenibilità</a:t>
            </a:r>
            <a:endParaRPr dirty="0"/>
          </a:p>
          <a:p>
            <a:pPr marL="0" lvl="0" indent="0" algn="l" rtl="0">
              <a:lnSpc>
                <a:spcPct val="91000"/>
              </a:lnSpc>
              <a:spcBef>
                <a:spcPts val="0"/>
              </a:spcBef>
              <a:spcAft>
                <a:spcPts val="0"/>
              </a:spcAft>
              <a:buSzPts val="1800"/>
              <a:buNone/>
            </a:pPr>
            <a:endParaRPr sz="2000" dirty="0"/>
          </a:p>
        </p:txBody>
      </p:sp>
      <p:sp>
        <p:nvSpPr>
          <p:cNvPr id="134" name="Google Shape;134;p62"/>
          <p:cNvSpPr txBox="1">
            <a:spLocks noGrp="1"/>
          </p:cNvSpPr>
          <p:nvPr>
            <p:ph type="body" idx="7"/>
          </p:nvPr>
        </p:nvSpPr>
        <p:spPr>
          <a:xfrm>
            <a:off x="3178943" y="139325"/>
            <a:ext cx="1573141" cy="473890"/>
          </a:xfrm>
          <a:prstGeom prst="rect">
            <a:avLst/>
          </a:prstGeom>
          <a:noFill/>
          <a:ln>
            <a:noFill/>
          </a:ln>
        </p:spPr>
        <p:txBody>
          <a:bodyPr spcFirstLastPara="1" wrap="square" lIns="91425" tIns="91425" rIns="91425" bIns="91425" anchor="t" anchorCtr="0">
            <a:noAutofit/>
          </a:bodyPr>
          <a:lstStyle/>
          <a:p>
            <a:pPr marL="0" lvl="0" indent="0" algn="l" rtl="0">
              <a:lnSpc>
                <a:spcPct val="91000"/>
              </a:lnSpc>
              <a:spcBef>
                <a:spcPts val="0"/>
              </a:spcBef>
              <a:spcAft>
                <a:spcPts val="0"/>
              </a:spcAft>
              <a:buSzPts val="1800"/>
              <a:buNone/>
            </a:pPr>
            <a:r>
              <a:rPr lang="it" sz="1400"/>
              <a:t>Turismo oggi</a:t>
            </a:r>
            <a:endParaRPr/>
          </a:p>
          <a:p>
            <a:pPr marL="0" lvl="0" indent="0" algn="l" rtl="0">
              <a:lnSpc>
                <a:spcPct val="91000"/>
              </a:lnSpc>
              <a:spcBef>
                <a:spcPts val="0"/>
              </a:spcBef>
              <a:spcAft>
                <a:spcPts val="0"/>
              </a:spcAft>
              <a:buSzPts val="1800"/>
              <a:buNone/>
            </a:pPr>
            <a:endParaRPr sz="2000"/>
          </a:p>
        </p:txBody>
      </p:sp>
      <p:sp>
        <p:nvSpPr>
          <p:cNvPr id="135" name="Google Shape;135;p62"/>
          <p:cNvSpPr txBox="1">
            <a:spLocks noGrp="1"/>
          </p:cNvSpPr>
          <p:nvPr>
            <p:ph type="body" idx="9"/>
          </p:nvPr>
        </p:nvSpPr>
        <p:spPr>
          <a:xfrm>
            <a:off x="5190374" y="1659600"/>
            <a:ext cx="1573141" cy="473890"/>
          </a:xfrm>
          <a:prstGeom prst="rect">
            <a:avLst/>
          </a:prstGeom>
          <a:noFill/>
          <a:ln>
            <a:noFill/>
          </a:ln>
        </p:spPr>
        <p:txBody>
          <a:bodyPr spcFirstLastPara="1" wrap="square" lIns="91425" tIns="91425" rIns="91425" bIns="91425" anchor="t" anchorCtr="0">
            <a:noAutofit/>
          </a:bodyPr>
          <a:lstStyle/>
          <a:p>
            <a:pPr marL="0" lvl="0" indent="0" algn="l" rtl="0">
              <a:lnSpc>
                <a:spcPct val="91000"/>
              </a:lnSpc>
              <a:spcBef>
                <a:spcPts val="0"/>
              </a:spcBef>
              <a:spcAft>
                <a:spcPts val="0"/>
              </a:spcAft>
              <a:buSzPts val="1800"/>
              <a:buNone/>
            </a:pPr>
            <a:r>
              <a:rPr lang="it" sz="1400"/>
              <a:t>Turismo sostenibile</a:t>
            </a:r>
            <a:endParaRPr/>
          </a:p>
        </p:txBody>
      </p:sp>
      <p:sp>
        <p:nvSpPr>
          <p:cNvPr id="136" name="Google Shape;136;p62"/>
          <p:cNvSpPr txBox="1">
            <a:spLocks noGrp="1"/>
          </p:cNvSpPr>
          <p:nvPr>
            <p:ph type="body" idx="15"/>
          </p:nvPr>
        </p:nvSpPr>
        <p:spPr>
          <a:xfrm>
            <a:off x="7269486" y="101601"/>
            <a:ext cx="1573141" cy="473890"/>
          </a:xfrm>
          <a:prstGeom prst="rect">
            <a:avLst/>
          </a:prstGeom>
          <a:noFill/>
          <a:ln>
            <a:noFill/>
          </a:ln>
        </p:spPr>
        <p:txBody>
          <a:bodyPr spcFirstLastPara="1" wrap="square" lIns="91425" tIns="91425" rIns="91425" bIns="91425" anchor="t" anchorCtr="0">
            <a:noAutofit/>
          </a:bodyPr>
          <a:lstStyle/>
          <a:p>
            <a:pPr marL="0" lvl="0" indent="0" algn="l" rtl="0">
              <a:lnSpc>
                <a:spcPct val="96000"/>
              </a:lnSpc>
              <a:spcBef>
                <a:spcPts val="0"/>
              </a:spcBef>
              <a:spcAft>
                <a:spcPts val="0"/>
              </a:spcAft>
              <a:buSzPts val="1800"/>
              <a:buNone/>
            </a:pPr>
            <a:r>
              <a:rPr lang="it" sz="1400"/>
              <a:t>Ecoturismo</a:t>
            </a:r>
            <a:endParaRPr/>
          </a:p>
          <a:p>
            <a:pPr marL="0" lvl="0" indent="0" algn="l" rtl="0">
              <a:lnSpc>
                <a:spcPct val="96000"/>
              </a:lnSpc>
              <a:spcBef>
                <a:spcPts val="0"/>
              </a:spcBef>
              <a:spcAft>
                <a:spcPts val="0"/>
              </a:spcAft>
              <a:buSzPts val="1800"/>
              <a:buNone/>
            </a:pPr>
            <a:endParaRPr/>
          </a:p>
        </p:txBody>
      </p:sp>
      <p:sp>
        <p:nvSpPr>
          <p:cNvPr id="137" name="Google Shape;137;p62"/>
          <p:cNvSpPr txBox="1"/>
          <p:nvPr/>
        </p:nvSpPr>
        <p:spPr>
          <a:xfrm>
            <a:off x="1281824" y="2638575"/>
            <a:ext cx="1238700" cy="443100"/>
          </a:xfrm>
          <a:prstGeom prst="rect">
            <a:avLst/>
          </a:prstGeom>
          <a:noFill/>
          <a:ln>
            <a:noFill/>
          </a:ln>
        </p:spPr>
        <p:txBody>
          <a:bodyPr spcFirstLastPara="1" wrap="square" lIns="91425" tIns="91425" rIns="91425" bIns="91425" anchor="t" anchorCtr="0">
            <a:noAutofit/>
          </a:bodyPr>
          <a:lstStyle/>
          <a:p>
            <a:pPr marL="0" marR="0" lvl="0" indent="0" algn="l" rtl="0">
              <a:lnSpc>
                <a:spcPct val="137142"/>
              </a:lnSpc>
              <a:spcBef>
                <a:spcPts val="0"/>
              </a:spcBef>
              <a:spcAft>
                <a:spcPts val="0"/>
              </a:spcAft>
              <a:buNone/>
            </a:pPr>
            <a:r>
              <a:rPr lang="it" sz="1401" b="0" i="0" u="none" strike="noStrike" cap="none">
                <a:solidFill>
                  <a:schemeClr val="lt1"/>
                </a:solidFill>
                <a:latin typeface="Calibri"/>
                <a:ea typeface="Calibri"/>
                <a:cs typeface="Calibri"/>
                <a:sym typeface="Calibri"/>
              </a:rPr>
              <a:t>Pagina 4 </a:t>
            </a:r>
            <a:endParaRPr sz="1401" b="0" i="0" u="none" strike="noStrike" cap="none">
              <a:solidFill>
                <a:srgbClr val="000000"/>
              </a:solidFill>
              <a:latin typeface="Arial"/>
              <a:ea typeface="Arial"/>
              <a:cs typeface="Arial"/>
              <a:sym typeface="Arial"/>
            </a:endParaRPr>
          </a:p>
        </p:txBody>
      </p:sp>
      <p:sp>
        <p:nvSpPr>
          <p:cNvPr id="138" name="Google Shape;138;p62"/>
          <p:cNvSpPr txBox="1"/>
          <p:nvPr/>
        </p:nvSpPr>
        <p:spPr>
          <a:xfrm>
            <a:off x="3200226" y="432400"/>
            <a:ext cx="972300" cy="389100"/>
          </a:xfrm>
          <a:prstGeom prst="rect">
            <a:avLst/>
          </a:prstGeom>
          <a:noFill/>
          <a:ln>
            <a:noFill/>
          </a:ln>
        </p:spPr>
        <p:txBody>
          <a:bodyPr spcFirstLastPara="1" wrap="square" lIns="91425" tIns="91425" rIns="91425" bIns="91425" anchor="t" anchorCtr="0">
            <a:noAutofit/>
          </a:bodyPr>
          <a:lstStyle/>
          <a:p>
            <a:pPr marL="0" marR="0" lvl="0" indent="0" algn="l" rtl="0">
              <a:lnSpc>
                <a:spcPct val="137142"/>
              </a:lnSpc>
              <a:spcBef>
                <a:spcPts val="0"/>
              </a:spcBef>
              <a:spcAft>
                <a:spcPts val="0"/>
              </a:spcAft>
              <a:buNone/>
            </a:pPr>
            <a:r>
              <a:rPr lang="it" sz="1401" b="0" i="0" u="none" strike="noStrike" cap="none">
                <a:solidFill>
                  <a:schemeClr val="lt1"/>
                </a:solidFill>
                <a:latin typeface="Calibri"/>
                <a:ea typeface="Calibri"/>
                <a:cs typeface="Calibri"/>
                <a:sym typeface="Calibri"/>
              </a:rPr>
              <a:t>Pagina 22</a:t>
            </a:r>
            <a:endParaRPr sz="1401" b="0" i="0" u="none" strike="noStrike" cap="none">
              <a:solidFill>
                <a:srgbClr val="000000"/>
              </a:solidFill>
              <a:latin typeface="Arial"/>
              <a:ea typeface="Arial"/>
              <a:cs typeface="Arial"/>
              <a:sym typeface="Arial"/>
            </a:endParaRPr>
          </a:p>
        </p:txBody>
      </p:sp>
      <p:sp>
        <p:nvSpPr>
          <p:cNvPr id="139" name="Google Shape;139;p62"/>
          <p:cNvSpPr txBox="1"/>
          <p:nvPr/>
        </p:nvSpPr>
        <p:spPr>
          <a:xfrm>
            <a:off x="7447126" y="471675"/>
            <a:ext cx="915172" cy="526441"/>
          </a:xfrm>
          <a:prstGeom prst="rect">
            <a:avLst/>
          </a:prstGeom>
          <a:noFill/>
          <a:ln>
            <a:noFill/>
          </a:ln>
        </p:spPr>
        <p:txBody>
          <a:bodyPr spcFirstLastPara="1" wrap="square" lIns="91425" tIns="91425" rIns="91425" bIns="91425" anchor="t" anchorCtr="0">
            <a:noAutofit/>
          </a:bodyPr>
          <a:lstStyle/>
          <a:p>
            <a:pPr marL="0" marR="0" lvl="0" indent="0" algn="l" rtl="0">
              <a:lnSpc>
                <a:spcPct val="137142"/>
              </a:lnSpc>
              <a:spcBef>
                <a:spcPts val="0"/>
              </a:spcBef>
              <a:spcAft>
                <a:spcPts val="0"/>
              </a:spcAft>
              <a:buNone/>
            </a:pPr>
            <a:r>
              <a:rPr lang="it" sz="1401" b="0" i="0" u="none" strike="noStrike" cap="none">
                <a:solidFill>
                  <a:schemeClr val="lt1"/>
                </a:solidFill>
                <a:latin typeface="Calibri"/>
                <a:ea typeface="Calibri"/>
                <a:cs typeface="Calibri"/>
                <a:sym typeface="Calibri"/>
              </a:rPr>
              <a:t>Pagina 47 </a:t>
            </a:r>
            <a:endParaRPr sz="1401" b="0" i="0" u="none" strike="noStrike" cap="none">
              <a:solidFill>
                <a:srgbClr val="000000"/>
              </a:solidFill>
              <a:latin typeface="Arial"/>
              <a:ea typeface="Arial"/>
              <a:cs typeface="Arial"/>
              <a:sym typeface="Arial"/>
            </a:endParaRPr>
          </a:p>
        </p:txBody>
      </p:sp>
      <p:sp>
        <p:nvSpPr>
          <p:cNvPr id="140" name="Google Shape;140;p62"/>
          <p:cNvSpPr txBox="1"/>
          <p:nvPr/>
        </p:nvSpPr>
        <p:spPr>
          <a:xfrm>
            <a:off x="834254" y="2122457"/>
            <a:ext cx="545678" cy="584268"/>
          </a:xfrm>
          <a:prstGeom prst="rect">
            <a:avLst/>
          </a:prstGeom>
          <a:noFill/>
          <a:ln>
            <a:noFill/>
          </a:ln>
        </p:spPr>
        <p:txBody>
          <a:bodyPr spcFirstLastPara="1" wrap="square" lIns="91425" tIns="91425" rIns="91425" bIns="91425" anchor="t" anchorCtr="0">
            <a:noAutofit/>
          </a:bodyPr>
          <a:lstStyle/>
          <a:p>
            <a:pPr marL="0" marR="0" lvl="0" indent="0" algn="l" rtl="0">
              <a:lnSpc>
                <a:spcPct val="87272"/>
              </a:lnSpc>
              <a:spcBef>
                <a:spcPts val="0"/>
              </a:spcBef>
              <a:spcAft>
                <a:spcPts val="0"/>
              </a:spcAft>
              <a:buNone/>
            </a:pPr>
            <a:r>
              <a:rPr lang="it" sz="2201" b="1" i="0" u="none" strike="noStrike" cap="none">
                <a:solidFill>
                  <a:schemeClr val="lt1"/>
                </a:solidFill>
                <a:latin typeface="Calibri"/>
                <a:ea typeface="Calibri"/>
                <a:cs typeface="Calibri"/>
                <a:sym typeface="Calibri"/>
              </a:rPr>
              <a:t>1A</a:t>
            </a:r>
            <a:endParaRPr sz="1401" b="0" i="0" u="none" strike="noStrike" cap="none">
              <a:solidFill>
                <a:srgbClr val="000000"/>
              </a:solidFill>
              <a:latin typeface="Arial"/>
              <a:ea typeface="Arial"/>
              <a:cs typeface="Arial"/>
              <a:sym typeface="Arial"/>
            </a:endParaRPr>
          </a:p>
        </p:txBody>
      </p:sp>
      <p:cxnSp>
        <p:nvCxnSpPr>
          <p:cNvPr id="141" name="Google Shape;141;p62"/>
          <p:cNvCxnSpPr/>
          <p:nvPr/>
        </p:nvCxnSpPr>
        <p:spPr>
          <a:xfrm>
            <a:off x="1281826" y="2175524"/>
            <a:ext cx="0" cy="504000"/>
          </a:xfrm>
          <a:prstGeom prst="straightConnector1">
            <a:avLst/>
          </a:prstGeom>
          <a:noFill/>
          <a:ln w="19050" cap="flat" cmpd="sng">
            <a:solidFill>
              <a:schemeClr val="lt1"/>
            </a:solidFill>
            <a:prstDash val="solid"/>
            <a:round/>
            <a:headEnd type="none" w="sm" len="sm"/>
            <a:tailEnd type="none" w="sm" len="sm"/>
          </a:ln>
        </p:spPr>
      </p:cxnSp>
      <p:sp>
        <p:nvSpPr>
          <p:cNvPr id="142" name="Google Shape;142;p62"/>
          <p:cNvSpPr txBox="1"/>
          <p:nvPr/>
        </p:nvSpPr>
        <p:spPr>
          <a:xfrm>
            <a:off x="2771355" y="80751"/>
            <a:ext cx="492546" cy="1063076"/>
          </a:xfrm>
          <a:prstGeom prst="rect">
            <a:avLst/>
          </a:prstGeom>
          <a:noFill/>
          <a:ln>
            <a:noFill/>
          </a:ln>
        </p:spPr>
        <p:txBody>
          <a:bodyPr spcFirstLastPara="1" wrap="square" lIns="91425" tIns="91425" rIns="91425" bIns="91425" anchor="t" anchorCtr="0">
            <a:noAutofit/>
          </a:bodyPr>
          <a:lstStyle/>
          <a:p>
            <a:pPr marL="0" marR="0" lvl="0" indent="0" algn="l" rtl="0">
              <a:lnSpc>
                <a:spcPct val="87272"/>
              </a:lnSpc>
              <a:spcBef>
                <a:spcPts val="0"/>
              </a:spcBef>
              <a:spcAft>
                <a:spcPts val="0"/>
              </a:spcAft>
              <a:buNone/>
            </a:pPr>
            <a:r>
              <a:rPr lang="it" sz="2201" b="1" i="0" u="none" strike="noStrike" cap="none">
                <a:solidFill>
                  <a:schemeClr val="lt1"/>
                </a:solidFill>
                <a:latin typeface="Calibri"/>
                <a:ea typeface="Calibri"/>
                <a:cs typeface="Calibri"/>
                <a:sym typeface="Calibri"/>
              </a:rPr>
              <a:t>1B</a:t>
            </a:r>
            <a:endParaRPr sz="1401" b="0" i="0" u="none" strike="noStrike" cap="none">
              <a:solidFill>
                <a:srgbClr val="000000"/>
              </a:solidFill>
              <a:latin typeface="Arial"/>
              <a:ea typeface="Arial"/>
              <a:cs typeface="Arial"/>
              <a:sym typeface="Arial"/>
            </a:endParaRPr>
          </a:p>
        </p:txBody>
      </p:sp>
      <p:cxnSp>
        <p:nvCxnSpPr>
          <p:cNvPr id="143" name="Google Shape;143;p62"/>
          <p:cNvCxnSpPr/>
          <p:nvPr/>
        </p:nvCxnSpPr>
        <p:spPr>
          <a:xfrm>
            <a:off x="3213100" y="107951"/>
            <a:ext cx="0" cy="504000"/>
          </a:xfrm>
          <a:prstGeom prst="straightConnector1">
            <a:avLst/>
          </a:prstGeom>
          <a:noFill/>
          <a:ln w="19050" cap="flat" cmpd="sng">
            <a:solidFill>
              <a:schemeClr val="lt1"/>
            </a:solidFill>
            <a:prstDash val="solid"/>
            <a:round/>
            <a:headEnd type="none" w="sm" len="sm"/>
            <a:tailEnd type="none" w="sm" len="sm"/>
          </a:ln>
        </p:spPr>
      </p:cxnSp>
      <p:sp>
        <p:nvSpPr>
          <p:cNvPr id="144" name="Google Shape;144;p62"/>
          <p:cNvSpPr txBox="1"/>
          <p:nvPr/>
        </p:nvSpPr>
        <p:spPr>
          <a:xfrm>
            <a:off x="4775574" y="1687844"/>
            <a:ext cx="492546" cy="1063076"/>
          </a:xfrm>
          <a:prstGeom prst="rect">
            <a:avLst/>
          </a:prstGeom>
          <a:noFill/>
          <a:ln>
            <a:noFill/>
          </a:ln>
        </p:spPr>
        <p:txBody>
          <a:bodyPr spcFirstLastPara="1" wrap="square" lIns="91425" tIns="91425" rIns="91425" bIns="91425" anchor="t" anchorCtr="0">
            <a:noAutofit/>
          </a:bodyPr>
          <a:lstStyle/>
          <a:p>
            <a:pPr marL="0" marR="0" lvl="0" indent="0" algn="l" rtl="0">
              <a:lnSpc>
                <a:spcPct val="87272"/>
              </a:lnSpc>
              <a:spcBef>
                <a:spcPts val="0"/>
              </a:spcBef>
              <a:spcAft>
                <a:spcPts val="0"/>
              </a:spcAft>
              <a:buNone/>
            </a:pPr>
            <a:r>
              <a:rPr lang="it" sz="2201" b="1" i="0" u="none" strike="noStrike" cap="none">
                <a:solidFill>
                  <a:schemeClr val="lt1"/>
                </a:solidFill>
                <a:latin typeface="Calibri"/>
                <a:ea typeface="Calibri"/>
                <a:cs typeface="Calibri"/>
                <a:sym typeface="Calibri"/>
              </a:rPr>
              <a:t>1C</a:t>
            </a:r>
            <a:endParaRPr sz="1401" b="0" i="0" u="none" strike="noStrike" cap="none">
              <a:solidFill>
                <a:srgbClr val="000000"/>
              </a:solidFill>
              <a:latin typeface="Arial"/>
              <a:ea typeface="Arial"/>
              <a:cs typeface="Arial"/>
              <a:sym typeface="Arial"/>
            </a:endParaRPr>
          </a:p>
        </p:txBody>
      </p:sp>
      <p:cxnSp>
        <p:nvCxnSpPr>
          <p:cNvPr id="145" name="Google Shape;145;p62"/>
          <p:cNvCxnSpPr/>
          <p:nvPr/>
        </p:nvCxnSpPr>
        <p:spPr>
          <a:xfrm>
            <a:off x="5210969" y="1715044"/>
            <a:ext cx="0" cy="504000"/>
          </a:xfrm>
          <a:prstGeom prst="straightConnector1">
            <a:avLst/>
          </a:prstGeom>
          <a:noFill/>
          <a:ln w="19050" cap="flat" cmpd="sng">
            <a:solidFill>
              <a:schemeClr val="lt1"/>
            </a:solidFill>
            <a:prstDash val="solid"/>
            <a:round/>
            <a:headEnd type="none" w="sm" len="sm"/>
            <a:tailEnd type="none" w="sm" len="sm"/>
          </a:ln>
        </p:spPr>
      </p:cxnSp>
      <p:sp>
        <p:nvSpPr>
          <p:cNvPr id="146" name="Google Shape;146;p62"/>
          <p:cNvSpPr txBox="1"/>
          <p:nvPr/>
        </p:nvSpPr>
        <p:spPr>
          <a:xfrm>
            <a:off x="5218302" y="2153075"/>
            <a:ext cx="972300" cy="526500"/>
          </a:xfrm>
          <a:prstGeom prst="rect">
            <a:avLst/>
          </a:prstGeom>
          <a:noFill/>
          <a:ln>
            <a:noFill/>
          </a:ln>
        </p:spPr>
        <p:txBody>
          <a:bodyPr spcFirstLastPara="1" wrap="square" lIns="91425" tIns="91425" rIns="91425" bIns="91425" anchor="t" anchorCtr="0">
            <a:noAutofit/>
          </a:bodyPr>
          <a:lstStyle/>
          <a:p>
            <a:pPr marL="0" marR="0" lvl="0" indent="0" algn="l" rtl="0">
              <a:lnSpc>
                <a:spcPct val="137142"/>
              </a:lnSpc>
              <a:spcBef>
                <a:spcPts val="0"/>
              </a:spcBef>
              <a:spcAft>
                <a:spcPts val="0"/>
              </a:spcAft>
              <a:buNone/>
            </a:pPr>
            <a:r>
              <a:rPr lang="it" sz="1401" b="0" i="0" u="none" strike="noStrike" cap="none">
                <a:solidFill>
                  <a:schemeClr val="lt1"/>
                </a:solidFill>
                <a:latin typeface="Calibri"/>
                <a:ea typeface="Calibri"/>
                <a:cs typeface="Calibri"/>
                <a:sym typeface="Calibri"/>
              </a:rPr>
              <a:t>Pagina 37 </a:t>
            </a:r>
            <a:endParaRPr sz="1401" b="0" i="0" u="none" strike="noStrike" cap="none">
              <a:solidFill>
                <a:srgbClr val="000000"/>
              </a:solidFill>
              <a:latin typeface="Arial"/>
              <a:ea typeface="Arial"/>
              <a:cs typeface="Arial"/>
              <a:sym typeface="Arial"/>
            </a:endParaRPr>
          </a:p>
        </p:txBody>
      </p:sp>
      <p:sp>
        <p:nvSpPr>
          <p:cNvPr id="147" name="Google Shape;147;p62"/>
          <p:cNvSpPr txBox="1"/>
          <p:nvPr/>
        </p:nvSpPr>
        <p:spPr>
          <a:xfrm>
            <a:off x="6861230" y="120212"/>
            <a:ext cx="560107" cy="384588"/>
          </a:xfrm>
          <a:prstGeom prst="rect">
            <a:avLst/>
          </a:prstGeom>
          <a:noFill/>
          <a:ln>
            <a:noFill/>
          </a:ln>
        </p:spPr>
        <p:txBody>
          <a:bodyPr spcFirstLastPara="1" wrap="square" lIns="91425" tIns="91425" rIns="91425" bIns="91425" anchor="t" anchorCtr="0">
            <a:noAutofit/>
          </a:bodyPr>
          <a:lstStyle/>
          <a:p>
            <a:pPr marL="0" marR="0" lvl="0" indent="0" algn="l" rtl="0">
              <a:lnSpc>
                <a:spcPct val="87272"/>
              </a:lnSpc>
              <a:spcBef>
                <a:spcPts val="0"/>
              </a:spcBef>
              <a:spcAft>
                <a:spcPts val="0"/>
              </a:spcAft>
              <a:buNone/>
            </a:pPr>
            <a:r>
              <a:rPr lang="it" sz="2201" b="1" i="0" u="none" strike="noStrike" cap="none">
                <a:solidFill>
                  <a:schemeClr val="lt1"/>
                </a:solidFill>
                <a:latin typeface="Calibri"/>
                <a:ea typeface="Calibri"/>
                <a:cs typeface="Calibri"/>
                <a:sym typeface="Calibri"/>
              </a:rPr>
              <a:t>1D</a:t>
            </a:r>
            <a:endParaRPr sz="1401" b="0" i="0" u="none" strike="noStrike" cap="none">
              <a:solidFill>
                <a:srgbClr val="000000"/>
              </a:solidFill>
              <a:latin typeface="Arial"/>
              <a:ea typeface="Arial"/>
              <a:cs typeface="Arial"/>
              <a:sym typeface="Arial"/>
            </a:endParaRPr>
          </a:p>
        </p:txBody>
      </p:sp>
      <p:cxnSp>
        <p:nvCxnSpPr>
          <p:cNvPr id="148" name="Google Shape;148;p62"/>
          <p:cNvCxnSpPr/>
          <p:nvPr/>
        </p:nvCxnSpPr>
        <p:spPr>
          <a:xfrm>
            <a:off x="7302976" y="147410"/>
            <a:ext cx="0" cy="504000"/>
          </a:xfrm>
          <a:prstGeom prst="straightConnector1">
            <a:avLst/>
          </a:prstGeom>
          <a:noFill/>
          <a:ln w="19050" cap="flat" cmpd="sng">
            <a:solidFill>
              <a:schemeClr val="lt1"/>
            </a:solidFill>
            <a:prstDash val="solid"/>
            <a:round/>
            <a:headEnd type="none" w="sm" len="sm"/>
            <a:tailEnd type="none" w="sm" len="sm"/>
          </a:ln>
        </p:spPr>
      </p:cxnSp>
      <p:pic>
        <p:nvPicPr>
          <p:cNvPr id="149" name="Google Shape;149;p62"/>
          <p:cNvPicPr preferRelativeResize="0">
            <a:picLocks noGrp="1"/>
          </p:cNvPicPr>
          <p:nvPr>
            <p:ph type="pic" idx="5"/>
          </p:nvPr>
        </p:nvPicPr>
        <p:blipFill rotWithShape="1">
          <a:blip r:embed="rId4">
            <a:alphaModFix/>
          </a:blip>
          <a:srcRect/>
          <a:stretch/>
        </p:blipFill>
        <p:spPr>
          <a:xfrm>
            <a:off x="781702" y="32312"/>
            <a:ext cx="1738800" cy="1599157"/>
          </a:xfrm>
          <a:prstGeom prst="rect">
            <a:avLst/>
          </a:prstGeom>
          <a:solidFill>
            <a:srgbClr val="F2F2F2"/>
          </a:solidFill>
          <a:ln>
            <a:noFill/>
          </a:ln>
        </p:spPr>
      </p:pic>
      <p:grpSp>
        <p:nvGrpSpPr>
          <p:cNvPr id="150" name="Google Shape;150;p62"/>
          <p:cNvGrpSpPr/>
          <p:nvPr/>
        </p:nvGrpSpPr>
        <p:grpSpPr>
          <a:xfrm>
            <a:off x="1723828" y="1285516"/>
            <a:ext cx="755275" cy="764094"/>
            <a:chOff x="2932901" y="1728093"/>
            <a:chExt cx="1458439" cy="1475473"/>
          </a:xfrm>
        </p:grpSpPr>
        <p:sp>
          <p:nvSpPr>
            <p:cNvPr id="151" name="Google Shape;151;p6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2" name="Google Shape;152;p6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3" name="Google Shape;153;p6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4" name="Google Shape;154;p6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5" name="Google Shape;155;p6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 name="Google Shape;156;p6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 name="Google Shape;157;p6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8" name="Google Shape;158;p6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9" name="Google Shape;159;p6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0" name="Google Shape;160;p6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1" name="Google Shape;161;p6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2" name="Google Shape;162;p6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3" name="Google Shape;163;p6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4" name="Google Shape;164;p6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5" name="Google Shape;165;p6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6" name="Google Shape;166;p6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7" name="Google Shape;167;p6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8" name="Google Shape;168;p6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9" name="Google Shape;169;p6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0" name="Google Shape;170;p6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1" name="Google Shape;171;p6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2" name="Google Shape;172;p6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3" name="Google Shape;173;p6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4" name="Google Shape;174;p6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5" name="Google Shape;175;p6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6" name="Google Shape;176;p6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77" name="Google Shape;177;p6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w="9525"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pic>
        <p:nvPicPr>
          <p:cNvPr id="178" name="Google Shape;178;p62"/>
          <p:cNvPicPr preferRelativeResize="0">
            <a:picLocks noGrp="1"/>
          </p:cNvPicPr>
          <p:nvPr>
            <p:ph type="pic" idx="18"/>
          </p:nvPr>
        </p:nvPicPr>
        <p:blipFill rotWithShape="1">
          <a:blip r:embed="rId5">
            <a:alphaModFix/>
          </a:blip>
          <a:srcRect/>
          <a:stretch/>
        </p:blipFill>
        <p:spPr>
          <a:xfrm>
            <a:off x="6520768" y="2583595"/>
            <a:ext cx="1740540" cy="1406955"/>
          </a:xfrm>
          <a:prstGeom prst="rect">
            <a:avLst/>
          </a:prstGeom>
          <a:solidFill>
            <a:srgbClr val="F2F2F2"/>
          </a:solidFill>
          <a:ln>
            <a:noFill/>
          </a:ln>
        </p:spPr>
      </p:pic>
      <p:pic>
        <p:nvPicPr>
          <p:cNvPr id="179" name="Google Shape;179;p62"/>
          <p:cNvPicPr preferRelativeResize="0">
            <a:picLocks noGrp="1"/>
          </p:cNvPicPr>
          <p:nvPr>
            <p:ph type="pic" idx="4"/>
          </p:nvPr>
        </p:nvPicPr>
        <p:blipFill rotWithShape="1">
          <a:blip r:embed="rId6">
            <a:alphaModFix/>
          </a:blip>
          <a:srcRect/>
          <a:stretch/>
        </p:blipFill>
        <p:spPr>
          <a:xfrm>
            <a:off x="6828164" y="998487"/>
            <a:ext cx="1740540" cy="1338153"/>
          </a:xfrm>
          <a:prstGeom prst="rect">
            <a:avLst/>
          </a:prstGeom>
          <a:solidFill>
            <a:srgbClr val="F2F2F2"/>
          </a:solidFill>
          <a:ln>
            <a:noFill/>
          </a:ln>
        </p:spPr>
      </p:pic>
      <p:pic>
        <p:nvPicPr>
          <p:cNvPr id="180" name="Google Shape;180;p62"/>
          <p:cNvPicPr preferRelativeResize="0">
            <a:picLocks noGrp="1"/>
          </p:cNvPicPr>
          <p:nvPr>
            <p:ph type="pic" idx="3"/>
          </p:nvPr>
        </p:nvPicPr>
        <p:blipFill rotWithShape="1">
          <a:blip r:embed="rId7">
            <a:alphaModFix/>
          </a:blip>
          <a:srcRect/>
          <a:stretch/>
        </p:blipFill>
        <p:spPr>
          <a:xfrm>
            <a:off x="4768829" y="3"/>
            <a:ext cx="1738800" cy="1355835"/>
          </a:xfrm>
          <a:prstGeom prst="rect">
            <a:avLst/>
          </a:prstGeom>
          <a:solidFill>
            <a:srgbClr val="F2F2F2"/>
          </a:solidFill>
          <a:ln>
            <a:noFill/>
          </a:ln>
        </p:spPr>
      </p:pic>
      <p:pic>
        <p:nvPicPr>
          <p:cNvPr id="181" name="Google Shape;181;p62"/>
          <p:cNvPicPr preferRelativeResize="0">
            <a:picLocks noGrp="1"/>
          </p:cNvPicPr>
          <p:nvPr>
            <p:ph type="pic" idx="17"/>
          </p:nvPr>
        </p:nvPicPr>
        <p:blipFill rotWithShape="1">
          <a:blip r:embed="rId8">
            <a:alphaModFix/>
          </a:blip>
          <a:srcRect l="-400"/>
          <a:stretch/>
        </p:blipFill>
        <p:spPr>
          <a:xfrm>
            <a:off x="4449927" y="4235669"/>
            <a:ext cx="1740540" cy="907831"/>
          </a:xfrm>
          <a:prstGeom prst="rect">
            <a:avLst/>
          </a:prstGeom>
          <a:solidFill>
            <a:srgbClr val="F2F2F2"/>
          </a:solidFill>
          <a:ln>
            <a:noFill/>
          </a:ln>
        </p:spPr>
      </p:pic>
      <p:grpSp>
        <p:nvGrpSpPr>
          <p:cNvPr id="182" name="Google Shape;182;p62"/>
          <p:cNvGrpSpPr/>
          <p:nvPr/>
        </p:nvGrpSpPr>
        <p:grpSpPr>
          <a:xfrm>
            <a:off x="6993117" y="882465"/>
            <a:ext cx="700905" cy="653019"/>
            <a:chOff x="16392163" y="830616"/>
            <a:chExt cx="989004" cy="921436"/>
          </a:xfrm>
        </p:grpSpPr>
        <p:grpSp>
          <p:nvGrpSpPr>
            <p:cNvPr id="183" name="Google Shape;183;p62"/>
            <p:cNvGrpSpPr/>
            <p:nvPr/>
          </p:nvGrpSpPr>
          <p:grpSpPr>
            <a:xfrm>
              <a:off x="16489549" y="926221"/>
              <a:ext cx="729567" cy="728577"/>
              <a:chOff x="16489549" y="926221"/>
              <a:chExt cx="729567" cy="728577"/>
            </a:xfrm>
          </p:grpSpPr>
          <p:sp>
            <p:nvSpPr>
              <p:cNvPr id="184" name="Google Shape;184;p62"/>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85" name="Google Shape;185;p62"/>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86" name="Google Shape;186;p62"/>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87" name="Google Shape;187;p62"/>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88" name="Google Shape;188;p62"/>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89" name="Google Shape;189;p62"/>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90" name="Google Shape;190;p62"/>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91" name="Google Shape;191;p62"/>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92" name="Google Shape;192;p62"/>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93" name="Google Shape;193;p62"/>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94" name="Google Shape;194;p62"/>
          <p:cNvGrpSpPr/>
          <p:nvPr/>
        </p:nvGrpSpPr>
        <p:grpSpPr>
          <a:xfrm>
            <a:off x="3739767" y="823102"/>
            <a:ext cx="660306" cy="770492"/>
            <a:chOff x="2307546" y="2307551"/>
            <a:chExt cx="929291" cy="1082976"/>
          </a:xfrm>
        </p:grpSpPr>
        <p:grpSp>
          <p:nvGrpSpPr>
            <p:cNvPr id="195" name="Google Shape;195;p62"/>
            <p:cNvGrpSpPr/>
            <p:nvPr/>
          </p:nvGrpSpPr>
          <p:grpSpPr>
            <a:xfrm>
              <a:off x="2536980" y="2723928"/>
              <a:ext cx="470423" cy="276595"/>
              <a:chOff x="2536980" y="2723928"/>
              <a:chExt cx="470423" cy="276595"/>
            </a:xfrm>
          </p:grpSpPr>
          <p:sp>
            <p:nvSpPr>
              <p:cNvPr id="196" name="Google Shape;196;p6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97" name="Google Shape;197;p6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98" name="Google Shape;198;p6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99" name="Google Shape;199;p62"/>
            <p:cNvGrpSpPr/>
            <p:nvPr/>
          </p:nvGrpSpPr>
          <p:grpSpPr>
            <a:xfrm>
              <a:off x="2307546" y="2307551"/>
              <a:ext cx="929291" cy="1082976"/>
              <a:chOff x="2307546" y="2307551"/>
              <a:chExt cx="929291" cy="1082976"/>
            </a:xfrm>
          </p:grpSpPr>
          <p:sp>
            <p:nvSpPr>
              <p:cNvPr id="200" name="Google Shape;200;p6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201" name="Google Shape;201;p62"/>
              <p:cNvGrpSpPr/>
              <p:nvPr/>
            </p:nvGrpSpPr>
            <p:grpSpPr>
              <a:xfrm>
                <a:off x="2362016" y="2746017"/>
                <a:ext cx="820351" cy="644510"/>
                <a:chOff x="2362016" y="2746017"/>
                <a:chExt cx="820351" cy="644510"/>
              </a:xfrm>
            </p:grpSpPr>
            <p:grpSp>
              <p:nvGrpSpPr>
                <p:cNvPr id="202" name="Google Shape;202;p62"/>
                <p:cNvGrpSpPr/>
                <p:nvPr/>
              </p:nvGrpSpPr>
              <p:grpSpPr>
                <a:xfrm>
                  <a:off x="2810981" y="2747665"/>
                  <a:ext cx="371386" cy="642862"/>
                  <a:chOff x="2810981" y="2747665"/>
                  <a:chExt cx="371386" cy="642862"/>
                </a:xfrm>
              </p:grpSpPr>
              <p:sp>
                <p:nvSpPr>
                  <p:cNvPr id="203" name="Google Shape;203;p6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04" name="Google Shape;204;p6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05" name="Google Shape;205;p6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206" name="Google Shape;206;p62"/>
                <p:cNvGrpSpPr/>
                <p:nvPr/>
              </p:nvGrpSpPr>
              <p:grpSpPr>
                <a:xfrm>
                  <a:off x="2362016" y="2746017"/>
                  <a:ext cx="369735" cy="644510"/>
                  <a:chOff x="2362016" y="2746017"/>
                  <a:chExt cx="369735" cy="644510"/>
                </a:xfrm>
              </p:grpSpPr>
              <p:sp>
                <p:nvSpPr>
                  <p:cNvPr id="207" name="Google Shape;207;p6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08" name="Google Shape;208;p6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09" name="Google Shape;209;p6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grpSp>
        <p:nvGrpSpPr>
          <p:cNvPr id="210" name="Google Shape;210;p62"/>
          <p:cNvGrpSpPr/>
          <p:nvPr/>
        </p:nvGrpSpPr>
        <p:grpSpPr>
          <a:xfrm>
            <a:off x="4940356" y="900174"/>
            <a:ext cx="670140" cy="704222"/>
            <a:chOff x="14597956" y="5536700"/>
            <a:chExt cx="1074543" cy="1196714"/>
          </a:xfrm>
        </p:grpSpPr>
        <p:grpSp>
          <p:nvGrpSpPr>
            <p:cNvPr id="211" name="Google Shape;211;p62"/>
            <p:cNvGrpSpPr/>
            <p:nvPr/>
          </p:nvGrpSpPr>
          <p:grpSpPr>
            <a:xfrm>
              <a:off x="14937980" y="5958682"/>
              <a:ext cx="402748" cy="402201"/>
              <a:chOff x="14937980" y="5958682"/>
              <a:chExt cx="402748" cy="402201"/>
            </a:xfrm>
          </p:grpSpPr>
          <p:sp>
            <p:nvSpPr>
              <p:cNvPr id="212" name="Google Shape;212;p62"/>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3" name="Google Shape;213;p62"/>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4" name="Google Shape;214;p62"/>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5" name="Google Shape;215;p62"/>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6" name="Google Shape;216;p62"/>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17" name="Google Shape;217;p62"/>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218" name="Google Shape;218;p62"/>
            <p:cNvGrpSpPr/>
            <p:nvPr/>
          </p:nvGrpSpPr>
          <p:grpSpPr>
            <a:xfrm>
              <a:off x="15031979" y="5536700"/>
              <a:ext cx="217988" cy="375827"/>
              <a:chOff x="15031979" y="5536700"/>
              <a:chExt cx="217988" cy="375827"/>
            </a:xfrm>
          </p:grpSpPr>
          <p:grpSp>
            <p:nvGrpSpPr>
              <p:cNvPr id="219" name="Google Shape;219;p62"/>
              <p:cNvGrpSpPr/>
              <p:nvPr/>
            </p:nvGrpSpPr>
            <p:grpSpPr>
              <a:xfrm>
                <a:off x="15031979" y="5536700"/>
                <a:ext cx="217988" cy="375827"/>
                <a:chOff x="15031979" y="5536700"/>
                <a:chExt cx="217988" cy="375827"/>
              </a:xfrm>
            </p:grpSpPr>
            <p:sp>
              <p:nvSpPr>
                <p:cNvPr id="220" name="Google Shape;220;p62"/>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21" name="Google Shape;221;p62"/>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222" name="Google Shape;222;p62"/>
              <p:cNvGrpSpPr/>
              <p:nvPr/>
            </p:nvGrpSpPr>
            <p:grpSpPr>
              <a:xfrm>
                <a:off x="15065077" y="5648789"/>
                <a:ext cx="150204" cy="47802"/>
                <a:chOff x="15065077" y="5648789"/>
                <a:chExt cx="150204" cy="47802"/>
              </a:xfrm>
            </p:grpSpPr>
            <p:sp>
              <p:nvSpPr>
                <p:cNvPr id="223" name="Google Shape;223;p62"/>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24" name="Google Shape;224;p62"/>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225" name="Google Shape;225;p62"/>
              <p:cNvGrpSpPr/>
              <p:nvPr/>
            </p:nvGrpSpPr>
            <p:grpSpPr>
              <a:xfrm>
                <a:off x="15033715" y="5731207"/>
                <a:ext cx="212928" cy="69231"/>
                <a:chOff x="15033715" y="5731207"/>
                <a:chExt cx="212928" cy="69231"/>
              </a:xfrm>
            </p:grpSpPr>
            <p:sp>
              <p:nvSpPr>
                <p:cNvPr id="226" name="Google Shape;226;p62"/>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27" name="Google Shape;227;p62"/>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sp>
          <p:nvSpPr>
            <p:cNvPr id="228" name="Google Shape;228;p62"/>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29" name="Google Shape;229;p62"/>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230" name="Google Shape;230;p62"/>
            <p:cNvGrpSpPr/>
            <p:nvPr/>
          </p:nvGrpSpPr>
          <p:grpSpPr>
            <a:xfrm>
              <a:off x="14597956" y="5994946"/>
              <a:ext cx="226132" cy="329673"/>
              <a:chOff x="14597956" y="5994946"/>
              <a:chExt cx="226132" cy="329673"/>
            </a:xfrm>
          </p:grpSpPr>
          <p:sp>
            <p:nvSpPr>
              <p:cNvPr id="231" name="Google Shape;231;p62"/>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2" name="Google Shape;232;p62"/>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233" name="Google Shape;233;p62"/>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4" name="Google Shape;234;p62"/>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5" name="Google Shape;235;p62"/>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6" name="Google Shape;236;p62"/>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7" name="Google Shape;237;p62"/>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8" name="Google Shape;238;p62"/>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39" name="Google Shape;239;p62"/>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40" name="Google Shape;240;p62"/>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pic>
        <p:nvPicPr>
          <p:cNvPr id="241" name="Google Shape;241;p62"/>
          <p:cNvPicPr preferRelativeResize="0"/>
          <p:nvPr/>
        </p:nvPicPr>
        <p:blipFill rotWithShape="1">
          <a:blip r:embed="rId9">
            <a:alphaModFix/>
          </a:blip>
          <a:srcRect/>
          <a:stretch/>
        </p:blipFill>
        <p:spPr>
          <a:xfrm>
            <a:off x="2408001" y="4030485"/>
            <a:ext cx="1275282" cy="1113015"/>
          </a:xfrm>
          <a:custGeom>
            <a:avLst/>
            <a:gdLst/>
            <a:ahLst/>
            <a:cxnLst/>
            <a:rect l="l" t="t" r="r" b="b"/>
            <a:pathLst>
              <a:path w="3429000" h="3400425" extrusionOk="0">
                <a:moveTo>
                  <a:pt x="0" y="0"/>
                </a:moveTo>
                <a:lnTo>
                  <a:pt x="3429000" y="0"/>
                </a:lnTo>
                <a:lnTo>
                  <a:pt x="3429000" y="3400425"/>
                </a:lnTo>
                <a:lnTo>
                  <a:pt x="0" y="3400425"/>
                </a:lnTo>
                <a:close/>
              </a:path>
            </a:pathLst>
          </a:cu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3" name="Google Shape;643;p23"/>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644" name="Google Shape;644;p23"/>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645" name="Google Shape;645;p23"/>
          <p:cNvSpPr txBox="1">
            <a:spLocks noGrp="1"/>
          </p:cNvSpPr>
          <p:nvPr>
            <p:ph type="body" idx="1"/>
          </p:nvPr>
        </p:nvSpPr>
        <p:spPr>
          <a:xfrm>
            <a:off x="1405052" y="1416206"/>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646" name="Google Shape;646;p23"/>
          <p:cNvSpPr txBox="1">
            <a:spLocks noGrp="1"/>
          </p:cNvSpPr>
          <p:nvPr>
            <p:ph type="body" idx="2"/>
          </p:nvPr>
        </p:nvSpPr>
        <p:spPr>
          <a:xfrm>
            <a:off x="1332868" y="335997"/>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647" name="Google Shape;647;p23"/>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648" name="Google Shape;648;p23"/>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20</a:t>
            </a:fld>
            <a:endParaRPr/>
          </a:p>
        </p:txBody>
      </p:sp>
      <p:sp>
        <p:nvSpPr>
          <p:cNvPr id="649" name="Google Shape;649;p23"/>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650" name="Google Shape;650;p23"/>
          <p:cNvGrpSpPr/>
          <p:nvPr/>
        </p:nvGrpSpPr>
        <p:grpSpPr>
          <a:xfrm>
            <a:off x="383892" y="298768"/>
            <a:ext cx="794914" cy="804197"/>
            <a:chOff x="2932901" y="1728093"/>
            <a:chExt cx="1458439" cy="1475473"/>
          </a:xfrm>
        </p:grpSpPr>
        <p:sp>
          <p:nvSpPr>
            <p:cNvPr id="651" name="Google Shape;651;p23"/>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52" name="Google Shape;652;p23"/>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53" name="Google Shape;653;p23"/>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54" name="Google Shape;654;p23"/>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55" name="Google Shape;655;p23"/>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56" name="Google Shape;656;p23"/>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57" name="Google Shape;657;p23"/>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58" name="Google Shape;658;p23"/>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59" name="Google Shape;659;p23"/>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60" name="Google Shape;660;p23"/>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61" name="Google Shape;661;p23"/>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62" name="Google Shape;662;p23"/>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63" name="Google Shape;663;p23"/>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64" name="Google Shape;664;p23"/>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65" name="Google Shape;665;p23"/>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66" name="Google Shape;666;p23"/>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67" name="Google Shape;667;p23"/>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68" name="Google Shape;668;p23"/>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69" name="Google Shape;669;p23"/>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70" name="Google Shape;670;p23"/>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71" name="Google Shape;671;p23"/>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72" name="Google Shape;672;p23"/>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73" name="Google Shape;673;p23"/>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74" name="Google Shape;674;p23"/>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75" name="Google Shape;675;p23"/>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76" name="Google Shape;676;p23"/>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677" name="Google Shape;677;p23"/>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24"/>
          <p:cNvSpPr txBox="1"/>
          <p:nvPr/>
        </p:nvSpPr>
        <p:spPr>
          <a:xfrm>
            <a:off x="2588979" y="610538"/>
            <a:ext cx="3041627" cy="2595546"/>
          </a:xfrm>
          <a:prstGeom prst="rect">
            <a:avLst/>
          </a:prstGeom>
          <a:noFill/>
          <a:ln>
            <a:noFill/>
          </a:ln>
        </p:spPr>
        <p:txBody>
          <a:bodyPr spcFirstLastPara="1" wrap="square" lIns="0" tIns="10100" rIns="0" bIns="0" anchor="t" anchorCtr="0">
            <a:spAutoFit/>
          </a:bodyPr>
          <a:lstStyle/>
          <a:p>
            <a:pPr marL="0" marR="0" lvl="0" indent="0" algn="l" rtl="0">
              <a:lnSpc>
                <a:spcPct val="150000"/>
              </a:lnSpc>
              <a:spcBef>
                <a:spcPts val="0"/>
              </a:spcBef>
              <a:spcAft>
                <a:spcPts val="0"/>
              </a:spcAft>
              <a:buNone/>
            </a:pPr>
            <a:endParaRPr sz="1600" b="0" i="0" u="none" strike="noStrike" cap="none">
              <a:solidFill>
                <a:srgbClr val="6D6E71"/>
              </a:solidFill>
              <a:latin typeface="Calibri"/>
              <a:ea typeface="Calibri"/>
              <a:cs typeface="Calibri"/>
              <a:sym typeface="Calibri"/>
            </a:endParaRPr>
          </a:p>
          <a:p>
            <a:pPr marL="342900" marR="0" lvl="0" indent="-342900" algn="l" rtl="0">
              <a:lnSpc>
                <a:spcPct val="150000"/>
              </a:lnSpc>
              <a:spcBef>
                <a:spcPts val="0"/>
              </a:spcBef>
              <a:spcAft>
                <a:spcPts val="0"/>
              </a:spcAft>
              <a:buClr>
                <a:srgbClr val="97C679"/>
              </a:buClr>
              <a:buSzPts val="1400"/>
              <a:buFont typeface="Arial"/>
              <a:buAutoNum type="arabicPeriod"/>
            </a:pPr>
            <a:r>
              <a:rPr lang="it" sz="1600" b="0" i="0" u="none" strike="noStrike" cap="none">
                <a:solidFill>
                  <a:srgbClr val="6D6E71"/>
                </a:solidFill>
                <a:latin typeface="Calibri"/>
                <a:ea typeface="Calibri"/>
                <a:cs typeface="Calibri"/>
                <a:sym typeface="Calibri"/>
              </a:rPr>
              <a:t>Obiettivo di temperatura</a:t>
            </a:r>
            <a:endParaRPr/>
          </a:p>
          <a:p>
            <a:pPr marL="342900" marR="0" lvl="0" indent="-342900" algn="l" rtl="0">
              <a:lnSpc>
                <a:spcPct val="150000"/>
              </a:lnSpc>
              <a:spcBef>
                <a:spcPts val="0"/>
              </a:spcBef>
              <a:spcAft>
                <a:spcPts val="0"/>
              </a:spcAft>
              <a:buClr>
                <a:srgbClr val="97C679"/>
              </a:buClr>
              <a:buSzPts val="1400"/>
              <a:buFont typeface="Arial"/>
              <a:buAutoNum type="arabicPeriod"/>
            </a:pPr>
            <a:r>
              <a:rPr lang="it" sz="1600" b="0" i="0" u="none" strike="noStrike" cap="none">
                <a:solidFill>
                  <a:srgbClr val="6D6E71"/>
                </a:solidFill>
                <a:latin typeface="Calibri"/>
                <a:ea typeface="Calibri"/>
                <a:cs typeface="Calibri"/>
                <a:sym typeface="Calibri"/>
              </a:rPr>
              <a:t>Riduzione delle emissioni</a:t>
            </a:r>
            <a:endParaRPr/>
          </a:p>
          <a:p>
            <a:pPr marL="342900" marR="0" lvl="0" indent="-342900" algn="l" rtl="0">
              <a:lnSpc>
                <a:spcPct val="150000"/>
              </a:lnSpc>
              <a:spcBef>
                <a:spcPts val="0"/>
              </a:spcBef>
              <a:spcAft>
                <a:spcPts val="0"/>
              </a:spcAft>
              <a:buClr>
                <a:srgbClr val="97C679"/>
              </a:buClr>
              <a:buSzPts val="1400"/>
              <a:buFont typeface="Arial"/>
              <a:buAutoNum type="arabicPeriod"/>
            </a:pPr>
            <a:r>
              <a:rPr lang="it" sz="1600" b="0" i="0" u="none" strike="noStrike" cap="none">
                <a:solidFill>
                  <a:srgbClr val="6D6E71"/>
                </a:solidFill>
                <a:latin typeface="Calibri"/>
                <a:ea typeface="Calibri"/>
                <a:cs typeface="Calibri"/>
                <a:sym typeface="Calibri"/>
              </a:rPr>
              <a:t>Resilienza climatica</a:t>
            </a:r>
            <a:endParaRPr/>
          </a:p>
          <a:p>
            <a:pPr marL="342900" marR="0" lvl="0" indent="-342900" algn="l" rtl="0">
              <a:lnSpc>
                <a:spcPct val="150000"/>
              </a:lnSpc>
              <a:spcBef>
                <a:spcPts val="0"/>
              </a:spcBef>
              <a:spcAft>
                <a:spcPts val="0"/>
              </a:spcAft>
              <a:buClr>
                <a:srgbClr val="97C679"/>
              </a:buClr>
              <a:buSzPts val="1400"/>
              <a:buFont typeface="Arial"/>
              <a:buAutoNum type="arabicPeriod"/>
            </a:pPr>
            <a:r>
              <a:rPr lang="it" sz="1600" b="0" i="0" u="none" strike="noStrike" cap="none">
                <a:solidFill>
                  <a:srgbClr val="6D6E71"/>
                </a:solidFill>
                <a:latin typeface="Calibri"/>
                <a:ea typeface="Calibri"/>
                <a:cs typeface="Calibri"/>
                <a:sym typeface="Calibri"/>
              </a:rPr>
              <a:t>Finanza e assistenza</a:t>
            </a:r>
            <a:endParaRPr/>
          </a:p>
          <a:p>
            <a:pPr marL="342900" marR="0" lvl="0" indent="-342900" algn="l" rtl="0">
              <a:lnSpc>
                <a:spcPct val="150000"/>
              </a:lnSpc>
              <a:spcBef>
                <a:spcPts val="0"/>
              </a:spcBef>
              <a:spcAft>
                <a:spcPts val="0"/>
              </a:spcAft>
              <a:buClr>
                <a:srgbClr val="97C679"/>
              </a:buClr>
              <a:buSzPts val="1400"/>
              <a:buFont typeface="Arial"/>
              <a:buAutoNum type="arabicPeriod"/>
            </a:pPr>
            <a:r>
              <a:rPr lang="it" sz="1600" b="0" i="0" u="none" strike="noStrike" cap="none">
                <a:solidFill>
                  <a:srgbClr val="6D6E71"/>
                </a:solidFill>
                <a:latin typeface="Calibri"/>
                <a:ea typeface="Calibri"/>
                <a:cs typeface="Calibri"/>
                <a:sym typeface="Calibri"/>
              </a:rPr>
              <a:t>Trasparenza e responsabilità </a:t>
            </a:r>
            <a:endParaRPr/>
          </a:p>
          <a:p>
            <a:pPr marL="190498" marR="0" lvl="0" indent="-101598" algn="l" rtl="0">
              <a:lnSpc>
                <a:spcPct val="150000"/>
              </a:lnSpc>
              <a:spcBef>
                <a:spcPts val="0"/>
              </a:spcBef>
              <a:spcAft>
                <a:spcPts val="0"/>
              </a:spcAft>
              <a:buClr>
                <a:srgbClr val="97C679"/>
              </a:buClr>
              <a:buSzPts val="1400"/>
              <a:buFont typeface="Arial"/>
              <a:buNone/>
            </a:pPr>
            <a:endParaRPr sz="1600" b="0" i="0" u="none" strike="noStrike" cap="none">
              <a:solidFill>
                <a:srgbClr val="6D6E71"/>
              </a:solidFill>
              <a:latin typeface="Calibri"/>
              <a:ea typeface="Calibri"/>
              <a:cs typeface="Calibri"/>
              <a:sym typeface="Calibri"/>
            </a:endParaRPr>
          </a:p>
        </p:txBody>
      </p:sp>
      <p:sp>
        <p:nvSpPr>
          <p:cNvPr id="683" name="Google Shape;683;p24"/>
          <p:cNvSpPr txBox="1">
            <a:spLocks noGrp="1"/>
          </p:cNvSpPr>
          <p:nvPr>
            <p:ph type="body" idx="2"/>
          </p:nvPr>
        </p:nvSpPr>
        <p:spPr>
          <a:xfrm>
            <a:off x="2504953" y="343789"/>
            <a:ext cx="5138068" cy="553349"/>
          </a:xfrm>
          <a:prstGeom prst="rect">
            <a:avLst/>
          </a:prstGeom>
          <a:noFill/>
          <a:ln>
            <a:noFill/>
          </a:ln>
        </p:spPr>
        <p:txBody>
          <a:bodyPr spcFirstLastPara="1" wrap="square" lIns="91425" tIns="91425" rIns="91425" bIns="91425" anchor="t" anchorCtr="0">
            <a:noAutofit/>
          </a:bodyPr>
          <a:lstStyle/>
          <a:p>
            <a:pPr marL="0" lvl="0" indent="0" algn="l" rtl="0">
              <a:lnSpc>
                <a:spcPct val="97777"/>
              </a:lnSpc>
              <a:spcBef>
                <a:spcPts val="0"/>
              </a:spcBef>
              <a:spcAft>
                <a:spcPts val="0"/>
              </a:spcAft>
              <a:buSzPts val="1800"/>
              <a:buNone/>
            </a:pPr>
            <a:r>
              <a:rPr lang="it" sz="2000"/>
              <a:t>Accordo di Parigi sui cambiamenti climatici</a:t>
            </a:r>
            <a:endParaRPr/>
          </a:p>
        </p:txBody>
      </p:sp>
      <p:sp>
        <p:nvSpPr>
          <p:cNvPr id="684" name="Google Shape;684;p24"/>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21</a:t>
            </a:fld>
            <a:endParaRPr/>
          </a:p>
        </p:txBody>
      </p:sp>
      <p:pic>
        <p:nvPicPr>
          <p:cNvPr id="685" name="Google Shape;685;p24"/>
          <p:cNvPicPr preferRelativeResize="0"/>
          <p:nvPr/>
        </p:nvPicPr>
        <p:blipFill rotWithShape="1">
          <a:blip r:embed="rId3">
            <a:alphaModFix/>
          </a:blip>
          <a:srcRect/>
          <a:stretch/>
        </p:blipFill>
        <p:spPr>
          <a:xfrm>
            <a:off x="5821069" y="899434"/>
            <a:ext cx="2719823" cy="3730833"/>
          </a:xfrm>
          <a:prstGeom prst="rect">
            <a:avLst/>
          </a:prstGeom>
          <a:noFill/>
          <a:ln>
            <a:noFill/>
          </a:ln>
        </p:spPr>
      </p:pic>
      <p:sp>
        <p:nvSpPr>
          <p:cNvPr id="686" name="Google Shape;686;p24"/>
          <p:cNvSpPr/>
          <p:nvPr/>
        </p:nvSpPr>
        <p:spPr>
          <a:xfrm>
            <a:off x="0" y="249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687" name="Google Shape;687;p24"/>
          <p:cNvSpPr txBox="1"/>
          <p:nvPr/>
        </p:nvSpPr>
        <p:spPr>
          <a:xfrm>
            <a:off x="267629" y="1744914"/>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La storia della sostenibilità</a:t>
            </a:r>
            <a:endParaRPr/>
          </a:p>
        </p:txBody>
      </p:sp>
      <p:sp>
        <p:nvSpPr>
          <p:cNvPr id="688" name="Google Shape;688;p24"/>
          <p:cNvSpPr txBox="1"/>
          <p:nvPr/>
        </p:nvSpPr>
        <p:spPr>
          <a:xfrm>
            <a:off x="408700" y="706335"/>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1A</a:t>
            </a:r>
            <a:endParaRPr sz="2700" b="1" i="0" u="none" strike="noStrike" cap="none">
              <a:solidFill>
                <a:schemeClr val="lt1"/>
              </a:solidFill>
              <a:latin typeface="Calibri"/>
              <a:ea typeface="Calibri"/>
              <a:cs typeface="Calibri"/>
              <a:sym typeface="Calibri"/>
            </a:endParaRPr>
          </a:p>
        </p:txBody>
      </p:sp>
      <p:cxnSp>
        <p:nvCxnSpPr>
          <p:cNvPr id="689" name="Google Shape;689;p24"/>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sp>
        <p:nvSpPr>
          <p:cNvPr id="694" name="Google Shape;694;p25"/>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695" name="Google Shape;695;p25"/>
          <p:cNvSpPr/>
          <p:nvPr/>
        </p:nvSpPr>
        <p:spPr>
          <a:xfrm flipH="1">
            <a:off x="4949744" y="-157341"/>
            <a:ext cx="4374681" cy="4374683"/>
          </a:xfrm>
          <a:prstGeom prst="ellipse">
            <a:avLst/>
          </a:prstGeom>
          <a:blipFill rotWithShape="1">
            <a:blip r:embed="rId3">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696" name="Google Shape;696;p25"/>
          <p:cNvSpPr txBox="1"/>
          <p:nvPr/>
        </p:nvSpPr>
        <p:spPr>
          <a:xfrm>
            <a:off x="1268152" y="1784142"/>
            <a:ext cx="2905196" cy="2299817"/>
          </a:xfrm>
          <a:prstGeom prst="rect">
            <a:avLst/>
          </a:prstGeom>
          <a:noFill/>
          <a:ln>
            <a:noFill/>
          </a:ln>
        </p:spPr>
        <p:txBody>
          <a:bodyPr spcFirstLastPara="1" wrap="square" lIns="91425" tIns="45700" rIns="91425" bIns="45700" anchor="t" anchorCtr="0">
            <a:normAutofit/>
          </a:bodyPr>
          <a:lstStyle/>
          <a:p>
            <a:pPr marL="0" marR="0" lvl="0" indent="0" algn="l" rtl="0">
              <a:lnSpc>
                <a:spcPct val="80444"/>
              </a:lnSpc>
              <a:spcBef>
                <a:spcPts val="0"/>
              </a:spcBef>
              <a:spcAft>
                <a:spcPts val="0"/>
              </a:spcAft>
              <a:buNone/>
            </a:pPr>
            <a:r>
              <a:rPr lang="it" sz="4500" b="0" i="0" u="none" strike="noStrike" cap="none">
                <a:solidFill>
                  <a:schemeClr val="lt1"/>
                </a:solidFill>
                <a:latin typeface="Calibri"/>
                <a:ea typeface="Calibri"/>
                <a:cs typeface="Calibri"/>
                <a:sym typeface="Calibri"/>
              </a:rPr>
              <a:t>Turismo</a:t>
            </a:r>
            <a:endParaRPr sz="4500" b="0" i="0" u="none" strike="noStrike" cap="none">
              <a:solidFill>
                <a:schemeClr val="lt1"/>
              </a:solidFill>
              <a:latin typeface="Calibri"/>
              <a:ea typeface="Calibri"/>
              <a:cs typeface="Calibri"/>
              <a:sym typeface="Calibri"/>
            </a:endParaRPr>
          </a:p>
          <a:p>
            <a:pPr marL="0" marR="0" lvl="0" indent="0" algn="l" rtl="0">
              <a:lnSpc>
                <a:spcPct val="80444"/>
              </a:lnSpc>
              <a:spcBef>
                <a:spcPts val="0"/>
              </a:spcBef>
              <a:spcAft>
                <a:spcPts val="0"/>
              </a:spcAft>
              <a:buNone/>
            </a:pPr>
            <a:r>
              <a:rPr lang="it" sz="4500" b="0" i="0" u="none" strike="noStrike" cap="none">
                <a:solidFill>
                  <a:schemeClr val="lt1"/>
                </a:solidFill>
                <a:latin typeface="Calibri"/>
                <a:ea typeface="Calibri"/>
                <a:cs typeface="Calibri"/>
                <a:sym typeface="Calibri"/>
              </a:rPr>
              <a:t>Oggi</a:t>
            </a:r>
            <a:endParaRPr sz="1401" b="0" i="0" u="none" strike="noStrike" cap="none">
              <a:solidFill>
                <a:srgbClr val="000000"/>
              </a:solidFill>
              <a:latin typeface="Arial"/>
              <a:ea typeface="Arial"/>
              <a:cs typeface="Arial"/>
              <a:sym typeface="Arial"/>
            </a:endParaRPr>
          </a:p>
          <a:p>
            <a:pPr marL="0" marR="0" lvl="0" indent="0" algn="l" rtl="0">
              <a:lnSpc>
                <a:spcPct val="80444"/>
              </a:lnSpc>
              <a:spcBef>
                <a:spcPts val="0"/>
              </a:spcBef>
              <a:spcAft>
                <a:spcPts val="0"/>
              </a:spcAft>
              <a:buNone/>
            </a:pPr>
            <a:endParaRPr sz="4500" b="0" i="0" u="none" strike="noStrike" cap="none">
              <a:solidFill>
                <a:schemeClr val="lt1"/>
              </a:solidFill>
              <a:latin typeface="Calibri"/>
              <a:ea typeface="Calibri"/>
              <a:cs typeface="Calibri"/>
              <a:sym typeface="Calibri"/>
            </a:endParaRPr>
          </a:p>
        </p:txBody>
      </p:sp>
      <p:sp>
        <p:nvSpPr>
          <p:cNvPr id="697" name="Google Shape;697;p25"/>
          <p:cNvSpPr txBox="1"/>
          <p:nvPr/>
        </p:nvSpPr>
        <p:spPr>
          <a:xfrm>
            <a:off x="263557" y="1787251"/>
            <a:ext cx="1121164"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1B</a:t>
            </a:r>
            <a:endParaRPr sz="1401" b="0" i="0" u="none" strike="noStrike" cap="none">
              <a:solidFill>
                <a:srgbClr val="000000"/>
              </a:solidFill>
              <a:latin typeface="Arial"/>
              <a:ea typeface="Arial"/>
              <a:cs typeface="Arial"/>
              <a:sym typeface="Arial"/>
            </a:endParaRPr>
          </a:p>
        </p:txBody>
      </p:sp>
      <p:cxnSp>
        <p:nvCxnSpPr>
          <p:cNvPr id="698" name="Google Shape;698;p25"/>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699" name="Google Shape;699;p25"/>
          <p:cNvSpPr/>
          <p:nvPr/>
        </p:nvSpPr>
        <p:spPr>
          <a:xfrm>
            <a:off x="4645810" y="-461273"/>
            <a:ext cx="4982548" cy="4982548"/>
          </a:xfrm>
          <a:prstGeom prst="ellipse">
            <a:avLst/>
          </a:prstGeom>
          <a:noFill/>
          <a:ln w="133350" cap="flat" cmpd="sng">
            <a:solidFill>
              <a:srgbClr val="8ABF3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700" name="Google Shape;700;p25"/>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22</a:t>
            </a:fld>
            <a:endParaRPr sz="1600" b="0" i="0" u="none" strike="noStrike" cap="none">
              <a:solidFill>
                <a:srgbClr val="8AC03B"/>
              </a:solidFill>
              <a:latin typeface="Calibri"/>
              <a:ea typeface="Calibri"/>
              <a:cs typeface="Calibri"/>
              <a:sym typeface="Calibri"/>
            </a:endParaRPr>
          </a:p>
        </p:txBody>
      </p:sp>
      <p:pic>
        <p:nvPicPr>
          <p:cNvPr id="701" name="Google Shape;701;p25"/>
          <p:cNvPicPr preferRelativeResize="0"/>
          <p:nvPr/>
        </p:nvPicPr>
        <p:blipFill rotWithShape="1">
          <a:blip r:embed="rId4">
            <a:alphaModFix amt="70000"/>
          </a:blip>
          <a:srcRect/>
          <a:stretch/>
        </p:blipFill>
        <p:spPr>
          <a:xfrm rot="16200000">
            <a:off x="7000502" y="1240577"/>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grpSp>
        <p:nvGrpSpPr>
          <p:cNvPr id="702" name="Google Shape;702;p25"/>
          <p:cNvGrpSpPr/>
          <p:nvPr/>
        </p:nvGrpSpPr>
        <p:grpSpPr>
          <a:xfrm>
            <a:off x="417171" y="3026293"/>
            <a:ext cx="1488748" cy="1737182"/>
            <a:chOff x="2307546" y="2307551"/>
            <a:chExt cx="929291" cy="1082976"/>
          </a:xfrm>
        </p:grpSpPr>
        <p:grpSp>
          <p:nvGrpSpPr>
            <p:cNvPr id="703" name="Google Shape;703;p25"/>
            <p:cNvGrpSpPr/>
            <p:nvPr/>
          </p:nvGrpSpPr>
          <p:grpSpPr>
            <a:xfrm>
              <a:off x="2536980" y="2723928"/>
              <a:ext cx="470423" cy="276595"/>
              <a:chOff x="2536980" y="2723928"/>
              <a:chExt cx="470423" cy="276595"/>
            </a:xfrm>
          </p:grpSpPr>
          <p:sp>
            <p:nvSpPr>
              <p:cNvPr id="704" name="Google Shape;704;p25"/>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05" name="Google Shape;705;p25"/>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706" name="Google Shape;706;p25"/>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707" name="Google Shape;707;p25"/>
            <p:cNvGrpSpPr/>
            <p:nvPr/>
          </p:nvGrpSpPr>
          <p:grpSpPr>
            <a:xfrm>
              <a:off x="2307546" y="2307551"/>
              <a:ext cx="929291" cy="1082976"/>
              <a:chOff x="2307546" y="2307551"/>
              <a:chExt cx="929291" cy="1082976"/>
            </a:xfrm>
          </p:grpSpPr>
          <p:sp>
            <p:nvSpPr>
              <p:cNvPr id="708" name="Google Shape;708;p25"/>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709" name="Google Shape;709;p25"/>
              <p:cNvGrpSpPr/>
              <p:nvPr/>
            </p:nvGrpSpPr>
            <p:grpSpPr>
              <a:xfrm>
                <a:off x="2362016" y="2746017"/>
                <a:ext cx="820351" cy="644510"/>
                <a:chOff x="2362016" y="2746017"/>
                <a:chExt cx="820351" cy="644510"/>
              </a:xfrm>
            </p:grpSpPr>
            <p:grpSp>
              <p:nvGrpSpPr>
                <p:cNvPr id="710" name="Google Shape;710;p25"/>
                <p:cNvGrpSpPr/>
                <p:nvPr/>
              </p:nvGrpSpPr>
              <p:grpSpPr>
                <a:xfrm>
                  <a:off x="2810981" y="2747665"/>
                  <a:ext cx="371386" cy="642862"/>
                  <a:chOff x="2810981" y="2747665"/>
                  <a:chExt cx="371386" cy="642862"/>
                </a:xfrm>
              </p:grpSpPr>
              <p:sp>
                <p:nvSpPr>
                  <p:cNvPr id="711" name="Google Shape;711;p25"/>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12" name="Google Shape;712;p25"/>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13" name="Google Shape;713;p25"/>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714" name="Google Shape;714;p25"/>
                <p:cNvGrpSpPr/>
                <p:nvPr/>
              </p:nvGrpSpPr>
              <p:grpSpPr>
                <a:xfrm>
                  <a:off x="2362016" y="2746017"/>
                  <a:ext cx="369735" cy="644510"/>
                  <a:chOff x="2362016" y="2746017"/>
                  <a:chExt cx="369735" cy="644510"/>
                </a:xfrm>
              </p:grpSpPr>
              <p:sp>
                <p:nvSpPr>
                  <p:cNvPr id="715" name="Google Shape;715;p25"/>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16" name="Google Shape;716;p25"/>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17" name="Google Shape;717;p25"/>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722" name="Google Shape;722;p26"/>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723" name="Google Shape;723;p26"/>
          <p:cNvSpPr txBox="1"/>
          <p:nvPr/>
        </p:nvSpPr>
        <p:spPr>
          <a:xfrm>
            <a:off x="267629" y="1742424"/>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Turismo</a:t>
            </a:r>
            <a:endParaRPr/>
          </a:p>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Oggi</a:t>
            </a:r>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p:txBody>
      </p:sp>
      <p:sp>
        <p:nvSpPr>
          <p:cNvPr id="724" name="Google Shape;724;p26"/>
          <p:cNvSpPr txBox="1"/>
          <p:nvPr/>
        </p:nvSpPr>
        <p:spPr>
          <a:xfrm>
            <a:off x="408700" y="703845"/>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1B</a:t>
            </a:r>
            <a:endParaRPr sz="2700" b="1" i="0" u="none" strike="noStrike" cap="none">
              <a:solidFill>
                <a:schemeClr val="lt1"/>
              </a:solidFill>
              <a:latin typeface="Calibri"/>
              <a:ea typeface="Calibri"/>
              <a:cs typeface="Calibri"/>
              <a:sym typeface="Calibri"/>
            </a:endParaRPr>
          </a:p>
        </p:txBody>
      </p:sp>
      <p:cxnSp>
        <p:nvCxnSpPr>
          <p:cNvPr id="725" name="Google Shape;725;p26"/>
          <p:cNvCxnSpPr/>
          <p:nvPr/>
        </p:nvCxnSpPr>
        <p:spPr>
          <a:xfrm>
            <a:off x="267629" y="1391413"/>
            <a:ext cx="2709748" cy="0"/>
          </a:xfrm>
          <a:prstGeom prst="straightConnector1">
            <a:avLst/>
          </a:prstGeom>
          <a:noFill/>
          <a:ln w="19050" cap="flat" cmpd="sng">
            <a:solidFill>
              <a:schemeClr val="lt1"/>
            </a:solidFill>
            <a:prstDash val="solid"/>
            <a:round/>
            <a:headEnd type="none" w="sm" len="sm"/>
            <a:tailEnd type="none" w="sm" len="sm"/>
          </a:ln>
        </p:spPr>
      </p:cxnSp>
      <p:sp>
        <p:nvSpPr>
          <p:cNvPr id="726" name="Google Shape;726;p26"/>
          <p:cNvSpPr txBox="1">
            <a:spLocks noGrp="1"/>
          </p:cNvSpPr>
          <p:nvPr>
            <p:ph type="body" idx="4"/>
          </p:nvPr>
        </p:nvSpPr>
        <p:spPr>
          <a:xfrm>
            <a:off x="2490387" y="433796"/>
            <a:ext cx="6728560"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8ECC4E"/>
                </a:solidFill>
              </a:rPr>
              <a:t>Di cosa stiamo parlando?</a:t>
            </a:r>
            <a:endParaRPr/>
          </a:p>
        </p:txBody>
      </p:sp>
      <p:sp>
        <p:nvSpPr>
          <p:cNvPr id="727" name="Google Shape;727;p26"/>
          <p:cNvSpPr txBox="1"/>
          <p:nvPr/>
        </p:nvSpPr>
        <p:spPr>
          <a:xfrm>
            <a:off x="8006965" y="1538482"/>
            <a:ext cx="65100" cy="164239"/>
          </a:xfrm>
          <a:prstGeom prst="rect">
            <a:avLst/>
          </a:prstGeom>
          <a:noFill/>
          <a:ln>
            <a:noFill/>
          </a:ln>
        </p:spPr>
        <p:txBody>
          <a:bodyPr spcFirstLastPara="1" wrap="square" lIns="0" tIns="10100" rIns="0" bIns="0" anchor="t" anchorCtr="0">
            <a:spAutoFit/>
          </a:bodyPr>
          <a:lstStyle/>
          <a:p>
            <a:pPr marL="12701" marR="0" lvl="0" indent="0" algn="l" rtl="0">
              <a:lnSpc>
                <a:spcPct val="100000"/>
              </a:lnSpc>
              <a:spcBef>
                <a:spcPts val="0"/>
              </a:spcBef>
              <a:spcAft>
                <a:spcPts val="0"/>
              </a:spcAft>
              <a:buNone/>
            </a:pPr>
            <a:r>
              <a:rPr lang="it" sz="1001" b="0" i="0" u="none" strike="noStrike" cap="none">
                <a:solidFill>
                  <a:srgbClr val="6D6E71"/>
                </a:solidFill>
                <a:latin typeface="Arial"/>
                <a:ea typeface="Arial"/>
                <a:cs typeface="Arial"/>
                <a:sym typeface="Arial"/>
              </a:rPr>
              <a:t>-</a:t>
            </a:r>
            <a:endParaRPr sz="1001" b="0" i="0" u="none" strike="noStrike" cap="none">
              <a:solidFill>
                <a:srgbClr val="6D6E71"/>
              </a:solidFill>
              <a:latin typeface="Arial"/>
              <a:ea typeface="Arial"/>
              <a:cs typeface="Arial"/>
              <a:sym typeface="Arial"/>
            </a:endParaRPr>
          </a:p>
        </p:txBody>
      </p:sp>
      <p:cxnSp>
        <p:nvCxnSpPr>
          <p:cNvPr id="728" name="Google Shape;728;p26"/>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729" name="Google Shape;729;p26"/>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23</a:t>
            </a:fld>
            <a:endParaRPr/>
          </a:p>
        </p:txBody>
      </p:sp>
      <p:sp>
        <p:nvSpPr>
          <p:cNvPr id="730" name="Google Shape;730;p26"/>
          <p:cNvSpPr txBox="1"/>
          <p:nvPr/>
        </p:nvSpPr>
        <p:spPr>
          <a:xfrm>
            <a:off x="2572581" y="1192183"/>
            <a:ext cx="6162719" cy="3438084"/>
          </a:xfrm>
          <a:prstGeom prst="rect">
            <a:avLst/>
          </a:prstGeom>
          <a:noFill/>
          <a:ln>
            <a:noFill/>
          </a:ln>
        </p:spPr>
        <p:txBody>
          <a:bodyPr spcFirstLastPara="1" wrap="square" lIns="0" tIns="10100" rIns="0" bIns="0" anchor="t" anchorCtr="0">
            <a:spAutoFit/>
          </a:bodyPr>
          <a:lstStyle/>
          <a:p>
            <a:pPr marL="12701" marR="0" lvl="0" indent="0" algn="l" rtl="0">
              <a:lnSpc>
                <a:spcPct val="105714"/>
              </a:lnSpc>
              <a:spcBef>
                <a:spcPts val="0"/>
              </a:spcBef>
              <a:spcAft>
                <a:spcPts val="0"/>
              </a:spcAft>
              <a:buNone/>
            </a:pPr>
            <a:r>
              <a:rPr lang="it" sz="1401" b="0" i="0" u="none" strike="noStrike" cap="none">
                <a:solidFill>
                  <a:srgbClr val="6D6E71"/>
                </a:solidFill>
                <a:latin typeface="Calibri"/>
                <a:ea typeface="Calibri"/>
                <a:cs typeface="Calibri"/>
                <a:sym typeface="Calibri"/>
              </a:rPr>
              <a:t>Nel corso degli anni, sempre più persone viaggiano a livello internazionale. </a:t>
            </a:r>
            <a:endParaRPr/>
          </a:p>
          <a:p>
            <a:pPr marL="12701" marR="0" lvl="0" indent="0" algn="l" rtl="0">
              <a:lnSpc>
                <a:spcPct val="105714"/>
              </a:lnSpc>
              <a:spcBef>
                <a:spcPts val="0"/>
              </a:spcBef>
              <a:spcAft>
                <a:spcPts val="0"/>
              </a:spcAft>
              <a:buNone/>
            </a:pPr>
            <a:endParaRPr sz="1401" b="0" i="0" u="none" strike="noStrike" cap="none">
              <a:solidFill>
                <a:srgbClr val="6D6E71"/>
              </a:solidFill>
              <a:latin typeface="Calibri"/>
              <a:ea typeface="Calibri"/>
              <a:cs typeface="Calibri"/>
              <a:sym typeface="Calibri"/>
            </a:endParaRPr>
          </a:p>
          <a:p>
            <a:pPr marL="12701" marR="0" lvl="0" indent="0" algn="l" rtl="0">
              <a:lnSpc>
                <a:spcPct val="105714"/>
              </a:lnSpc>
              <a:spcBef>
                <a:spcPts val="0"/>
              </a:spcBef>
              <a:spcAft>
                <a:spcPts val="0"/>
              </a:spcAft>
              <a:buNone/>
            </a:pPr>
            <a:r>
              <a:rPr lang="it" sz="1401" b="0" i="0" u="none" strike="noStrike" cap="none">
                <a:solidFill>
                  <a:srgbClr val="6D6E71"/>
                </a:solidFill>
                <a:latin typeface="Calibri"/>
                <a:ea typeface="Calibri"/>
                <a:cs typeface="Calibri"/>
                <a:sym typeface="Calibri"/>
              </a:rPr>
              <a:t>Nel 1950, i viaggiatori erano 25 milioni. </a:t>
            </a:r>
            <a:endParaRPr/>
          </a:p>
          <a:p>
            <a:pPr marL="12701" marR="0" lvl="0" indent="0" algn="l" rtl="0">
              <a:lnSpc>
                <a:spcPct val="105714"/>
              </a:lnSpc>
              <a:spcBef>
                <a:spcPts val="0"/>
              </a:spcBef>
              <a:spcAft>
                <a:spcPts val="0"/>
              </a:spcAft>
              <a:buNone/>
            </a:pPr>
            <a:r>
              <a:rPr lang="it" sz="1401" b="0" i="0" u="none" strike="noStrike" cap="none">
                <a:solidFill>
                  <a:srgbClr val="6D6E71"/>
                </a:solidFill>
                <a:latin typeface="Calibri"/>
                <a:ea typeface="Calibri"/>
                <a:cs typeface="Calibri"/>
                <a:sym typeface="Calibri"/>
              </a:rPr>
              <a:t>Nel 1990 il numero era salito a 435 milioni.</a:t>
            </a:r>
            <a:endParaRPr/>
          </a:p>
          <a:p>
            <a:pPr marL="12701" marR="0" lvl="0" indent="0" algn="l" rtl="0">
              <a:lnSpc>
                <a:spcPct val="105714"/>
              </a:lnSpc>
              <a:spcBef>
                <a:spcPts val="0"/>
              </a:spcBef>
              <a:spcAft>
                <a:spcPts val="0"/>
              </a:spcAft>
              <a:buNone/>
            </a:pPr>
            <a:r>
              <a:rPr lang="it" sz="1401" b="0" i="0" u="none" strike="noStrike" cap="none">
                <a:solidFill>
                  <a:srgbClr val="6D6E71"/>
                </a:solidFill>
                <a:latin typeface="Calibri"/>
                <a:ea typeface="Calibri"/>
                <a:cs typeface="Calibri"/>
                <a:sym typeface="Calibri"/>
              </a:rPr>
              <a:t>Nel 2018 ha raggiunto l'enorme cifra di 1,442 miliardi!</a:t>
            </a:r>
            <a:endParaRPr/>
          </a:p>
          <a:p>
            <a:pPr marL="12701" marR="0" lvl="0" indent="0" algn="l" rtl="0">
              <a:lnSpc>
                <a:spcPct val="105714"/>
              </a:lnSpc>
              <a:spcBef>
                <a:spcPts val="0"/>
              </a:spcBef>
              <a:spcAft>
                <a:spcPts val="0"/>
              </a:spcAft>
              <a:buNone/>
            </a:pPr>
            <a:endParaRPr sz="1401" b="0" i="0" u="none" strike="noStrike" cap="none">
              <a:solidFill>
                <a:srgbClr val="6D6E71"/>
              </a:solidFill>
              <a:latin typeface="Calibri"/>
              <a:ea typeface="Calibri"/>
              <a:cs typeface="Calibri"/>
              <a:sym typeface="Calibri"/>
            </a:endParaRPr>
          </a:p>
          <a:p>
            <a:pPr marL="12701" marR="0" lvl="0" indent="0" algn="l" rtl="0">
              <a:lnSpc>
                <a:spcPct val="105714"/>
              </a:lnSpc>
              <a:spcBef>
                <a:spcPts val="0"/>
              </a:spcBef>
              <a:spcAft>
                <a:spcPts val="0"/>
              </a:spcAft>
              <a:buNone/>
            </a:pPr>
            <a:r>
              <a:rPr lang="it" sz="1401" b="0" i="0" u="none" strike="noStrike" cap="none">
                <a:solidFill>
                  <a:srgbClr val="6D6E71"/>
                </a:solidFill>
                <a:latin typeface="Calibri"/>
                <a:ea typeface="Calibri"/>
                <a:cs typeface="Calibri"/>
                <a:sym typeface="Calibri"/>
              </a:rPr>
              <a:t>Si prevede che in futuro i viaggiatori saranno ancora di più: secondo le stime, potrebbero essere 1,8 miliardi entro il 2030.</a:t>
            </a:r>
            <a:endParaRPr/>
          </a:p>
          <a:p>
            <a:pPr marL="12701" marR="0" lvl="0" indent="0" algn="l" rtl="0">
              <a:lnSpc>
                <a:spcPct val="105714"/>
              </a:lnSpc>
              <a:spcBef>
                <a:spcPts val="0"/>
              </a:spcBef>
              <a:spcAft>
                <a:spcPts val="0"/>
              </a:spcAft>
              <a:buNone/>
            </a:pPr>
            <a:endParaRPr sz="1401" b="0" i="0" u="none" strike="noStrike" cap="none">
              <a:solidFill>
                <a:srgbClr val="6D6E71"/>
              </a:solidFill>
              <a:latin typeface="Calibri"/>
              <a:ea typeface="Calibri"/>
              <a:cs typeface="Calibri"/>
              <a:sym typeface="Calibri"/>
            </a:endParaRPr>
          </a:p>
          <a:p>
            <a:pPr marL="12701" marR="0" lvl="0" indent="0" algn="l" rtl="0">
              <a:lnSpc>
                <a:spcPct val="105714"/>
              </a:lnSpc>
              <a:spcBef>
                <a:spcPts val="0"/>
              </a:spcBef>
              <a:spcAft>
                <a:spcPts val="0"/>
              </a:spcAft>
              <a:buNone/>
            </a:pPr>
            <a:r>
              <a:rPr lang="it" sz="1401" b="0" i="1" u="none" strike="noStrike" cap="none">
                <a:solidFill>
                  <a:srgbClr val="6D6E71"/>
                </a:solidFill>
                <a:latin typeface="Calibri"/>
                <a:ea typeface="Calibri"/>
                <a:cs typeface="Calibri"/>
                <a:sym typeface="Calibri"/>
              </a:rPr>
              <a:t>Il turismo si aggiunge al problema dell'inquinamento, con oltre il 5% delle emissioni di gas serra.</a:t>
            </a:r>
            <a:r>
              <a:rPr lang="it" sz="1401" b="0" i="0" u="none" strike="noStrike" cap="none">
                <a:solidFill>
                  <a:srgbClr val="6D6E71"/>
                </a:solidFill>
                <a:latin typeface="Calibri"/>
                <a:ea typeface="Calibri"/>
                <a:cs typeface="Calibri"/>
                <a:sym typeface="Calibri"/>
              </a:rPr>
              <a:t> La maggior parte di questo inquinamento proviene dai trasporti, come aerei e automobili.</a:t>
            </a:r>
            <a:endParaRPr/>
          </a:p>
          <a:p>
            <a:pPr marL="12701" marR="0" lvl="0" indent="0" algn="l" rtl="0">
              <a:lnSpc>
                <a:spcPct val="105714"/>
              </a:lnSpc>
              <a:spcBef>
                <a:spcPts val="0"/>
              </a:spcBef>
              <a:spcAft>
                <a:spcPts val="0"/>
              </a:spcAft>
              <a:buNone/>
            </a:pPr>
            <a:endParaRPr sz="1401" b="0" i="0" u="none" strike="noStrike" cap="none">
              <a:solidFill>
                <a:srgbClr val="6D6E71"/>
              </a:solidFill>
              <a:latin typeface="Calibri"/>
              <a:ea typeface="Calibri"/>
              <a:cs typeface="Calibri"/>
              <a:sym typeface="Calibri"/>
            </a:endParaRPr>
          </a:p>
          <a:p>
            <a:pPr marL="12701" marR="0" lvl="0" indent="0" algn="l" rtl="0">
              <a:lnSpc>
                <a:spcPct val="105714"/>
              </a:lnSpc>
              <a:spcBef>
                <a:spcPts val="0"/>
              </a:spcBef>
              <a:spcAft>
                <a:spcPts val="0"/>
              </a:spcAft>
              <a:buNone/>
            </a:pPr>
            <a:r>
              <a:rPr lang="it" sz="1401" b="0" i="0" u="none" strike="noStrike" cap="none">
                <a:solidFill>
                  <a:srgbClr val="6D6E71"/>
                </a:solidFill>
                <a:latin typeface="Calibri"/>
                <a:ea typeface="Calibri"/>
                <a:cs typeface="Calibri"/>
                <a:sym typeface="Calibri"/>
              </a:rPr>
              <a:t>Si prevede che entro il 2030 l'inquinamento da turismo potrebbe aumentare del 25% rispetto al 2016.</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sp>
        <p:nvSpPr>
          <p:cNvPr id="735" name="Google Shape;735;p27"/>
          <p:cNvSpPr txBox="1">
            <a:spLocks noGrp="1"/>
          </p:cNvSpPr>
          <p:nvPr>
            <p:ph type="body" idx="4"/>
          </p:nvPr>
        </p:nvSpPr>
        <p:spPr>
          <a:xfrm>
            <a:off x="2490928" y="117246"/>
            <a:ext cx="6211156" cy="967279"/>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8ECC4E"/>
                </a:solidFill>
              </a:rPr>
              <a:t>Riconoscere gli effetti negativi del turismo sugli habitat naturali, sulla fauna selvatica e sulle comunità locali.</a:t>
            </a:r>
            <a:endParaRPr dirty="0"/>
          </a:p>
        </p:txBody>
      </p:sp>
      <p:sp>
        <p:nvSpPr>
          <p:cNvPr id="736" name="Google Shape;736;p27"/>
          <p:cNvSpPr txBox="1"/>
          <p:nvPr/>
        </p:nvSpPr>
        <p:spPr>
          <a:xfrm>
            <a:off x="8006965" y="1538482"/>
            <a:ext cx="65100" cy="164239"/>
          </a:xfrm>
          <a:prstGeom prst="rect">
            <a:avLst/>
          </a:prstGeom>
          <a:noFill/>
          <a:ln>
            <a:noFill/>
          </a:ln>
        </p:spPr>
        <p:txBody>
          <a:bodyPr spcFirstLastPara="1" wrap="square" lIns="0" tIns="10100" rIns="0" bIns="0" anchor="t" anchorCtr="0">
            <a:spAutoFit/>
          </a:bodyPr>
          <a:lstStyle/>
          <a:p>
            <a:pPr marL="12701" marR="0" lvl="0" indent="0" algn="l" rtl="0">
              <a:lnSpc>
                <a:spcPct val="100000"/>
              </a:lnSpc>
              <a:spcBef>
                <a:spcPts val="0"/>
              </a:spcBef>
              <a:spcAft>
                <a:spcPts val="0"/>
              </a:spcAft>
              <a:buNone/>
            </a:pPr>
            <a:r>
              <a:rPr lang="it" sz="1001" b="0" i="0" u="none" strike="noStrike" cap="none">
                <a:solidFill>
                  <a:srgbClr val="6D6E71"/>
                </a:solidFill>
                <a:latin typeface="Arial"/>
                <a:ea typeface="Arial"/>
                <a:cs typeface="Arial"/>
                <a:sym typeface="Arial"/>
              </a:rPr>
              <a:t>-</a:t>
            </a:r>
            <a:endParaRPr/>
          </a:p>
        </p:txBody>
      </p:sp>
      <p:sp>
        <p:nvSpPr>
          <p:cNvPr id="737" name="Google Shape;737;p27"/>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24</a:t>
            </a:fld>
            <a:endParaRPr/>
          </a:p>
        </p:txBody>
      </p:sp>
      <p:sp>
        <p:nvSpPr>
          <p:cNvPr id="738" name="Google Shape;738;p27"/>
          <p:cNvSpPr txBox="1"/>
          <p:nvPr/>
        </p:nvSpPr>
        <p:spPr>
          <a:xfrm>
            <a:off x="2583524" y="1084525"/>
            <a:ext cx="6211156" cy="3209560"/>
          </a:xfrm>
          <a:prstGeom prst="rect">
            <a:avLst/>
          </a:prstGeom>
          <a:noFill/>
          <a:ln>
            <a:noFill/>
          </a:ln>
        </p:spPr>
        <p:txBody>
          <a:bodyPr spcFirstLastPara="1" wrap="square" lIns="0" tIns="10100" rIns="0" bIns="0" anchor="t" anchorCtr="0">
            <a:spAutoFit/>
          </a:bodyPr>
          <a:lstStyle/>
          <a:p>
            <a:pPr marL="298451" marR="0" lvl="0" indent="-285750" algn="l" rtl="0">
              <a:lnSpc>
                <a:spcPct val="105714"/>
              </a:lnSpc>
              <a:spcBef>
                <a:spcPts val="0"/>
              </a:spcBef>
              <a:spcAft>
                <a:spcPts val="0"/>
              </a:spcAft>
              <a:buClr>
                <a:srgbClr val="000000"/>
              </a:buClr>
              <a:buSzPts val="1401"/>
              <a:buFont typeface="Noto Sans Symbols"/>
              <a:buChar char="❖"/>
            </a:pPr>
            <a:r>
              <a:rPr lang="it" sz="1401" b="1" i="0" u="none" strike="noStrike" cap="none" dirty="0">
                <a:solidFill>
                  <a:srgbClr val="6D6E71"/>
                </a:solidFill>
                <a:latin typeface="Calibri"/>
                <a:ea typeface="Calibri"/>
                <a:cs typeface="Calibri"/>
                <a:sym typeface="Calibri"/>
              </a:rPr>
              <a:t>Danneggiare la natura: </a:t>
            </a:r>
            <a:r>
              <a:rPr lang="it" sz="1401" b="0" i="0" u="none" strike="noStrike" cap="none" dirty="0">
                <a:solidFill>
                  <a:srgbClr val="6D6E71"/>
                </a:solidFill>
                <a:latin typeface="Calibri"/>
                <a:ea typeface="Calibri"/>
                <a:cs typeface="Calibri"/>
                <a:sym typeface="Calibri"/>
              </a:rPr>
              <a:t>La costruzione di oggetti per i turisti può rovinare le aree naturali e cacciare gli animali.</a:t>
            </a:r>
            <a:endParaRPr dirty="0"/>
          </a:p>
          <a:p>
            <a:pPr marL="298451" marR="0" lvl="0" indent="-285750" algn="l" rtl="0">
              <a:lnSpc>
                <a:spcPct val="105714"/>
              </a:lnSpc>
              <a:spcBef>
                <a:spcPts val="0"/>
              </a:spcBef>
              <a:spcAft>
                <a:spcPts val="0"/>
              </a:spcAft>
              <a:buClr>
                <a:srgbClr val="000000"/>
              </a:buClr>
              <a:buSzPts val="1401"/>
              <a:buFont typeface="Noto Sans Symbols"/>
              <a:buChar char="❖"/>
            </a:pPr>
            <a:r>
              <a:rPr lang="it" sz="1401" b="1" i="0" u="none" strike="noStrike" cap="none" dirty="0">
                <a:solidFill>
                  <a:srgbClr val="6D6E71"/>
                </a:solidFill>
                <a:latin typeface="Calibri"/>
                <a:ea typeface="Calibri"/>
                <a:cs typeface="Calibri"/>
                <a:sym typeface="Calibri"/>
              </a:rPr>
              <a:t>Utilizzo eccessivo: </a:t>
            </a:r>
            <a:r>
              <a:rPr lang="it" sz="1401" b="0" i="0" u="none" strike="noStrike" cap="none" dirty="0">
                <a:solidFill>
                  <a:srgbClr val="6D6E71"/>
                </a:solidFill>
                <a:latin typeface="Calibri"/>
                <a:ea typeface="Calibri"/>
                <a:cs typeface="Calibri"/>
                <a:sym typeface="Calibri"/>
              </a:rPr>
              <a:t>I turisti consumano molta acqua ed elettricità, soprattutto dove non ce n'è molta.</a:t>
            </a:r>
            <a:endParaRPr dirty="0"/>
          </a:p>
          <a:p>
            <a:pPr marL="298451" marR="0" lvl="0" indent="-285750" algn="l" rtl="0">
              <a:lnSpc>
                <a:spcPct val="105714"/>
              </a:lnSpc>
              <a:spcBef>
                <a:spcPts val="0"/>
              </a:spcBef>
              <a:spcAft>
                <a:spcPts val="0"/>
              </a:spcAft>
              <a:buClr>
                <a:srgbClr val="000000"/>
              </a:buClr>
              <a:buSzPts val="1401"/>
              <a:buFont typeface="Noto Sans Symbols"/>
              <a:buChar char="❖"/>
            </a:pPr>
            <a:r>
              <a:rPr lang="it" sz="1401" b="1" i="0" u="none" strike="noStrike" cap="none" dirty="0">
                <a:solidFill>
                  <a:srgbClr val="6D6E71"/>
                </a:solidFill>
                <a:latin typeface="Calibri"/>
                <a:ea typeface="Calibri"/>
                <a:cs typeface="Calibri"/>
                <a:sym typeface="Calibri"/>
              </a:rPr>
              <a:t>Culture che cambiano: </a:t>
            </a:r>
            <a:r>
              <a:rPr lang="it" sz="1401" b="0" i="0" u="none" strike="noStrike" cap="none" dirty="0">
                <a:solidFill>
                  <a:srgbClr val="6D6E71"/>
                </a:solidFill>
                <a:latin typeface="Calibri"/>
                <a:ea typeface="Calibri"/>
                <a:cs typeface="Calibri"/>
                <a:sym typeface="Calibri"/>
              </a:rPr>
              <a:t>Le tradizioni locali possono scomparire quando i luoghi cercano di soddisfare i turisti.</a:t>
            </a:r>
            <a:endParaRPr dirty="0"/>
          </a:p>
          <a:p>
            <a:pPr marL="298451" marR="0" lvl="0" indent="-285750" algn="l" rtl="0">
              <a:lnSpc>
                <a:spcPct val="105714"/>
              </a:lnSpc>
              <a:spcBef>
                <a:spcPts val="0"/>
              </a:spcBef>
              <a:spcAft>
                <a:spcPts val="0"/>
              </a:spcAft>
              <a:buClr>
                <a:srgbClr val="000000"/>
              </a:buClr>
              <a:buSzPts val="1401"/>
              <a:buFont typeface="Noto Sans Symbols"/>
              <a:buChar char="❖"/>
            </a:pPr>
            <a:r>
              <a:rPr lang="it" sz="1401" b="1" i="0" u="none" strike="noStrike" cap="none" dirty="0">
                <a:solidFill>
                  <a:srgbClr val="6D6E71"/>
                </a:solidFill>
                <a:latin typeface="Calibri"/>
                <a:ea typeface="Calibri"/>
                <a:cs typeface="Calibri"/>
                <a:sym typeface="Calibri"/>
              </a:rPr>
              <a:t>Causare problemi: </a:t>
            </a:r>
            <a:r>
              <a:rPr lang="it" sz="1401" b="0" i="0" u="none" strike="noStrike" cap="none" dirty="0">
                <a:solidFill>
                  <a:srgbClr val="6D6E71"/>
                </a:solidFill>
                <a:latin typeface="Calibri"/>
                <a:ea typeface="Calibri"/>
                <a:cs typeface="Calibri"/>
                <a:sym typeface="Calibri"/>
              </a:rPr>
              <a:t>Turisti e locali possono litigare perché non si capiscono.</a:t>
            </a:r>
            <a:endParaRPr dirty="0"/>
          </a:p>
          <a:p>
            <a:pPr marL="298451" marR="0" lvl="0" indent="-285750" algn="l" rtl="0">
              <a:lnSpc>
                <a:spcPct val="105714"/>
              </a:lnSpc>
              <a:spcBef>
                <a:spcPts val="0"/>
              </a:spcBef>
              <a:spcAft>
                <a:spcPts val="0"/>
              </a:spcAft>
              <a:buClr>
                <a:srgbClr val="000000"/>
              </a:buClr>
              <a:buSzPts val="1401"/>
              <a:buFont typeface="Noto Sans Symbols"/>
              <a:buChar char="❖"/>
            </a:pPr>
            <a:r>
              <a:rPr lang="it" sz="1401" b="1" i="0" u="none" strike="noStrike" cap="none" dirty="0">
                <a:solidFill>
                  <a:srgbClr val="6D6E71"/>
                </a:solidFill>
                <a:latin typeface="Calibri"/>
                <a:ea typeface="Calibri"/>
                <a:cs typeface="Calibri"/>
                <a:sym typeface="Calibri"/>
              </a:rPr>
              <a:t>Fare del male agli animali: </a:t>
            </a:r>
            <a:r>
              <a:rPr lang="it" sz="1401" b="0" i="0" u="none" strike="noStrike" cap="none" dirty="0">
                <a:solidFill>
                  <a:srgbClr val="6D6E71"/>
                </a:solidFill>
                <a:latin typeface="Calibri"/>
                <a:ea typeface="Calibri"/>
                <a:cs typeface="Calibri"/>
                <a:sym typeface="Calibri"/>
              </a:rPr>
              <a:t>Alcune attività turistiche trattano molto male gli animali.</a:t>
            </a:r>
            <a:endParaRPr dirty="0"/>
          </a:p>
          <a:p>
            <a:pPr marL="298451" marR="0" lvl="0" indent="-285750" algn="l" rtl="0">
              <a:lnSpc>
                <a:spcPct val="105714"/>
              </a:lnSpc>
              <a:spcBef>
                <a:spcPts val="0"/>
              </a:spcBef>
              <a:spcAft>
                <a:spcPts val="0"/>
              </a:spcAft>
              <a:buClr>
                <a:srgbClr val="000000"/>
              </a:buClr>
              <a:buSzPts val="1401"/>
              <a:buFont typeface="Noto Sans Symbols"/>
              <a:buChar char="❖"/>
            </a:pPr>
            <a:r>
              <a:rPr lang="it" sz="1401" b="1" i="0" u="none" strike="noStrike" cap="none" dirty="0">
                <a:solidFill>
                  <a:srgbClr val="6D6E71"/>
                </a:solidFill>
                <a:latin typeface="Calibri"/>
                <a:ea typeface="Calibri"/>
                <a:cs typeface="Calibri"/>
                <a:sym typeface="Calibri"/>
              </a:rPr>
              <a:t>Creare folla e traffico: </a:t>
            </a:r>
            <a:r>
              <a:rPr lang="it" sz="1401" b="0" i="0" u="none" strike="noStrike" cap="none" dirty="0">
                <a:solidFill>
                  <a:srgbClr val="6D6E71"/>
                </a:solidFill>
                <a:latin typeface="Calibri"/>
                <a:ea typeface="Calibri"/>
                <a:cs typeface="Calibri"/>
                <a:sym typeface="Calibri"/>
              </a:rPr>
              <a:t>I luoghi turistici si riempiono di folla, causando traffico e inquinamento.</a:t>
            </a:r>
            <a:endParaRPr dirty="0"/>
          </a:p>
          <a:p>
            <a:pPr marL="298451" marR="0" lvl="0" indent="-285750" algn="l" rtl="0">
              <a:lnSpc>
                <a:spcPct val="105714"/>
              </a:lnSpc>
              <a:spcBef>
                <a:spcPts val="0"/>
              </a:spcBef>
              <a:spcAft>
                <a:spcPts val="0"/>
              </a:spcAft>
              <a:buClr>
                <a:srgbClr val="000000"/>
              </a:buClr>
              <a:buSzPts val="1401"/>
              <a:buFont typeface="Noto Sans Symbols"/>
              <a:buChar char="❖"/>
            </a:pPr>
            <a:r>
              <a:rPr lang="it" sz="1401" b="1" i="0" u="none" strike="noStrike" cap="none" dirty="0">
                <a:solidFill>
                  <a:srgbClr val="6D6E71"/>
                </a:solidFill>
                <a:latin typeface="Calibri"/>
                <a:ea typeface="Calibri"/>
                <a:cs typeface="Calibri"/>
                <a:sym typeface="Calibri"/>
              </a:rPr>
              <a:t>Rendere la vita costosa: </a:t>
            </a:r>
            <a:r>
              <a:rPr lang="it" sz="1401" b="0" i="0" u="none" strike="noStrike" cap="none" dirty="0">
                <a:solidFill>
                  <a:srgbClr val="6D6E71"/>
                </a:solidFill>
                <a:latin typeface="Calibri"/>
                <a:ea typeface="Calibri"/>
                <a:cs typeface="Calibri"/>
                <a:sym typeface="Calibri"/>
              </a:rPr>
              <a:t>nelle aree turistiche le cose diventano più costose, rendendo la vita difficile per i locali.</a:t>
            </a:r>
            <a:endParaRPr dirty="0"/>
          </a:p>
          <a:p>
            <a:pPr marL="298451" marR="0" lvl="0" indent="-285750" algn="l" rtl="0">
              <a:lnSpc>
                <a:spcPct val="105714"/>
              </a:lnSpc>
              <a:spcBef>
                <a:spcPts val="0"/>
              </a:spcBef>
              <a:spcAft>
                <a:spcPts val="0"/>
              </a:spcAft>
              <a:buClr>
                <a:srgbClr val="000000"/>
              </a:buClr>
              <a:buSzPts val="1401"/>
              <a:buFont typeface="Noto Sans Symbols"/>
              <a:buChar char="❖"/>
            </a:pPr>
            <a:r>
              <a:rPr lang="it" sz="1401" b="1" i="0" u="none" strike="noStrike" cap="none" dirty="0">
                <a:solidFill>
                  <a:srgbClr val="6D6E71"/>
                </a:solidFill>
                <a:latin typeface="Calibri"/>
                <a:ea typeface="Calibri"/>
                <a:cs typeface="Calibri"/>
                <a:sym typeface="Calibri"/>
              </a:rPr>
              <a:t>Dipende dal turismo: </a:t>
            </a:r>
            <a:r>
              <a:rPr lang="it" sz="1401" b="0" i="0" u="none" strike="noStrike" cap="none" dirty="0">
                <a:solidFill>
                  <a:srgbClr val="6D6E71"/>
                </a:solidFill>
                <a:latin typeface="Calibri"/>
                <a:ea typeface="Calibri"/>
                <a:cs typeface="Calibri"/>
                <a:sym typeface="Calibri"/>
              </a:rPr>
              <a:t>I luoghi soffrono se i turisti smettono di arrivare.</a:t>
            </a:r>
            <a:endParaRPr dirty="0"/>
          </a:p>
          <a:p>
            <a:pPr marL="298451" marR="0" lvl="0" indent="-285750" algn="l" rtl="0">
              <a:lnSpc>
                <a:spcPct val="105714"/>
              </a:lnSpc>
              <a:spcBef>
                <a:spcPts val="0"/>
              </a:spcBef>
              <a:spcAft>
                <a:spcPts val="0"/>
              </a:spcAft>
              <a:buClr>
                <a:srgbClr val="000000"/>
              </a:buClr>
              <a:buSzPts val="1401"/>
              <a:buFont typeface="Noto Sans Symbols"/>
              <a:buChar char="❖"/>
            </a:pPr>
            <a:r>
              <a:rPr lang="it" sz="1401" b="1" i="0" u="none" strike="noStrike" cap="none" dirty="0">
                <a:solidFill>
                  <a:srgbClr val="6D6E71"/>
                </a:solidFill>
                <a:latin typeface="Calibri"/>
                <a:ea typeface="Calibri"/>
                <a:cs typeface="Calibri"/>
                <a:sym typeface="Calibri"/>
              </a:rPr>
              <a:t>Aumentare l'inquinamento: </a:t>
            </a:r>
            <a:r>
              <a:rPr lang="it" sz="1401" b="0" i="0" u="none" strike="noStrike" cap="none" dirty="0">
                <a:solidFill>
                  <a:srgbClr val="6D6E71"/>
                </a:solidFill>
                <a:latin typeface="Calibri"/>
                <a:ea typeface="Calibri"/>
                <a:cs typeface="Calibri"/>
                <a:sym typeface="Calibri"/>
              </a:rPr>
              <a:t>I turisti si lasciano dietro rifiuti e acqua sporca.</a:t>
            </a:r>
            <a:endParaRPr dirty="0"/>
          </a:p>
          <a:p>
            <a:pPr marL="298451" marR="0" lvl="0" indent="-285750" algn="l" rtl="0">
              <a:lnSpc>
                <a:spcPct val="105714"/>
              </a:lnSpc>
              <a:spcBef>
                <a:spcPts val="0"/>
              </a:spcBef>
              <a:spcAft>
                <a:spcPts val="0"/>
              </a:spcAft>
              <a:buClr>
                <a:srgbClr val="000000"/>
              </a:buClr>
              <a:buSzPts val="1401"/>
              <a:buFont typeface="Noto Sans Symbols"/>
              <a:buChar char="❖"/>
            </a:pPr>
            <a:r>
              <a:rPr lang="it" sz="1401" b="1" i="0" u="none" strike="noStrike" cap="none" dirty="0">
                <a:solidFill>
                  <a:srgbClr val="6D6E71"/>
                </a:solidFill>
                <a:latin typeface="Calibri"/>
                <a:ea typeface="Calibri"/>
                <a:cs typeface="Calibri"/>
                <a:sym typeface="Calibri"/>
              </a:rPr>
              <a:t>Danneggiamento di un sito storico: </a:t>
            </a:r>
            <a:r>
              <a:rPr lang="it" sz="1401" b="0" i="0" u="none" strike="noStrike" cap="none" dirty="0">
                <a:solidFill>
                  <a:srgbClr val="6D6E71"/>
                </a:solidFill>
                <a:latin typeface="Calibri"/>
                <a:ea typeface="Calibri"/>
                <a:cs typeface="Calibri"/>
                <a:sym typeface="Calibri"/>
              </a:rPr>
              <a:t>La noncuranza può danneggiare antichi e importanti luoghi...</a:t>
            </a:r>
            <a:endParaRPr dirty="0"/>
          </a:p>
        </p:txBody>
      </p:sp>
      <p:sp>
        <p:nvSpPr>
          <p:cNvPr id="739" name="Google Shape;739;p27"/>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740" name="Google Shape;740;p27"/>
          <p:cNvSpPr txBox="1"/>
          <p:nvPr/>
        </p:nvSpPr>
        <p:spPr>
          <a:xfrm>
            <a:off x="267629" y="1742424"/>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Turismo</a:t>
            </a:r>
            <a:endParaRPr/>
          </a:p>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Oggi</a:t>
            </a:r>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p:txBody>
      </p:sp>
      <p:sp>
        <p:nvSpPr>
          <p:cNvPr id="741" name="Google Shape;741;p27"/>
          <p:cNvSpPr txBox="1"/>
          <p:nvPr/>
        </p:nvSpPr>
        <p:spPr>
          <a:xfrm>
            <a:off x="408700" y="703845"/>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1B</a:t>
            </a:r>
            <a:endParaRPr sz="2700" b="1" i="0" u="none" strike="noStrike" cap="none">
              <a:solidFill>
                <a:schemeClr val="lt1"/>
              </a:solidFill>
              <a:latin typeface="Calibri"/>
              <a:ea typeface="Calibri"/>
              <a:cs typeface="Calibri"/>
              <a:sym typeface="Calibri"/>
            </a:endParaRPr>
          </a:p>
        </p:txBody>
      </p:sp>
      <p:cxnSp>
        <p:nvCxnSpPr>
          <p:cNvPr id="742" name="Google Shape;742;p27"/>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sp>
        <p:nvSpPr>
          <p:cNvPr id="747" name="Google Shape;747;p28"/>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748" name="Google Shape;748;p28"/>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749" name="Google Shape;749;p28"/>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750" name="Google Shape;750;p28"/>
          <p:cNvSpPr txBox="1">
            <a:spLocks noGrp="1"/>
          </p:cNvSpPr>
          <p:nvPr>
            <p:ph type="body" idx="2"/>
          </p:nvPr>
        </p:nvSpPr>
        <p:spPr>
          <a:xfrm>
            <a:off x="1332868" y="335997"/>
            <a:ext cx="7811132"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dirty="0">
                <a:solidFill>
                  <a:srgbClr val="FF9933"/>
                </a:solidFill>
              </a:rPr>
              <a:t>Foglio di lavoro: </a:t>
            </a:r>
            <a:r>
              <a:rPr lang="it" sz="1800" b="0" dirty="0">
                <a:solidFill>
                  <a:srgbClr val="777777"/>
                </a:solidFill>
              </a:rPr>
              <a:t>Impatto positivo e negativo dell'industria del turismo </a:t>
            </a:r>
            <a:endParaRPr sz="1300" dirty="0"/>
          </a:p>
        </p:txBody>
      </p:sp>
      <p:sp>
        <p:nvSpPr>
          <p:cNvPr id="751" name="Google Shape;751;p28"/>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752" name="Google Shape;752;p28"/>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25</a:t>
            </a:fld>
            <a:endParaRPr/>
          </a:p>
        </p:txBody>
      </p:sp>
      <p:graphicFrame>
        <p:nvGraphicFramePr>
          <p:cNvPr id="753" name="Google Shape;753;p28"/>
          <p:cNvGraphicFramePr/>
          <p:nvPr/>
        </p:nvGraphicFramePr>
        <p:xfrm>
          <a:off x="383892" y="1219202"/>
          <a:ext cx="8320500" cy="2753525"/>
        </p:xfrm>
        <a:graphic>
          <a:graphicData uri="http://schemas.openxmlformats.org/drawingml/2006/table">
            <a:tbl>
              <a:tblPr firstRow="1" bandRow="1">
                <a:noFill/>
                <a:tableStyleId>{CABC5922-CDE3-41A8-B020-CE235CF5FBAB}</a:tableStyleId>
              </a:tblPr>
              <a:tblGrid>
                <a:gridCol w="4160250">
                  <a:extLst>
                    <a:ext uri="{9D8B030D-6E8A-4147-A177-3AD203B41FA5}">
                      <a16:colId xmlns:a16="http://schemas.microsoft.com/office/drawing/2014/main" val="20000"/>
                    </a:ext>
                  </a:extLst>
                </a:gridCol>
                <a:gridCol w="4160250">
                  <a:extLst>
                    <a:ext uri="{9D8B030D-6E8A-4147-A177-3AD203B41FA5}">
                      <a16:colId xmlns:a16="http://schemas.microsoft.com/office/drawing/2014/main" val="20001"/>
                    </a:ext>
                  </a:extLst>
                </a:gridCol>
              </a:tblGrid>
              <a:tr h="343700">
                <a:tc>
                  <a:txBody>
                    <a:bodyPr/>
                    <a:lstStyle/>
                    <a:p>
                      <a:pPr marL="0" marR="0" lvl="0" indent="0" algn="ctr" rtl="0">
                        <a:lnSpc>
                          <a:spcPct val="100000"/>
                        </a:lnSpc>
                        <a:spcBef>
                          <a:spcPts val="0"/>
                        </a:spcBef>
                        <a:spcAft>
                          <a:spcPts val="0"/>
                        </a:spcAft>
                        <a:buNone/>
                      </a:pPr>
                      <a:r>
                        <a:rPr lang="it" sz="1600" u="none" strike="noStrike" cap="none">
                          <a:solidFill>
                            <a:srgbClr val="777777"/>
                          </a:solidFill>
                          <a:latin typeface="Calibri"/>
                          <a:ea typeface="Calibri"/>
                          <a:cs typeface="Calibri"/>
                          <a:sym typeface="Calibri"/>
                        </a:rPr>
                        <a:t>Impatto positivo</a:t>
                      </a:r>
                      <a:endParaRPr/>
                    </a:p>
                  </a:txBody>
                  <a:tcPr marL="91450" marR="91450" marT="45725" marB="45725"/>
                </a:tc>
                <a:tc>
                  <a:txBody>
                    <a:bodyPr/>
                    <a:lstStyle/>
                    <a:p>
                      <a:pPr marL="0" marR="0" lvl="0" indent="0" algn="ctr" rtl="0">
                        <a:lnSpc>
                          <a:spcPct val="100000"/>
                        </a:lnSpc>
                        <a:spcBef>
                          <a:spcPts val="0"/>
                        </a:spcBef>
                        <a:spcAft>
                          <a:spcPts val="0"/>
                        </a:spcAft>
                        <a:buNone/>
                      </a:pPr>
                      <a:r>
                        <a:rPr lang="it" sz="1600" u="none" strike="noStrike" cap="none">
                          <a:solidFill>
                            <a:srgbClr val="777777"/>
                          </a:solidFill>
                          <a:latin typeface="Calibri"/>
                          <a:ea typeface="Calibri"/>
                          <a:cs typeface="Calibri"/>
                          <a:sym typeface="Calibri"/>
                        </a:rPr>
                        <a:t>Impatto negativo</a:t>
                      </a:r>
                      <a:endParaRPr/>
                    </a:p>
                  </a:txBody>
                  <a:tcPr marL="91450" marR="91450" marT="45725" marB="45725"/>
                </a:tc>
                <a:extLst>
                  <a:ext uri="{0D108BD9-81ED-4DB2-BD59-A6C34878D82A}">
                    <a16:rowId xmlns:a16="http://schemas.microsoft.com/office/drawing/2014/main" val="10000"/>
                  </a:ext>
                </a:extLst>
              </a:tr>
              <a:tr h="2409825">
                <a:tc>
                  <a:txBody>
                    <a:bodyPr/>
                    <a:lstStyle/>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p>
                      <a:pPr marL="0" marR="0" lvl="0" indent="0" algn="l" rtl="0">
                        <a:lnSpc>
                          <a:spcPct val="100000"/>
                        </a:lnSpc>
                        <a:spcBef>
                          <a:spcPts val="0"/>
                        </a:spcBef>
                        <a:spcAft>
                          <a:spcPts val="0"/>
                        </a:spcAft>
                        <a:buNone/>
                      </a:pPr>
                      <a:endParaRPr sz="1401" u="none" strike="noStrike" cap="none"/>
                    </a:p>
                  </a:txBody>
                  <a:tcPr marL="91450" marR="91450" marT="45725" marB="45725"/>
                </a:tc>
                <a:tc>
                  <a:txBody>
                    <a:bodyPr/>
                    <a:lstStyle/>
                    <a:p>
                      <a:pPr marL="0" marR="0" lvl="0" indent="0" algn="l" rtl="0">
                        <a:lnSpc>
                          <a:spcPct val="100000"/>
                        </a:lnSpc>
                        <a:spcBef>
                          <a:spcPts val="0"/>
                        </a:spcBef>
                        <a:spcAft>
                          <a:spcPts val="0"/>
                        </a:spcAft>
                        <a:buNone/>
                      </a:pPr>
                      <a:endParaRPr sz="1401" u="none" strike="noStrike" cap="none"/>
                    </a:p>
                  </a:txBody>
                  <a:tcPr marL="91450" marR="91450" marT="45725" marB="45725"/>
                </a:tc>
                <a:extLst>
                  <a:ext uri="{0D108BD9-81ED-4DB2-BD59-A6C34878D82A}">
                    <a16:rowId xmlns:a16="http://schemas.microsoft.com/office/drawing/2014/main" val="10001"/>
                  </a:ext>
                </a:extLst>
              </a:tr>
            </a:tbl>
          </a:graphicData>
        </a:graphic>
      </p:graphicFrame>
      <p:sp>
        <p:nvSpPr>
          <p:cNvPr id="754" name="Google Shape;754;p28"/>
          <p:cNvSpPr/>
          <p:nvPr/>
        </p:nvSpPr>
        <p:spPr>
          <a:xfrm>
            <a:off x="2" y="4143738"/>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755" name="Google Shape;755;p28"/>
          <p:cNvSpPr txBox="1"/>
          <p:nvPr/>
        </p:nvSpPr>
        <p:spPr>
          <a:xfrm>
            <a:off x="105753" y="4379338"/>
            <a:ext cx="2023835"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W.01</a:t>
            </a:r>
            <a:endParaRPr sz="1401" b="0" i="0" u="none" strike="noStrike" cap="none">
              <a:solidFill>
                <a:srgbClr val="000000"/>
              </a:solidFill>
              <a:latin typeface="Arial"/>
              <a:ea typeface="Arial"/>
              <a:cs typeface="Arial"/>
              <a:sym typeface="Arial"/>
            </a:endParaRPr>
          </a:p>
        </p:txBody>
      </p:sp>
      <p:grpSp>
        <p:nvGrpSpPr>
          <p:cNvPr id="756" name="Google Shape;756;p28"/>
          <p:cNvGrpSpPr/>
          <p:nvPr/>
        </p:nvGrpSpPr>
        <p:grpSpPr>
          <a:xfrm>
            <a:off x="318019" y="253387"/>
            <a:ext cx="692809" cy="808420"/>
            <a:chOff x="2307546" y="2307551"/>
            <a:chExt cx="929291" cy="1082976"/>
          </a:xfrm>
        </p:grpSpPr>
        <p:grpSp>
          <p:nvGrpSpPr>
            <p:cNvPr id="757" name="Google Shape;757;p28"/>
            <p:cNvGrpSpPr/>
            <p:nvPr/>
          </p:nvGrpSpPr>
          <p:grpSpPr>
            <a:xfrm>
              <a:off x="2536980" y="2723928"/>
              <a:ext cx="470423" cy="276595"/>
              <a:chOff x="2536980" y="2723928"/>
              <a:chExt cx="470423" cy="276595"/>
            </a:xfrm>
          </p:grpSpPr>
          <p:sp>
            <p:nvSpPr>
              <p:cNvPr id="758" name="Google Shape;758;p28"/>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59" name="Google Shape;759;p28"/>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760" name="Google Shape;760;p28"/>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761" name="Google Shape;761;p28"/>
            <p:cNvGrpSpPr/>
            <p:nvPr/>
          </p:nvGrpSpPr>
          <p:grpSpPr>
            <a:xfrm>
              <a:off x="2307546" y="2307551"/>
              <a:ext cx="929291" cy="1082976"/>
              <a:chOff x="2307546" y="2307551"/>
              <a:chExt cx="929291" cy="1082976"/>
            </a:xfrm>
          </p:grpSpPr>
          <p:sp>
            <p:nvSpPr>
              <p:cNvPr id="762" name="Google Shape;762;p28"/>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763" name="Google Shape;763;p28"/>
              <p:cNvGrpSpPr/>
              <p:nvPr/>
            </p:nvGrpSpPr>
            <p:grpSpPr>
              <a:xfrm>
                <a:off x="2362016" y="2746017"/>
                <a:ext cx="820351" cy="644510"/>
                <a:chOff x="2362016" y="2746017"/>
                <a:chExt cx="820351" cy="644510"/>
              </a:xfrm>
            </p:grpSpPr>
            <p:grpSp>
              <p:nvGrpSpPr>
                <p:cNvPr id="764" name="Google Shape;764;p28"/>
                <p:cNvGrpSpPr/>
                <p:nvPr/>
              </p:nvGrpSpPr>
              <p:grpSpPr>
                <a:xfrm>
                  <a:off x="2810981" y="2747665"/>
                  <a:ext cx="371386" cy="642862"/>
                  <a:chOff x="2810981" y="2747665"/>
                  <a:chExt cx="371386" cy="642862"/>
                </a:xfrm>
              </p:grpSpPr>
              <p:sp>
                <p:nvSpPr>
                  <p:cNvPr id="765" name="Google Shape;765;p28"/>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6" name="Google Shape;766;p28"/>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67" name="Google Shape;767;p28"/>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768" name="Google Shape;768;p28"/>
                <p:cNvGrpSpPr/>
                <p:nvPr/>
              </p:nvGrpSpPr>
              <p:grpSpPr>
                <a:xfrm>
                  <a:off x="2362016" y="2746017"/>
                  <a:ext cx="369735" cy="644510"/>
                  <a:chOff x="2362016" y="2746017"/>
                  <a:chExt cx="369735" cy="644510"/>
                </a:xfrm>
              </p:grpSpPr>
              <p:sp>
                <p:nvSpPr>
                  <p:cNvPr id="769" name="Google Shape;769;p28"/>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70" name="Google Shape;770;p28"/>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771" name="Google Shape;771;p28"/>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75"/>
        <p:cNvGrpSpPr/>
        <p:nvPr/>
      </p:nvGrpSpPr>
      <p:grpSpPr>
        <a:xfrm>
          <a:off x="0" y="0"/>
          <a:ext cx="0" cy="0"/>
          <a:chOff x="0" y="0"/>
          <a:chExt cx="0" cy="0"/>
        </a:xfrm>
      </p:grpSpPr>
      <p:sp>
        <p:nvSpPr>
          <p:cNvPr id="776" name="Google Shape;776;p29"/>
          <p:cNvSpPr txBox="1">
            <a:spLocks noGrp="1"/>
          </p:cNvSpPr>
          <p:nvPr>
            <p:ph type="body" idx="4"/>
          </p:nvPr>
        </p:nvSpPr>
        <p:spPr>
          <a:xfrm>
            <a:off x="2415440" y="438291"/>
            <a:ext cx="6728560"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8ECC4E"/>
                </a:solidFill>
              </a:rPr>
              <a:t>Impatto</a:t>
            </a:r>
            <a:endParaRPr>
              <a:solidFill>
                <a:srgbClr val="8ECC4E"/>
              </a:solidFill>
            </a:endParaRPr>
          </a:p>
        </p:txBody>
      </p:sp>
      <p:sp>
        <p:nvSpPr>
          <p:cNvPr id="777" name="Google Shape;777;p29"/>
          <p:cNvSpPr txBox="1"/>
          <p:nvPr/>
        </p:nvSpPr>
        <p:spPr>
          <a:xfrm>
            <a:off x="8006965" y="1538482"/>
            <a:ext cx="65100" cy="164239"/>
          </a:xfrm>
          <a:prstGeom prst="rect">
            <a:avLst/>
          </a:prstGeom>
          <a:noFill/>
          <a:ln>
            <a:noFill/>
          </a:ln>
        </p:spPr>
        <p:txBody>
          <a:bodyPr spcFirstLastPara="1" wrap="square" lIns="0" tIns="10100" rIns="0" bIns="0" anchor="t" anchorCtr="0">
            <a:spAutoFit/>
          </a:bodyPr>
          <a:lstStyle/>
          <a:p>
            <a:pPr marL="12701" marR="0" lvl="0" indent="0" algn="l" rtl="0">
              <a:lnSpc>
                <a:spcPct val="100000"/>
              </a:lnSpc>
              <a:spcBef>
                <a:spcPts val="0"/>
              </a:spcBef>
              <a:spcAft>
                <a:spcPts val="0"/>
              </a:spcAft>
              <a:buNone/>
            </a:pPr>
            <a:r>
              <a:rPr lang="it" sz="1001" b="0" i="0" u="none" strike="noStrike" cap="none">
                <a:solidFill>
                  <a:srgbClr val="6D6E71"/>
                </a:solidFill>
                <a:latin typeface="Arial"/>
                <a:ea typeface="Arial"/>
                <a:cs typeface="Arial"/>
                <a:sym typeface="Arial"/>
              </a:rPr>
              <a:t>-</a:t>
            </a:r>
            <a:endParaRPr sz="1001" b="0" i="0" u="none" strike="noStrike" cap="none">
              <a:solidFill>
                <a:srgbClr val="6D6E71"/>
              </a:solidFill>
              <a:latin typeface="Arial"/>
              <a:ea typeface="Arial"/>
              <a:cs typeface="Arial"/>
              <a:sym typeface="Arial"/>
            </a:endParaRPr>
          </a:p>
        </p:txBody>
      </p:sp>
      <p:sp>
        <p:nvSpPr>
          <p:cNvPr id="778" name="Google Shape;778;p29"/>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26</a:t>
            </a:fld>
            <a:endParaRPr/>
          </a:p>
        </p:txBody>
      </p:sp>
      <p:sp>
        <p:nvSpPr>
          <p:cNvPr id="779" name="Google Shape;779;p29"/>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p>
            <a:pPr marL="457206" lvl="0" indent="-228604" algn="l" rtl="0">
              <a:lnSpc>
                <a:spcPct val="90000"/>
              </a:lnSpc>
              <a:spcBef>
                <a:spcPts val="0"/>
              </a:spcBef>
              <a:spcAft>
                <a:spcPts val="0"/>
              </a:spcAft>
              <a:buSzPts val="1800"/>
              <a:buNone/>
            </a:pPr>
            <a:endParaRPr/>
          </a:p>
        </p:txBody>
      </p:sp>
      <p:sp>
        <p:nvSpPr>
          <p:cNvPr id="780" name="Google Shape;780;p29"/>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p>
            <a:pPr marL="457206" lvl="0" indent="-228604" algn="l" rtl="0">
              <a:lnSpc>
                <a:spcPct val="100000"/>
              </a:lnSpc>
              <a:spcBef>
                <a:spcPts val="0"/>
              </a:spcBef>
              <a:spcAft>
                <a:spcPts val="0"/>
              </a:spcAft>
              <a:buSzPts val="1800"/>
              <a:buNone/>
            </a:pPr>
            <a:endParaRPr/>
          </a:p>
        </p:txBody>
      </p:sp>
      <p:sp>
        <p:nvSpPr>
          <p:cNvPr id="781" name="Google Shape;781;p29"/>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782" name="Google Shape;782;p29"/>
          <p:cNvSpPr txBox="1"/>
          <p:nvPr/>
        </p:nvSpPr>
        <p:spPr>
          <a:xfrm>
            <a:off x="267629" y="1742424"/>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Impatto</a:t>
            </a:r>
            <a:endParaRPr/>
          </a:p>
        </p:txBody>
      </p:sp>
      <p:sp>
        <p:nvSpPr>
          <p:cNvPr id="783" name="Google Shape;783;p29"/>
          <p:cNvSpPr txBox="1"/>
          <p:nvPr/>
        </p:nvSpPr>
        <p:spPr>
          <a:xfrm>
            <a:off x="408700" y="703845"/>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1B</a:t>
            </a:r>
            <a:endParaRPr sz="2700" b="1" i="0" u="none" strike="noStrike" cap="none">
              <a:solidFill>
                <a:schemeClr val="lt1"/>
              </a:solidFill>
              <a:latin typeface="Calibri"/>
              <a:ea typeface="Calibri"/>
              <a:cs typeface="Calibri"/>
              <a:sym typeface="Calibri"/>
            </a:endParaRPr>
          </a:p>
        </p:txBody>
      </p:sp>
      <p:cxnSp>
        <p:nvCxnSpPr>
          <p:cNvPr id="784" name="Google Shape;784;p29"/>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785" name="Google Shape;785;p29"/>
          <p:cNvSpPr txBox="1"/>
          <p:nvPr/>
        </p:nvSpPr>
        <p:spPr>
          <a:xfrm>
            <a:off x="2633426" y="1730887"/>
            <a:ext cx="2773920" cy="1856882"/>
          </a:xfrm>
          <a:prstGeom prst="rect">
            <a:avLst/>
          </a:prstGeom>
          <a:noFill/>
          <a:ln>
            <a:noFill/>
          </a:ln>
        </p:spPr>
        <p:txBody>
          <a:bodyPr spcFirstLastPara="1" wrap="square" lIns="0" tIns="10100" rIns="0" bIns="0" anchor="t" anchorCtr="0">
            <a:spAutoFit/>
          </a:bodyPr>
          <a:lstStyle/>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Aumentare gli investimenti per migliorare le strutture</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Conservazione delle infrastrutture del patrimonio</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Abbellimento dell'area</a:t>
            </a:r>
            <a:endParaRPr/>
          </a:p>
        </p:txBody>
      </p:sp>
      <p:sp>
        <p:nvSpPr>
          <p:cNvPr id="786" name="Google Shape;786;p29"/>
          <p:cNvSpPr txBox="1"/>
          <p:nvPr/>
        </p:nvSpPr>
        <p:spPr>
          <a:xfrm>
            <a:off x="2553110" y="1189075"/>
            <a:ext cx="5138068" cy="553349"/>
          </a:xfrm>
          <a:prstGeom prst="rect">
            <a:avLst/>
          </a:prstGeom>
          <a:noFill/>
          <a:ln>
            <a:noFill/>
          </a:ln>
        </p:spPr>
        <p:txBody>
          <a:bodyPr spcFirstLastPara="1" wrap="square" lIns="91425" tIns="91425" rIns="91425" bIns="91425" anchor="t" anchorCtr="0">
            <a:noAutofit/>
          </a:bodyPr>
          <a:lstStyle/>
          <a:p>
            <a:pPr marL="0" marR="0" lvl="0" indent="0" algn="l" rtl="0">
              <a:lnSpc>
                <a:spcPct val="97777"/>
              </a:lnSpc>
              <a:spcBef>
                <a:spcPts val="0"/>
              </a:spcBef>
              <a:spcAft>
                <a:spcPts val="0"/>
              </a:spcAft>
              <a:buClr>
                <a:schemeClr val="dk2"/>
              </a:buClr>
              <a:buSzPts val="1800"/>
              <a:buFont typeface="Arial"/>
              <a:buNone/>
            </a:pPr>
            <a:r>
              <a:rPr lang="it" sz="2000" b="1" i="0" u="none" strike="noStrike" cap="none">
                <a:solidFill>
                  <a:srgbClr val="6D6E71"/>
                </a:solidFill>
                <a:latin typeface="Calibri"/>
                <a:ea typeface="Calibri"/>
                <a:cs typeface="Calibri"/>
                <a:sym typeface="Calibri"/>
              </a:rPr>
              <a:t>Impatto positivo</a:t>
            </a:r>
            <a:endParaRPr sz="2000" b="1" i="0" u="none" strike="noStrike" cap="none">
              <a:solidFill>
                <a:srgbClr val="6D6E71"/>
              </a:solidFill>
              <a:latin typeface="Calibri"/>
              <a:ea typeface="Calibri"/>
              <a:cs typeface="Calibri"/>
              <a:sym typeface="Calibri"/>
            </a:endParaRPr>
          </a:p>
        </p:txBody>
      </p:sp>
      <p:sp>
        <p:nvSpPr>
          <p:cNvPr id="787" name="Google Shape;787;p29"/>
          <p:cNvSpPr txBox="1"/>
          <p:nvPr/>
        </p:nvSpPr>
        <p:spPr>
          <a:xfrm>
            <a:off x="5487661" y="1730887"/>
            <a:ext cx="3388709" cy="2226214"/>
          </a:xfrm>
          <a:prstGeom prst="rect">
            <a:avLst/>
          </a:prstGeom>
          <a:noFill/>
          <a:ln>
            <a:noFill/>
          </a:ln>
        </p:spPr>
        <p:txBody>
          <a:bodyPr spcFirstLastPara="1" wrap="square" lIns="0" tIns="10100" rIns="0" bIns="0" anchor="t" anchorCtr="0">
            <a:spAutoFit/>
          </a:bodyPr>
          <a:lstStyle/>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Lo sviluppo eccessivo rovina la natura</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Popolazione locale sfollata </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Danni alla flora e alla fauna naturali </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Problemi di smaltimento dei rifiuti </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Scarsità di risorse naturali </a:t>
            </a:r>
            <a:endParaRPr/>
          </a:p>
          <a:p>
            <a:pPr marL="285750" marR="0" lvl="0" indent="-285750"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Aumento dell'inquinamento</a:t>
            </a:r>
            <a:endParaRPr/>
          </a:p>
        </p:txBody>
      </p:sp>
      <p:sp>
        <p:nvSpPr>
          <p:cNvPr id="788" name="Google Shape;788;p29"/>
          <p:cNvSpPr txBox="1"/>
          <p:nvPr/>
        </p:nvSpPr>
        <p:spPr>
          <a:xfrm>
            <a:off x="5407346" y="1189075"/>
            <a:ext cx="5138068" cy="553349"/>
          </a:xfrm>
          <a:prstGeom prst="rect">
            <a:avLst/>
          </a:prstGeom>
          <a:noFill/>
          <a:ln>
            <a:noFill/>
          </a:ln>
        </p:spPr>
        <p:txBody>
          <a:bodyPr spcFirstLastPara="1" wrap="square" lIns="91425" tIns="91425" rIns="91425" bIns="91425" anchor="t" anchorCtr="0">
            <a:noAutofit/>
          </a:bodyPr>
          <a:lstStyle/>
          <a:p>
            <a:pPr marL="0" marR="0" lvl="0" indent="0" algn="l" rtl="0">
              <a:lnSpc>
                <a:spcPct val="97777"/>
              </a:lnSpc>
              <a:spcBef>
                <a:spcPts val="0"/>
              </a:spcBef>
              <a:spcAft>
                <a:spcPts val="0"/>
              </a:spcAft>
              <a:buClr>
                <a:schemeClr val="dk2"/>
              </a:buClr>
              <a:buSzPts val="1800"/>
              <a:buFont typeface="Arial"/>
              <a:buNone/>
            </a:pPr>
            <a:r>
              <a:rPr lang="it" sz="2000" b="1" i="0" u="none" strike="noStrike" cap="none">
                <a:solidFill>
                  <a:srgbClr val="6D6E71"/>
                </a:solidFill>
                <a:latin typeface="Calibri"/>
                <a:ea typeface="Calibri"/>
                <a:cs typeface="Calibri"/>
                <a:sym typeface="Calibri"/>
              </a:rPr>
              <a:t>Impatto negativo</a:t>
            </a:r>
            <a:endParaRPr sz="2000" b="1" i="0" u="none" strike="noStrike" cap="none">
              <a:solidFill>
                <a:srgbClr val="6D6E7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sp>
        <p:nvSpPr>
          <p:cNvPr id="793" name="Google Shape;793;p30"/>
          <p:cNvSpPr txBox="1">
            <a:spLocks noGrp="1"/>
          </p:cNvSpPr>
          <p:nvPr>
            <p:ph type="body" idx="4"/>
          </p:nvPr>
        </p:nvSpPr>
        <p:spPr>
          <a:xfrm>
            <a:off x="2454162" y="238627"/>
            <a:ext cx="6728560"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8ECC4E"/>
                </a:solidFill>
              </a:rPr>
              <a:t>Trasporto</a:t>
            </a:r>
            <a:endParaRPr>
              <a:solidFill>
                <a:srgbClr val="8ECC4E"/>
              </a:solidFill>
            </a:endParaRPr>
          </a:p>
        </p:txBody>
      </p:sp>
      <p:sp>
        <p:nvSpPr>
          <p:cNvPr id="794" name="Google Shape;794;p30"/>
          <p:cNvSpPr txBox="1"/>
          <p:nvPr/>
        </p:nvSpPr>
        <p:spPr>
          <a:xfrm>
            <a:off x="8006965" y="1538482"/>
            <a:ext cx="65100" cy="164239"/>
          </a:xfrm>
          <a:prstGeom prst="rect">
            <a:avLst/>
          </a:prstGeom>
          <a:noFill/>
          <a:ln>
            <a:noFill/>
          </a:ln>
        </p:spPr>
        <p:txBody>
          <a:bodyPr spcFirstLastPara="1" wrap="square" lIns="0" tIns="10100" rIns="0" bIns="0" anchor="t" anchorCtr="0">
            <a:spAutoFit/>
          </a:bodyPr>
          <a:lstStyle/>
          <a:p>
            <a:pPr marL="12701" marR="0" lvl="0" indent="0" algn="l" rtl="0">
              <a:lnSpc>
                <a:spcPct val="100000"/>
              </a:lnSpc>
              <a:spcBef>
                <a:spcPts val="0"/>
              </a:spcBef>
              <a:spcAft>
                <a:spcPts val="0"/>
              </a:spcAft>
              <a:buNone/>
            </a:pPr>
            <a:r>
              <a:rPr lang="it" sz="1001" b="0" i="0" u="none" strike="noStrike" cap="none">
                <a:solidFill>
                  <a:srgbClr val="6D6E71"/>
                </a:solidFill>
                <a:latin typeface="Arial"/>
                <a:ea typeface="Arial"/>
                <a:cs typeface="Arial"/>
                <a:sym typeface="Arial"/>
              </a:rPr>
              <a:t>-</a:t>
            </a:r>
            <a:endParaRPr sz="1001" b="0" i="0" u="none" strike="noStrike" cap="none">
              <a:solidFill>
                <a:srgbClr val="6D6E71"/>
              </a:solidFill>
              <a:latin typeface="Arial"/>
              <a:ea typeface="Arial"/>
              <a:cs typeface="Arial"/>
              <a:sym typeface="Arial"/>
            </a:endParaRPr>
          </a:p>
        </p:txBody>
      </p:sp>
      <p:sp>
        <p:nvSpPr>
          <p:cNvPr id="795" name="Google Shape;795;p30"/>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27</a:t>
            </a:fld>
            <a:endParaRPr/>
          </a:p>
        </p:txBody>
      </p:sp>
      <p:sp>
        <p:nvSpPr>
          <p:cNvPr id="796" name="Google Shape;796;p30"/>
          <p:cNvSpPr txBox="1"/>
          <p:nvPr/>
        </p:nvSpPr>
        <p:spPr>
          <a:xfrm>
            <a:off x="2532733" y="936758"/>
            <a:ext cx="6571419" cy="238747"/>
          </a:xfrm>
          <a:prstGeom prst="rect">
            <a:avLst/>
          </a:prstGeom>
          <a:noFill/>
          <a:ln>
            <a:noFill/>
          </a:ln>
        </p:spPr>
        <p:txBody>
          <a:bodyPr spcFirstLastPara="1" wrap="square" lIns="0" tIns="10100" rIns="0" bIns="0" anchor="t" anchorCtr="0">
            <a:spAutoFit/>
          </a:bodyPr>
          <a:lstStyle/>
          <a:p>
            <a:pPr marL="12701" marR="0" lvl="0" indent="0" algn="l" rtl="0">
              <a:lnSpc>
                <a:spcPct val="105714"/>
              </a:lnSpc>
              <a:spcBef>
                <a:spcPts val="0"/>
              </a:spcBef>
              <a:spcAft>
                <a:spcPts val="0"/>
              </a:spcAft>
              <a:buNone/>
            </a:pPr>
            <a:r>
              <a:rPr lang="it" sz="1401" b="0" i="0" u="none" strike="noStrike" cap="none">
                <a:solidFill>
                  <a:srgbClr val="6D6E71"/>
                </a:solidFill>
                <a:latin typeface="Calibri"/>
                <a:ea typeface="Calibri"/>
                <a:cs typeface="Calibri"/>
                <a:sym typeface="Calibri"/>
              </a:rPr>
              <a:t>Oggi i trasporti sono la principale fonte di emissioni di gas serra nel turismo.</a:t>
            </a:r>
            <a:endParaRPr/>
          </a:p>
        </p:txBody>
      </p:sp>
      <p:sp>
        <p:nvSpPr>
          <p:cNvPr id="797" name="Google Shape;797;p30"/>
          <p:cNvSpPr txBox="1"/>
          <p:nvPr/>
        </p:nvSpPr>
        <p:spPr>
          <a:xfrm>
            <a:off x="2454162" y="3413142"/>
            <a:ext cx="6728560" cy="361205"/>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1400" b="1" i="0" u="none" strike="noStrike" cap="none">
                <a:solidFill>
                  <a:srgbClr val="FF9933"/>
                </a:solidFill>
                <a:latin typeface="Calibri"/>
                <a:ea typeface="Calibri"/>
                <a:cs typeface="Calibri"/>
                <a:sym typeface="Calibri"/>
              </a:rPr>
              <a:t>Impatto sulle comunità locali</a:t>
            </a:r>
            <a:endParaRPr sz="1400" b="1" i="0" u="none" strike="noStrike" cap="none">
              <a:solidFill>
                <a:srgbClr val="69ADAD"/>
              </a:solidFill>
              <a:latin typeface="Calibri"/>
              <a:ea typeface="Calibri"/>
              <a:cs typeface="Calibri"/>
              <a:sym typeface="Calibri"/>
            </a:endParaRPr>
          </a:p>
        </p:txBody>
      </p:sp>
      <p:sp>
        <p:nvSpPr>
          <p:cNvPr id="798" name="Google Shape;798;p30"/>
          <p:cNvSpPr txBox="1"/>
          <p:nvPr/>
        </p:nvSpPr>
        <p:spPr>
          <a:xfrm>
            <a:off x="2532733" y="3801784"/>
            <a:ext cx="6087865" cy="695795"/>
          </a:xfrm>
          <a:prstGeom prst="rect">
            <a:avLst/>
          </a:prstGeom>
          <a:noFill/>
          <a:ln>
            <a:noFill/>
          </a:ln>
        </p:spPr>
        <p:txBody>
          <a:bodyPr spcFirstLastPara="1" wrap="square" lIns="0" tIns="10100" rIns="0" bIns="0" anchor="t" anchorCtr="0">
            <a:spAutoFit/>
          </a:bodyPr>
          <a:lstStyle/>
          <a:p>
            <a:pPr marL="12701" marR="0" lvl="0" indent="0" algn="l" rtl="0">
              <a:lnSpc>
                <a:spcPct val="105714"/>
              </a:lnSpc>
              <a:spcBef>
                <a:spcPts val="0"/>
              </a:spcBef>
              <a:spcAft>
                <a:spcPts val="0"/>
              </a:spcAft>
              <a:buNone/>
            </a:pPr>
            <a:r>
              <a:rPr lang="it" sz="1401" b="0" i="0" u="none" strike="noStrike" cap="none">
                <a:solidFill>
                  <a:srgbClr val="6D6E71"/>
                </a:solidFill>
                <a:latin typeface="Calibri"/>
                <a:ea typeface="Calibri"/>
                <a:cs typeface="Calibri"/>
                <a:sym typeface="Calibri"/>
              </a:rPr>
              <a:t>Per garantire uno sviluppo sostenibile e il benessere delle comunità ospitanti, i responsabili politici dovrebbero lavorare per ridurre al minimo gli impatti negativi e coinvolgere la popolazione locale nei processi decisionali.</a:t>
            </a:r>
            <a:endParaRPr/>
          </a:p>
        </p:txBody>
      </p:sp>
      <p:pic>
        <p:nvPicPr>
          <p:cNvPr id="799" name="Google Shape;799;p30" descr="Une image contenant texte, capture d’écran, cercle, diagramme&#10;&#10;Description générée automatiquement"/>
          <p:cNvPicPr preferRelativeResize="0"/>
          <p:nvPr/>
        </p:nvPicPr>
        <p:blipFill rotWithShape="1">
          <a:blip r:embed="rId3">
            <a:alphaModFix/>
          </a:blip>
          <a:srcRect/>
          <a:stretch/>
        </p:blipFill>
        <p:spPr>
          <a:xfrm>
            <a:off x="2583524" y="1318160"/>
            <a:ext cx="2245912" cy="1995634"/>
          </a:xfrm>
          <a:prstGeom prst="rect">
            <a:avLst/>
          </a:prstGeom>
          <a:noFill/>
          <a:ln>
            <a:noFill/>
          </a:ln>
        </p:spPr>
      </p:pic>
      <p:pic>
        <p:nvPicPr>
          <p:cNvPr id="800" name="Google Shape;800;p30" descr="Une image contenant capture d’écran, logiciel, Logiciel multimédia, texte&#10;&#10;Description générée automatiquement"/>
          <p:cNvPicPr preferRelativeResize="0"/>
          <p:nvPr/>
        </p:nvPicPr>
        <p:blipFill rotWithShape="1">
          <a:blip r:embed="rId4">
            <a:alphaModFix/>
          </a:blip>
          <a:srcRect/>
          <a:stretch/>
        </p:blipFill>
        <p:spPr>
          <a:xfrm>
            <a:off x="5360529" y="1350409"/>
            <a:ext cx="2501132" cy="1909148"/>
          </a:xfrm>
          <a:prstGeom prst="rect">
            <a:avLst/>
          </a:prstGeom>
          <a:noFill/>
          <a:ln>
            <a:noFill/>
          </a:ln>
        </p:spPr>
      </p:pic>
      <p:sp>
        <p:nvSpPr>
          <p:cNvPr id="801" name="Google Shape;801;p30"/>
          <p:cNvSpPr/>
          <p:nvPr/>
        </p:nvSpPr>
        <p:spPr>
          <a:xfrm>
            <a:off x="0"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802" name="Google Shape;802;p30"/>
          <p:cNvSpPr txBox="1"/>
          <p:nvPr/>
        </p:nvSpPr>
        <p:spPr>
          <a:xfrm>
            <a:off x="267629" y="1742424"/>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Impatto</a:t>
            </a:r>
            <a:endParaRPr/>
          </a:p>
        </p:txBody>
      </p:sp>
      <p:sp>
        <p:nvSpPr>
          <p:cNvPr id="803" name="Google Shape;803;p30"/>
          <p:cNvSpPr txBox="1"/>
          <p:nvPr/>
        </p:nvSpPr>
        <p:spPr>
          <a:xfrm>
            <a:off x="408700" y="703845"/>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1B</a:t>
            </a:r>
            <a:endParaRPr sz="2700" b="1" i="0" u="none" strike="noStrike" cap="none">
              <a:solidFill>
                <a:schemeClr val="lt1"/>
              </a:solidFill>
              <a:latin typeface="Calibri"/>
              <a:ea typeface="Calibri"/>
              <a:cs typeface="Calibri"/>
              <a:sym typeface="Calibri"/>
            </a:endParaRPr>
          </a:p>
        </p:txBody>
      </p:sp>
      <p:cxnSp>
        <p:nvCxnSpPr>
          <p:cNvPr id="804" name="Google Shape;804;p30"/>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805" name="Google Shape;805;p30"/>
          <p:cNvSpPr txBox="1"/>
          <p:nvPr/>
        </p:nvSpPr>
        <p:spPr>
          <a:xfrm>
            <a:off x="2454162" y="4651164"/>
            <a:ext cx="6245007" cy="492443"/>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600" b="0" i="0" u="none" strike="noStrike" cap="none">
                <a:solidFill>
                  <a:srgbClr val="6D6E71"/>
                </a:solidFill>
                <a:latin typeface="Calibri"/>
                <a:ea typeface="Calibri"/>
                <a:cs typeface="Calibri"/>
                <a:sym typeface="Calibri"/>
              </a:rPr>
              <a:t>Immagine: Impronta di carbonio del turismo globale: </a:t>
            </a:r>
            <a:r>
              <a:rPr lang="it" sz="600" b="0" i="0" u="sng" strike="noStrike" cap="none">
                <a:solidFill>
                  <a:srgbClr val="6D6E7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a:t>
            </a:r>
            <a:r>
              <a:rPr lang="it" sz="600" b="0" i="0" u="none" strike="noStrike" cap="none">
                <a:solidFill>
                  <a:srgbClr val="6D6E71"/>
                </a:solidFill>
                <a:latin typeface="Calibri"/>
                <a:ea typeface="Calibri"/>
                <a:cs typeface="Calibri"/>
                <a:sym typeface="Calibri"/>
              </a:rPr>
              <a:t>//sustainabletravel.org/issues/carbon-footprint-tourism. Questo grafico mostra le diverse attività che contribuiscono all'impronta di carbonio totale del turismo. Fonte dei dati: </a:t>
            </a:r>
            <a:r>
              <a:rPr lang="it" sz="600" b="0" i="0" u="sng" strike="noStrike" cap="none">
                <a:solidFill>
                  <a:srgbClr val="6D6E7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Nature Climate Change (2018)</a:t>
            </a:r>
            <a:r>
              <a:rPr lang="it" sz="600" b="0" i="0" u="none" strike="noStrike" cap="none">
                <a:solidFill>
                  <a:srgbClr val="6D6E71"/>
                </a:solidFill>
                <a:latin typeface="Calibri"/>
                <a:ea typeface="Calibri"/>
                <a:cs typeface="Calibri"/>
                <a:sym typeface="Calibri"/>
              </a:rPr>
              <a:t>. Emissioni per modalità di trasporto: Credito: https://sustainabletravel.org/issues/carbon-footprint-tourism. Si tratta di medie basate sui fattori di conversione del Regno Unito del 2020. I valori variano in base alla distanza percorsa, al modello di veicolo, al tasso di occupazione, alla classe di volo e a vari altri fattori.</a:t>
            </a:r>
            <a:endParaRPr sz="800" b="0" i="0" u="none" strike="noStrike" cap="none">
              <a:solidFill>
                <a:srgbClr val="6D6E71"/>
              </a:solidFill>
              <a:latin typeface="Calibri"/>
              <a:ea typeface="Calibri"/>
              <a:cs typeface="Calibri"/>
              <a:sym typeface="Calibri"/>
            </a:endParaRPr>
          </a:p>
          <a:p>
            <a:pPr marL="0" marR="0" lvl="0" indent="0" algn="l" rtl="0">
              <a:lnSpc>
                <a:spcPct val="100000"/>
              </a:lnSpc>
              <a:spcBef>
                <a:spcPts val="0"/>
              </a:spcBef>
              <a:spcAft>
                <a:spcPts val="0"/>
              </a:spcAft>
              <a:buNone/>
            </a:pPr>
            <a:endParaRPr sz="800" b="0" i="0" u="none" strike="noStrike" cap="none">
              <a:solidFill>
                <a:srgbClr val="6D6E7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09"/>
        <p:cNvGrpSpPr/>
        <p:nvPr/>
      </p:nvGrpSpPr>
      <p:grpSpPr>
        <a:xfrm>
          <a:off x="0" y="0"/>
          <a:ext cx="0" cy="0"/>
          <a:chOff x="0" y="0"/>
          <a:chExt cx="0" cy="0"/>
        </a:xfrm>
      </p:grpSpPr>
      <p:sp>
        <p:nvSpPr>
          <p:cNvPr id="810" name="Google Shape;810;p94"/>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11" name="Google Shape;811;p94"/>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12" name="Google Shape;812;p94"/>
          <p:cNvSpPr txBox="1">
            <a:spLocks noGrp="1"/>
          </p:cNvSpPr>
          <p:nvPr>
            <p:ph type="body" idx="1"/>
          </p:nvPr>
        </p:nvSpPr>
        <p:spPr>
          <a:xfrm>
            <a:off x="343148" y="1363815"/>
            <a:ext cx="8361236" cy="3248176"/>
          </a:xfrm>
          <a:prstGeom prst="rect">
            <a:avLst/>
          </a:prstGeom>
          <a:noFill/>
          <a:ln>
            <a:noFill/>
          </a:ln>
        </p:spPr>
        <p:txBody>
          <a:bodyPr spcFirstLastPara="1" wrap="square" lIns="91425" tIns="91425" rIns="91425" bIns="91425" anchor="t" anchorCtr="0">
            <a:noAutofit/>
          </a:bodyPr>
          <a:lstStyle/>
          <a:p>
            <a:pPr marL="285753" lvl="0" indent="-285753" algn="l" rtl="0">
              <a:lnSpc>
                <a:spcPct val="100000"/>
              </a:lnSpc>
              <a:spcBef>
                <a:spcPts val="0"/>
              </a:spcBef>
              <a:spcAft>
                <a:spcPts val="0"/>
              </a:spcAft>
              <a:buSzPts val="1800"/>
              <a:buFont typeface="Wingdings" pitchFamily="2" charset="2"/>
              <a:buChar char="Ø"/>
            </a:pPr>
            <a:r>
              <a:rPr lang="it" sz="1400" dirty="0"/>
              <a:t>Cosa penso degli impatti negativi del turismo sulla natura e sugli habitat della fauna selvatica, come la distruzione di aree naturali e lo spostamento di animali?</a:t>
            </a:r>
            <a:endParaRPr dirty="0"/>
          </a:p>
          <a:p>
            <a:pPr marL="400050" lvl="0" indent="-285750" algn="l" rtl="0">
              <a:lnSpc>
                <a:spcPct val="100000"/>
              </a:lnSpc>
              <a:spcBef>
                <a:spcPts val="0"/>
              </a:spcBef>
              <a:spcAft>
                <a:spcPts val="0"/>
              </a:spcAft>
              <a:buSzPts val="1800"/>
              <a:buFont typeface="Wingdings" pitchFamily="2" charset="2"/>
              <a:buChar char="Ø"/>
            </a:pPr>
            <a:endParaRPr sz="1400" dirty="0"/>
          </a:p>
          <a:p>
            <a:pPr marL="285753" lvl="0" indent="-285753" algn="l" rtl="0">
              <a:lnSpc>
                <a:spcPct val="100000"/>
              </a:lnSpc>
              <a:spcBef>
                <a:spcPts val="0"/>
              </a:spcBef>
              <a:spcAft>
                <a:spcPts val="0"/>
              </a:spcAft>
              <a:buSzPts val="1800"/>
              <a:buFont typeface="Wingdings" pitchFamily="2" charset="2"/>
              <a:buChar char="Ø"/>
            </a:pPr>
            <a:r>
              <a:rPr lang="it" sz="1400" dirty="0"/>
              <a:t>Eravate consapevoli del vostro consumo di risorse quando viaggiavate come turisti, in particolare in aree con risorse limitate? Quali cambiamenti potete apportare per ridurre il vostro impatto?</a:t>
            </a:r>
            <a:endParaRPr dirty="0"/>
          </a:p>
          <a:p>
            <a:pPr marL="400050" lvl="0" indent="-285750" algn="l" rtl="0">
              <a:lnSpc>
                <a:spcPct val="100000"/>
              </a:lnSpc>
              <a:spcBef>
                <a:spcPts val="0"/>
              </a:spcBef>
              <a:spcAft>
                <a:spcPts val="0"/>
              </a:spcAft>
              <a:buSzPts val="1800"/>
              <a:buFont typeface="Wingdings" pitchFamily="2" charset="2"/>
              <a:buChar char="Ø"/>
            </a:pPr>
            <a:endParaRPr sz="1400" dirty="0"/>
          </a:p>
          <a:p>
            <a:pPr marL="285753" lvl="0" indent="-285753" algn="l" rtl="0">
              <a:lnSpc>
                <a:spcPct val="100000"/>
              </a:lnSpc>
              <a:spcBef>
                <a:spcPts val="0"/>
              </a:spcBef>
              <a:spcAft>
                <a:spcPts val="0"/>
              </a:spcAft>
              <a:buSzPts val="1800"/>
              <a:buFont typeface="Wingdings" pitchFamily="2" charset="2"/>
              <a:buChar char="Ø"/>
            </a:pPr>
            <a:r>
              <a:rPr lang="it" sz="1400" dirty="0"/>
              <a:t>Come percepisce la potenziale perdita di tradizioni culturali e i cambiamenti nelle culture locali dovuti al turismo?</a:t>
            </a:r>
            <a:endParaRPr dirty="0"/>
          </a:p>
          <a:p>
            <a:pPr marL="400050" lvl="0" indent="-285750" algn="l" rtl="0">
              <a:lnSpc>
                <a:spcPct val="100000"/>
              </a:lnSpc>
              <a:spcBef>
                <a:spcPts val="0"/>
              </a:spcBef>
              <a:spcAft>
                <a:spcPts val="0"/>
              </a:spcAft>
              <a:buSzPts val="1800"/>
              <a:buFont typeface="Wingdings" pitchFamily="2" charset="2"/>
              <a:buChar char="Ø"/>
            </a:pPr>
            <a:endParaRPr sz="1400" dirty="0"/>
          </a:p>
          <a:p>
            <a:pPr marL="285753" lvl="0" indent="-285753" algn="l" rtl="0">
              <a:lnSpc>
                <a:spcPct val="100000"/>
              </a:lnSpc>
              <a:spcBef>
                <a:spcPts val="0"/>
              </a:spcBef>
              <a:spcAft>
                <a:spcPts val="0"/>
              </a:spcAft>
              <a:buSzPts val="1800"/>
              <a:buFont typeface="Wingdings" pitchFamily="2" charset="2"/>
              <a:buChar char="Ø"/>
            </a:pPr>
            <a:r>
              <a:rPr lang="it" sz="1400" dirty="0"/>
              <a:t>Avete mai sperimentato o assistito a conflitti o tensioni tra turisti e abitanti del luogo, magari a causa di incomprensioni culturali?</a:t>
            </a:r>
            <a:endParaRPr dirty="0"/>
          </a:p>
          <a:p>
            <a:pPr marL="400050" lvl="0" indent="-285750" algn="l" rtl="0">
              <a:lnSpc>
                <a:spcPct val="100000"/>
              </a:lnSpc>
              <a:spcBef>
                <a:spcPts val="0"/>
              </a:spcBef>
              <a:spcAft>
                <a:spcPts val="0"/>
              </a:spcAft>
              <a:buSzPts val="1800"/>
              <a:buFont typeface="Wingdings" pitchFamily="2" charset="2"/>
              <a:buChar char="Ø"/>
            </a:pPr>
            <a:endParaRPr sz="1400" dirty="0"/>
          </a:p>
          <a:p>
            <a:pPr marL="285753" lvl="0" indent="-285753" algn="l" rtl="0">
              <a:lnSpc>
                <a:spcPct val="100000"/>
              </a:lnSpc>
              <a:spcBef>
                <a:spcPts val="0"/>
              </a:spcBef>
              <a:spcAft>
                <a:spcPts val="0"/>
              </a:spcAft>
              <a:buSzPts val="1800"/>
              <a:buFont typeface="Wingdings" pitchFamily="2" charset="2"/>
              <a:buChar char="Ø"/>
            </a:pPr>
            <a:r>
              <a:rPr lang="it" sz="1400" dirty="0"/>
              <a:t>Cosa pensa delle attività che comportano il maltrattamento degli animali nell'industria del turismo, come le passeggiate sugli elefanti o gli spettacoli con animali?</a:t>
            </a:r>
            <a:endParaRPr dirty="0"/>
          </a:p>
          <a:p>
            <a:pPr marL="285753" lvl="0" indent="-171453" algn="l" rtl="0">
              <a:lnSpc>
                <a:spcPct val="100000"/>
              </a:lnSpc>
              <a:spcBef>
                <a:spcPts val="0"/>
              </a:spcBef>
              <a:spcAft>
                <a:spcPts val="0"/>
              </a:spcAft>
              <a:buSzPts val="1800"/>
              <a:buFont typeface="Noto Sans Symbols"/>
              <a:buNone/>
            </a:pPr>
            <a:endParaRPr sz="1400" dirty="0"/>
          </a:p>
        </p:txBody>
      </p:sp>
      <p:sp>
        <p:nvSpPr>
          <p:cNvPr id="813" name="Google Shape;813;p94"/>
          <p:cNvSpPr txBox="1">
            <a:spLocks noGrp="1"/>
          </p:cNvSpPr>
          <p:nvPr>
            <p:ph type="body" idx="2"/>
          </p:nvPr>
        </p:nvSpPr>
        <p:spPr>
          <a:xfrm>
            <a:off x="1421644" y="335999"/>
            <a:ext cx="7905236"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Prendete un momento per riflettere sulle seguenti domande e annotate le vostre intuizioni.</a:t>
            </a:r>
            <a:endParaRPr sz="1300" dirty="0"/>
          </a:p>
        </p:txBody>
      </p:sp>
      <p:sp>
        <p:nvSpPr>
          <p:cNvPr id="814" name="Google Shape;814;p94"/>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815" name="Google Shape;815;p94"/>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28</a:t>
            </a:fld>
            <a:endParaRPr/>
          </a:p>
        </p:txBody>
      </p:sp>
      <p:grpSp>
        <p:nvGrpSpPr>
          <p:cNvPr id="816" name="Google Shape;816;p94"/>
          <p:cNvGrpSpPr/>
          <p:nvPr/>
        </p:nvGrpSpPr>
        <p:grpSpPr>
          <a:xfrm>
            <a:off x="294470" y="278971"/>
            <a:ext cx="819230" cy="809886"/>
            <a:chOff x="3987863" y="749845"/>
            <a:chExt cx="1138917" cy="1002207"/>
          </a:xfrm>
        </p:grpSpPr>
        <p:grpSp>
          <p:nvGrpSpPr>
            <p:cNvPr id="817" name="Google Shape;817;p94"/>
            <p:cNvGrpSpPr/>
            <p:nvPr/>
          </p:nvGrpSpPr>
          <p:grpSpPr>
            <a:xfrm>
              <a:off x="4384008" y="972375"/>
              <a:ext cx="346627" cy="558795"/>
              <a:chOff x="4384008" y="972375"/>
              <a:chExt cx="346627" cy="558795"/>
            </a:xfrm>
          </p:grpSpPr>
          <p:sp>
            <p:nvSpPr>
              <p:cNvPr id="818" name="Google Shape;818;p94"/>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19" name="Google Shape;819;p94"/>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20" name="Google Shape;820;p94"/>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21" name="Google Shape;821;p94"/>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822" name="Google Shape;822;p94"/>
            <p:cNvGrpSpPr/>
            <p:nvPr/>
          </p:nvGrpSpPr>
          <p:grpSpPr>
            <a:xfrm>
              <a:off x="3987863" y="749845"/>
              <a:ext cx="1138917" cy="1002207"/>
              <a:chOff x="3987863" y="749845"/>
              <a:chExt cx="1138917" cy="1002207"/>
            </a:xfrm>
          </p:grpSpPr>
          <p:sp>
            <p:nvSpPr>
              <p:cNvPr id="823" name="Google Shape;823;p94"/>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24" name="Google Shape;824;p94"/>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25" name="Google Shape;825;p94"/>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26" name="Google Shape;826;p94"/>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sp>
        <p:nvSpPr>
          <p:cNvPr id="827" name="Google Shape;827;p94"/>
          <p:cNvSpPr txBox="1"/>
          <p:nvPr/>
        </p:nvSpPr>
        <p:spPr>
          <a:xfrm>
            <a:off x="46764" y="4662267"/>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E.05</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832" name="Google Shape;832;p31"/>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33" name="Google Shape;833;p31"/>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34" name="Google Shape;834;p31"/>
          <p:cNvSpPr txBox="1">
            <a:spLocks noGrp="1"/>
          </p:cNvSpPr>
          <p:nvPr>
            <p:ph type="body" idx="1"/>
          </p:nvPr>
        </p:nvSpPr>
        <p:spPr>
          <a:xfrm>
            <a:off x="353332" y="1338107"/>
            <a:ext cx="8361236" cy="3248176"/>
          </a:xfrm>
          <a:prstGeom prst="rect">
            <a:avLst/>
          </a:prstGeom>
          <a:noFill/>
          <a:ln>
            <a:noFill/>
          </a:ln>
        </p:spPr>
        <p:txBody>
          <a:bodyPr spcFirstLastPara="1" wrap="square" lIns="91425" tIns="91425" rIns="91425" bIns="91425" anchor="t" anchorCtr="0">
            <a:noAutofit/>
          </a:bodyPr>
          <a:lstStyle/>
          <a:p>
            <a:pPr marL="285753" lvl="0" indent="-285753" algn="l" rtl="0">
              <a:lnSpc>
                <a:spcPct val="100000"/>
              </a:lnSpc>
              <a:spcBef>
                <a:spcPts val="0"/>
              </a:spcBef>
              <a:spcAft>
                <a:spcPts val="0"/>
              </a:spcAft>
              <a:buSzPts val="1800"/>
              <a:buFont typeface="Wingdings" pitchFamily="2" charset="2"/>
              <a:buChar char="Ø"/>
            </a:pPr>
            <a:r>
              <a:rPr lang="it" sz="1400" dirty="0"/>
              <a:t>Avete sperimentato o osservato il sovraffollamento e la congestione del traffico nelle destinazioni turistiche più popolari? Che impatto ha sull'ambiente e sulla comunità locale?</a:t>
            </a:r>
            <a:endParaRPr dirty="0"/>
          </a:p>
          <a:p>
            <a:pPr marL="400050" lvl="0" indent="-285750" algn="l" rtl="0">
              <a:lnSpc>
                <a:spcPct val="100000"/>
              </a:lnSpc>
              <a:spcBef>
                <a:spcPts val="0"/>
              </a:spcBef>
              <a:spcAft>
                <a:spcPts val="0"/>
              </a:spcAft>
              <a:buSzPts val="1800"/>
              <a:buFont typeface="Wingdings" pitchFamily="2" charset="2"/>
              <a:buChar char="Ø"/>
            </a:pPr>
            <a:endParaRPr sz="1400" dirty="0"/>
          </a:p>
          <a:p>
            <a:pPr marL="285753" lvl="0" indent="-285753" algn="l" rtl="0">
              <a:lnSpc>
                <a:spcPct val="100000"/>
              </a:lnSpc>
              <a:spcBef>
                <a:spcPts val="0"/>
              </a:spcBef>
              <a:spcAft>
                <a:spcPts val="0"/>
              </a:spcAft>
              <a:buSzPts val="1800"/>
              <a:buFont typeface="Wingdings" pitchFamily="2" charset="2"/>
              <a:buChar char="Ø"/>
            </a:pPr>
            <a:r>
              <a:rPr lang="it" sz="1400" dirty="0"/>
              <a:t>Considerate le implicazioni economiche del turismo per le comunità locali, come l'aumento dei prezzi e la dipendenza dalle entrate del turismo?</a:t>
            </a:r>
            <a:endParaRPr dirty="0"/>
          </a:p>
          <a:p>
            <a:pPr marL="400050" lvl="0" indent="-285750" algn="l" rtl="0">
              <a:lnSpc>
                <a:spcPct val="100000"/>
              </a:lnSpc>
              <a:spcBef>
                <a:spcPts val="0"/>
              </a:spcBef>
              <a:spcAft>
                <a:spcPts val="0"/>
              </a:spcAft>
              <a:buSzPts val="1800"/>
              <a:buFont typeface="Wingdings" pitchFamily="2" charset="2"/>
              <a:buChar char="Ø"/>
            </a:pPr>
            <a:endParaRPr sz="1400" dirty="0"/>
          </a:p>
          <a:p>
            <a:pPr marL="285753" lvl="0" indent="-285753" algn="l" rtl="0">
              <a:lnSpc>
                <a:spcPct val="100000"/>
              </a:lnSpc>
              <a:spcBef>
                <a:spcPts val="0"/>
              </a:spcBef>
              <a:spcAft>
                <a:spcPts val="0"/>
              </a:spcAft>
              <a:buSzPts val="1800"/>
              <a:buFont typeface="Wingdings" pitchFamily="2" charset="2"/>
              <a:buChar char="Ø"/>
            </a:pPr>
            <a:r>
              <a:rPr lang="it" sz="1400" dirty="0"/>
              <a:t>Cosa ne pensa dell'inquinamento generato dalle attività turistiche, compresi i rifiuti di plastica, l'inquinamento acustico e l'inquinamento fognario?</a:t>
            </a:r>
            <a:endParaRPr dirty="0"/>
          </a:p>
          <a:p>
            <a:pPr marL="400050" lvl="0" indent="-285750" algn="l" rtl="0">
              <a:lnSpc>
                <a:spcPct val="100000"/>
              </a:lnSpc>
              <a:spcBef>
                <a:spcPts val="0"/>
              </a:spcBef>
              <a:spcAft>
                <a:spcPts val="0"/>
              </a:spcAft>
              <a:buSzPts val="1800"/>
              <a:buFont typeface="Wingdings" pitchFamily="2" charset="2"/>
              <a:buChar char="Ø"/>
            </a:pPr>
            <a:endParaRPr sz="1400" dirty="0"/>
          </a:p>
          <a:p>
            <a:pPr marL="285753" lvl="0" indent="-285753" algn="l" rtl="0">
              <a:lnSpc>
                <a:spcPct val="100000"/>
              </a:lnSpc>
              <a:spcBef>
                <a:spcPts val="0"/>
              </a:spcBef>
              <a:spcAft>
                <a:spcPts val="0"/>
              </a:spcAft>
              <a:buSzPts val="1800"/>
              <a:buFont typeface="Wingdings" pitchFamily="2" charset="2"/>
              <a:buChar char="Ø"/>
            </a:pPr>
            <a:r>
              <a:rPr lang="it" sz="1400" dirty="0"/>
              <a:t>siete consapevoli dei potenziali danni ai siti storici causati da comportamenti irresponsabili dei turisti, come vandalismo o graffiti?</a:t>
            </a:r>
            <a:endParaRPr dirty="0"/>
          </a:p>
          <a:p>
            <a:pPr marL="400050" lvl="0" indent="-285750" algn="l" rtl="0">
              <a:lnSpc>
                <a:spcPct val="100000"/>
              </a:lnSpc>
              <a:spcBef>
                <a:spcPts val="0"/>
              </a:spcBef>
              <a:spcAft>
                <a:spcPts val="0"/>
              </a:spcAft>
              <a:buSzPts val="1800"/>
              <a:buFont typeface="Wingdings" pitchFamily="2" charset="2"/>
              <a:buChar char="Ø"/>
            </a:pPr>
            <a:endParaRPr sz="1400" dirty="0"/>
          </a:p>
          <a:p>
            <a:pPr marL="285753" lvl="0" indent="-285753" algn="l" rtl="0">
              <a:lnSpc>
                <a:spcPct val="100000"/>
              </a:lnSpc>
              <a:spcBef>
                <a:spcPts val="0"/>
              </a:spcBef>
              <a:spcAft>
                <a:spcPts val="0"/>
              </a:spcAft>
              <a:buSzPts val="1800"/>
              <a:buFont typeface="Wingdings" pitchFamily="2" charset="2"/>
              <a:buChar char="Ø"/>
            </a:pPr>
            <a:r>
              <a:rPr lang="it" sz="1400" dirty="0"/>
              <a:t>Come percepite l'impronta di carbonio del turismo, in particolare in termini di emissioni dei trasporti? Quali misure potete adottare per ridurre la vostra impronta di carbonio quando viaggiate?</a:t>
            </a:r>
            <a:endParaRPr dirty="0"/>
          </a:p>
        </p:txBody>
      </p:sp>
      <p:sp>
        <p:nvSpPr>
          <p:cNvPr id="835" name="Google Shape;835;p31"/>
          <p:cNvSpPr txBox="1">
            <a:spLocks noGrp="1"/>
          </p:cNvSpPr>
          <p:nvPr>
            <p:ph type="body" idx="2"/>
          </p:nvPr>
        </p:nvSpPr>
        <p:spPr>
          <a:xfrm>
            <a:off x="1421644" y="335999"/>
            <a:ext cx="75191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Prendete un momento per riflettere sulle seguenti domande e annotate le vostre intuizioni.</a:t>
            </a:r>
            <a:endParaRPr sz="1300" dirty="0"/>
          </a:p>
        </p:txBody>
      </p:sp>
      <p:sp>
        <p:nvSpPr>
          <p:cNvPr id="836" name="Google Shape;836;p31"/>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837" name="Google Shape;837;p31"/>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29</a:t>
            </a:fld>
            <a:endParaRPr/>
          </a:p>
        </p:txBody>
      </p:sp>
      <p:grpSp>
        <p:nvGrpSpPr>
          <p:cNvPr id="838" name="Google Shape;838;p31"/>
          <p:cNvGrpSpPr/>
          <p:nvPr/>
        </p:nvGrpSpPr>
        <p:grpSpPr>
          <a:xfrm>
            <a:off x="294470" y="278971"/>
            <a:ext cx="819230" cy="809886"/>
            <a:chOff x="3987863" y="749845"/>
            <a:chExt cx="1138917" cy="1002207"/>
          </a:xfrm>
        </p:grpSpPr>
        <p:grpSp>
          <p:nvGrpSpPr>
            <p:cNvPr id="839" name="Google Shape;839;p31"/>
            <p:cNvGrpSpPr/>
            <p:nvPr/>
          </p:nvGrpSpPr>
          <p:grpSpPr>
            <a:xfrm>
              <a:off x="4384008" y="972375"/>
              <a:ext cx="346627" cy="558795"/>
              <a:chOff x="4384008" y="972375"/>
              <a:chExt cx="346627" cy="558795"/>
            </a:xfrm>
          </p:grpSpPr>
          <p:sp>
            <p:nvSpPr>
              <p:cNvPr id="840" name="Google Shape;840;p31"/>
              <p:cNvSpPr/>
              <p:nvPr/>
            </p:nvSpPr>
            <p:spPr>
              <a:xfrm>
                <a:off x="4384008" y="1059738"/>
                <a:ext cx="344976" cy="382420"/>
              </a:xfrm>
              <a:custGeom>
                <a:avLst/>
                <a:gdLst/>
                <a:ahLst/>
                <a:cxnLst/>
                <a:rect l="l" t="t" r="r" b="b"/>
                <a:pathLst>
                  <a:path w="344976" h="382420" extrusionOk="0">
                    <a:moveTo>
                      <a:pt x="344976" y="0"/>
                    </a:moveTo>
                    <a:cubicBezTo>
                      <a:pt x="344976" y="191211"/>
                      <a:pt x="0" y="191211"/>
                      <a:pt x="0" y="38242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41" name="Google Shape;841;p31"/>
              <p:cNvSpPr/>
              <p:nvPr/>
            </p:nvSpPr>
            <p:spPr>
              <a:xfrm>
                <a:off x="4384008" y="1059738"/>
                <a:ext cx="344976" cy="382420"/>
              </a:xfrm>
              <a:custGeom>
                <a:avLst/>
                <a:gdLst/>
                <a:ahLst/>
                <a:cxnLst/>
                <a:rect l="l" t="t" r="r" b="b"/>
                <a:pathLst>
                  <a:path w="344976" h="382420" extrusionOk="0">
                    <a:moveTo>
                      <a:pt x="0" y="0"/>
                    </a:moveTo>
                    <a:cubicBezTo>
                      <a:pt x="0" y="191211"/>
                      <a:pt x="344976" y="191211"/>
                      <a:pt x="344976" y="38242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42" name="Google Shape;842;p31"/>
              <p:cNvSpPr/>
              <p:nvPr/>
            </p:nvSpPr>
            <p:spPr>
              <a:xfrm>
                <a:off x="4384008" y="1442159"/>
                <a:ext cx="344976" cy="89011"/>
              </a:xfrm>
              <a:custGeom>
                <a:avLst/>
                <a:gdLst/>
                <a:ahLst/>
                <a:cxnLst/>
                <a:rect l="l" t="t" r="r" b="b"/>
                <a:pathLst>
                  <a:path w="344976" h="89011" extrusionOk="0">
                    <a:moveTo>
                      <a:pt x="0" y="0"/>
                    </a:moveTo>
                    <a:lnTo>
                      <a:pt x="344977" y="0"/>
                    </a:lnTo>
                    <a:lnTo>
                      <a:pt x="344977" y="89012"/>
                    </a:lnTo>
                    <a:lnTo>
                      <a:pt x="0" y="89012"/>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43" name="Google Shape;843;p31"/>
              <p:cNvSpPr/>
              <p:nvPr/>
            </p:nvSpPr>
            <p:spPr>
              <a:xfrm>
                <a:off x="4384008" y="972375"/>
                <a:ext cx="346627" cy="87363"/>
              </a:xfrm>
              <a:custGeom>
                <a:avLst/>
                <a:gdLst/>
                <a:ahLst/>
                <a:cxnLst/>
                <a:rect l="l" t="t" r="r" b="b"/>
                <a:pathLst>
                  <a:path w="346627" h="87363" extrusionOk="0">
                    <a:moveTo>
                      <a:pt x="344976" y="87363"/>
                    </a:moveTo>
                    <a:lnTo>
                      <a:pt x="0" y="87363"/>
                    </a:lnTo>
                    <a:lnTo>
                      <a:pt x="1651" y="0"/>
                    </a:lnTo>
                    <a:lnTo>
                      <a:pt x="346627" y="0"/>
                    </a:lnTo>
                    <a:lnTo>
                      <a:pt x="344976" y="87363"/>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844" name="Google Shape;844;p31"/>
            <p:cNvGrpSpPr/>
            <p:nvPr/>
          </p:nvGrpSpPr>
          <p:grpSpPr>
            <a:xfrm>
              <a:off x="3987863" y="749845"/>
              <a:ext cx="1138917" cy="1002207"/>
              <a:chOff x="3987863" y="749845"/>
              <a:chExt cx="1138917" cy="1002207"/>
            </a:xfrm>
          </p:grpSpPr>
          <p:sp>
            <p:nvSpPr>
              <p:cNvPr id="845" name="Google Shape;845;p31"/>
              <p:cNvSpPr/>
              <p:nvPr/>
            </p:nvSpPr>
            <p:spPr>
              <a:xfrm>
                <a:off x="4055537" y="1250949"/>
                <a:ext cx="963953" cy="501103"/>
              </a:xfrm>
              <a:custGeom>
                <a:avLst/>
                <a:gdLst/>
                <a:ahLst/>
                <a:cxnLst/>
                <a:rect l="l" t="t" r="r" b="b"/>
                <a:pathLst>
                  <a:path w="963953" h="501103" extrusionOk="0">
                    <a:moveTo>
                      <a:pt x="963954" y="194507"/>
                    </a:moveTo>
                    <a:cubicBezTo>
                      <a:pt x="939195" y="253848"/>
                      <a:pt x="901231" y="308244"/>
                      <a:pt x="856664" y="354399"/>
                    </a:cubicBezTo>
                    <a:cubicBezTo>
                      <a:pt x="812098" y="398905"/>
                      <a:pt x="757628" y="436817"/>
                      <a:pt x="696556" y="461542"/>
                    </a:cubicBezTo>
                    <a:cubicBezTo>
                      <a:pt x="637134" y="486268"/>
                      <a:pt x="571109" y="501103"/>
                      <a:pt x="501784" y="501103"/>
                    </a:cubicBezTo>
                    <a:cubicBezTo>
                      <a:pt x="432459" y="501103"/>
                      <a:pt x="366434" y="486268"/>
                      <a:pt x="307013" y="461542"/>
                    </a:cubicBezTo>
                    <a:cubicBezTo>
                      <a:pt x="247591" y="436817"/>
                      <a:pt x="193121" y="398905"/>
                      <a:pt x="146904" y="354399"/>
                    </a:cubicBezTo>
                    <a:cubicBezTo>
                      <a:pt x="102338" y="309893"/>
                      <a:pt x="64374" y="255497"/>
                      <a:pt x="39615" y="194507"/>
                    </a:cubicBezTo>
                    <a:cubicBezTo>
                      <a:pt x="14856" y="135166"/>
                      <a:pt x="0" y="6923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46" name="Google Shape;846;p31"/>
              <p:cNvSpPr/>
              <p:nvPr/>
            </p:nvSpPr>
            <p:spPr>
              <a:xfrm>
                <a:off x="4095152" y="749845"/>
                <a:ext cx="963953" cy="501103"/>
              </a:xfrm>
              <a:custGeom>
                <a:avLst/>
                <a:gdLst/>
                <a:ahLst/>
                <a:cxnLst/>
                <a:rect l="l" t="t" r="r" b="b"/>
                <a:pathLst>
                  <a:path w="963953" h="501103" extrusionOk="0">
                    <a:moveTo>
                      <a:pt x="0" y="306596"/>
                    </a:moveTo>
                    <a:cubicBezTo>
                      <a:pt x="24759" y="247255"/>
                      <a:pt x="62723" y="192859"/>
                      <a:pt x="107289" y="146705"/>
                    </a:cubicBezTo>
                    <a:cubicBezTo>
                      <a:pt x="151855" y="100550"/>
                      <a:pt x="206326" y="64286"/>
                      <a:pt x="267398" y="39561"/>
                    </a:cubicBezTo>
                    <a:cubicBezTo>
                      <a:pt x="326820" y="14835"/>
                      <a:pt x="392844" y="0"/>
                      <a:pt x="462170" y="0"/>
                    </a:cubicBezTo>
                    <a:cubicBezTo>
                      <a:pt x="531495" y="0"/>
                      <a:pt x="597519" y="14835"/>
                      <a:pt x="656941" y="39561"/>
                    </a:cubicBezTo>
                    <a:cubicBezTo>
                      <a:pt x="716363" y="64286"/>
                      <a:pt x="770833" y="102199"/>
                      <a:pt x="817050" y="146705"/>
                    </a:cubicBezTo>
                    <a:cubicBezTo>
                      <a:pt x="863267" y="191211"/>
                      <a:pt x="899580" y="245607"/>
                      <a:pt x="924339" y="306596"/>
                    </a:cubicBezTo>
                    <a:cubicBezTo>
                      <a:pt x="949098" y="367586"/>
                      <a:pt x="963954" y="431872"/>
                      <a:pt x="963954" y="501103"/>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47" name="Google Shape;847;p31"/>
              <p:cNvSpPr/>
              <p:nvPr/>
            </p:nvSpPr>
            <p:spPr>
              <a:xfrm>
                <a:off x="3987863" y="1250949"/>
                <a:ext cx="153506" cy="107143"/>
              </a:xfrm>
              <a:custGeom>
                <a:avLst/>
                <a:gdLst/>
                <a:ahLst/>
                <a:cxnLst/>
                <a:rect l="l" t="t" r="r" b="b"/>
                <a:pathLst>
                  <a:path w="153506" h="107143" extrusionOk="0">
                    <a:moveTo>
                      <a:pt x="0" y="107144"/>
                    </a:moveTo>
                    <a:lnTo>
                      <a:pt x="67675" y="0"/>
                    </a:lnTo>
                    <a:lnTo>
                      <a:pt x="153506" y="9395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48" name="Google Shape;848;p31"/>
              <p:cNvSpPr/>
              <p:nvPr/>
            </p:nvSpPr>
            <p:spPr>
              <a:xfrm>
                <a:off x="4973274" y="1143805"/>
                <a:ext cx="153506" cy="107143"/>
              </a:xfrm>
              <a:custGeom>
                <a:avLst/>
                <a:gdLst/>
                <a:ahLst/>
                <a:cxnLst/>
                <a:rect l="l" t="t" r="r" b="b"/>
                <a:pathLst>
                  <a:path w="153506" h="107143" extrusionOk="0">
                    <a:moveTo>
                      <a:pt x="153507" y="0"/>
                    </a:moveTo>
                    <a:lnTo>
                      <a:pt x="85832" y="107144"/>
                    </a:lnTo>
                    <a:lnTo>
                      <a:pt x="0" y="1318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sp>
        <p:nvSpPr>
          <p:cNvPr id="849" name="Google Shape;849;p31"/>
          <p:cNvSpPr txBox="1"/>
          <p:nvPr/>
        </p:nvSpPr>
        <p:spPr>
          <a:xfrm>
            <a:off x="46764" y="4662267"/>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E.05</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1"/>
          <p:cNvSpPr/>
          <p:nvPr/>
        </p:nvSpPr>
        <p:spPr>
          <a:xfrm>
            <a:off x="2" y="2"/>
            <a:ext cx="9144000" cy="1187776"/>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247" name="Google Shape;247;p1"/>
          <p:cNvSpPr txBox="1"/>
          <p:nvPr/>
        </p:nvSpPr>
        <p:spPr>
          <a:xfrm>
            <a:off x="364473" y="426505"/>
            <a:ext cx="4540679" cy="564990"/>
          </a:xfrm>
          <a:prstGeom prst="rect">
            <a:avLst/>
          </a:prstGeom>
          <a:noFill/>
          <a:ln>
            <a:noFill/>
          </a:ln>
        </p:spPr>
        <p:txBody>
          <a:bodyPr spcFirstLastPara="1" wrap="square" lIns="0" tIns="10100" rIns="0" bIns="0" anchor="t" anchorCtr="0">
            <a:spAutoFit/>
          </a:bodyPr>
          <a:lstStyle/>
          <a:p>
            <a:pPr marL="12701" marR="0" lvl="0" indent="0" algn="l" rtl="0">
              <a:lnSpc>
                <a:spcPct val="102857"/>
              </a:lnSpc>
              <a:spcBef>
                <a:spcPts val="0"/>
              </a:spcBef>
              <a:spcAft>
                <a:spcPts val="0"/>
              </a:spcAft>
              <a:buNone/>
            </a:pPr>
            <a:r>
              <a:rPr lang="it" sz="3500" b="1" i="0" u="none" strike="noStrike" cap="none">
                <a:solidFill>
                  <a:schemeClr val="lt1"/>
                </a:solidFill>
                <a:latin typeface="Calibri"/>
                <a:ea typeface="Calibri"/>
                <a:cs typeface="Calibri"/>
                <a:sym typeface="Calibri"/>
              </a:rPr>
              <a:t>Informazioni su questo corso</a:t>
            </a:r>
            <a:endParaRPr sz="1401" b="0" i="0" u="none" strike="noStrike" cap="none">
              <a:solidFill>
                <a:srgbClr val="000000"/>
              </a:solidFill>
              <a:latin typeface="Arial"/>
              <a:ea typeface="Arial"/>
              <a:cs typeface="Arial"/>
              <a:sym typeface="Arial"/>
            </a:endParaRPr>
          </a:p>
        </p:txBody>
      </p:sp>
      <p:sp>
        <p:nvSpPr>
          <p:cNvPr id="248" name="Google Shape;248;p1"/>
          <p:cNvSpPr txBox="1">
            <a:spLocks noGrp="1"/>
          </p:cNvSpPr>
          <p:nvPr>
            <p:ph type="body" idx="2"/>
          </p:nvPr>
        </p:nvSpPr>
        <p:spPr>
          <a:xfrm>
            <a:off x="506685" y="1609422"/>
            <a:ext cx="2594734" cy="2385438"/>
          </a:xfrm>
          <a:prstGeom prst="rect">
            <a:avLst/>
          </a:prstGeom>
          <a:noFill/>
          <a:ln>
            <a:noFill/>
          </a:ln>
        </p:spPr>
        <p:txBody>
          <a:bodyPr spcFirstLastPara="1" wrap="square" lIns="91425" tIns="91425" rIns="91425" bIns="91425" anchor="t" anchorCtr="0">
            <a:noAutofit/>
          </a:bodyPr>
          <a:lstStyle/>
          <a:p>
            <a:pPr marL="0" lvl="0" indent="0" algn="l" rtl="0">
              <a:lnSpc>
                <a:spcPct val="98518"/>
              </a:lnSpc>
              <a:spcBef>
                <a:spcPts val="0"/>
              </a:spcBef>
              <a:spcAft>
                <a:spcPts val="0"/>
              </a:spcAft>
              <a:buSzPts val="1800"/>
              <a:buNone/>
            </a:pPr>
            <a:r>
              <a:rPr lang="it" sz="2000">
                <a:solidFill>
                  <a:srgbClr val="777777"/>
                </a:solidFill>
              </a:rPr>
              <a:t>È il primo corso di una serie di tre</a:t>
            </a:r>
            <a:endParaRPr sz="2000">
              <a:solidFill>
                <a:srgbClr val="777777"/>
              </a:solidFill>
            </a:endParaRPr>
          </a:p>
        </p:txBody>
      </p:sp>
      <p:pic>
        <p:nvPicPr>
          <p:cNvPr id="249" name="Google Shape;249;p1"/>
          <p:cNvPicPr preferRelativeResize="0"/>
          <p:nvPr/>
        </p:nvPicPr>
        <p:blipFill rotWithShape="1">
          <a:blip r:embed="rId3">
            <a:alphaModFix amt="70000"/>
          </a:blip>
          <a:srcRect/>
          <a:stretch/>
        </p:blipFill>
        <p:spPr>
          <a:xfrm flipH="1">
            <a:off x="7213284" y="294877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250" name="Google Shape;250;p1"/>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a:t>
            </a:fld>
            <a:endParaRPr/>
          </a:p>
        </p:txBody>
      </p:sp>
      <p:sp>
        <p:nvSpPr>
          <p:cNvPr id="251" name="Google Shape;251;p1"/>
          <p:cNvSpPr txBox="1"/>
          <p:nvPr/>
        </p:nvSpPr>
        <p:spPr>
          <a:xfrm>
            <a:off x="3336295" y="1614281"/>
            <a:ext cx="2594734" cy="2603042"/>
          </a:xfrm>
          <a:prstGeom prst="rect">
            <a:avLst/>
          </a:prstGeom>
          <a:noFill/>
          <a:ln>
            <a:noFill/>
          </a:ln>
        </p:spPr>
        <p:txBody>
          <a:bodyPr spcFirstLastPara="1" wrap="square" lIns="91425" tIns="91425" rIns="91425" bIns="91425" anchor="t" anchorCtr="0">
            <a:noAutofit/>
          </a:bodyPr>
          <a:lstStyle/>
          <a:p>
            <a:pPr marL="12701" marR="0" lvl="0" indent="0" algn="l" rtl="0">
              <a:lnSpc>
                <a:spcPct val="95000"/>
              </a:lnSpc>
              <a:spcBef>
                <a:spcPts val="0"/>
              </a:spcBef>
              <a:spcAft>
                <a:spcPts val="0"/>
              </a:spcAft>
              <a:buNone/>
            </a:pPr>
            <a:r>
              <a:rPr lang="it" sz="2000" b="1" i="0" u="none" strike="noStrike" cap="none">
                <a:solidFill>
                  <a:srgbClr val="777777"/>
                </a:solidFill>
                <a:latin typeface="Calibri"/>
                <a:ea typeface="Calibri"/>
                <a:cs typeface="Calibri"/>
                <a:sym typeface="Calibri"/>
              </a:rPr>
              <a:t>Introduce i partecipanti a un programma di formazione in ecoturismo, incentrato sui principi della sostenibilità e sull'esplorazione personale. </a:t>
            </a:r>
            <a:endParaRPr sz="2000" b="0" i="0" u="none" strike="noStrike" cap="none">
              <a:solidFill>
                <a:srgbClr val="777777"/>
              </a:solidFill>
              <a:latin typeface="Arial"/>
              <a:ea typeface="Arial"/>
              <a:cs typeface="Arial"/>
              <a:sym typeface="Arial"/>
            </a:endParaRPr>
          </a:p>
        </p:txBody>
      </p:sp>
      <p:sp>
        <p:nvSpPr>
          <p:cNvPr id="252" name="Google Shape;252;p1"/>
          <p:cNvSpPr txBox="1"/>
          <p:nvPr/>
        </p:nvSpPr>
        <p:spPr>
          <a:xfrm>
            <a:off x="6241323" y="1603137"/>
            <a:ext cx="2594734" cy="2691278"/>
          </a:xfrm>
          <a:prstGeom prst="rect">
            <a:avLst/>
          </a:prstGeom>
          <a:noFill/>
          <a:ln>
            <a:noFill/>
          </a:ln>
        </p:spPr>
        <p:txBody>
          <a:bodyPr spcFirstLastPara="1" wrap="square" lIns="91425" tIns="91425" rIns="91425" bIns="91425" anchor="t" anchorCtr="0">
            <a:noAutofit/>
          </a:bodyPr>
          <a:lstStyle/>
          <a:p>
            <a:pPr marL="12701" marR="0" lvl="0" indent="0" algn="l" rtl="0">
              <a:lnSpc>
                <a:spcPct val="95000"/>
              </a:lnSpc>
              <a:spcBef>
                <a:spcPts val="0"/>
              </a:spcBef>
              <a:spcAft>
                <a:spcPts val="0"/>
              </a:spcAft>
              <a:buNone/>
            </a:pPr>
            <a:r>
              <a:rPr lang="it" sz="2000" b="1" i="0" u="none" strike="noStrike" cap="none">
                <a:solidFill>
                  <a:srgbClr val="777777"/>
                </a:solidFill>
                <a:latin typeface="Calibri"/>
                <a:ea typeface="Calibri"/>
                <a:cs typeface="Calibri"/>
                <a:sym typeface="Calibri"/>
              </a:rPr>
              <a:t>L'obiettivo è quello di mettere le persone in grado di seguire il proprio percorso nell'ecoturismo con entusiasmo e curiosità.</a:t>
            </a:r>
            <a:endParaRPr/>
          </a:p>
          <a:p>
            <a:pPr marL="12701" marR="0" lvl="0" indent="0" algn="l" rtl="0">
              <a:lnSpc>
                <a:spcPct val="95000"/>
              </a:lnSpc>
              <a:spcBef>
                <a:spcPts val="0"/>
              </a:spcBef>
              <a:spcAft>
                <a:spcPts val="0"/>
              </a:spcAft>
              <a:buNone/>
            </a:pPr>
            <a:endParaRPr sz="2800" b="1" i="0" u="none" strike="noStrike" cap="none">
              <a:solidFill>
                <a:srgbClr val="8ABF3B"/>
              </a:solidFill>
              <a:latin typeface="Calibri"/>
              <a:ea typeface="Calibri"/>
              <a:cs typeface="Calibri"/>
              <a:sym typeface="Calibri"/>
            </a:endParaRPr>
          </a:p>
        </p:txBody>
      </p:sp>
      <p:cxnSp>
        <p:nvCxnSpPr>
          <p:cNvPr id="253" name="Google Shape;253;p1"/>
          <p:cNvCxnSpPr/>
          <p:nvPr/>
        </p:nvCxnSpPr>
        <p:spPr>
          <a:xfrm>
            <a:off x="3242821" y="1396738"/>
            <a:ext cx="0" cy="2960018"/>
          </a:xfrm>
          <a:prstGeom prst="straightConnector1">
            <a:avLst/>
          </a:prstGeom>
          <a:noFill/>
          <a:ln w="19050" cap="flat" cmpd="sng">
            <a:solidFill>
              <a:srgbClr val="8ABF3B"/>
            </a:solidFill>
            <a:prstDash val="solid"/>
            <a:round/>
            <a:headEnd type="none" w="sm" len="sm"/>
            <a:tailEnd type="none" w="sm" len="sm"/>
          </a:ln>
        </p:spPr>
      </p:cxnSp>
      <p:cxnSp>
        <p:nvCxnSpPr>
          <p:cNvPr id="254" name="Google Shape;254;p1"/>
          <p:cNvCxnSpPr/>
          <p:nvPr/>
        </p:nvCxnSpPr>
        <p:spPr>
          <a:xfrm>
            <a:off x="6147849" y="1396738"/>
            <a:ext cx="0" cy="2960018"/>
          </a:xfrm>
          <a:prstGeom prst="straightConnector1">
            <a:avLst/>
          </a:prstGeom>
          <a:noFill/>
          <a:ln w="19050" cap="flat" cmpd="sng">
            <a:solidFill>
              <a:srgbClr val="8ABF3B"/>
            </a:solidFill>
            <a:prstDash val="solid"/>
            <a:round/>
            <a:headEnd type="none" w="sm" len="sm"/>
            <a:tailEnd type="none" w="sm" len="sm"/>
          </a:ln>
        </p:spPr>
      </p:cxn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sp>
        <p:nvSpPr>
          <p:cNvPr id="854" name="Google Shape;854;p32"/>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55" name="Google Shape;855;p32"/>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56" name="Google Shape;856;p32"/>
          <p:cNvSpPr txBox="1">
            <a:spLocks noGrp="1"/>
          </p:cNvSpPr>
          <p:nvPr>
            <p:ph type="body" idx="1"/>
          </p:nvPr>
        </p:nvSpPr>
        <p:spPr>
          <a:xfrm>
            <a:off x="1405053" y="1416207"/>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857" name="Google Shape;857;p32"/>
          <p:cNvSpPr txBox="1">
            <a:spLocks noGrp="1"/>
          </p:cNvSpPr>
          <p:nvPr>
            <p:ph type="body" idx="2"/>
          </p:nvPr>
        </p:nvSpPr>
        <p:spPr>
          <a:xfrm>
            <a:off x="1332868" y="335998"/>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858" name="Google Shape;858;p32"/>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859" name="Google Shape;859;p32"/>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30</a:t>
            </a:fld>
            <a:endParaRPr/>
          </a:p>
        </p:txBody>
      </p:sp>
      <p:sp>
        <p:nvSpPr>
          <p:cNvPr id="860" name="Google Shape;860;p32"/>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861" name="Google Shape;861;p32"/>
          <p:cNvGrpSpPr/>
          <p:nvPr/>
        </p:nvGrpSpPr>
        <p:grpSpPr>
          <a:xfrm>
            <a:off x="383892" y="298769"/>
            <a:ext cx="794914" cy="804197"/>
            <a:chOff x="2932901" y="1728093"/>
            <a:chExt cx="1458439" cy="1475473"/>
          </a:xfrm>
        </p:grpSpPr>
        <p:sp>
          <p:nvSpPr>
            <p:cNvPr id="862" name="Google Shape;862;p3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3" name="Google Shape;863;p3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4" name="Google Shape;864;p3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5" name="Google Shape;865;p3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6" name="Google Shape;866;p3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7" name="Google Shape;867;p3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8" name="Google Shape;868;p3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69" name="Google Shape;869;p3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0" name="Google Shape;870;p3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1" name="Google Shape;871;p3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2" name="Google Shape;872;p3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3" name="Google Shape;873;p3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4" name="Google Shape;874;p3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5" name="Google Shape;875;p3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6" name="Google Shape;876;p3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7" name="Google Shape;877;p3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8" name="Google Shape;878;p3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79" name="Google Shape;879;p3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80" name="Google Shape;880;p3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81" name="Google Shape;881;p3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82" name="Google Shape;882;p3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83" name="Google Shape;883;p3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84" name="Google Shape;884;p3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85" name="Google Shape;885;p3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86" name="Google Shape;886;p3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87" name="Google Shape;887;p3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888" name="Google Shape;888;p3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sp>
        <p:nvSpPr>
          <p:cNvPr id="893" name="Google Shape;893;p33"/>
          <p:cNvSpPr txBox="1">
            <a:spLocks noGrp="1"/>
          </p:cNvSpPr>
          <p:nvPr>
            <p:ph type="body" idx="4"/>
          </p:nvPr>
        </p:nvSpPr>
        <p:spPr>
          <a:xfrm>
            <a:off x="2646024" y="291096"/>
            <a:ext cx="5614398" cy="8227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8ECC4E"/>
                </a:solidFill>
              </a:rPr>
              <a:t>Opportunità per il settore turistico di essere leader nella sostenibilità</a:t>
            </a:r>
            <a:endParaRPr>
              <a:solidFill>
                <a:srgbClr val="8ECC4E"/>
              </a:solidFill>
            </a:endParaRPr>
          </a:p>
          <a:p>
            <a:pPr marL="0" lvl="0" indent="0" algn="l" rtl="0">
              <a:lnSpc>
                <a:spcPct val="115000"/>
              </a:lnSpc>
              <a:spcBef>
                <a:spcPts val="0"/>
              </a:spcBef>
              <a:spcAft>
                <a:spcPts val="0"/>
              </a:spcAft>
              <a:buSzPts val="1800"/>
              <a:buNone/>
            </a:pPr>
            <a:endParaRPr/>
          </a:p>
        </p:txBody>
      </p:sp>
      <p:sp>
        <p:nvSpPr>
          <p:cNvPr id="894" name="Google Shape;894;p33"/>
          <p:cNvSpPr txBox="1"/>
          <p:nvPr/>
        </p:nvSpPr>
        <p:spPr>
          <a:xfrm>
            <a:off x="8006965" y="1538482"/>
            <a:ext cx="65100" cy="164239"/>
          </a:xfrm>
          <a:prstGeom prst="rect">
            <a:avLst/>
          </a:prstGeom>
          <a:noFill/>
          <a:ln>
            <a:noFill/>
          </a:ln>
        </p:spPr>
        <p:txBody>
          <a:bodyPr spcFirstLastPara="1" wrap="square" lIns="0" tIns="10100" rIns="0" bIns="0" anchor="t" anchorCtr="0">
            <a:spAutoFit/>
          </a:bodyPr>
          <a:lstStyle/>
          <a:p>
            <a:pPr marL="12701" marR="0" lvl="0" indent="0" algn="l" rtl="0">
              <a:lnSpc>
                <a:spcPct val="100000"/>
              </a:lnSpc>
              <a:spcBef>
                <a:spcPts val="0"/>
              </a:spcBef>
              <a:spcAft>
                <a:spcPts val="0"/>
              </a:spcAft>
              <a:buNone/>
            </a:pPr>
            <a:r>
              <a:rPr lang="it" sz="1001" b="0" i="0" u="none" strike="noStrike" cap="none">
                <a:solidFill>
                  <a:srgbClr val="6D6E71"/>
                </a:solidFill>
                <a:latin typeface="Arial"/>
                <a:ea typeface="Arial"/>
                <a:cs typeface="Arial"/>
                <a:sym typeface="Arial"/>
              </a:rPr>
              <a:t>-</a:t>
            </a:r>
            <a:endParaRPr sz="1001" b="0" i="0" u="none" strike="noStrike" cap="none">
              <a:solidFill>
                <a:srgbClr val="6D6E71"/>
              </a:solidFill>
              <a:latin typeface="Arial"/>
              <a:ea typeface="Arial"/>
              <a:cs typeface="Arial"/>
              <a:sym typeface="Arial"/>
            </a:endParaRPr>
          </a:p>
        </p:txBody>
      </p:sp>
      <p:sp>
        <p:nvSpPr>
          <p:cNvPr id="895" name="Google Shape;895;p33"/>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31</a:t>
            </a:fld>
            <a:endParaRPr/>
          </a:p>
        </p:txBody>
      </p:sp>
      <p:sp>
        <p:nvSpPr>
          <p:cNvPr id="896" name="Google Shape;896;p33"/>
          <p:cNvSpPr txBox="1"/>
          <p:nvPr/>
        </p:nvSpPr>
        <p:spPr>
          <a:xfrm>
            <a:off x="2751796" y="1476176"/>
            <a:ext cx="6571419" cy="2964878"/>
          </a:xfrm>
          <a:prstGeom prst="rect">
            <a:avLst/>
          </a:prstGeom>
          <a:noFill/>
          <a:ln>
            <a:noFill/>
          </a:ln>
        </p:spPr>
        <p:txBody>
          <a:bodyPr spcFirstLastPara="1" wrap="square" lIns="0" tIns="10100" rIns="0" bIns="0" anchor="t" anchorCtr="0">
            <a:spAutoFit/>
          </a:bodyPr>
          <a:lstStyle/>
          <a:p>
            <a:pPr marL="298452" marR="0" lvl="0" indent="-285750" algn="l" rtl="0">
              <a:lnSpc>
                <a:spcPct val="150000"/>
              </a:lnSpc>
              <a:spcBef>
                <a:spcPts val="0"/>
              </a:spcBef>
              <a:spcAft>
                <a:spcPts val="0"/>
              </a:spcAft>
              <a:buClr>
                <a:srgbClr val="000000"/>
              </a:buClr>
              <a:buSzPts val="1600"/>
              <a:buFont typeface="Wingdings" pitchFamily="2" charset="2"/>
              <a:buChar char="Ø"/>
            </a:pPr>
            <a:r>
              <a:rPr lang="it" sz="1600" b="0" i="0" u="none" strike="noStrike" cap="none" dirty="0">
                <a:solidFill>
                  <a:srgbClr val="6D6E71"/>
                </a:solidFill>
                <a:latin typeface="Calibri"/>
                <a:ea typeface="Calibri"/>
                <a:cs typeface="Calibri"/>
                <a:sym typeface="Calibri"/>
              </a:rPr>
              <a:t>Promuovere pratiche sostenibili</a:t>
            </a:r>
            <a:endParaRPr dirty="0"/>
          </a:p>
          <a:p>
            <a:pPr marL="298452" marR="0" lvl="0" indent="-285750" algn="l" rtl="0">
              <a:lnSpc>
                <a:spcPct val="150000"/>
              </a:lnSpc>
              <a:spcBef>
                <a:spcPts val="0"/>
              </a:spcBef>
              <a:spcAft>
                <a:spcPts val="0"/>
              </a:spcAft>
              <a:buClr>
                <a:srgbClr val="000000"/>
              </a:buClr>
              <a:buSzPts val="1600"/>
              <a:buFont typeface="Wingdings" pitchFamily="2" charset="2"/>
              <a:buChar char="Ø"/>
            </a:pPr>
            <a:r>
              <a:rPr lang="it" sz="1600" b="0" i="0" u="none" strike="noStrike" cap="none" dirty="0">
                <a:solidFill>
                  <a:srgbClr val="6D6E71"/>
                </a:solidFill>
                <a:latin typeface="Calibri"/>
                <a:ea typeface="Calibri"/>
                <a:cs typeface="Calibri"/>
                <a:sym typeface="Calibri"/>
              </a:rPr>
              <a:t>Responsabilizzare le comunità locali</a:t>
            </a:r>
            <a:endParaRPr dirty="0"/>
          </a:p>
          <a:p>
            <a:pPr marL="298452" marR="0" lvl="0" indent="-285750" algn="l" rtl="0">
              <a:lnSpc>
                <a:spcPct val="150000"/>
              </a:lnSpc>
              <a:spcBef>
                <a:spcPts val="0"/>
              </a:spcBef>
              <a:spcAft>
                <a:spcPts val="0"/>
              </a:spcAft>
              <a:buClr>
                <a:srgbClr val="000000"/>
              </a:buClr>
              <a:buSzPts val="1600"/>
              <a:buFont typeface="Wingdings" pitchFamily="2" charset="2"/>
              <a:buChar char="Ø"/>
            </a:pPr>
            <a:r>
              <a:rPr lang="it" sz="1600" b="0" i="0" u="none" strike="noStrike" cap="none" dirty="0">
                <a:solidFill>
                  <a:srgbClr val="6D6E71"/>
                </a:solidFill>
                <a:latin typeface="Calibri"/>
                <a:ea typeface="Calibri"/>
                <a:cs typeface="Calibri"/>
                <a:sym typeface="Calibri"/>
              </a:rPr>
              <a:t>Conservare le risorse naturali</a:t>
            </a:r>
            <a:endParaRPr dirty="0"/>
          </a:p>
          <a:p>
            <a:pPr marL="298452" marR="0" lvl="0" indent="-285750" algn="l" rtl="0">
              <a:lnSpc>
                <a:spcPct val="150000"/>
              </a:lnSpc>
              <a:spcBef>
                <a:spcPts val="0"/>
              </a:spcBef>
              <a:spcAft>
                <a:spcPts val="0"/>
              </a:spcAft>
              <a:buClr>
                <a:srgbClr val="000000"/>
              </a:buClr>
              <a:buSzPts val="1600"/>
              <a:buFont typeface="Wingdings" pitchFamily="2" charset="2"/>
              <a:buChar char="Ø"/>
            </a:pPr>
            <a:r>
              <a:rPr lang="it" sz="1600" b="0" i="0" u="none" strike="noStrike" cap="none" dirty="0">
                <a:solidFill>
                  <a:srgbClr val="6D6E71"/>
                </a:solidFill>
                <a:latin typeface="Calibri"/>
                <a:ea typeface="Calibri"/>
                <a:cs typeface="Calibri"/>
                <a:sym typeface="Calibri"/>
              </a:rPr>
              <a:t>Sostenere il consumo responsabile</a:t>
            </a:r>
            <a:endParaRPr dirty="0"/>
          </a:p>
          <a:p>
            <a:pPr marL="298452" marR="0" lvl="0" indent="-285750" algn="l" rtl="0">
              <a:lnSpc>
                <a:spcPct val="150000"/>
              </a:lnSpc>
              <a:spcBef>
                <a:spcPts val="0"/>
              </a:spcBef>
              <a:spcAft>
                <a:spcPts val="0"/>
              </a:spcAft>
              <a:buClr>
                <a:srgbClr val="000000"/>
              </a:buClr>
              <a:buSzPts val="1600"/>
              <a:buFont typeface="Wingdings" pitchFamily="2" charset="2"/>
              <a:buChar char="Ø"/>
            </a:pPr>
            <a:r>
              <a:rPr lang="it" sz="1600" b="0" i="0" u="none" strike="noStrike" cap="none" dirty="0">
                <a:solidFill>
                  <a:srgbClr val="6D6E71"/>
                </a:solidFill>
                <a:latin typeface="Calibri"/>
                <a:ea typeface="Calibri"/>
                <a:cs typeface="Calibri"/>
                <a:sym typeface="Calibri"/>
              </a:rPr>
              <a:t>Favorire lo scambio culturale</a:t>
            </a:r>
            <a:endParaRPr dirty="0"/>
          </a:p>
          <a:p>
            <a:pPr marL="298452" marR="0" lvl="0" indent="-285750" algn="l" rtl="0">
              <a:lnSpc>
                <a:spcPct val="150000"/>
              </a:lnSpc>
              <a:spcBef>
                <a:spcPts val="0"/>
              </a:spcBef>
              <a:spcAft>
                <a:spcPts val="0"/>
              </a:spcAft>
              <a:buClr>
                <a:srgbClr val="000000"/>
              </a:buClr>
              <a:buSzPts val="1600"/>
              <a:buFont typeface="Wingdings" pitchFamily="2" charset="2"/>
              <a:buChar char="Ø"/>
            </a:pPr>
            <a:r>
              <a:rPr lang="it" sz="1600" b="0" i="0" u="none" strike="noStrike" cap="none" dirty="0">
                <a:solidFill>
                  <a:srgbClr val="6D6E71"/>
                </a:solidFill>
                <a:latin typeface="Calibri"/>
                <a:ea typeface="Calibri"/>
                <a:cs typeface="Calibri"/>
                <a:sym typeface="Calibri"/>
              </a:rPr>
              <a:t>Investire in infrastrutture sostenibili</a:t>
            </a:r>
            <a:endParaRPr dirty="0"/>
          </a:p>
          <a:p>
            <a:pPr marL="298452" marR="0" lvl="0" indent="-285750" algn="l" rtl="0">
              <a:lnSpc>
                <a:spcPct val="150000"/>
              </a:lnSpc>
              <a:spcBef>
                <a:spcPts val="0"/>
              </a:spcBef>
              <a:spcAft>
                <a:spcPts val="0"/>
              </a:spcAft>
              <a:buClr>
                <a:srgbClr val="000000"/>
              </a:buClr>
              <a:buSzPts val="1600"/>
              <a:buFont typeface="Wingdings" pitchFamily="2" charset="2"/>
              <a:buChar char="Ø"/>
            </a:pPr>
            <a:r>
              <a:rPr lang="it" sz="1600" b="0" i="0" u="none" strike="noStrike" cap="none" dirty="0">
                <a:solidFill>
                  <a:srgbClr val="6D6E71"/>
                </a:solidFill>
                <a:latin typeface="Calibri"/>
                <a:ea typeface="Calibri"/>
                <a:cs typeface="Calibri"/>
                <a:sym typeface="Calibri"/>
              </a:rPr>
              <a:t>Sostenere il cambiamento delle politiche</a:t>
            </a:r>
            <a:endParaRPr dirty="0"/>
          </a:p>
          <a:p>
            <a:pPr marL="298452" marR="0" lvl="0" indent="-285750" algn="l" rtl="0">
              <a:lnSpc>
                <a:spcPct val="150000"/>
              </a:lnSpc>
              <a:spcBef>
                <a:spcPts val="0"/>
              </a:spcBef>
              <a:spcAft>
                <a:spcPts val="0"/>
              </a:spcAft>
              <a:buClr>
                <a:srgbClr val="000000"/>
              </a:buClr>
              <a:buSzPts val="1600"/>
              <a:buFont typeface="Wingdings" pitchFamily="2" charset="2"/>
              <a:buChar char="Ø"/>
            </a:pPr>
            <a:r>
              <a:rPr lang="it" sz="1600" b="0" i="0" u="none" strike="noStrike" cap="none" dirty="0">
                <a:solidFill>
                  <a:srgbClr val="6D6E71"/>
                </a:solidFill>
                <a:latin typeface="Calibri"/>
                <a:ea typeface="Calibri"/>
                <a:cs typeface="Calibri"/>
                <a:sym typeface="Calibri"/>
              </a:rPr>
              <a:t>Promuovere l'educazione e la consapevolezza</a:t>
            </a:r>
            <a:endParaRPr dirty="0"/>
          </a:p>
        </p:txBody>
      </p:sp>
      <p:sp>
        <p:nvSpPr>
          <p:cNvPr id="897" name="Google Shape;897;p33"/>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p>
            <a:pPr marL="457206" lvl="0" indent="-228604" algn="l" rtl="0">
              <a:lnSpc>
                <a:spcPct val="100000"/>
              </a:lnSpc>
              <a:spcBef>
                <a:spcPts val="0"/>
              </a:spcBef>
              <a:spcAft>
                <a:spcPts val="0"/>
              </a:spcAft>
              <a:buSzPts val="1800"/>
              <a:buNone/>
            </a:pPr>
            <a:endParaRPr/>
          </a:p>
        </p:txBody>
      </p:sp>
      <p:sp>
        <p:nvSpPr>
          <p:cNvPr id="898" name="Google Shape;898;p33"/>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p>
            <a:pPr marL="457206" lvl="0" indent="-228604" algn="l" rtl="0">
              <a:lnSpc>
                <a:spcPct val="90000"/>
              </a:lnSpc>
              <a:spcBef>
                <a:spcPts val="0"/>
              </a:spcBef>
              <a:spcAft>
                <a:spcPts val="0"/>
              </a:spcAft>
              <a:buSzPts val="1800"/>
              <a:buNone/>
            </a:pPr>
            <a:endParaRPr/>
          </a:p>
        </p:txBody>
      </p:sp>
      <p:sp>
        <p:nvSpPr>
          <p:cNvPr id="899" name="Google Shape;899;p33"/>
          <p:cNvSpPr/>
          <p:nvPr/>
        </p:nvSpPr>
        <p:spPr>
          <a:xfrm>
            <a:off x="1"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900" name="Google Shape;900;p33"/>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Strategie</a:t>
            </a:r>
            <a:endParaRPr/>
          </a:p>
        </p:txBody>
      </p:sp>
      <p:sp>
        <p:nvSpPr>
          <p:cNvPr id="901" name="Google Shape;901;p33"/>
          <p:cNvSpPr txBox="1"/>
          <p:nvPr/>
        </p:nvSpPr>
        <p:spPr>
          <a:xfrm>
            <a:off x="408701" y="703846"/>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1B</a:t>
            </a:r>
            <a:endParaRPr sz="2700" b="1" i="0" u="none" strike="noStrike" cap="none">
              <a:solidFill>
                <a:schemeClr val="lt1"/>
              </a:solidFill>
              <a:latin typeface="Calibri"/>
              <a:ea typeface="Calibri"/>
              <a:cs typeface="Calibri"/>
              <a:sym typeface="Calibri"/>
            </a:endParaRPr>
          </a:p>
        </p:txBody>
      </p:sp>
      <p:cxnSp>
        <p:nvCxnSpPr>
          <p:cNvPr id="902" name="Google Shape;902;p33"/>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06"/>
        <p:cNvGrpSpPr/>
        <p:nvPr/>
      </p:nvGrpSpPr>
      <p:grpSpPr>
        <a:xfrm>
          <a:off x="0" y="0"/>
          <a:ext cx="0" cy="0"/>
          <a:chOff x="0" y="0"/>
          <a:chExt cx="0" cy="0"/>
        </a:xfrm>
      </p:grpSpPr>
      <p:pic>
        <p:nvPicPr>
          <p:cNvPr id="907" name="Google Shape;907;p34" descr="En bild som visar person, Människoansikte, klädsel, person&#10;&#10;AI-genererat innehåll kan vara felaktigt."/>
          <p:cNvPicPr preferRelativeResize="0"/>
          <p:nvPr/>
        </p:nvPicPr>
        <p:blipFill rotWithShape="1">
          <a:blip r:embed="rId3">
            <a:alphaModFix/>
          </a:blip>
          <a:srcRect/>
          <a:stretch/>
        </p:blipFill>
        <p:spPr>
          <a:xfrm>
            <a:off x="5556793" y="1625600"/>
            <a:ext cx="3910404" cy="3910404"/>
          </a:xfrm>
          <a:prstGeom prst="rect">
            <a:avLst/>
          </a:prstGeom>
          <a:noFill/>
          <a:ln>
            <a:noFill/>
          </a:ln>
        </p:spPr>
      </p:pic>
      <p:sp>
        <p:nvSpPr>
          <p:cNvPr id="908" name="Google Shape;908;p34"/>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909" name="Google Shape;909;p34"/>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910" name="Google Shape;910;p34"/>
          <p:cNvSpPr txBox="1">
            <a:spLocks noGrp="1"/>
          </p:cNvSpPr>
          <p:nvPr>
            <p:ph type="body" idx="1"/>
          </p:nvPr>
        </p:nvSpPr>
        <p:spPr>
          <a:xfrm>
            <a:off x="489068" y="1353495"/>
            <a:ext cx="8215317" cy="3208084"/>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endParaRPr sz="1401" dirty="0"/>
          </a:p>
          <a:p>
            <a:pPr marL="2857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Esaminare il contesto teorico</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Completare il quiz allegato</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Riflettete e discutete le vostre risposte</a:t>
            </a:r>
            <a:endParaRPr dirty="0"/>
          </a:p>
          <a:p>
            <a:pPr marL="0" lvl="0" indent="0" algn="l" rtl="0">
              <a:lnSpc>
                <a:spcPct val="100000"/>
              </a:lnSpc>
              <a:spcBef>
                <a:spcPts val="0"/>
              </a:spcBef>
              <a:spcAft>
                <a:spcPts val="0"/>
              </a:spcAft>
              <a:buSzPts val="1800"/>
              <a:buNone/>
            </a:pPr>
            <a:endParaRPr sz="1401" dirty="0"/>
          </a:p>
        </p:txBody>
      </p:sp>
      <p:sp>
        <p:nvSpPr>
          <p:cNvPr id="911" name="Google Shape;911;p34"/>
          <p:cNvSpPr txBox="1">
            <a:spLocks noGrp="1"/>
          </p:cNvSpPr>
          <p:nvPr>
            <p:ph type="body" idx="2"/>
          </p:nvPr>
        </p:nvSpPr>
        <p:spPr>
          <a:xfrm>
            <a:off x="1315114" y="353756"/>
            <a:ext cx="7335253"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a:solidFill>
                  <a:srgbClr val="FF9933"/>
                </a:solidFill>
              </a:rPr>
              <a:t>Esercizio: </a:t>
            </a:r>
            <a:r>
              <a:rPr lang="it" sz="1600" b="0">
                <a:solidFill>
                  <a:srgbClr val="777777"/>
                </a:solidFill>
              </a:rPr>
              <a:t>Quiz 2</a:t>
            </a:r>
            <a:endParaRPr/>
          </a:p>
        </p:txBody>
      </p:sp>
      <p:sp>
        <p:nvSpPr>
          <p:cNvPr id="912" name="Google Shape;912;p34"/>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913" name="Google Shape;913;p34"/>
          <p:cNvGrpSpPr/>
          <p:nvPr/>
        </p:nvGrpSpPr>
        <p:grpSpPr>
          <a:xfrm>
            <a:off x="318020" y="253388"/>
            <a:ext cx="692809" cy="808420"/>
            <a:chOff x="2307546" y="2307551"/>
            <a:chExt cx="929291" cy="1082976"/>
          </a:xfrm>
        </p:grpSpPr>
        <p:grpSp>
          <p:nvGrpSpPr>
            <p:cNvPr id="914" name="Google Shape;914;p34"/>
            <p:cNvGrpSpPr/>
            <p:nvPr/>
          </p:nvGrpSpPr>
          <p:grpSpPr>
            <a:xfrm>
              <a:off x="2536980" y="2723928"/>
              <a:ext cx="470423" cy="276595"/>
              <a:chOff x="2536980" y="2723928"/>
              <a:chExt cx="470423" cy="276595"/>
            </a:xfrm>
          </p:grpSpPr>
          <p:sp>
            <p:nvSpPr>
              <p:cNvPr id="915" name="Google Shape;915;p34"/>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16" name="Google Shape;916;p34"/>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917" name="Google Shape;917;p34"/>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918" name="Google Shape;918;p34"/>
            <p:cNvGrpSpPr/>
            <p:nvPr/>
          </p:nvGrpSpPr>
          <p:grpSpPr>
            <a:xfrm>
              <a:off x="2307546" y="2307551"/>
              <a:ext cx="929291" cy="1082976"/>
              <a:chOff x="2307546" y="2307551"/>
              <a:chExt cx="929291" cy="1082976"/>
            </a:xfrm>
          </p:grpSpPr>
          <p:sp>
            <p:nvSpPr>
              <p:cNvPr id="919" name="Google Shape;919;p34"/>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920" name="Google Shape;920;p34"/>
              <p:cNvGrpSpPr/>
              <p:nvPr/>
            </p:nvGrpSpPr>
            <p:grpSpPr>
              <a:xfrm>
                <a:off x="2362016" y="2746017"/>
                <a:ext cx="820351" cy="644510"/>
                <a:chOff x="2362016" y="2746017"/>
                <a:chExt cx="820351" cy="644510"/>
              </a:xfrm>
            </p:grpSpPr>
            <p:grpSp>
              <p:nvGrpSpPr>
                <p:cNvPr id="921" name="Google Shape;921;p34"/>
                <p:cNvGrpSpPr/>
                <p:nvPr/>
              </p:nvGrpSpPr>
              <p:grpSpPr>
                <a:xfrm>
                  <a:off x="2810981" y="2747665"/>
                  <a:ext cx="371386" cy="642862"/>
                  <a:chOff x="2810981" y="2747665"/>
                  <a:chExt cx="371386" cy="642862"/>
                </a:xfrm>
              </p:grpSpPr>
              <p:sp>
                <p:nvSpPr>
                  <p:cNvPr id="922" name="Google Shape;922;p34"/>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23" name="Google Shape;923;p34"/>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24" name="Google Shape;924;p34"/>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925" name="Google Shape;925;p34"/>
                <p:cNvGrpSpPr/>
                <p:nvPr/>
              </p:nvGrpSpPr>
              <p:grpSpPr>
                <a:xfrm>
                  <a:off x="2362016" y="2746017"/>
                  <a:ext cx="369735" cy="644510"/>
                  <a:chOff x="2362016" y="2746017"/>
                  <a:chExt cx="369735" cy="644510"/>
                </a:xfrm>
              </p:grpSpPr>
              <p:sp>
                <p:nvSpPr>
                  <p:cNvPr id="926" name="Google Shape;926;p34"/>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27" name="Google Shape;927;p34"/>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28" name="Google Shape;928;p34"/>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pic>
        <p:nvPicPr>
          <p:cNvPr id="929" name="Google Shape;929;p34"/>
          <p:cNvPicPr preferRelativeResize="0"/>
          <p:nvPr/>
        </p:nvPicPr>
        <p:blipFill rotWithShape="1">
          <a:blip r:embed="rId4">
            <a:alphaModFix amt="70000"/>
          </a:blip>
          <a:srcRect/>
          <a:stretch/>
        </p:blipFill>
        <p:spPr>
          <a:xfrm>
            <a:off x="-826673" y="2962504"/>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pic>
        <p:nvPicPr>
          <p:cNvPr id="930" name="Google Shape;930;p34"/>
          <p:cNvPicPr preferRelativeResize="0"/>
          <p:nvPr/>
        </p:nvPicPr>
        <p:blipFill rotWithShape="1">
          <a:blip r:embed="rId5">
            <a:alphaModFix amt="70000"/>
          </a:blip>
          <a:srcRect/>
          <a:stretch/>
        </p:blipFill>
        <p:spPr>
          <a:xfrm rot="-3551750">
            <a:off x="6943409" y="3137919"/>
            <a:ext cx="2304334" cy="2304334"/>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931" name="Google Shape;931;p34"/>
          <p:cNvSpPr/>
          <p:nvPr/>
        </p:nvSpPr>
        <p:spPr>
          <a:xfrm>
            <a:off x="5322754" y="1409701"/>
            <a:ext cx="4339940" cy="4339940"/>
          </a:xfrm>
          <a:prstGeom prst="ellipse">
            <a:avLst/>
          </a:prstGeom>
          <a:noFill/>
          <a:ln w="133350" cap="flat"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932" name="Google Shape;932;p34"/>
          <p:cNvSpPr txBox="1"/>
          <p:nvPr/>
        </p:nvSpPr>
        <p:spPr>
          <a:xfrm>
            <a:off x="46765" y="4662268"/>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E.06</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36"/>
        <p:cNvGrpSpPr/>
        <p:nvPr/>
      </p:nvGrpSpPr>
      <p:grpSpPr>
        <a:xfrm>
          <a:off x="0" y="0"/>
          <a:ext cx="0" cy="0"/>
          <a:chOff x="0" y="0"/>
          <a:chExt cx="0" cy="0"/>
        </a:xfrm>
      </p:grpSpPr>
      <p:sp>
        <p:nvSpPr>
          <p:cNvPr id="937" name="Google Shape;937;p35"/>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938" name="Google Shape;938;p35"/>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939" name="Google Shape;939;p35"/>
          <p:cNvSpPr txBox="1">
            <a:spLocks noGrp="1"/>
          </p:cNvSpPr>
          <p:nvPr>
            <p:ph type="body" idx="1"/>
          </p:nvPr>
        </p:nvSpPr>
        <p:spPr>
          <a:xfrm>
            <a:off x="1405053" y="1416207"/>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940" name="Google Shape;940;p35"/>
          <p:cNvSpPr txBox="1">
            <a:spLocks noGrp="1"/>
          </p:cNvSpPr>
          <p:nvPr>
            <p:ph type="body" idx="2"/>
          </p:nvPr>
        </p:nvSpPr>
        <p:spPr>
          <a:xfrm>
            <a:off x="1332868" y="335998"/>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941" name="Google Shape;941;p35"/>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942" name="Google Shape;942;p35"/>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33</a:t>
            </a:fld>
            <a:endParaRPr/>
          </a:p>
        </p:txBody>
      </p:sp>
      <p:sp>
        <p:nvSpPr>
          <p:cNvPr id="943" name="Google Shape;943;p35"/>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944" name="Google Shape;944;p35"/>
          <p:cNvGrpSpPr/>
          <p:nvPr/>
        </p:nvGrpSpPr>
        <p:grpSpPr>
          <a:xfrm>
            <a:off x="383892" y="298769"/>
            <a:ext cx="794914" cy="804197"/>
            <a:chOff x="2932901" y="1728093"/>
            <a:chExt cx="1458439" cy="1475473"/>
          </a:xfrm>
        </p:grpSpPr>
        <p:sp>
          <p:nvSpPr>
            <p:cNvPr id="945" name="Google Shape;945;p35"/>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46" name="Google Shape;946;p35"/>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47" name="Google Shape;947;p35"/>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48" name="Google Shape;948;p35"/>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49" name="Google Shape;949;p35"/>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0" name="Google Shape;950;p35"/>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1" name="Google Shape;951;p35"/>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2" name="Google Shape;952;p35"/>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3" name="Google Shape;953;p35"/>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4" name="Google Shape;954;p35"/>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5" name="Google Shape;955;p35"/>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6" name="Google Shape;956;p35"/>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7" name="Google Shape;957;p35"/>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8" name="Google Shape;958;p35"/>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59" name="Google Shape;959;p35"/>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60" name="Google Shape;960;p35"/>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61" name="Google Shape;961;p35"/>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62" name="Google Shape;962;p35"/>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63" name="Google Shape;963;p35"/>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64" name="Google Shape;964;p35"/>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65" name="Google Shape;965;p35"/>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66" name="Google Shape;966;p35"/>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67" name="Google Shape;967;p35"/>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68" name="Google Shape;968;p35"/>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69" name="Google Shape;969;p35"/>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70" name="Google Shape;970;p35"/>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71" name="Google Shape;971;p35"/>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75"/>
        <p:cNvGrpSpPr/>
        <p:nvPr/>
      </p:nvGrpSpPr>
      <p:grpSpPr>
        <a:xfrm>
          <a:off x="0" y="0"/>
          <a:ext cx="0" cy="0"/>
          <a:chOff x="0" y="0"/>
          <a:chExt cx="0" cy="0"/>
        </a:xfrm>
      </p:grpSpPr>
      <p:sp>
        <p:nvSpPr>
          <p:cNvPr id="976" name="Google Shape;976;p36"/>
          <p:cNvSpPr txBox="1">
            <a:spLocks noGrp="1"/>
          </p:cNvSpPr>
          <p:nvPr>
            <p:ph type="body" idx="4"/>
          </p:nvPr>
        </p:nvSpPr>
        <p:spPr>
          <a:xfrm>
            <a:off x="2415439" y="370511"/>
            <a:ext cx="6728560" cy="66667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dirty="0">
                <a:solidFill>
                  <a:srgbClr val="FF9933"/>
                </a:solidFill>
              </a:rPr>
              <a:t>Pratiche di viaggio responsabili</a:t>
            </a:r>
            <a:endParaRPr dirty="0">
              <a:solidFill>
                <a:srgbClr val="FF9933"/>
              </a:solidFill>
            </a:endParaRPr>
          </a:p>
          <a:p>
            <a:pPr marL="0" lvl="0" indent="0" algn="l" rtl="0">
              <a:lnSpc>
                <a:spcPct val="115000"/>
              </a:lnSpc>
              <a:spcBef>
                <a:spcPts val="0"/>
              </a:spcBef>
              <a:spcAft>
                <a:spcPts val="0"/>
              </a:spcAft>
              <a:buSzPts val="1800"/>
              <a:buNone/>
            </a:pPr>
            <a:endParaRPr dirty="0"/>
          </a:p>
        </p:txBody>
      </p:sp>
      <p:sp>
        <p:nvSpPr>
          <p:cNvPr id="977" name="Google Shape;977;p36"/>
          <p:cNvSpPr txBox="1"/>
          <p:nvPr/>
        </p:nvSpPr>
        <p:spPr>
          <a:xfrm>
            <a:off x="8006965" y="1538482"/>
            <a:ext cx="65100" cy="164239"/>
          </a:xfrm>
          <a:prstGeom prst="rect">
            <a:avLst/>
          </a:prstGeom>
          <a:noFill/>
          <a:ln>
            <a:noFill/>
          </a:ln>
        </p:spPr>
        <p:txBody>
          <a:bodyPr spcFirstLastPara="1" wrap="square" lIns="0" tIns="10100" rIns="0" bIns="0" anchor="t" anchorCtr="0">
            <a:spAutoFit/>
          </a:bodyPr>
          <a:lstStyle/>
          <a:p>
            <a:pPr marL="12701" marR="0" lvl="0" indent="0" algn="l" rtl="0">
              <a:lnSpc>
                <a:spcPct val="100000"/>
              </a:lnSpc>
              <a:spcBef>
                <a:spcPts val="0"/>
              </a:spcBef>
              <a:spcAft>
                <a:spcPts val="0"/>
              </a:spcAft>
              <a:buNone/>
            </a:pPr>
            <a:r>
              <a:rPr lang="it" sz="1001" b="0" i="0" u="none" strike="noStrike" cap="none">
                <a:solidFill>
                  <a:srgbClr val="6D6E71"/>
                </a:solidFill>
                <a:latin typeface="Arial"/>
                <a:ea typeface="Arial"/>
                <a:cs typeface="Arial"/>
                <a:sym typeface="Arial"/>
              </a:rPr>
              <a:t>-</a:t>
            </a:r>
            <a:endParaRPr sz="1001" b="0" i="0" u="none" strike="noStrike" cap="none">
              <a:solidFill>
                <a:srgbClr val="6D6E71"/>
              </a:solidFill>
              <a:latin typeface="Arial"/>
              <a:ea typeface="Arial"/>
              <a:cs typeface="Arial"/>
              <a:sym typeface="Arial"/>
            </a:endParaRPr>
          </a:p>
        </p:txBody>
      </p:sp>
      <p:sp>
        <p:nvSpPr>
          <p:cNvPr id="978" name="Google Shape;978;p36"/>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34</a:t>
            </a:fld>
            <a:endParaRPr/>
          </a:p>
        </p:txBody>
      </p:sp>
      <p:sp>
        <p:nvSpPr>
          <p:cNvPr id="979" name="Google Shape;979;p36"/>
          <p:cNvSpPr txBox="1"/>
          <p:nvPr/>
        </p:nvSpPr>
        <p:spPr>
          <a:xfrm>
            <a:off x="2504952" y="883849"/>
            <a:ext cx="6336507" cy="4072849"/>
          </a:xfrm>
          <a:prstGeom prst="rect">
            <a:avLst/>
          </a:prstGeom>
          <a:noFill/>
          <a:ln>
            <a:noFill/>
          </a:ln>
        </p:spPr>
        <p:txBody>
          <a:bodyPr spcFirstLastPara="1" wrap="square" lIns="0" tIns="10100" rIns="0" bIns="0" anchor="t" anchorCtr="0">
            <a:spAutoFit/>
          </a:bodyPr>
          <a:lstStyle/>
          <a:p>
            <a:pPr marL="12701" marR="0" lvl="0" indent="0" algn="l" rtl="0">
              <a:lnSpc>
                <a:spcPct val="150000"/>
              </a:lnSpc>
              <a:spcBef>
                <a:spcPts val="0"/>
              </a:spcBef>
              <a:spcAft>
                <a:spcPts val="0"/>
              </a:spcAft>
              <a:buNone/>
            </a:pPr>
            <a:r>
              <a:rPr lang="it" sz="1600" b="1" i="0" u="none" strike="noStrike" cap="none" dirty="0">
                <a:solidFill>
                  <a:srgbClr val="6D6E71"/>
                </a:solidFill>
                <a:latin typeface="Calibri"/>
                <a:ea typeface="Calibri"/>
                <a:cs typeface="Calibri"/>
                <a:sym typeface="Calibri"/>
              </a:rPr>
              <a:t>Industria del turismo</a:t>
            </a:r>
            <a:endParaRPr dirty="0"/>
          </a:p>
          <a:p>
            <a:pPr marL="298444" marR="0" lvl="0" indent="-285742" algn="l" rtl="0">
              <a:lnSpc>
                <a:spcPct val="150000"/>
              </a:lnSpc>
              <a:spcBef>
                <a:spcPts val="0"/>
              </a:spcBef>
              <a:spcAft>
                <a:spcPts val="0"/>
              </a:spcAft>
              <a:buClr>
                <a:srgbClr val="000000"/>
              </a:buClr>
              <a:buSzPts val="1600"/>
              <a:buFont typeface="Noto Sans Symbols"/>
              <a:buChar char="❖"/>
            </a:pPr>
            <a:r>
              <a:rPr lang="it" sz="1600" b="0" i="0" u="none" strike="noStrike" cap="none" dirty="0">
                <a:solidFill>
                  <a:srgbClr val="6D6E71"/>
                </a:solidFill>
                <a:latin typeface="Calibri"/>
                <a:ea typeface="Calibri"/>
                <a:cs typeface="Calibri"/>
                <a:sym typeface="Calibri"/>
              </a:rPr>
              <a:t>Implementare pratiche sostenibili</a:t>
            </a:r>
            <a:endParaRPr dirty="0"/>
          </a:p>
          <a:p>
            <a:pPr marL="298444" marR="0" lvl="0" indent="-285742" algn="l" rtl="0">
              <a:lnSpc>
                <a:spcPct val="150000"/>
              </a:lnSpc>
              <a:spcBef>
                <a:spcPts val="0"/>
              </a:spcBef>
              <a:spcAft>
                <a:spcPts val="0"/>
              </a:spcAft>
              <a:buClr>
                <a:srgbClr val="000000"/>
              </a:buClr>
              <a:buSzPts val="1600"/>
              <a:buFont typeface="Noto Sans Symbols"/>
              <a:buChar char="❖"/>
            </a:pPr>
            <a:r>
              <a:rPr lang="it" sz="1600" b="0" i="0" u="none" strike="noStrike" cap="none" dirty="0">
                <a:solidFill>
                  <a:srgbClr val="6D6E71"/>
                </a:solidFill>
                <a:latin typeface="Calibri"/>
                <a:ea typeface="Calibri"/>
                <a:cs typeface="Calibri"/>
                <a:sym typeface="Calibri"/>
              </a:rPr>
              <a:t>Promuovere il turismo responsabile</a:t>
            </a:r>
            <a:endParaRPr dirty="0"/>
          </a:p>
          <a:p>
            <a:pPr marL="298444" marR="0" lvl="0" indent="-285742" algn="l" rtl="0">
              <a:lnSpc>
                <a:spcPct val="150000"/>
              </a:lnSpc>
              <a:spcBef>
                <a:spcPts val="0"/>
              </a:spcBef>
              <a:spcAft>
                <a:spcPts val="0"/>
              </a:spcAft>
              <a:buClr>
                <a:srgbClr val="000000"/>
              </a:buClr>
              <a:buSzPts val="1600"/>
              <a:buFont typeface="Noto Sans Symbols"/>
              <a:buChar char="❖"/>
            </a:pPr>
            <a:r>
              <a:rPr lang="it" sz="1600" b="0" i="0" u="none" strike="noStrike" cap="none" dirty="0">
                <a:solidFill>
                  <a:srgbClr val="6D6E71"/>
                </a:solidFill>
                <a:latin typeface="Calibri"/>
                <a:ea typeface="Calibri"/>
                <a:cs typeface="Calibri"/>
                <a:sym typeface="Calibri"/>
              </a:rPr>
              <a:t>Investire in infrastrutture</a:t>
            </a:r>
            <a:endParaRPr dirty="0"/>
          </a:p>
          <a:p>
            <a:pPr marL="298444" marR="0" lvl="0" indent="-285742" algn="l" rtl="0">
              <a:lnSpc>
                <a:spcPct val="150000"/>
              </a:lnSpc>
              <a:spcBef>
                <a:spcPts val="0"/>
              </a:spcBef>
              <a:spcAft>
                <a:spcPts val="0"/>
              </a:spcAft>
              <a:buClr>
                <a:srgbClr val="000000"/>
              </a:buClr>
              <a:buSzPts val="1600"/>
              <a:buFont typeface="Noto Sans Symbols"/>
              <a:buChar char="❖"/>
            </a:pPr>
            <a:r>
              <a:rPr lang="it" sz="1600" b="0" i="0" u="none" strike="noStrike" cap="none" dirty="0">
                <a:solidFill>
                  <a:srgbClr val="6D6E71"/>
                </a:solidFill>
                <a:latin typeface="Calibri"/>
                <a:ea typeface="Calibri"/>
                <a:cs typeface="Calibri"/>
                <a:sym typeface="Calibri"/>
              </a:rPr>
              <a:t>Educare i turisti</a:t>
            </a:r>
            <a:endParaRPr sz="1600" b="1" i="0" u="none" strike="noStrike" cap="none" dirty="0">
              <a:solidFill>
                <a:srgbClr val="6D6E71"/>
              </a:solidFill>
              <a:latin typeface="Calibri"/>
              <a:ea typeface="Calibri"/>
              <a:cs typeface="Calibri"/>
              <a:sym typeface="Calibri"/>
            </a:endParaRPr>
          </a:p>
          <a:p>
            <a:pPr marL="12701" marR="0" lvl="0" indent="0" algn="l" rtl="0">
              <a:lnSpc>
                <a:spcPct val="150000"/>
              </a:lnSpc>
              <a:spcBef>
                <a:spcPts val="0"/>
              </a:spcBef>
              <a:spcAft>
                <a:spcPts val="0"/>
              </a:spcAft>
              <a:buNone/>
            </a:pPr>
            <a:r>
              <a:rPr lang="it" sz="1600" b="1" i="0" u="none" strike="noStrike" cap="none" dirty="0">
                <a:solidFill>
                  <a:srgbClr val="6D6E71"/>
                </a:solidFill>
                <a:latin typeface="Calibri"/>
                <a:ea typeface="Calibri"/>
                <a:cs typeface="Calibri"/>
                <a:sym typeface="Calibri"/>
              </a:rPr>
              <a:t>Viaggiatori</a:t>
            </a:r>
            <a:endParaRPr dirty="0"/>
          </a:p>
          <a:p>
            <a:pPr marL="298444" marR="0" lvl="0" indent="-285742" algn="l" rtl="0">
              <a:lnSpc>
                <a:spcPct val="150000"/>
              </a:lnSpc>
              <a:spcBef>
                <a:spcPts val="0"/>
              </a:spcBef>
              <a:spcAft>
                <a:spcPts val="0"/>
              </a:spcAft>
              <a:buClr>
                <a:srgbClr val="000000"/>
              </a:buClr>
              <a:buSzPts val="1600"/>
              <a:buFont typeface="Noto Sans Symbols"/>
              <a:buChar char="❖"/>
            </a:pPr>
            <a:r>
              <a:rPr lang="it" sz="1600" b="0" i="0" u="none" strike="noStrike" cap="none" dirty="0">
                <a:solidFill>
                  <a:srgbClr val="6D6E71"/>
                </a:solidFill>
                <a:latin typeface="Calibri"/>
                <a:ea typeface="Calibri"/>
                <a:cs typeface="Calibri"/>
                <a:sym typeface="Calibri"/>
              </a:rPr>
              <a:t>Scegliere opzioni di viaggio responsabili</a:t>
            </a:r>
            <a:endParaRPr dirty="0"/>
          </a:p>
          <a:p>
            <a:pPr marL="298444" marR="0" lvl="0" indent="-285742" algn="l" rtl="0">
              <a:lnSpc>
                <a:spcPct val="150000"/>
              </a:lnSpc>
              <a:spcBef>
                <a:spcPts val="0"/>
              </a:spcBef>
              <a:spcAft>
                <a:spcPts val="0"/>
              </a:spcAft>
              <a:buClr>
                <a:srgbClr val="000000"/>
              </a:buClr>
              <a:buSzPts val="1600"/>
              <a:buFont typeface="Noto Sans Symbols"/>
              <a:buChar char="❖"/>
            </a:pPr>
            <a:r>
              <a:rPr lang="it" sz="1600" b="0" i="0" u="none" strike="noStrike" cap="none" dirty="0">
                <a:solidFill>
                  <a:srgbClr val="6D6E71"/>
                </a:solidFill>
                <a:latin typeface="Calibri"/>
                <a:ea typeface="Calibri"/>
                <a:cs typeface="Calibri"/>
                <a:sym typeface="Calibri"/>
              </a:rPr>
              <a:t>Rispettare le culture locali</a:t>
            </a:r>
            <a:endParaRPr dirty="0"/>
          </a:p>
          <a:p>
            <a:pPr marL="298444" marR="0" lvl="0" indent="-285742" algn="l" rtl="0">
              <a:lnSpc>
                <a:spcPct val="150000"/>
              </a:lnSpc>
              <a:spcBef>
                <a:spcPts val="0"/>
              </a:spcBef>
              <a:spcAft>
                <a:spcPts val="0"/>
              </a:spcAft>
              <a:buClr>
                <a:srgbClr val="000000"/>
              </a:buClr>
              <a:buSzPts val="1600"/>
              <a:buFont typeface="Noto Sans Symbols"/>
              <a:buChar char="❖"/>
            </a:pPr>
            <a:r>
              <a:rPr lang="it" sz="1600" b="0" i="0" u="none" strike="noStrike" cap="none" dirty="0">
                <a:solidFill>
                  <a:srgbClr val="6D6E71"/>
                </a:solidFill>
                <a:latin typeface="Calibri"/>
                <a:ea typeface="Calibri"/>
                <a:cs typeface="Calibri"/>
                <a:sym typeface="Calibri"/>
              </a:rPr>
              <a:t>Ridurre al minimo l'impatto ambientale</a:t>
            </a:r>
            <a:endParaRPr dirty="0"/>
          </a:p>
          <a:p>
            <a:pPr marL="298444" marR="0" lvl="0" indent="-285742" algn="l" rtl="0">
              <a:lnSpc>
                <a:spcPct val="150000"/>
              </a:lnSpc>
              <a:spcBef>
                <a:spcPts val="0"/>
              </a:spcBef>
              <a:spcAft>
                <a:spcPts val="0"/>
              </a:spcAft>
              <a:buClr>
                <a:srgbClr val="000000"/>
              </a:buClr>
              <a:buSzPts val="1600"/>
              <a:buFont typeface="Noto Sans Symbols"/>
              <a:buChar char="❖"/>
            </a:pPr>
            <a:r>
              <a:rPr lang="it" sz="1600" b="0" i="0" u="none" strike="noStrike" cap="none" dirty="0">
                <a:solidFill>
                  <a:srgbClr val="6D6E71"/>
                </a:solidFill>
                <a:latin typeface="Calibri"/>
                <a:ea typeface="Calibri"/>
                <a:cs typeface="Calibri"/>
                <a:sym typeface="Calibri"/>
              </a:rPr>
              <a:t>Sostenere le economie locali</a:t>
            </a:r>
            <a:endParaRPr dirty="0"/>
          </a:p>
          <a:p>
            <a:pPr marL="298444" marR="0" lvl="0" indent="-285742" algn="l" rtl="0">
              <a:lnSpc>
                <a:spcPct val="150000"/>
              </a:lnSpc>
              <a:spcBef>
                <a:spcPts val="0"/>
              </a:spcBef>
              <a:spcAft>
                <a:spcPts val="0"/>
              </a:spcAft>
              <a:buClr>
                <a:srgbClr val="000000"/>
              </a:buClr>
              <a:buSzPts val="1600"/>
              <a:buFont typeface="Noto Sans Symbols"/>
              <a:buChar char="❖"/>
            </a:pPr>
            <a:r>
              <a:rPr lang="it" sz="1600" b="0" i="0" u="none" strike="noStrike" cap="none" dirty="0">
                <a:solidFill>
                  <a:srgbClr val="6D6E71"/>
                </a:solidFill>
                <a:latin typeface="Calibri"/>
                <a:ea typeface="Calibri"/>
                <a:cs typeface="Calibri"/>
                <a:sym typeface="Calibri"/>
              </a:rPr>
              <a:t>Sostenere il cambiamento</a:t>
            </a:r>
            <a:endParaRPr dirty="0"/>
          </a:p>
        </p:txBody>
      </p:sp>
      <p:sp>
        <p:nvSpPr>
          <p:cNvPr id="980" name="Google Shape;980;p36"/>
          <p:cNvSpPr/>
          <p:nvPr/>
        </p:nvSpPr>
        <p:spPr>
          <a:xfrm>
            <a:off x="1"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69ADA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981" name="Google Shape;981;p36"/>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Responsabile </a:t>
            </a:r>
            <a:br>
              <a:rPr lang="it" sz="2400" b="0" i="0" u="none" strike="noStrike" cap="none">
                <a:solidFill>
                  <a:schemeClr val="lt1"/>
                </a:solidFill>
                <a:latin typeface="Calibri"/>
                <a:ea typeface="Calibri"/>
                <a:cs typeface="Calibri"/>
                <a:sym typeface="Calibri"/>
              </a:rPr>
            </a:br>
            <a:r>
              <a:rPr lang="it" sz="2400" b="0" i="0" u="none" strike="noStrike" cap="none">
                <a:solidFill>
                  <a:schemeClr val="lt1"/>
                </a:solidFill>
                <a:latin typeface="Calibri"/>
                <a:ea typeface="Calibri"/>
                <a:cs typeface="Calibri"/>
                <a:sym typeface="Calibri"/>
              </a:rPr>
              <a:t>Il turismo</a:t>
            </a:r>
            <a:endParaRPr/>
          </a:p>
        </p:txBody>
      </p:sp>
      <p:sp>
        <p:nvSpPr>
          <p:cNvPr id="982" name="Google Shape;982;p36"/>
          <p:cNvSpPr txBox="1"/>
          <p:nvPr/>
        </p:nvSpPr>
        <p:spPr>
          <a:xfrm>
            <a:off x="408701" y="703846"/>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1B</a:t>
            </a:r>
            <a:endParaRPr sz="2700" b="1" i="0" u="none" strike="noStrike" cap="none">
              <a:solidFill>
                <a:schemeClr val="lt1"/>
              </a:solidFill>
              <a:latin typeface="Calibri"/>
              <a:ea typeface="Calibri"/>
              <a:cs typeface="Calibri"/>
              <a:sym typeface="Calibri"/>
            </a:endParaRPr>
          </a:p>
        </p:txBody>
      </p:sp>
      <p:cxnSp>
        <p:nvCxnSpPr>
          <p:cNvPr id="983" name="Google Shape;983;p36"/>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87"/>
        <p:cNvGrpSpPr/>
        <p:nvPr/>
      </p:nvGrpSpPr>
      <p:grpSpPr>
        <a:xfrm>
          <a:off x="0" y="0"/>
          <a:ext cx="0" cy="0"/>
          <a:chOff x="0" y="0"/>
          <a:chExt cx="0" cy="0"/>
        </a:xfrm>
      </p:grpSpPr>
      <p:sp>
        <p:nvSpPr>
          <p:cNvPr id="988" name="Google Shape;988;p37"/>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989" name="Google Shape;989;p37"/>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990" name="Google Shape;990;p37"/>
          <p:cNvSpPr txBox="1">
            <a:spLocks noGrp="1"/>
          </p:cNvSpPr>
          <p:nvPr>
            <p:ph type="body" idx="1"/>
          </p:nvPr>
        </p:nvSpPr>
        <p:spPr>
          <a:xfrm>
            <a:off x="358629" y="1292037"/>
            <a:ext cx="8469997" cy="3511861"/>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1200" b="1" dirty="0"/>
              <a:t>Industria del turismo:</a:t>
            </a:r>
            <a:endParaRPr sz="1600" dirty="0"/>
          </a:p>
          <a:p>
            <a:pPr marL="285743" lvl="0" indent="-285743" algn="l" rtl="0">
              <a:lnSpc>
                <a:spcPct val="100000"/>
              </a:lnSpc>
              <a:spcBef>
                <a:spcPts val="0"/>
              </a:spcBef>
              <a:spcAft>
                <a:spcPts val="0"/>
              </a:spcAft>
              <a:buSzPts val="1800"/>
              <a:buFont typeface="Wingdings" pitchFamily="2" charset="2"/>
              <a:buChar char="Ø"/>
            </a:pPr>
            <a:r>
              <a:rPr lang="it" sz="1200" dirty="0"/>
              <a:t>Come può l'industria del turismo dare priorità allo sviluppo sostenibile e ridurre al minimo il suo impatto ambientale e sociale?</a:t>
            </a:r>
            <a:endParaRPr sz="1600" dirty="0"/>
          </a:p>
          <a:p>
            <a:pPr marL="285743" lvl="0" indent="-285743" algn="l" rtl="0">
              <a:lnSpc>
                <a:spcPct val="100000"/>
              </a:lnSpc>
              <a:spcBef>
                <a:spcPts val="0"/>
              </a:spcBef>
              <a:spcAft>
                <a:spcPts val="0"/>
              </a:spcAft>
              <a:buSzPts val="1800"/>
              <a:buFont typeface="Wingdings" pitchFamily="2" charset="2"/>
              <a:buChar char="Ø"/>
            </a:pPr>
            <a:r>
              <a:rPr lang="it" sz="1200" dirty="0"/>
              <a:t>Quali strategie può attuare l'industria del turismo per incoraggiare i turisti a impegnarsi in attività di turismo responsabile?</a:t>
            </a:r>
            <a:endParaRPr sz="1600" dirty="0"/>
          </a:p>
          <a:p>
            <a:pPr marL="285743" lvl="0" indent="-285743" algn="l" rtl="0">
              <a:lnSpc>
                <a:spcPct val="100000"/>
              </a:lnSpc>
              <a:spcBef>
                <a:spcPts val="0"/>
              </a:spcBef>
              <a:spcAft>
                <a:spcPts val="0"/>
              </a:spcAft>
              <a:buSzPts val="1800"/>
              <a:buFont typeface="Wingdings" pitchFamily="2" charset="2"/>
              <a:buChar char="Ø"/>
            </a:pPr>
            <a:r>
              <a:rPr lang="it" sz="1200" dirty="0"/>
              <a:t>Perché è importante che l'industria del turismo investa in infrastrutture sostenibili e in che modo ciò può giovare alle comunità ospitanti?</a:t>
            </a:r>
            <a:endParaRPr sz="1600" dirty="0"/>
          </a:p>
          <a:p>
            <a:pPr marL="285743" lvl="0" indent="-285743" algn="l" rtl="0">
              <a:lnSpc>
                <a:spcPct val="100000"/>
              </a:lnSpc>
              <a:spcBef>
                <a:spcPts val="0"/>
              </a:spcBef>
              <a:spcAft>
                <a:spcPts val="0"/>
              </a:spcAft>
              <a:buSzPts val="1800"/>
              <a:buFont typeface="Wingdings" pitchFamily="2" charset="2"/>
              <a:buChar char="Ø"/>
            </a:pPr>
            <a:r>
              <a:rPr lang="it" sz="1200" dirty="0"/>
              <a:t>Come può l'industria del turismo educare efficacemente i turisti sull'importanza delle pratiche turistiche sostenibili?</a:t>
            </a:r>
            <a:endParaRPr sz="1200" dirty="0"/>
          </a:p>
          <a:p>
            <a:pPr marL="0" lvl="0" indent="0" algn="l" rtl="0">
              <a:lnSpc>
                <a:spcPct val="100000"/>
              </a:lnSpc>
              <a:spcBef>
                <a:spcPts val="0"/>
              </a:spcBef>
              <a:spcAft>
                <a:spcPts val="0"/>
              </a:spcAft>
              <a:buSzPts val="1800"/>
              <a:buNone/>
            </a:pPr>
            <a:endParaRPr sz="1200" dirty="0"/>
          </a:p>
          <a:p>
            <a:pPr marL="0" lvl="0" indent="0" algn="l" rtl="0">
              <a:lnSpc>
                <a:spcPct val="100000"/>
              </a:lnSpc>
              <a:spcBef>
                <a:spcPts val="0"/>
              </a:spcBef>
              <a:spcAft>
                <a:spcPts val="0"/>
              </a:spcAft>
              <a:buSzPts val="1800"/>
              <a:buNone/>
            </a:pPr>
            <a:r>
              <a:rPr lang="it" sz="1200" b="1" dirty="0"/>
              <a:t>Viaggiatori:</a:t>
            </a:r>
            <a:endParaRPr sz="1600" dirty="0"/>
          </a:p>
          <a:p>
            <a:pPr marL="285743" lvl="0" indent="-285743" algn="l" rtl="0">
              <a:lnSpc>
                <a:spcPct val="100000"/>
              </a:lnSpc>
              <a:spcBef>
                <a:spcPts val="0"/>
              </a:spcBef>
              <a:spcAft>
                <a:spcPts val="0"/>
              </a:spcAft>
              <a:buSzPts val="1800"/>
              <a:buFont typeface="Wingdings" pitchFamily="2" charset="2"/>
              <a:buChar char="Ø"/>
            </a:pPr>
            <a:r>
              <a:rPr lang="it" sz="1200" dirty="0"/>
              <a:t>Quali criteri possono essere utilizzati dai viaggiatori per selezionare alloggi, tour operator e attività che danno priorità alla sostenibilità?</a:t>
            </a:r>
            <a:endParaRPr sz="1600" dirty="0"/>
          </a:p>
          <a:p>
            <a:pPr marL="285743" lvl="0" indent="-285743" algn="l" rtl="0">
              <a:lnSpc>
                <a:spcPct val="100000"/>
              </a:lnSpc>
              <a:spcBef>
                <a:spcPts val="0"/>
              </a:spcBef>
              <a:spcAft>
                <a:spcPts val="0"/>
              </a:spcAft>
              <a:buSzPts val="1800"/>
              <a:buFont typeface="Wingdings" pitchFamily="2" charset="2"/>
              <a:buChar char="Ø"/>
            </a:pPr>
            <a:r>
              <a:rPr lang="it" sz="1200" dirty="0"/>
              <a:t>Perché è importante che i viaggiatori conoscano e rispettino gli usi, i costumi e i valori dei luoghi che visitano?</a:t>
            </a:r>
            <a:endParaRPr sz="1600" dirty="0"/>
          </a:p>
          <a:p>
            <a:pPr marL="285743" lvl="0" indent="-285743" algn="l" rtl="0">
              <a:lnSpc>
                <a:spcPct val="100000"/>
              </a:lnSpc>
              <a:spcBef>
                <a:spcPts val="0"/>
              </a:spcBef>
              <a:spcAft>
                <a:spcPts val="0"/>
              </a:spcAft>
              <a:buSzPts val="1800"/>
              <a:buFont typeface="Wingdings" pitchFamily="2" charset="2"/>
              <a:buChar char="Ø"/>
            </a:pPr>
            <a:r>
              <a:rPr lang="it" sz="1200" dirty="0"/>
              <a:t>Quali azioni possono essere intraprese dai viaggiatori per ridurre al minimo la loro impronta ambientale durante il viaggio?</a:t>
            </a:r>
            <a:endParaRPr sz="1600" dirty="0"/>
          </a:p>
          <a:p>
            <a:pPr marL="285743" lvl="0" indent="-285743" algn="l" rtl="0">
              <a:lnSpc>
                <a:spcPct val="100000"/>
              </a:lnSpc>
              <a:spcBef>
                <a:spcPts val="0"/>
              </a:spcBef>
              <a:spcAft>
                <a:spcPts val="0"/>
              </a:spcAft>
              <a:buSzPts val="1800"/>
              <a:buFont typeface="Wingdings" pitchFamily="2" charset="2"/>
              <a:buChar char="Ø"/>
            </a:pPr>
            <a:r>
              <a:rPr lang="it" sz="1200" dirty="0"/>
              <a:t>Come possono i viaggiatori contribuire positivamente allo sviluppo economico delle comunità ospitanti attraverso le loro decisioni di acquisto?</a:t>
            </a:r>
            <a:endParaRPr sz="1600" dirty="0"/>
          </a:p>
          <a:p>
            <a:pPr marL="285743" lvl="0" indent="-285743" algn="l" rtl="0">
              <a:lnSpc>
                <a:spcPct val="100000"/>
              </a:lnSpc>
              <a:spcBef>
                <a:spcPts val="0"/>
              </a:spcBef>
              <a:spcAft>
                <a:spcPts val="0"/>
              </a:spcAft>
              <a:buSzPts val="1800"/>
              <a:buFont typeface="Wingdings" pitchFamily="2" charset="2"/>
              <a:buChar char="Ø"/>
            </a:pPr>
            <a:r>
              <a:rPr lang="it" sz="1200" dirty="0"/>
              <a:t>In che modo i viaggiatori possono sostenere le pratiche di turismo responsabile e le iniziative che promuovono la sostenibilità all'interno dell'industria turistica?</a:t>
            </a:r>
            <a:endParaRPr sz="1600" dirty="0"/>
          </a:p>
          <a:p>
            <a:pPr marL="0" lvl="0" indent="0" algn="l" rtl="0">
              <a:lnSpc>
                <a:spcPct val="100000"/>
              </a:lnSpc>
              <a:spcBef>
                <a:spcPts val="0"/>
              </a:spcBef>
              <a:spcAft>
                <a:spcPts val="0"/>
              </a:spcAft>
              <a:buSzPts val="1800"/>
              <a:buNone/>
            </a:pPr>
            <a:endParaRPr sz="1200" dirty="0"/>
          </a:p>
        </p:txBody>
      </p:sp>
      <p:sp>
        <p:nvSpPr>
          <p:cNvPr id="991" name="Google Shape;991;p37"/>
          <p:cNvSpPr txBox="1">
            <a:spLocks noGrp="1"/>
          </p:cNvSpPr>
          <p:nvPr>
            <p:ph type="body" idx="2"/>
          </p:nvPr>
        </p:nvSpPr>
        <p:spPr>
          <a:xfrm>
            <a:off x="1315114" y="353756"/>
            <a:ext cx="7335253"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a:solidFill>
                  <a:srgbClr val="FF9933"/>
                </a:solidFill>
              </a:rPr>
              <a:t>Esercizio: </a:t>
            </a:r>
            <a:r>
              <a:rPr lang="it" sz="1600" b="0">
                <a:solidFill>
                  <a:srgbClr val="777777"/>
                </a:solidFill>
              </a:rPr>
              <a:t>Riflettere e discutere</a:t>
            </a:r>
            <a:endParaRPr/>
          </a:p>
        </p:txBody>
      </p:sp>
      <p:sp>
        <p:nvSpPr>
          <p:cNvPr id="992" name="Google Shape;992;p37"/>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993" name="Google Shape;993;p37"/>
          <p:cNvGrpSpPr/>
          <p:nvPr/>
        </p:nvGrpSpPr>
        <p:grpSpPr>
          <a:xfrm>
            <a:off x="318020" y="253388"/>
            <a:ext cx="692809" cy="808420"/>
            <a:chOff x="2307546" y="2307551"/>
            <a:chExt cx="929291" cy="1082976"/>
          </a:xfrm>
        </p:grpSpPr>
        <p:grpSp>
          <p:nvGrpSpPr>
            <p:cNvPr id="994" name="Google Shape;994;p37"/>
            <p:cNvGrpSpPr/>
            <p:nvPr/>
          </p:nvGrpSpPr>
          <p:grpSpPr>
            <a:xfrm>
              <a:off x="2536980" y="2723928"/>
              <a:ext cx="470423" cy="276595"/>
              <a:chOff x="2536980" y="2723928"/>
              <a:chExt cx="470423" cy="276595"/>
            </a:xfrm>
          </p:grpSpPr>
          <p:sp>
            <p:nvSpPr>
              <p:cNvPr id="995" name="Google Shape;995;p37"/>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996" name="Google Shape;996;p37"/>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997" name="Google Shape;997;p37"/>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998" name="Google Shape;998;p37"/>
            <p:cNvGrpSpPr/>
            <p:nvPr/>
          </p:nvGrpSpPr>
          <p:grpSpPr>
            <a:xfrm>
              <a:off x="2307546" y="2307551"/>
              <a:ext cx="929291" cy="1082976"/>
              <a:chOff x="2307546" y="2307551"/>
              <a:chExt cx="929291" cy="1082976"/>
            </a:xfrm>
          </p:grpSpPr>
          <p:sp>
            <p:nvSpPr>
              <p:cNvPr id="999" name="Google Shape;999;p37"/>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000" name="Google Shape;1000;p37"/>
              <p:cNvGrpSpPr/>
              <p:nvPr/>
            </p:nvGrpSpPr>
            <p:grpSpPr>
              <a:xfrm>
                <a:off x="2362016" y="2746017"/>
                <a:ext cx="820351" cy="644510"/>
                <a:chOff x="2362016" y="2746017"/>
                <a:chExt cx="820351" cy="644510"/>
              </a:xfrm>
            </p:grpSpPr>
            <p:grpSp>
              <p:nvGrpSpPr>
                <p:cNvPr id="1001" name="Google Shape;1001;p37"/>
                <p:cNvGrpSpPr/>
                <p:nvPr/>
              </p:nvGrpSpPr>
              <p:grpSpPr>
                <a:xfrm>
                  <a:off x="2810981" y="2747665"/>
                  <a:ext cx="371386" cy="642862"/>
                  <a:chOff x="2810981" y="2747665"/>
                  <a:chExt cx="371386" cy="642862"/>
                </a:xfrm>
              </p:grpSpPr>
              <p:sp>
                <p:nvSpPr>
                  <p:cNvPr id="1002" name="Google Shape;1002;p37"/>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03" name="Google Shape;1003;p37"/>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04" name="Google Shape;1004;p37"/>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005" name="Google Shape;1005;p37"/>
                <p:cNvGrpSpPr/>
                <p:nvPr/>
              </p:nvGrpSpPr>
              <p:grpSpPr>
                <a:xfrm>
                  <a:off x="2362016" y="2746017"/>
                  <a:ext cx="369735" cy="644510"/>
                  <a:chOff x="2362016" y="2746017"/>
                  <a:chExt cx="369735" cy="644510"/>
                </a:xfrm>
              </p:grpSpPr>
              <p:sp>
                <p:nvSpPr>
                  <p:cNvPr id="1006" name="Google Shape;1006;p37"/>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07" name="Google Shape;1007;p37"/>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08" name="Google Shape;1008;p37"/>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009" name="Google Shape;1009;p37"/>
          <p:cNvSpPr txBox="1"/>
          <p:nvPr/>
        </p:nvSpPr>
        <p:spPr>
          <a:xfrm>
            <a:off x="46765" y="4662268"/>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E.07</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13"/>
        <p:cNvGrpSpPr/>
        <p:nvPr/>
      </p:nvGrpSpPr>
      <p:grpSpPr>
        <a:xfrm>
          <a:off x="0" y="0"/>
          <a:ext cx="0" cy="0"/>
          <a:chOff x="0" y="0"/>
          <a:chExt cx="0" cy="0"/>
        </a:xfrm>
      </p:grpSpPr>
      <p:sp>
        <p:nvSpPr>
          <p:cNvPr id="1014" name="Google Shape;1014;p38"/>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015" name="Google Shape;1015;p38"/>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016" name="Google Shape;1016;p38"/>
          <p:cNvSpPr txBox="1">
            <a:spLocks noGrp="1"/>
          </p:cNvSpPr>
          <p:nvPr>
            <p:ph type="body" idx="1"/>
          </p:nvPr>
        </p:nvSpPr>
        <p:spPr>
          <a:xfrm>
            <a:off x="1405053" y="1416207"/>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1017" name="Google Shape;1017;p38"/>
          <p:cNvSpPr txBox="1">
            <a:spLocks noGrp="1"/>
          </p:cNvSpPr>
          <p:nvPr>
            <p:ph type="body" idx="2"/>
          </p:nvPr>
        </p:nvSpPr>
        <p:spPr>
          <a:xfrm>
            <a:off x="1332868" y="335998"/>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1018" name="Google Shape;1018;p38"/>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019" name="Google Shape;1019;p38"/>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36</a:t>
            </a:fld>
            <a:endParaRPr/>
          </a:p>
        </p:txBody>
      </p:sp>
      <p:sp>
        <p:nvSpPr>
          <p:cNvPr id="1020" name="Google Shape;1020;p38"/>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021" name="Google Shape;1021;p38"/>
          <p:cNvGrpSpPr/>
          <p:nvPr/>
        </p:nvGrpSpPr>
        <p:grpSpPr>
          <a:xfrm>
            <a:off x="383892" y="298769"/>
            <a:ext cx="794914" cy="804197"/>
            <a:chOff x="2932901" y="1728093"/>
            <a:chExt cx="1458439" cy="1475473"/>
          </a:xfrm>
        </p:grpSpPr>
        <p:sp>
          <p:nvSpPr>
            <p:cNvPr id="1022" name="Google Shape;1022;p38"/>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23" name="Google Shape;1023;p38"/>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24" name="Google Shape;1024;p38"/>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25" name="Google Shape;1025;p38"/>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26" name="Google Shape;1026;p38"/>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27" name="Google Shape;1027;p38"/>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28" name="Google Shape;1028;p38"/>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29" name="Google Shape;1029;p38"/>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30" name="Google Shape;1030;p38"/>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31" name="Google Shape;1031;p38"/>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32" name="Google Shape;1032;p38"/>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33" name="Google Shape;1033;p38"/>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34" name="Google Shape;1034;p38"/>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35" name="Google Shape;1035;p38"/>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36" name="Google Shape;1036;p38"/>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37" name="Google Shape;1037;p38"/>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38" name="Google Shape;1038;p38"/>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39" name="Google Shape;1039;p38"/>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40" name="Google Shape;1040;p38"/>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41" name="Google Shape;1041;p38"/>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42" name="Google Shape;1042;p38"/>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43" name="Google Shape;1043;p38"/>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44" name="Google Shape;1044;p38"/>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45" name="Google Shape;1045;p38"/>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46" name="Google Shape;1046;p38"/>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47" name="Google Shape;1047;p38"/>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48" name="Google Shape;1048;p38"/>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052"/>
        <p:cNvGrpSpPr/>
        <p:nvPr/>
      </p:nvGrpSpPr>
      <p:grpSpPr>
        <a:xfrm>
          <a:off x="0" y="0"/>
          <a:ext cx="0" cy="0"/>
          <a:chOff x="0" y="0"/>
          <a:chExt cx="0" cy="0"/>
        </a:xfrm>
      </p:grpSpPr>
      <p:sp>
        <p:nvSpPr>
          <p:cNvPr id="1053" name="Google Shape;1053;p39"/>
          <p:cNvSpPr/>
          <p:nvPr/>
        </p:nvSpPr>
        <p:spPr>
          <a:xfrm>
            <a:off x="2" y="721252"/>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78A23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rgbClr val="8ECC4E"/>
              </a:solidFill>
              <a:latin typeface="Arial"/>
              <a:ea typeface="Arial"/>
              <a:cs typeface="Arial"/>
              <a:sym typeface="Arial"/>
            </a:endParaRPr>
          </a:p>
        </p:txBody>
      </p:sp>
      <p:sp>
        <p:nvSpPr>
          <p:cNvPr id="1054" name="Google Shape;1054;p39"/>
          <p:cNvSpPr/>
          <p:nvPr/>
        </p:nvSpPr>
        <p:spPr>
          <a:xfrm flipH="1">
            <a:off x="5103663" y="-157340"/>
            <a:ext cx="4220762" cy="4220764"/>
          </a:xfrm>
          <a:prstGeom prst="ellipse">
            <a:avLst/>
          </a:prstGeom>
          <a:blipFill rotWithShape="1">
            <a:blip r:embed="rId3">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867" b="0" i="0" u="none" strike="noStrike" cap="none">
              <a:solidFill>
                <a:schemeClr val="lt1"/>
              </a:solidFill>
              <a:latin typeface="Arial"/>
              <a:ea typeface="Arial"/>
              <a:cs typeface="Arial"/>
              <a:sym typeface="Arial"/>
            </a:endParaRPr>
          </a:p>
        </p:txBody>
      </p:sp>
      <p:sp>
        <p:nvSpPr>
          <p:cNvPr id="1055" name="Google Shape;1055;p39"/>
          <p:cNvSpPr txBox="1"/>
          <p:nvPr/>
        </p:nvSpPr>
        <p:spPr>
          <a:xfrm>
            <a:off x="1268152" y="1784143"/>
            <a:ext cx="2905196" cy="2299817"/>
          </a:xfrm>
          <a:prstGeom prst="rect">
            <a:avLst/>
          </a:prstGeom>
          <a:noFill/>
          <a:ln>
            <a:noFill/>
          </a:ln>
        </p:spPr>
        <p:txBody>
          <a:bodyPr spcFirstLastPara="1" wrap="square" lIns="91425" tIns="45700" rIns="91425" bIns="45700" anchor="t" anchorCtr="0">
            <a:normAutofit/>
          </a:bodyPr>
          <a:lstStyle/>
          <a:p>
            <a:pPr marL="0" marR="0" lvl="0" indent="0" algn="l" rtl="0">
              <a:lnSpc>
                <a:spcPct val="80444"/>
              </a:lnSpc>
              <a:spcBef>
                <a:spcPts val="0"/>
              </a:spcBef>
              <a:spcAft>
                <a:spcPts val="0"/>
              </a:spcAft>
              <a:buNone/>
            </a:pPr>
            <a:r>
              <a:rPr lang="it" sz="4500" b="0" i="0" u="none" strike="noStrike" cap="none">
                <a:solidFill>
                  <a:schemeClr val="lt1"/>
                </a:solidFill>
                <a:latin typeface="Calibri"/>
                <a:ea typeface="Calibri"/>
                <a:cs typeface="Calibri"/>
                <a:sym typeface="Calibri"/>
              </a:rPr>
              <a:t>Turismo sostenibile</a:t>
            </a:r>
            <a:endParaRPr sz="1401" b="0" i="0" u="none" strike="noStrike" cap="none">
              <a:solidFill>
                <a:srgbClr val="000000"/>
              </a:solidFill>
              <a:latin typeface="Arial"/>
              <a:ea typeface="Arial"/>
              <a:cs typeface="Arial"/>
              <a:sym typeface="Arial"/>
            </a:endParaRPr>
          </a:p>
          <a:p>
            <a:pPr marL="0" marR="0" lvl="0" indent="0" algn="l" rtl="0">
              <a:lnSpc>
                <a:spcPct val="80444"/>
              </a:lnSpc>
              <a:spcBef>
                <a:spcPts val="0"/>
              </a:spcBef>
              <a:spcAft>
                <a:spcPts val="0"/>
              </a:spcAft>
              <a:buNone/>
            </a:pPr>
            <a:endParaRPr sz="4500" b="0" i="0" u="none" strike="noStrike" cap="none">
              <a:solidFill>
                <a:schemeClr val="lt1"/>
              </a:solidFill>
              <a:latin typeface="Calibri"/>
              <a:ea typeface="Calibri"/>
              <a:cs typeface="Calibri"/>
              <a:sym typeface="Calibri"/>
            </a:endParaRPr>
          </a:p>
        </p:txBody>
      </p:sp>
      <p:sp>
        <p:nvSpPr>
          <p:cNvPr id="1056" name="Google Shape;1056;p39"/>
          <p:cNvSpPr txBox="1"/>
          <p:nvPr/>
        </p:nvSpPr>
        <p:spPr>
          <a:xfrm>
            <a:off x="263558" y="1787252"/>
            <a:ext cx="1121164"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1C</a:t>
            </a:r>
            <a:endParaRPr sz="1401" b="0" i="0" u="none" strike="noStrike" cap="none">
              <a:solidFill>
                <a:srgbClr val="000000"/>
              </a:solidFill>
              <a:latin typeface="Arial"/>
              <a:ea typeface="Arial"/>
              <a:cs typeface="Arial"/>
              <a:sym typeface="Arial"/>
            </a:endParaRPr>
          </a:p>
        </p:txBody>
      </p:sp>
      <p:cxnSp>
        <p:nvCxnSpPr>
          <p:cNvPr id="1057" name="Google Shape;1057;p39"/>
          <p:cNvCxnSpPr/>
          <p:nvPr/>
        </p:nvCxnSpPr>
        <p:spPr>
          <a:xfrm>
            <a:off x="1150155" y="1616883"/>
            <a:ext cx="0" cy="1254283"/>
          </a:xfrm>
          <a:prstGeom prst="straightConnector1">
            <a:avLst/>
          </a:prstGeom>
          <a:noFill/>
          <a:ln w="28575" cap="flat" cmpd="sng">
            <a:solidFill>
              <a:schemeClr val="lt1"/>
            </a:solidFill>
            <a:prstDash val="solid"/>
            <a:round/>
            <a:headEnd type="none" w="sm" len="sm"/>
            <a:tailEnd type="none" w="sm" len="sm"/>
          </a:ln>
        </p:spPr>
      </p:cxnSp>
      <p:sp>
        <p:nvSpPr>
          <p:cNvPr id="1058" name="Google Shape;1058;p39"/>
          <p:cNvSpPr/>
          <p:nvPr/>
        </p:nvSpPr>
        <p:spPr>
          <a:xfrm>
            <a:off x="4821116" y="-461273"/>
            <a:ext cx="4807242" cy="4807242"/>
          </a:xfrm>
          <a:prstGeom prst="ellipse">
            <a:avLst/>
          </a:prstGeom>
          <a:noFill/>
          <a:ln w="133350" cap="flat"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059" name="Google Shape;1059;p39"/>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37</a:t>
            </a:fld>
            <a:endParaRPr sz="1600" b="0" i="0" u="none" strike="noStrike" cap="none">
              <a:solidFill>
                <a:srgbClr val="8AC03B"/>
              </a:solidFill>
              <a:latin typeface="Calibri"/>
              <a:ea typeface="Calibri"/>
              <a:cs typeface="Calibri"/>
              <a:sym typeface="Calibri"/>
            </a:endParaRPr>
          </a:p>
        </p:txBody>
      </p:sp>
      <p:grpSp>
        <p:nvGrpSpPr>
          <p:cNvPr id="1060" name="Google Shape;1060;p39"/>
          <p:cNvGrpSpPr/>
          <p:nvPr/>
        </p:nvGrpSpPr>
        <p:grpSpPr>
          <a:xfrm>
            <a:off x="286441" y="3079787"/>
            <a:ext cx="1792119" cy="1883262"/>
            <a:chOff x="14597956" y="5536700"/>
            <a:chExt cx="1074543" cy="1196714"/>
          </a:xfrm>
        </p:grpSpPr>
        <p:grpSp>
          <p:nvGrpSpPr>
            <p:cNvPr id="1061" name="Google Shape;1061;p39"/>
            <p:cNvGrpSpPr/>
            <p:nvPr/>
          </p:nvGrpSpPr>
          <p:grpSpPr>
            <a:xfrm>
              <a:off x="14937980" y="5958682"/>
              <a:ext cx="402748" cy="402201"/>
              <a:chOff x="14937980" y="5958682"/>
              <a:chExt cx="402748" cy="402201"/>
            </a:xfrm>
          </p:grpSpPr>
          <p:sp>
            <p:nvSpPr>
              <p:cNvPr id="1062" name="Google Shape;1062;p39"/>
              <p:cNvSpPr/>
              <p:nvPr/>
            </p:nvSpPr>
            <p:spPr>
              <a:xfrm>
                <a:off x="14937980" y="5958682"/>
                <a:ext cx="402748" cy="402201"/>
              </a:xfrm>
              <a:custGeom>
                <a:avLst/>
                <a:gdLst/>
                <a:ahLst/>
                <a:cxnLst/>
                <a:rect l="l" t="t" r="r" b="b"/>
                <a:pathLst>
                  <a:path w="402748" h="402201" extrusionOk="0">
                    <a:moveTo>
                      <a:pt x="402748" y="201100"/>
                    </a:moveTo>
                    <a:cubicBezTo>
                      <a:pt x="402748" y="311541"/>
                      <a:pt x="311965" y="402201"/>
                      <a:pt x="201374" y="402201"/>
                    </a:cubicBezTo>
                    <a:cubicBezTo>
                      <a:pt x="90783" y="402201"/>
                      <a:pt x="0" y="311541"/>
                      <a:pt x="0" y="201100"/>
                    </a:cubicBezTo>
                    <a:cubicBezTo>
                      <a:pt x="0" y="90660"/>
                      <a:pt x="90783" y="0"/>
                      <a:pt x="201374" y="0"/>
                    </a:cubicBezTo>
                    <a:cubicBezTo>
                      <a:pt x="311965" y="0"/>
                      <a:pt x="402748" y="90660"/>
                      <a:pt x="402748"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63" name="Google Shape;1063;p39"/>
              <p:cNvSpPr/>
              <p:nvPr/>
            </p:nvSpPr>
            <p:spPr>
              <a:xfrm>
                <a:off x="15038667" y="5958682"/>
                <a:ext cx="201374" cy="402201"/>
              </a:xfrm>
              <a:custGeom>
                <a:avLst/>
                <a:gdLst/>
                <a:ahLst/>
                <a:cxnLst/>
                <a:rect l="l" t="t" r="r" b="b"/>
                <a:pathLst>
                  <a:path w="201374" h="402201" extrusionOk="0">
                    <a:moveTo>
                      <a:pt x="201374" y="201100"/>
                    </a:moveTo>
                    <a:cubicBezTo>
                      <a:pt x="201374" y="311541"/>
                      <a:pt x="156808" y="402201"/>
                      <a:pt x="100688" y="402201"/>
                    </a:cubicBezTo>
                    <a:cubicBezTo>
                      <a:pt x="44567" y="402201"/>
                      <a:pt x="0" y="311541"/>
                      <a:pt x="0" y="201100"/>
                    </a:cubicBezTo>
                    <a:cubicBezTo>
                      <a:pt x="0" y="90660"/>
                      <a:pt x="44567" y="0"/>
                      <a:pt x="100688" y="0"/>
                    </a:cubicBezTo>
                    <a:cubicBezTo>
                      <a:pt x="156808" y="0"/>
                      <a:pt x="201374" y="90660"/>
                      <a:pt x="201374" y="201100"/>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64" name="Google Shape;1064;p39"/>
              <p:cNvSpPr/>
              <p:nvPr/>
            </p:nvSpPr>
            <p:spPr>
              <a:xfrm>
                <a:off x="14989149" y="6024617"/>
                <a:ext cx="300410" cy="32967"/>
              </a:xfrm>
              <a:custGeom>
                <a:avLst/>
                <a:gdLst/>
                <a:ahLst/>
                <a:cxnLst/>
                <a:rect l="l" t="t" r="r" b="b"/>
                <a:pathLst>
                  <a:path w="300410" h="32967" extrusionOk="0">
                    <a:moveTo>
                      <a:pt x="300410" y="0"/>
                    </a:moveTo>
                    <a:cubicBezTo>
                      <a:pt x="264097" y="19780"/>
                      <a:pt x="209627" y="32967"/>
                      <a:pt x="150206" y="32967"/>
                    </a:cubicBezTo>
                    <a:cubicBezTo>
                      <a:pt x="90783" y="32967"/>
                      <a:pt x="36314" y="19780"/>
                      <a:pt x="0" y="0"/>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65" name="Google Shape;1065;p39"/>
              <p:cNvSpPr/>
              <p:nvPr/>
            </p:nvSpPr>
            <p:spPr>
              <a:xfrm>
                <a:off x="14989149" y="6260333"/>
                <a:ext cx="300410" cy="32967"/>
              </a:xfrm>
              <a:custGeom>
                <a:avLst/>
                <a:gdLst/>
                <a:ahLst/>
                <a:cxnLst/>
                <a:rect l="l" t="t" r="r" b="b"/>
                <a:pathLst>
                  <a:path w="300410" h="32967" extrusionOk="0">
                    <a:moveTo>
                      <a:pt x="0" y="32967"/>
                    </a:moveTo>
                    <a:cubicBezTo>
                      <a:pt x="36314" y="13187"/>
                      <a:pt x="90783" y="0"/>
                      <a:pt x="150206" y="0"/>
                    </a:cubicBezTo>
                    <a:cubicBezTo>
                      <a:pt x="209627" y="0"/>
                      <a:pt x="264097" y="13187"/>
                      <a:pt x="300410" y="32967"/>
                    </a:cubicBez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66" name="Google Shape;1066;p39"/>
              <p:cNvSpPr/>
              <p:nvPr/>
            </p:nvSpPr>
            <p:spPr>
              <a:xfrm>
                <a:off x="14937980" y="6159782"/>
                <a:ext cx="402747" cy="16483"/>
              </a:xfrm>
              <a:custGeom>
                <a:avLst/>
                <a:gdLst/>
                <a:ahLst/>
                <a:cxnLst/>
                <a:rect l="l" t="t" r="r" b="b"/>
                <a:pathLst>
                  <a:path w="402747" h="16483" extrusionOk="0">
                    <a:moveTo>
                      <a:pt x="0" y="0"/>
                    </a:moveTo>
                    <a:lnTo>
                      <a:pt x="402748" y="0"/>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67" name="Google Shape;1067;p39"/>
              <p:cNvSpPr/>
              <p:nvPr/>
            </p:nvSpPr>
            <p:spPr>
              <a:xfrm>
                <a:off x="15139354" y="5958682"/>
                <a:ext cx="16506" cy="402201"/>
              </a:xfrm>
              <a:custGeom>
                <a:avLst/>
                <a:gdLst/>
                <a:ahLst/>
                <a:cxnLst/>
                <a:rect l="l" t="t" r="r" b="b"/>
                <a:pathLst>
                  <a:path w="16506" h="402201" extrusionOk="0">
                    <a:moveTo>
                      <a:pt x="0" y="0"/>
                    </a:moveTo>
                    <a:lnTo>
                      <a:pt x="0" y="402201"/>
                    </a:lnTo>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068" name="Google Shape;1068;p39"/>
            <p:cNvGrpSpPr/>
            <p:nvPr/>
          </p:nvGrpSpPr>
          <p:grpSpPr>
            <a:xfrm>
              <a:off x="15031979" y="5536700"/>
              <a:ext cx="217988" cy="375827"/>
              <a:chOff x="15031979" y="5536700"/>
              <a:chExt cx="217988" cy="375827"/>
            </a:xfrm>
          </p:grpSpPr>
          <p:grpSp>
            <p:nvGrpSpPr>
              <p:cNvPr id="1069" name="Google Shape;1069;p39"/>
              <p:cNvGrpSpPr/>
              <p:nvPr/>
            </p:nvGrpSpPr>
            <p:grpSpPr>
              <a:xfrm>
                <a:off x="15031979" y="5536700"/>
                <a:ext cx="217988" cy="375827"/>
                <a:chOff x="15031979" y="5536700"/>
                <a:chExt cx="217988" cy="375827"/>
              </a:xfrm>
            </p:grpSpPr>
            <p:sp>
              <p:nvSpPr>
                <p:cNvPr id="1070" name="Google Shape;1070;p39"/>
                <p:cNvSpPr/>
                <p:nvPr/>
              </p:nvSpPr>
              <p:spPr>
                <a:xfrm>
                  <a:off x="15031979" y="5536700"/>
                  <a:ext cx="217988" cy="334618"/>
                </a:xfrm>
                <a:custGeom>
                  <a:avLst/>
                  <a:gdLst/>
                  <a:ahLst/>
                  <a:cxnLst/>
                  <a:rect l="l" t="t" r="r" b="b"/>
                  <a:pathLst>
                    <a:path w="217988" h="334618" extrusionOk="0">
                      <a:moveTo>
                        <a:pt x="217966" y="225826"/>
                      </a:moveTo>
                      <a:cubicBezTo>
                        <a:pt x="219617" y="140111"/>
                        <a:pt x="127183" y="19780"/>
                        <a:pt x="109026" y="0"/>
                      </a:cubicBezTo>
                      <a:cubicBezTo>
                        <a:pt x="89218" y="18132"/>
                        <a:pt x="-3215" y="140111"/>
                        <a:pt x="86" y="225826"/>
                      </a:cubicBezTo>
                      <a:lnTo>
                        <a:pt x="86" y="225826"/>
                      </a:lnTo>
                      <a:cubicBezTo>
                        <a:pt x="86" y="286816"/>
                        <a:pt x="49604" y="334618"/>
                        <a:pt x="109026" y="334618"/>
                      </a:cubicBezTo>
                      <a:cubicBezTo>
                        <a:pt x="168448" y="334618"/>
                        <a:pt x="217966" y="285167"/>
                        <a:pt x="217966" y="225826"/>
                      </a:cubicBezTo>
                      <a:cubicBezTo>
                        <a:pt x="217966" y="166485"/>
                        <a:pt x="217966" y="225826"/>
                        <a:pt x="217966" y="225826"/>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71" name="Google Shape;1071;p39"/>
                <p:cNvSpPr/>
                <p:nvPr/>
              </p:nvSpPr>
              <p:spPr>
                <a:xfrm>
                  <a:off x="15139354" y="5536700"/>
                  <a:ext cx="16506" cy="375827"/>
                </a:xfrm>
                <a:custGeom>
                  <a:avLst/>
                  <a:gdLst/>
                  <a:ahLst/>
                  <a:cxnLst/>
                  <a:rect l="l" t="t" r="r" b="b"/>
                  <a:pathLst>
                    <a:path w="16506" h="375827" extrusionOk="0">
                      <a:moveTo>
                        <a:pt x="0" y="0"/>
                      </a:moveTo>
                      <a:lnTo>
                        <a:pt x="0" y="37582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072" name="Google Shape;1072;p39"/>
              <p:cNvGrpSpPr/>
              <p:nvPr/>
            </p:nvGrpSpPr>
            <p:grpSpPr>
              <a:xfrm>
                <a:off x="15065077" y="5648789"/>
                <a:ext cx="150204" cy="47802"/>
                <a:chOff x="15065077" y="5648789"/>
                <a:chExt cx="150204" cy="47802"/>
              </a:xfrm>
            </p:grpSpPr>
            <p:sp>
              <p:nvSpPr>
                <p:cNvPr id="1073" name="Google Shape;1073;p39"/>
                <p:cNvSpPr/>
                <p:nvPr/>
              </p:nvSpPr>
              <p:spPr>
                <a:xfrm>
                  <a:off x="15065077" y="5648789"/>
                  <a:ext cx="74277" cy="47802"/>
                </a:xfrm>
                <a:custGeom>
                  <a:avLst/>
                  <a:gdLst/>
                  <a:ahLst/>
                  <a:cxnLst/>
                  <a:rect l="l" t="t" r="r" b="b"/>
                  <a:pathLst>
                    <a:path w="74277" h="47802" extrusionOk="0">
                      <a:moveTo>
                        <a:pt x="0" y="0"/>
                      </a:moveTo>
                      <a:lnTo>
                        <a:pt x="74277"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74" name="Google Shape;1074;p39"/>
                <p:cNvSpPr/>
                <p:nvPr/>
              </p:nvSpPr>
              <p:spPr>
                <a:xfrm>
                  <a:off x="15139354" y="5648789"/>
                  <a:ext cx="75927" cy="47802"/>
                </a:xfrm>
                <a:custGeom>
                  <a:avLst/>
                  <a:gdLst/>
                  <a:ahLst/>
                  <a:cxnLst/>
                  <a:rect l="l" t="t" r="r" b="b"/>
                  <a:pathLst>
                    <a:path w="75927" h="47802" extrusionOk="0">
                      <a:moveTo>
                        <a:pt x="75928" y="0"/>
                      </a:moveTo>
                      <a:lnTo>
                        <a:pt x="0" y="47802"/>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075" name="Google Shape;1075;p39"/>
              <p:cNvGrpSpPr/>
              <p:nvPr/>
            </p:nvGrpSpPr>
            <p:grpSpPr>
              <a:xfrm>
                <a:off x="15033715" y="5731207"/>
                <a:ext cx="212928" cy="69231"/>
                <a:chOff x="15033715" y="5731207"/>
                <a:chExt cx="212928" cy="69231"/>
              </a:xfrm>
            </p:grpSpPr>
            <p:sp>
              <p:nvSpPr>
                <p:cNvPr id="1076" name="Google Shape;1076;p39"/>
                <p:cNvSpPr/>
                <p:nvPr/>
              </p:nvSpPr>
              <p:spPr>
                <a:xfrm>
                  <a:off x="15033715" y="5731207"/>
                  <a:ext cx="105638" cy="69231"/>
                </a:xfrm>
                <a:custGeom>
                  <a:avLst/>
                  <a:gdLst/>
                  <a:ahLst/>
                  <a:cxnLst/>
                  <a:rect l="l" t="t" r="r" b="b"/>
                  <a:pathLst>
                    <a:path w="105638" h="69231" extrusionOk="0">
                      <a:moveTo>
                        <a:pt x="0" y="0"/>
                      </a:moveTo>
                      <a:lnTo>
                        <a:pt x="105639"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77" name="Google Shape;1077;p39"/>
                <p:cNvSpPr/>
                <p:nvPr/>
              </p:nvSpPr>
              <p:spPr>
                <a:xfrm>
                  <a:off x="15139354" y="5731207"/>
                  <a:ext cx="107289" cy="69231"/>
                </a:xfrm>
                <a:custGeom>
                  <a:avLst/>
                  <a:gdLst/>
                  <a:ahLst/>
                  <a:cxnLst/>
                  <a:rect l="l" t="t" r="r" b="b"/>
                  <a:pathLst>
                    <a:path w="107289" h="69231" extrusionOk="0">
                      <a:moveTo>
                        <a:pt x="107290" y="0"/>
                      </a:moveTo>
                      <a:lnTo>
                        <a:pt x="0" y="6923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sp>
          <p:nvSpPr>
            <p:cNvPr id="1078" name="Google Shape;1078;p39"/>
            <p:cNvSpPr/>
            <p:nvPr/>
          </p:nvSpPr>
          <p:spPr>
            <a:xfrm>
              <a:off x="15459571" y="5987620"/>
              <a:ext cx="212928" cy="332786"/>
            </a:xfrm>
            <a:custGeom>
              <a:avLst/>
              <a:gdLst/>
              <a:ahLst/>
              <a:cxnLst/>
              <a:rect l="l" t="t" r="r" b="b"/>
              <a:pathLst>
                <a:path w="212928" h="332786" extrusionOk="0">
                  <a:moveTo>
                    <a:pt x="118844" y="135899"/>
                  </a:moveTo>
                  <a:lnTo>
                    <a:pt x="176615" y="733"/>
                  </a:lnTo>
                  <a:cubicBezTo>
                    <a:pt x="176615" y="733"/>
                    <a:pt x="176615" y="-916"/>
                    <a:pt x="174965" y="733"/>
                  </a:cubicBezTo>
                  <a:cubicBezTo>
                    <a:pt x="146904" y="30403"/>
                    <a:pt x="0" y="196888"/>
                    <a:pt x="0" y="196888"/>
                  </a:cubicBezTo>
                  <a:lnTo>
                    <a:pt x="94085" y="196888"/>
                  </a:lnTo>
                  <a:lnTo>
                    <a:pt x="36314" y="332054"/>
                  </a:lnTo>
                  <a:cubicBezTo>
                    <a:pt x="36314" y="332054"/>
                    <a:pt x="36314" y="333703"/>
                    <a:pt x="37965" y="332054"/>
                  </a:cubicBezTo>
                  <a:cubicBezTo>
                    <a:pt x="66024" y="302383"/>
                    <a:pt x="212929" y="135899"/>
                    <a:pt x="212929" y="135899"/>
                  </a:cubicBezTo>
                  <a:lnTo>
                    <a:pt x="118844" y="13589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79" name="Google Shape;1079;p39"/>
            <p:cNvSpPr/>
            <p:nvPr/>
          </p:nvSpPr>
          <p:spPr>
            <a:xfrm>
              <a:off x="14987498" y="6426818"/>
              <a:ext cx="307012" cy="306596"/>
            </a:xfrm>
            <a:custGeom>
              <a:avLst/>
              <a:gdLst/>
              <a:ahLst/>
              <a:cxnLst/>
              <a:rect l="l" t="t" r="r" b="b"/>
              <a:pathLst>
                <a:path w="307012" h="306596" extrusionOk="0">
                  <a:moveTo>
                    <a:pt x="307012" y="168133"/>
                  </a:moveTo>
                  <a:lnTo>
                    <a:pt x="307012" y="143408"/>
                  </a:lnTo>
                  <a:cubicBezTo>
                    <a:pt x="307012" y="140111"/>
                    <a:pt x="303712" y="136814"/>
                    <a:pt x="300410" y="136814"/>
                  </a:cubicBezTo>
                  <a:lnTo>
                    <a:pt x="269049" y="136814"/>
                  </a:lnTo>
                  <a:cubicBezTo>
                    <a:pt x="265747" y="117034"/>
                    <a:pt x="260795" y="102198"/>
                    <a:pt x="250892" y="89012"/>
                  </a:cubicBezTo>
                  <a:lnTo>
                    <a:pt x="272350" y="64286"/>
                  </a:lnTo>
                  <a:cubicBezTo>
                    <a:pt x="274000" y="60989"/>
                    <a:pt x="274000" y="57693"/>
                    <a:pt x="272350" y="56044"/>
                  </a:cubicBezTo>
                  <a:lnTo>
                    <a:pt x="254194" y="37912"/>
                  </a:lnTo>
                  <a:cubicBezTo>
                    <a:pt x="252542" y="36264"/>
                    <a:pt x="247591" y="34616"/>
                    <a:pt x="245941" y="37912"/>
                  </a:cubicBezTo>
                  <a:lnTo>
                    <a:pt x="221182" y="59341"/>
                  </a:lnTo>
                  <a:cubicBezTo>
                    <a:pt x="207976" y="49451"/>
                    <a:pt x="193121" y="42858"/>
                    <a:pt x="176615" y="39561"/>
                  </a:cubicBezTo>
                  <a:lnTo>
                    <a:pt x="176615" y="6593"/>
                  </a:lnTo>
                  <a:cubicBezTo>
                    <a:pt x="173314" y="3296"/>
                    <a:pt x="171663" y="0"/>
                    <a:pt x="168362" y="0"/>
                  </a:cubicBezTo>
                  <a:lnTo>
                    <a:pt x="143603" y="0"/>
                  </a:lnTo>
                  <a:cubicBezTo>
                    <a:pt x="140301" y="0"/>
                    <a:pt x="137000" y="3296"/>
                    <a:pt x="137000" y="6593"/>
                  </a:cubicBezTo>
                  <a:lnTo>
                    <a:pt x="137000" y="37912"/>
                  </a:lnTo>
                  <a:cubicBezTo>
                    <a:pt x="117193" y="41209"/>
                    <a:pt x="102338" y="46154"/>
                    <a:pt x="89133" y="56044"/>
                  </a:cubicBezTo>
                  <a:lnTo>
                    <a:pt x="64374" y="34616"/>
                  </a:lnTo>
                  <a:cubicBezTo>
                    <a:pt x="61073" y="32967"/>
                    <a:pt x="57771" y="32967"/>
                    <a:pt x="56121" y="34616"/>
                  </a:cubicBezTo>
                  <a:lnTo>
                    <a:pt x="37964" y="52747"/>
                  </a:lnTo>
                  <a:cubicBezTo>
                    <a:pt x="36314" y="54396"/>
                    <a:pt x="34662" y="59341"/>
                    <a:pt x="37964" y="60989"/>
                  </a:cubicBezTo>
                  <a:lnTo>
                    <a:pt x="59421" y="85715"/>
                  </a:lnTo>
                  <a:cubicBezTo>
                    <a:pt x="49518" y="98902"/>
                    <a:pt x="42915" y="113737"/>
                    <a:pt x="39615" y="130221"/>
                  </a:cubicBezTo>
                  <a:lnTo>
                    <a:pt x="6603" y="130221"/>
                  </a:lnTo>
                  <a:cubicBezTo>
                    <a:pt x="3301" y="133518"/>
                    <a:pt x="0" y="135166"/>
                    <a:pt x="0" y="138463"/>
                  </a:cubicBezTo>
                  <a:lnTo>
                    <a:pt x="0" y="163188"/>
                  </a:lnTo>
                  <a:cubicBezTo>
                    <a:pt x="0" y="166485"/>
                    <a:pt x="3301" y="169781"/>
                    <a:pt x="6603" y="169781"/>
                  </a:cubicBezTo>
                  <a:lnTo>
                    <a:pt x="37964" y="169781"/>
                  </a:lnTo>
                  <a:cubicBezTo>
                    <a:pt x="41265" y="189562"/>
                    <a:pt x="46217" y="204397"/>
                    <a:pt x="56121" y="217584"/>
                  </a:cubicBezTo>
                  <a:lnTo>
                    <a:pt x="34662" y="242309"/>
                  </a:lnTo>
                  <a:cubicBezTo>
                    <a:pt x="33012" y="245606"/>
                    <a:pt x="33012" y="248903"/>
                    <a:pt x="34662" y="250551"/>
                  </a:cubicBezTo>
                  <a:lnTo>
                    <a:pt x="52820" y="268683"/>
                  </a:lnTo>
                  <a:cubicBezTo>
                    <a:pt x="54470" y="270332"/>
                    <a:pt x="59421" y="271980"/>
                    <a:pt x="61073" y="268683"/>
                  </a:cubicBezTo>
                  <a:lnTo>
                    <a:pt x="85832" y="247255"/>
                  </a:lnTo>
                  <a:cubicBezTo>
                    <a:pt x="99036" y="257145"/>
                    <a:pt x="113892" y="263739"/>
                    <a:pt x="130398" y="267035"/>
                  </a:cubicBezTo>
                  <a:lnTo>
                    <a:pt x="130398" y="300002"/>
                  </a:lnTo>
                  <a:cubicBezTo>
                    <a:pt x="133699" y="303299"/>
                    <a:pt x="135350" y="306596"/>
                    <a:pt x="138651" y="306596"/>
                  </a:cubicBezTo>
                  <a:lnTo>
                    <a:pt x="163410" y="306596"/>
                  </a:lnTo>
                  <a:cubicBezTo>
                    <a:pt x="166711" y="306596"/>
                    <a:pt x="170012" y="303299"/>
                    <a:pt x="170012" y="300002"/>
                  </a:cubicBezTo>
                  <a:lnTo>
                    <a:pt x="170012" y="268683"/>
                  </a:lnTo>
                  <a:cubicBezTo>
                    <a:pt x="189820" y="265387"/>
                    <a:pt x="204676" y="260442"/>
                    <a:pt x="217880" y="250551"/>
                  </a:cubicBezTo>
                  <a:lnTo>
                    <a:pt x="242639" y="271980"/>
                  </a:lnTo>
                  <a:cubicBezTo>
                    <a:pt x="245941" y="273629"/>
                    <a:pt x="249241" y="273629"/>
                    <a:pt x="250892" y="271980"/>
                  </a:cubicBezTo>
                  <a:lnTo>
                    <a:pt x="269049" y="253848"/>
                  </a:lnTo>
                  <a:cubicBezTo>
                    <a:pt x="270700" y="252200"/>
                    <a:pt x="272350" y="247255"/>
                    <a:pt x="269049" y="245606"/>
                  </a:cubicBezTo>
                  <a:lnTo>
                    <a:pt x="247591" y="220881"/>
                  </a:lnTo>
                  <a:cubicBezTo>
                    <a:pt x="257494" y="207694"/>
                    <a:pt x="264097" y="192859"/>
                    <a:pt x="267398" y="176375"/>
                  </a:cubicBezTo>
                  <a:lnTo>
                    <a:pt x="300410" y="176375"/>
                  </a:lnTo>
                  <a:cubicBezTo>
                    <a:pt x="303712" y="173078"/>
                    <a:pt x="307012" y="171430"/>
                    <a:pt x="307012" y="168133"/>
                  </a:cubicBezTo>
                  <a:close/>
                  <a:moveTo>
                    <a:pt x="151856" y="222529"/>
                  </a:moveTo>
                  <a:cubicBezTo>
                    <a:pt x="112241" y="222529"/>
                    <a:pt x="80880" y="191211"/>
                    <a:pt x="80880" y="151649"/>
                  </a:cubicBezTo>
                  <a:cubicBezTo>
                    <a:pt x="80880" y="112089"/>
                    <a:pt x="112241" y="80770"/>
                    <a:pt x="151856" y="80770"/>
                  </a:cubicBezTo>
                  <a:cubicBezTo>
                    <a:pt x="191470" y="80770"/>
                    <a:pt x="222832" y="112089"/>
                    <a:pt x="222832" y="151649"/>
                  </a:cubicBezTo>
                  <a:cubicBezTo>
                    <a:pt x="222832" y="191211"/>
                    <a:pt x="191470" y="222529"/>
                    <a:pt x="151856" y="22252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080" name="Google Shape;1080;p39"/>
            <p:cNvGrpSpPr/>
            <p:nvPr/>
          </p:nvGrpSpPr>
          <p:grpSpPr>
            <a:xfrm>
              <a:off x="14597956" y="5994946"/>
              <a:ext cx="226132" cy="329673"/>
              <a:chOff x="14597956" y="5994946"/>
              <a:chExt cx="226132" cy="329673"/>
            </a:xfrm>
          </p:grpSpPr>
          <p:sp>
            <p:nvSpPr>
              <p:cNvPr id="1081" name="Google Shape;1081;p39"/>
              <p:cNvSpPr/>
              <p:nvPr/>
            </p:nvSpPr>
            <p:spPr>
              <a:xfrm>
                <a:off x="14642521" y="5994946"/>
                <a:ext cx="138651" cy="138462"/>
              </a:xfrm>
              <a:custGeom>
                <a:avLst/>
                <a:gdLst/>
                <a:ahLst/>
                <a:cxnLst/>
                <a:rect l="l" t="t" r="r" b="b"/>
                <a:pathLst>
                  <a:path w="138651" h="138462" extrusionOk="0">
                    <a:moveTo>
                      <a:pt x="0" y="69232"/>
                    </a:moveTo>
                    <a:cubicBezTo>
                      <a:pt x="0" y="31319"/>
                      <a:pt x="31362" y="0"/>
                      <a:pt x="69326" y="0"/>
                    </a:cubicBezTo>
                    <a:cubicBezTo>
                      <a:pt x="107289" y="0"/>
                      <a:pt x="138651" y="31319"/>
                      <a:pt x="138651" y="69232"/>
                    </a:cubicBezTo>
                    <a:cubicBezTo>
                      <a:pt x="138651" y="107144"/>
                      <a:pt x="107289" y="138463"/>
                      <a:pt x="69326" y="138463"/>
                    </a:cubicBezTo>
                    <a:cubicBezTo>
                      <a:pt x="31362" y="138463"/>
                      <a:pt x="0" y="107144"/>
                      <a:pt x="0" y="69232"/>
                    </a:cubicBez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82" name="Google Shape;1082;p39"/>
              <p:cNvSpPr/>
              <p:nvPr/>
            </p:nvSpPr>
            <p:spPr>
              <a:xfrm>
                <a:off x="14597956" y="6169673"/>
                <a:ext cx="226132" cy="154946"/>
              </a:xfrm>
              <a:custGeom>
                <a:avLst/>
                <a:gdLst/>
                <a:ahLst/>
                <a:cxnLst/>
                <a:rect l="l" t="t" r="r" b="b"/>
                <a:pathLst>
                  <a:path w="226132" h="154946" extrusionOk="0">
                    <a:moveTo>
                      <a:pt x="226132" y="154946"/>
                    </a:moveTo>
                    <a:lnTo>
                      <a:pt x="0" y="154946"/>
                    </a:lnTo>
                    <a:lnTo>
                      <a:pt x="0" y="112089"/>
                    </a:lnTo>
                    <a:cubicBezTo>
                      <a:pt x="0" y="49451"/>
                      <a:pt x="51168" y="0"/>
                      <a:pt x="112241" y="0"/>
                    </a:cubicBezTo>
                    <a:lnTo>
                      <a:pt x="112241" y="0"/>
                    </a:lnTo>
                    <a:cubicBezTo>
                      <a:pt x="174964" y="0"/>
                      <a:pt x="224482" y="51099"/>
                      <a:pt x="224482" y="112089"/>
                    </a:cubicBezTo>
                    <a:lnTo>
                      <a:pt x="224482" y="154946"/>
                    </a:lnTo>
                    <a:close/>
                  </a:path>
                </a:pathLst>
              </a:custGeom>
              <a:noFill/>
              <a:ln w="16500" cap="flat" cmpd="sng">
                <a:solidFill>
                  <a:schemeClr val="lt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083" name="Google Shape;1083;p39"/>
            <p:cNvSpPr/>
            <p:nvPr/>
          </p:nvSpPr>
          <p:spPr>
            <a:xfrm>
              <a:off x="14748161" y="6360883"/>
              <a:ext cx="183216" cy="186265"/>
            </a:xfrm>
            <a:custGeom>
              <a:avLst/>
              <a:gdLst/>
              <a:ahLst/>
              <a:cxnLst/>
              <a:rect l="l" t="t" r="r" b="b"/>
              <a:pathLst>
                <a:path w="183216" h="186265" extrusionOk="0">
                  <a:moveTo>
                    <a:pt x="183217" y="186265"/>
                  </a:moveTo>
                  <a:cubicBezTo>
                    <a:pt x="103988" y="143408"/>
                    <a:pt x="39615" y="7912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84" name="Google Shape;1084;p39"/>
            <p:cNvSpPr/>
            <p:nvPr/>
          </p:nvSpPr>
          <p:spPr>
            <a:xfrm>
              <a:off x="15340728" y="6319674"/>
              <a:ext cx="209626" cy="230771"/>
            </a:xfrm>
            <a:custGeom>
              <a:avLst/>
              <a:gdLst/>
              <a:ahLst/>
              <a:cxnLst/>
              <a:rect l="l" t="t" r="r" b="b"/>
              <a:pathLst>
                <a:path w="209626" h="230771" extrusionOk="0">
                  <a:moveTo>
                    <a:pt x="209626" y="0"/>
                  </a:moveTo>
                  <a:cubicBezTo>
                    <a:pt x="170012" y="100550"/>
                    <a:pt x="95735" y="182969"/>
                    <a:pt x="0" y="23077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85" name="Google Shape;1085;p39"/>
            <p:cNvSpPr/>
            <p:nvPr/>
          </p:nvSpPr>
          <p:spPr>
            <a:xfrm>
              <a:off x="15294511" y="5747691"/>
              <a:ext cx="259145" cy="262090"/>
            </a:xfrm>
            <a:custGeom>
              <a:avLst/>
              <a:gdLst/>
              <a:ahLst/>
              <a:cxnLst/>
              <a:rect l="l" t="t" r="r" b="b"/>
              <a:pathLst>
                <a:path w="259145" h="262090" extrusionOk="0">
                  <a:moveTo>
                    <a:pt x="0" y="0"/>
                  </a:moveTo>
                  <a:cubicBezTo>
                    <a:pt x="120495" y="44506"/>
                    <a:pt x="216230" y="141760"/>
                    <a:pt x="259145" y="26209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86" name="Google Shape;1086;p39"/>
            <p:cNvSpPr/>
            <p:nvPr/>
          </p:nvSpPr>
          <p:spPr>
            <a:xfrm>
              <a:off x="14748161" y="5747691"/>
              <a:ext cx="237687" cy="210991"/>
            </a:xfrm>
            <a:custGeom>
              <a:avLst/>
              <a:gdLst/>
              <a:ahLst/>
              <a:cxnLst/>
              <a:rect l="l" t="t" r="r" b="b"/>
              <a:pathLst>
                <a:path w="237687" h="210991" extrusionOk="0">
                  <a:moveTo>
                    <a:pt x="0" y="210991"/>
                  </a:moveTo>
                  <a:cubicBezTo>
                    <a:pt x="49518" y="113737"/>
                    <a:pt x="133699" y="37913"/>
                    <a:pt x="237688"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87" name="Google Shape;1087;p39"/>
            <p:cNvSpPr/>
            <p:nvPr/>
          </p:nvSpPr>
          <p:spPr>
            <a:xfrm>
              <a:off x="14941282" y="5726262"/>
              <a:ext cx="46216" cy="64286"/>
            </a:xfrm>
            <a:custGeom>
              <a:avLst/>
              <a:gdLst/>
              <a:ahLst/>
              <a:cxnLst/>
              <a:rect l="l" t="t" r="r" b="b"/>
              <a:pathLst>
                <a:path w="46216" h="64286" extrusionOk="0">
                  <a:moveTo>
                    <a:pt x="0" y="0"/>
                  </a:moveTo>
                  <a:lnTo>
                    <a:pt x="46217" y="18132"/>
                  </a:lnTo>
                  <a:lnTo>
                    <a:pt x="29711" y="64286"/>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88" name="Google Shape;1088;p39"/>
            <p:cNvSpPr/>
            <p:nvPr/>
          </p:nvSpPr>
          <p:spPr>
            <a:xfrm>
              <a:off x="15507439" y="5963627"/>
              <a:ext cx="64374" cy="46154"/>
            </a:xfrm>
            <a:custGeom>
              <a:avLst/>
              <a:gdLst/>
              <a:ahLst/>
              <a:cxnLst/>
              <a:rect l="l" t="t" r="r" b="b"/>
              <a:pathLst>
                <a:path w="64374" h="46154" extrusionOk="0">
                  <a:moveTo>
                    <a:pt x="64374" y="0"/>
                  </a:moveTo>
                  <a:lnTo>
                    <a:pt x="47868" y="46154"/>
                  </a:lnTo>
                  <a:lnTo>
                    <a:pt x="0" y="2967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89" name="Google Shape;1089;p39"/>
            <p:cNvSpPr/>
            <p:nvPr/>
          </p:nvSpPr>
          <p:spPr>
            <a:xfrm>
              <a:off x="15342379" y="6504291"/>
              <a:ext cx="46216" cy="60989"/>
            </a:xfrm>
            <a:custGeom>
              <a:avLst/>
              <a:gdLst/>
              <a:ahLst/>
              <a:cxnLst/>
              <a:rect l="l" t="t" r="r" b="b"/>
              <a:pathLst>
                <a:path w="46216" h="60989" extrusionOk="0">
                  <a:moveTo>
                    <a:pt x="46217" y="60990"/>
                  </a:moveTo>
                  <a:lnTo>
                    <a:pt x="0" y="46155"/>
                  </a:lnTo>
                  <a:lnTo>
                    <a:pt x="13205"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090" name="Google Shape;1090;p39"/>
            <p:cNvSpPr/>
            <p:nvPr/>
          </p:nvSpPr>
          <p:spPr>
            <a:xfrm>
              <a:off x="14733305" y="6359235"/>
              <a:ext cx="61072" cy="47802"/>
            </a:xfrm>
            <a:custGeom>
              <a:avLst/>
              <a:gdLst/>
              <a:ahLst/>
              <a:cxnLst/>
              <a:rect l="l" t="t" r="r" b="b"/>
              <a:pathLst>
                <a:path w="61072" h="47802" extrusionOk="0">
                  <a:moveTo>
                    <a:pt x="0" y="47803"/>
                  </a:moveTo>
                  <a:lnTo>
                    <a:pt x="13206" y="0"/>
                  </a:lnTo>
                  <a:lnTo>
                    <a:pt x="61073" y="13187"/>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pic>
        <p:nvPicPr>
          <p:cNvPr id="1091" name="Google Shape;1091;p39"/>
          <p:cNvPicPr preferRelativeResize="0"/>
          <p:nvPr/>
        </p:nvPicPr>
        <p:blipFill rotWithShape="1">
          <a:blip r:embed="rId4">
            <a:alphaModFix amt="70000"/>
          </a:blip>
          <a:srcRect/>
          <a:stretch/>
        </p:blipFill>
        <p:spPr>
          <a:xfrm rot="-3551750">
            <a:off x="6886279" y="1430003"/>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95"/>
        <p:cNvGrpSpPr/>
        <p:nvPr/>
      </p:nvGrpSpPr>
      <p:grpSpPr>
        <a:xfrm>
          <a:off x="0" y="0"/>
          <a:ext cx="0" cy="0"/>
          <a:chOff x="0" y="0"/>
          <a:chExt cx="0" cy="0"/>
        </a:xfrm>
      </p:grpSpPr>
      <p:sp>
        <p:nvSpPr>
          <p:cNvPr id="1096" name="Google Shape;1096;p40"/>
          <p:cNvSpPr txBox="1"/>
          <p:nvPr/>
        </p:nvSpPr>
        <p:spPr>
          <a:xfrm>
            <a:off x="2565461" y="2433498"/>
            <a:ext cx="6375341" cy="2180044"/>
          </a:xfrm>
          <a:prstGeom prst="rect">
            <a:avLst/>
          </a:prstGeom>
          <a:noFill/>
          <a:ln>
            <a:noFill/>
          </a:ln>
        </p:spPr>
        <p:txBody>
          <a:bodyPr spcFirstLastPara="1" wrap="square" lIns="91425" tIns="45700" rIns="91425" bIns="45700" anchor="t" anchorCtr="0">
            <a:spAutoFit/>
          </a:bodyPr>
          <a:lstStyle/>
          <a:p>
            <a:pPr marL="12701" marR="50798" lvl="0" indent="0" algn="l" rtl="0">
              <a:lnSpc>
                <a:spcPct val="105714"/>
              </a:lnSpc>
              <a:spcBef>
                <a:spcPts val="0"/>
              </a:spcBef>
              <a:spcAft>
                <a:spcPts val="0"/>
              </a:spcAft>
              <a:buNone/>
            </a:pPr>
            <a:r>
              <a:rPr lang="it" sz="1600" b="1" i="0" u="none" strike="noStrike" cap="none">
                <a:solidFill>
                  <a:srgbClr val="6D6E71"/>
                </a:solidFill>
                <a:latin typeface="Calibri"/>
                <a:ea typeface="Calibri"/>
                <a:cs typeface="Calibri"/>
                <a:sym typeface="Calibri"/>
              </a:rPr>
              <a:t>Linee guida e pratiche di gestione per lo sviluppo del turismo sostenibile</a:t>
            </a:r>
            <a:endParaRPr/>
          </a:p>
          <a:p>
            <a:pPr marL="12701" marR="50798" lvl="0" indent="0" algn="l" rtl="0">
              <a:lnSpc>
                <a:spcPct val="105714"/>
              </a:lnSpc>
              <a:spcBef>
                <a:spcPts val="0"/>
              </a:spcBef>
              <a:spcAft>
                <a:spcPts val="0"/>
              </a:spcAft>
              <a:buNone/>
            </a:pPr>
            <a:endParaRPr sz="1600" b="0" i="0" u="none" strike="noStrike" cap="none">
              <a:solidFill>
                <a:srgbClr val="6D6E71"/>
              </a:solidFill>
              <a:latin typeface="Calibri"/>
              <a:ea typeface="Calibri"/>
              <a:cs typeface="Calibri"/>
              <a:sym typeface="Calibri"/>
            </a:endParaRPr>
          </a:p>
          <a:p>
            <a:pPr marL="12701" marR="50798" lvl="0" indent="0" algn="l" rtl="0">
              <a:lnSpc>
                <a:spcPct val="105714"/>
              </a:lnSpc>
              <a:spcBef>
                <a:spcPts val="0"/>
              </a:spcBef>
              <a:spcAft>
                <a:spcPts val="0"/>
              </a:spcAft>
              <a:buNone/>
            </a:pPr>
            <a:r>
              <a:rPr lang="it" sz="1600" b="0" i="0" u="none" strike="noStrike" cap="none">
                <a:solidFill>
                  <a:srgbClr val="6D6E71"/>
                </a:solidFill>
                <a:latin typeface="Calibri"/>
                <a:ea typeface="Calibri"/>
                <a:cs typeface="Calibri"/>
                <a:sym typeface="Calibri"/>
              </a:rPr>
              <a:t>Lo sviluppo del turismo sostenibile richiede la partecipazione informata di tutte le parti interessate, nonché una forte leadership politica per garantire un'ampia partecipazione e la creazione di consenso. Il raggiungimento del turismo sostenibile è un processo continuo e richiede un monitoraggio costante degli impatti, introducendo le necessarie misure preventive e/o correttive quando necessario.</a:t>
            </a:r>
            <a:endParaRPr/>
          </a:p>
        </p:txBody>
      </p:sp>
      <p:sp>
        <p:nvSpPr>
          <p:cNvPr id="1097" name="Google Shape;1097;p40"/>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38</a:t>
            </a:fld>
            <a:endParaRPr/>
          </a:p>
        </p:txBody>
      </p:sp>
      <p:sp>
        <p:nvSpPr>
          <p:cNvPr id="1098" name="Google Shape;1098;p40"/>
          <p:cNvSpPr txBox="1"/>
          <p:nvPr/>
        </p:nvSpPr>
        <p:spPr>
          <a:xfrm>
            <a:off x="2565462" y="487270"/>
            <a:ext cx="6223768"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69ADAD"/>
                </a:solidFill>
                <a:latin typeface="Calibri"/>
                <a:ea typeface="Calibri"/>
                <a:cs typeface="Calibri"/>
                <a:sym typeface="Calibri"/>
              </a:rPr>
              <a:t>Di cosa stiamo parlando?</a:t>
            </a:r>
            <a:endParaRPr/>
          </a:p>
        </p:txBody>
      </p:sp>
      <p:sp>
        <p:nvSpPr>
          <p:cNvPr id="1099" name="Google Shape;1099;p40"/>
          <p:cNvSpPr/>
          <p:nvPr/>
        </p:nvSpPr>
        <p:spPr>
          <a:xfrm>
            <a:off x="2652609" y="1142165"/>
            <a:ext cx="6095290" cy="86324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it" sz="1600" b="1" i="0" u="none" strike="noStrike" cap="none">
                <a:solidFill>
                  <a:srgbClr val="6D6E71"/>
                </a:solidFill>
                <a:latin typeface="Calibri"/>
                <a:ea typeface="Calibri"/>
                <a:cs typeface="Calibri"/>
                <a:sym typeface="Calibri"/>
              </a:rPr>
              <a:t>Un turismo che tenga pienamente conto dei suoi impatti economici, sociali e ambientali attuali e futuri, rispondendo alle esigenze dei visitatori, dell'industria, dell'ambiente e delle comunità ospitanti.</a:t>
            </a:r>
            <a:endParaRPr/>
          </a:p>
          <a:p>
            <a:pPr marL="0" marR="0" lvl="0" indent="0" algn="l" rtl="0">
              <a:lnSpc>
                <a:spcPct val="100000"/>
              </a:lnSpc>
              <a:spcBef>
                <a:spcPts val="0"/>
              </a:spcBef>
              <a:spcAft>
                <a:spcPts val="0"/>
              </a:spcAft>
              <a:buNone/>
            </a:pPr>
            <a:endParaRPr sz="1600" b="0" i="0" u="none" strike="noStrike" cap="none">
              <a:solidFill>
                <a:schemeClr val="lt1"/>
              </a:solidFill>
              <a:latin typeface="Calibri"/>
              <a:ea typeface="Calibri"/>
              <a:cs typeface="Calibri"/>
              <a:sym typeface="Calibri"/>
            </a:endParaRPr>
          </a:p>
        </p:txBody>
      </p:sp>
      <p:sp>
        <p:nvSpPr>
          <p:cNvPr id="1100" name="Google Shape;1100;p40"/>
          <p:cNvSpPr txBox="1"/>
          <p:nvPr/>
        </p:nvSpPr>
        <p:spPr>
          <a:xfrm>
            <a:off x="2565461" y="2057729"/>
            <a:ext cx="422899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800" b="1" i="0" u="none" strike="noStrike" cap="none">
                <a:solidFill>
                  <a:srgbClr val="FF9934"/>
                </a:solidFill>
                <a:latin typeface="Calibri"/>
                <a:ea typeface="Calibri"/>
                <a:cs typeface="Calibri"/>
                <a:sym typeface="Calibri"/>
              </a:rPr>
              <a:t>Come?</a:t>
            </a:r>
            <a:endParaRPr/>
          </a:p>
        </p:txBody>
      </p:sp>
      <p:sp>
        <p:nvSpPr>
          <p:cNvPr id="1101" name="Google Shape;1101;p40"/>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p>
            <a:pPr marL="457206" lvl="0" indent="-228604" algn="l" rtl="0">
              <a:lnSpc>
                <a:spcPct val="90000"/>
              </a:lnSpc>
              <a:spcBef>
                <a:spcPts val="0"/>
              </a:spcBef>
              <a:spcAft>
                <a:spcPts val="0"/>
              </a:spcAft>
              <a:buSzPts val="1800"/>
              <a:buNone/>
            </a:pPr>
            <a:endParaRPr/>
          </a:p>
        </p:txBody>
      </p:sp>
      <p:sp>
        <p:nvSpPr>
          <p:cNvPr id="1102" name="Google Shape;1102;p40"/>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p>
            <a:pPr marL="457206" lvl="0" indent="-228604" algn="l" rtl="0">
              <a:lnSpc>
                <a:spcPct val="100000"/>
              </a:lnSpc>
              <a:spcBef>
                <a:spcPts val="0"/>
              </a:spcBef>
              <a:spcAft>
                <a:spcPts val="0"/>
              </a:spcAft>
              <a:buSzPts val="1800"/>
              <a:buNone/>
            </a:pPr>
            <a:endParaRPr/>
          </a:p>
        </p:txBody>
      </p:sp>
      <p:sp>
        <p:nvSpPr>
          <p:cNvPr id="1103" name="Google Shape;1103;p40"/>
          <p:cNvSpPr/>
          <p:nvPr/>
        </p:nvSpPr>
        <p:spPr>
          <a:xfrm>
            <a:off x="1"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8AC039"/>
              </a:solidFill>
              <a:latin typeface="Arial"/>
              <a:ea typeface="Arial"/>
              <a:cs typeface="Arial"/>
              <a:sym typeface="Arial"/>
            </a:endParaRPr>
          </a:p>
        </p:txBody>
      </p:sp>
      <p:sp>
        <p:nvSpPr>
          <p:cNvPr id="1104" name="Google Shape;1104;p40"/>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Sostenibile</a:t>
            </a:r>
            <a:endParaRPr/>
          </a:p>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Turismo</a:t>
            </a:r>
            <a:endParaRPr/>
          </a:p>
        </p:txBody>
      </p:sp>
      <p:sp>
        <p:nvSpPr>
          <p:cNvPr id="1105" name="Google Shape;1105;p40"/>
          <p:cNvSpPr txBox="1"/>
          <p:nvPr/>
        </p:nvSpPr>
        <p:spPr>
          <a:xfrm>
            <a:off x="408701" y="703846"/>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1C</a:t>
            </a:r>
            <a:endParaRPr sz="2700" b="1" i="0" u="none" strike="noStrike" cap="none">
              <a:solidFill>
                <a:schemeClr val="lt1"/>
              </a:solidFill>
              <a:latin typeface="Calibri"/>
              <a:ea typeface="Calibri"/>
              <a:cs typeface="Calibri"/>
              <a:sym typeface="Calibri"/>
            </a:endParaRPr>
          </a:p>
        </p:txBody>
      </p:sp>
      <p:cxnSp>
        <p:nvCxnSpPr>
          <p:cNvPr id="1106" name="Google Shape;1106;p40"/>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110"/>
        <p:cNvGrpSpPr/>
        <p:nvPr/>
      </p:nvGrpSpPr>
      <p:grpSpPr>
        <a:xfrm>
          <a:off x="0" y="0"/>
          <a:ext cx="0" cy="0"/>
          <a:chOff x="0" y="0"/>
          <a:chExt cx="0" cy="0"/>
        </a:xfrm>
      </p:grpSpPr>
      <p:sp>
        <p:nvSpPr>
          <p:cNvPr id="1111" name="Google Shape;1111;p41"/>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112" name="Google Shape;1112;p41"/>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113" name="Google Shape;1113;p41"/>
          <p:cNvSpPr txBox="1">
            <a:spLocks noGrp="1"/>
          </p:cNvSpPr>
          <p:nvPr>
            <p:ph type="body" idx="1"/>
          </p:nvPr>
        </p:nvSpPr>
        <p:spPr>
          <a:xfrm>
            <a:off x="489068" y="1294872"/>
            <a:ext cx="8215317" cy="3266708"/>
          </a:xfrm>
          <a:prstGeom prst="rect">
            <a:avLst/>
          </a:prstGeom>
          <a:noFill/>
          <a:ln>
            <a:noFill/>
          </a:ln>
        </p:spPr>
        <p:txBody>
          <a:bodyPr spcFirstLastPara="1" wrap="square" lIns="91425" tIns="91425" rIns="91425" bIns="91425" anchor="t" anchorCtr="0">
            <a:noAutofit/>
          </a:bodyPr>
          <a:lstStyle/>
          <a:p>
            <a:pPr marL="285750" lvl="0" indent="-285750" algn="l" rtl="0">
              <a:lnSpc>
                <a:spcPct val="100000"/>
              </a:lnSpc>
              <a:spcBef>
                <a:spcPts val="0"/>
              </a:spcBef>
              <a:spcAft>
                <a:spcPts val="0"/>
              </a:spcAft>
              <a:buSzPts val="1800"/>
              <a:buFont typeface="Wingdings" pitchFamily="2" charset="2"/>
              <a:buChar char="Ø"/>
            </a:pPr>
            <a:r>
              <a:rPr lang="it" sz="1401" dirty="0"/>
              <a:t>Perché è importante che tutte le parti interessate partecipino allo sviluppo del turismo sostenibile?</a:t>
            </a:r>
            <a:endParaRPr dirty="0"/>
          </a:p>
          <a:p>
            <a:pPr marL="400050" lvl="0" indent="-285750" algn="l" rtl="0">
              <a:lnSpc>
                <a:spcPct val="100000"/>
              </a:lnSpc>
              <a:spcBef>
                <a:spcPts val="0"/>
              </a:spcBef>
              <a:spcAft>
                <a:spcPts val="0"/>
              </a:spcAft>
              <a:buSzPts val="1800"/>
              <a:buFont typeface="Wingdings" pitchFamily="2" charset="2"/>
              <a:buChar char="Ø"/>
            </a:pPr>
            <a:endParaRPr sz="1401" dirty="0"/>
          </a:p>
          <a:p>
            <a:pPr marL="285750" lvl="0" indent="-285750" algn="l" rtl="0">
              <a:lnSpc>
                <a:spcPct val="100000"/>
              </a:lnSpc>
              <a:spcBef>
                <a:spcPts val="0"/>
              </a:spcBef>
              <a:spcAft>
                <a:spcPts val="0"/>
              </a:spcAft>
              <a:buSzPts val="1800"/>
              <a:buFont typeface="Wingdings" pitchFamily="2" charset="2"/>
              <a:buChar char="Ø"/>
            </a:pPr>
            <a:r>
              <a:rPr lang="it" sz="1401" dirty="0"/>
              <a:t>Come potete monitorare gli impatti delle vostre attività turistiche e attuare misure correttive se necessario?</a:t>
            </a:r>
            <a:endParaRPr dirty="0"/>
          </a:p>
          <a:p>
            <a:pPr marL="400050" lvl="0" indent="-285750" algn="l" rtl="0">
              <a:lnSpc>
                <a:spcPct val="100000"/>
              </a:lnSpc>
              <a:spcBef>
                <a:spcPts val="0"/>
              </a:spcBef>
              <a:spcAft>
                <a:spcPts val="0"/>
              </a:spcAft>
              <a:buSzPts val="1800"/>
              <a:buFont typeface="Wingdings" pitchFamily="2" charset="2"/>
              <a:buChar char="Ø"/>
            </a:pPr>
            <a:endParaRPr sz="1401" dirty="0"/>
          </a:p>
          <a:p>
            <a:pPr marL="285750" lvl="0" indent="-285750" algn="l" rtl="0">
              <a:lnSpc>
                <a:spcPct val="100000"/>
              </a:lnSpc>
              <a:spcBef>
                <a:spcPts val="0"/>
              </a:spcBef>
              <a:spcAft>
                <a:spcPts val="0"/>
              </a:spcAft>
              <a:buSzPts val="1800"/>
              <a:buFont typeface="Wingdings" pitchFamily="2" charset="2"/>
              <a:buChar char="Ø"/>
            </a:pPr>
            <a:r>
              <a:rPr lang="it" sz="1401" dirty="0"/>
              <a:t>Quali azioni potete intraprendere per garantire un alto livello di soddisfazione a voi stessi come turisti, pur rispettando le pratiche sostenibili?</a:t>
            </a:r>
            <a:endParaRPr dirty="0"/>
          </a:p>
          <a:p>
            <a:pPr marL="400050" lvl="0" indent="-285750" algn="l" rtl="0">
              <a:lnSpc>
                <a:spcPct val="100000"/>
              </a:lnSpc>
              <a:spcBef>
                <a:spcPts val="0"/>
              </a:spcBef>
              <a:spcAft>
                <a:spcPts val="0"/>
              </a:spcAft>
              <a:buSzPts val="1800"/>
              <a:buFont typeface="Wingdings" pitchFamily="2" charset="2"/>
              <a:buChar char="Ø"/>
            </a:pPr>
            <a:endParaRPr sz="1401" dirty="0"/>
          </a:p>
          <a:p>
            <a:pPr marL="285750" lvl="0" indent="-285750" algn="l" rtl="0">
              <a:lnSpc>
                <a:spcPct val="100000"/>
              </a:lnSpc>
              <a:spcBef>
                <a:spcPts val="0"/>
              </a:spcBef>
              <a:spcAft>
                <a:spcPts val="0"/>
              </a:spcAft>
              <a:buSzPts val="1800"/>
              <a:buFont typeface="Wingdings" pitchFamily="2" charset="2"/>
              <a:buChar char="Ø"/>
            </a:pPr>
            <a:r>
              <a:rPr lang="it" sz="1401" dirty="0"/>
              <a:t>Come potete sensibilizzare i turisti sui temi della sostenibilità e promuovere pratiche di turismo sostenibile?</a:t>
            </a:r>
            <a:endParaRPr dirty="0"/>
          </a:p>
          <a:p>
            <a:pPr marL="400050" lvl="0" indent="-285750" algn="l" rtl="0">
              <a:lnSpc>
                <a:spcPct val="100000"/>
              </a:lnSpc>
              <a:spcBef>
                <a:spcPts val="0"/>
              </a:spcBef>
              <a:spcAft>
                <a:spcPts val="0"/>
              </a:spcAft>
              <a:buSzPts val="1800"/>
              <a:buFont typeface="Wingdings" pitchFamily="2" charset="2"/>
              <a:buChar char="Ø"/>
            </a:pPr>
            <a:endParaRPr sz="1401" dirty="0"/>
          </a:p>
          <a:p>
            <a:pPr marL="285750" lvl="0" indent="-285750" algn="l" rtl="0">
              <a:lnSpc>
                <a:spcPct val="100000"/>
              </a:lnSpc>
              <a:spcBef>
                <a:spcPts val="0"/>
              </a:spcBef>
              <a:spcAft>
                <a:spcPts val="0"/>
              </a:spcAft>
              <a:buSzPts val="1800"/>
              <a:buFont typeface="Wingdings" pitchFamily="2" charset="2"/>
              <a:buChar char="Ø"/>
            </a:pPr>
            <a:r>
              <a:rPr lang="it" sz="1401" dirty="0"/>
              <a:t>Può fare degli esempi di come ha contribuito personalmente alla conservazione del patrimonio naturale e della biodiversità durante i suoi viaggi?</a:t>
            </a:r>
            <a:endParaRPr dirty="0"/>
          </a:p>
        </p:txBody>
      </p:sp>
      <p:sp>
        <p:nvSpPr>
          <p:cNvPr id="1114" name="Google Shape;1114;p41"/>
          <p:cNvSpPr txBox="1">
            <a:spLocks noGrp="1"/>
          </p:cNvSpPr>
          <p:nvPr>
            <p:ph type="body" idx="2"/>
          </p:nvPr>
        </p:nvSpPr>
        <p:spPr>
          <a:xfrm>
            <a:off x="1315114" y="353756"/>
            <a:ext cx="7335253"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a:solidFill>
                  <a:srgbClr val="FF9933"/>
                </a:solidFill>
              </a:rPr>
              <a:t>Esercizio: </a:t>
            </a:r>
            <a:r>
              <a:rPr lang="it" sz="1600" b="0">
                <a:solidFill>
                  <a:srgbClr val="777777"/>
                </a:solidFill>
              </a:rPr>
              <a:t>Prendetevi un momento per riflettere sulle seguenti domande e poi discutetene. </a:t>
            </a:r>
            <a:endParaRPr/>
          </a:p>
        </p:txBody>
      </p:sp>
      <p:sp>
        <p:nvSpPr>
          <p:cNvPr id="1115" name="Google Shape;1115;p41"/>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116" name="Google Shape;1116;p41"/>
          <p:cNvGrpSpPr/>
          <p:nvPr/>
        </p:nvGrpSpPr>
        <p:grpSpPr>
          <a:xfrm>
            <a:off x="318020" y="253388"/>
            <a:ext cx="692809" cy="808420"/>
            <a:chOff x="2307546" y="2307551"/>
            <a:chExt cx="929291" cy="1082976"/>
          </a:xfrm>
        </p:grpSpPr>
        <p:grpSp>
          <p:nvGrpSpPr>
            <p:cNvPr id="1117" name="Google Shape;1117;p41"/>
            <p:cNvGrpSpPr/>
            <p:nvPr/>
          </p:nvGrpSpPr>
          <p:grpSpPr>
            <a:xfrm>
              <a:off x="2536980" y="2723928"/>
              <a:ext cx="470423" cy="276595"/>
              <a:chOff x="2536980" y="2723928"/>
              <a:chExt cx="470423" cy="276595"/>
            </a:xfrm>
          </p:grpSpPr>
          <p:sp>
            <p:nvSpPr>
              <p:cNvPr id="1118" name="Google Shape;1118;p41"/>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19" name="Google Shape;1119;p41"/>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120" name="Google Shape;1120;p41"/>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121" name="Google Shape;1121;p41"/>
            <p:cNvGrpSpPr/>
            <p:nvPr/>
          </p:nvGrpSpPr>
          <p:grpSpPr>
            <a:xfrm>
              <a:off x="2307546" y="2307551"/>
              <a:ext cx="929291" cy="1082976"/>
              <a:chOff x="2307546" y="2307551"/>
              <a:chExt cx="929291" cy="1082976"/>
            </a:xfrm>
          </p:grpSpPr>
          <p:sp>
            <p:nvSpPr>
              <p:cNvPr id="1122" name="Google Shape;1122;p41"/>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123" name="Google Shape;1123;p41"/>
              <p:cNvGrpSpPr/>
              <p:nvPr/>
            </p:nvGrpSpPr>
            <p:grpSpPr>
              <a:xfrm>
                <a:off x="2362016" y="2746017"/>
                <a:ext cx="820351" cy="644510"/>
                <a:chOff x="2362016" y="2746017"/>
                <a:chExt cx="820351" cy="644510"/>
              </a:xfrm>
            </p:grpSpPr>
            <p:grpSp>
              <p:nvGrpSpPr>
                <p:cNvPr id="1124" name="Google Shape;1124;p41"/>
                <p:cNvGrpSpPr/>
                <p:nvPr/>
              </p:nvGrpSpPr>
              <p:grpSpPr>
                <a:xfrm>
                  <a:off x="2810981" y="2747665"/>
                  <a:ext cx="371386" cy="642862"/>
                  <a:chOff x="2810981" y="2747665"/>
                  <a:chExt cx="371386" cy="642862"/>
                </a:xfrm>
              </p:grpSpPr>
              <p:sp>
                <p:nvSpPr>
                  <p:cNvPr id="1125" name="Google Shape;1125;p41"/>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6" name="Google Shape;1126;p41"/>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27" name="Google Shape;1127;p41"/>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128" name="Google Shape;1128;p41"/>
                <p:cNvGrpSpPr/>
                <p:nvPr/>
              </p:nvGrpSpPr>
              <p:grpSpPr>
                <a:xfrm>
                  <a:off x="2362016" y="2746017"/>
                  <a:ext cx="369735" cy="644510"/>
                  <a:chOff x="2362016" y="2746017"/>
                  <a:chExt cx="369735" cy="644510"/>
                </a:xfrm>
              </p:grpSpPr>
              <p:sp>
                <p:nvSpPr>
                  <p:cNvPr id="1129" name="Google Shape;1129;p41"/>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30" name="Google Shape;1130;p41"/>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31" name="Google Shape;1131;p41"/>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132" name="Google Shape;1132;p41"/>
          <p:cNvSpPr txBox="1"/>
          <p:nvPr/>
        </p:nvSpPr>
        <p:spPr>
          <a:xfrm>
            <a:off x="46765" y="4662268"/>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E.08</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259" name="Google Shape;259;p5" descr="En bild som visar person, Människoansikte, boll, klädsel&#10;&#10;AI-genererat innehåll kan vara felaktigt."/>
          <p:cNvPicPr preferRelativeResize="0"/>
          <p:nvPr/>
        </p:nvPicPr>
        <p:blipFill rotWithShape="1">
          <a:blip r:embed="rId3">
            <a:alphaModFix/>
          </a:blip>
          <a:srcRect/>
          <a:stretch/>
        </p:blipFill>
        <p:spPr>
          <a:xfrm>
            <a:off x="5212753" y="-141217"/>
            <a:ext cx="4115923" cy="4115923"/>
          </a:xfrm>
          <a:prstGeom prst="rect">
            <a:avLst/>
          </a:prstGeom>
          <a:noFill/>
          <a:ln>
            <a:noFill/>
          </a:ln>
        </p:spPr>
      </p:pic>
      <p:sp>
        <p:nvSpPr>
          <p:cNvPr id="260" name="Google Shape;260;p5"/>
          <p:cNvSpPr/>
          <p:nvPr/>
        </p:nvSpPr>
        <p:spPr>
          <a:xfrm>
            <a:off x="0" y="705751"/>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pic>
        <p:nvPicPr>
          <p:cNvPr id="261" name="Google Shape;261;p5"/>
          <p:cNvPicPr preferRelativeResize="0"/>
          <p:nvPr/>
        </p:nvPicPr>
        <p:blipFill rotWithShape="1">
          <a:blip r:embed="rId4">
            <a:alphaModFix amt="70000"/>
          </a:blip>
          <a:srcRect/>
          <a:stretch/>
        </p:blipFill>
        <p:spPr>
          <a:xfrm rot="-3551750">
            <a:off x="6784680" y="1395855"/>
            <a:ext cx="2489051" cy="2489051"/>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262" name="Google Shape;262;p5"/>
          <p:cNvSpPr txBox="1"/>
          <p:nvPr/>
        </p:nvSpPr>
        <p:spPr>
          <a:xfrm>
            <a:off x="1197936" y="1873367"/>
            <a:ext cx="3323634" cy="2299817"/>
          </a:xfrm>
          <a:prstGeom prst="rect">
            <a:avLst/>
          </a:prstGeom>
          <a:noFill/>
          <a:ln>
            <a:noFill/>
          </a:ln>
        </p:spPr>
        <p:txBody>
          <a:bodyPr spcFirstLastPara="1" wrap="square" lIns="91425" tIns="45700" rIns="91425" bIns="45700" anchor="t" anchorCtr="0">
            <a:normAutofit/>
          </a:bodyPr>
          <a:lstStyle/>
          <a:p>
            <a:pPr marL="0" marR="0" lvl="0" indent="0" algn="l" rtl="0">
              <a:lnSpc>
                <a:spcPct val="80444"/>
              </a:lnSpc>
              <a:spcBef>
                <a:spcPts val="0"/>
              </a:spcBef>
              <a:spcAft>
                <a:spcPts val="0"/>
              </a:spcAft>
              <a:buNone/>
            </a:pPr>
            <a:r>
              <a:rPr lang="it" sz="4000" b="0" i="0" u="none" strike="noStrike" cap="none">
                <a:solidFill>
                  <a:schemeClr val="lt1"/>
                </a:solidFill>
                <a:latin typeface="Calibri"/>
                <a:ea typeface="Calibri"/>
                <a:cs typeface="Calibri"/>
                <a:sym typeface="Calibri"/>
              </a:rPr>
              <a:t>Comprendere la sostenibilità</a:t>
            </a:r>
            <a:endParaRPr sz="4000" b="0" i="0" u="none" strike="noStrike" cap="none">
              <a:solidFill>
                <a:srgbClr val="000000"/>
              </a:solidFill>
              <a:latin typeface="Arial"/>
              <a:ea typeface="Arial"/>
              <a:cs typeface="Arial"/>
              <a:sym typeface="Arial"/>
            </a:endParaRPr>
          </a:p>
        </p:txBody>
      </p:sp>
      <p:sp>
        <p:nvSpPr>
          <p:cNvPr id="263" name="Google Shape;263;p5"/>
          <p:cNvSpPr txBox="1"/>
          <p:nvPr/>
        </p:nvSpPr>
        <p:spPr>
          <a:xfrm>
            <a:off x="262216" y="1844729"/>
            <a:ext cx="1121164"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1A</a:t>
            </a:r>
            <a:endParaRPr sz="1401" b="0" i="0" u="none" strike="noStrike" cap="none">
              <a:solidFill>
                <a:srgbClr val="000000"/>
              </a:solidFill>
              <a:latin typeface="Arial"/>
              <a:ea typeface="Arial"/>
              <a:cs typeface="Arial"/>
              <a:sym typeface="Arial"/>
            </a:endParaRPr>
          </a:p>
        </p:txBody>
      </p:sp>
      <p:cxnSp>
        <p:nvCxnSpPr>
          <p:cNvPr id="264" name="Google Shape;264;p5"/>
          <p:cNvCxnSpPr/>
          <p:nvPr/>
        </p:nvCxnSpPr>
        <p:spPr>
          <a:xfrm>
            <a:off x="1150155" y="1616882"/>
            <a:ext cx="0" cy="1254283"/>
          </a:xfrm>
          <a:prstGeom prst="straightConnector1">
            <a:avLst/>
          </a:prstGeom>
          <a:noFill/>
          <a:ln w="28575" cap="flat" cmpd="sng">
            <a:solidFill>
              <a:schemeClr val="lt1"/>
            </a:solidFill>
            <a:prstDash val="solid"/>
            <a:round/>
            <a:headEnd type="none" w="sm" len="sm"/>
            <a:tailEnd type="none" w="sm" len="sm"/>
          </a:ln>
        </p:spPr>
      </p:cxnSp>
      <p:sp>
        <p:nvSpPr>
          <p:cNvPr id="265" name="Google Shape;265;p5"/>
          <p:cNvSpPr/>
          <p:nvPr/>
        </p:nvSpPr>
        <p:spPr>
          <a:xfrm>
            <a:off x="4940524" y="-461273"/>
            <a:ext cx="4687833" cy="4687833"/>
          </a:xfrm>
          <a:prstGeom prst="ellipse">
            <a:avLst/>
          </a:prstGeom>
          <a:noFill/>
          <a:ln w="133350" cap="flat"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266" name="Google Shape;266;p5"/>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4</a:t>
            </a:fld>
            <a:endParaRPr sz="1600" b="0" i="0" u="none" strike="noStrike" cap="none">
              <a:solidFill>
                <a:srgbClr val="8AC03B"/>
              </a:solidFill>
              <a:latin typeface="Calibri"/>
              <a:ea typeface="Calibri"/>
              <a:cs typeface="Calibri"/>
              <a:sym typeface="Calibri"/>
            </a:endParaRPr>
          </a:p>
        </p:txBody>
      </p:sp>
      <p:grpSp>
        <p:nvGrpSpPr>
          <p:cNvPr id="267" name="Google Shape;267;p5"/>
          <p:cNvGrpSpPr/>
          <p:nvPr/>
        </p:nvGrpSpPr>
        <p:grpSpPr>
          <a:xfrm>
            <a:off x="350842" y="3194891"/>
            <a:ext cx="1678274" cy="1697874"/>
            <a:chOff x="2932901" y="1728093"/>
            <a:chExt cx="1458439" cy="1475473"/>
          </a:xfrm>
        </p:grpSpPr>
        <p:sp>
          <p:nvSpPr>
            <p:cNvPr id="268" name="Google Shape;268;p5"/>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69" name="Google Shape;269;p5"/>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0" name="Google Shape;270;p5"/>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1" name="Google Shape;271;p5"/>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2" name="Google Shape;272;p5"/>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3" name="Google Shape;273;p5"/>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4" name="Google Shape;274;p5"/>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5" name="Google Shape;275;p5"/>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6" name="Google Shape;276;p5"/>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7" name="Google Shape;277;p5"/>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8" name="Google Shape;278;p5"/>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79" name="Google Shape;279;p5"/>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0" name="Google Shape;280;p5"/>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1" name="Google Shape;281;p5"/>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2" name="Google Shape;282;p5"/>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3" name="Google Shape;283;p5"/>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4" name="Google Shape;284;p5"/>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5" name="Google Shape;285;p5"/>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6" name="Google Shape;286;p5"/>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7" name="Google Shape;287;p5"/>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8" name="Google Shape;288;p5"/>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89" name="Google Shape;289;p5"/>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0" name="Google Shape;290;p5"/>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1" name="Google Shape;291;p5"/>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2" name="Google Shape;292;p5"/>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3" name="Google Shape;293;p5"/>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294" name="Google Shape;294;p5"/>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136"/>
        <p:cNvGrpSpPr/>
        <p:nvPr/>
      </p:nvGrpSpPr>
      <p:grpSpPr>
        <a:xfrm>
          <a:off x="0" y="0"/>
          <a:ext cx="0" cy="0"/>
          <a:chOff x="0" y="0"/>
          <a:chExt cx="0" cy="0"/>
        </a:xfrm>
      </p:grpSpPr>
      <p:sp>
        <p:nvSpPr>
          <p:cNvPr id="1137" name="Google Shape;1137;p42"/>
          <p:cNvSpPr/>
          <p:nvPr/>
        </p:nvSpPr>
        <p:spPr>
          <a:xfrm rot="-5400000">
            <a:off x="81512" y="130364"/>
            <a:ext cx="925552" cy="1088568"/>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1138" name="Google Shape;1138;p42"/>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139" name="Google Shape;1139;p42"/>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140" name="Google Shape;1140;p42"/>
          <p:cNvSpPr txBox="1">
            <a:spLocks noGrp="1"/>
          </p:cNvSpPr>
          <p:nvPr>
            <p:ph type="body" idx="2"/>
          </p:nvPr>
        </p:nvSpPr>
        <p:spPr>
          <a:xfrm>
            <a:off x="1332868" y="335998"/>
            <a:ext cx="7922450"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dirty="0">
                <a:solidFill>
                  <a:srgbClr val="FF9933"/>
                </a:solidFill>
              </a:rPr>
              <a:t>Foglio di lavoro: </a:t>
            </a:r>
            <a:r>
              <a:rPr lang="it" sz="1800" b="0" dirty="0">
                <a:solidFill>
                  <a:srgbClr val="777777"/>
                </a:solidFill>
              </a:rPr>
              <a:t>Mappatura - Cosa significa turismo responsabile per...</a:t>
            </a:r>
            <a:endParaRPr sz="1300" b="0" dirty="0">
              <a:solidFill>
                <a:srgbClr val="777777"/>
              </a:solidFill>
            </a:endParaRPr>
          </a:p>
        </p:txBody>
      </p:sp>
      <p:sp>
        <p:nvSpPr>
          <p:cNvPr id="1141" name="Google Shape;1141;p42"/>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142" name="Google Shape;1142;p42"/>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40</a:t>
            </a:fld>
            <a:endParaRPr/>
          </a:p>
        </p:txBody>
      </p:sp>
      <p:graphicFrame>
        <p:nvGraphicFramePr>
          <p:cNvPr id="1143" name="Google Shape;1143;p42"/>
          <p:cNvGraphicFramePr/>
          <p:nvPr/>
        </p:nvGraphicFramePr>
        <p:xfrm>
          <a:off x="1088571" y="1068043"/>
          <a:ext cx="7239000" cy="2943865"/>
        </p:xfrm>
        <a:graphic>
          <a:graphicData uri="http://schemas.openxmlformats.org/drawingml/2006/table">
            <a:tbl>
              <a:tblPr>
                <a:noFill/>
                <a:tableStyleId>{6DC98F6A-BA90-4C4D-BA02-9AFE295592A1}</a:tableStyleId>
              </a:tblPr>
              <a:tblGrid>
                <a:gridCol w="3593975">
                  <a:extLst>
                    <a:ext uri="{9D8B030D-6E8A-4147-A177-3AD203B41FA5}">
                      <a16:colId xmlns:a16="http://schemas.microsoft.com/office/drawing/2014/main" val="20000"/>
                    </a:ext>
                  </a:extLst>
                </a:gridCol>
                <a:gridCol w="3645025">
                  <a:extLst>
                    <a:ext uri="{9D8B030D-6E8A-4147-A177-3AD203B41FA5}">
                      <a16:colId xmlns:a16="http://schemas.microsoft.com/office/drawing/2014/main" val="20001"/>
                    </a:ext>
                  </a:extLst>
                </a:gridCol>
              </a:tblGrid>
              <a:tr h="1554475">
                <a:tc>
                  <a:txBody>
                    <a:bodyPr/>
                    <a:lstStyle/>
                    <a:p>
                      <a:pPr marL="0" marR="0" lvl="0" indent="0" algn="ctr" rtl="0">
                        <a:lnSpc>
                          <a:spcPct val="100000"/>
                        </a:lnSpc>
                        <a:spcBef>
                          <a:spcPts val="0"/>
                        </a:spcBef>
                        <a:spcAft>
                          <a:spcPts val="0"/>
                        </a:spcAft>
                        <a:buNone/>
                      </a:pPr>
                      <a:r>
                        <a:rPr lang="it" sz="1600" u="none" strike="noStrike" cap="none" dirty="0">
                          <a:solidFill>
                            <a:srgbClr val="777777"/>
                          </a:solidFill>
                          <a:latin typeface="Calibri"/>
                          <a:ea typeface="Calibri"/>
                          <a:cs typeface="Calibri"/>
                          <a:sym typeface="Calibri"/>
                        </a:rPr>
                        <a:t>Ambiente</a:t>
                      </a:r>
                      <a:endParaRPr dirty="0"/>
                    </a:p>
                    <a:p>
                      <a:pPr marL="0" marR="0" lvl="0" indent="0" algn="ctr" rtl="0">
                        <a:lnSpc>
                          <a:spcPct val="100000"/>
                        </a:lnSpc>
                        <a:spcBef>
                          <a:spcPts val="0"/>
                        </a:spcBef>
                        <a:spcAft>
                          <a:spcPts val="0"/>
                        </a:spcAft>
                        <a:buNone/>
                      </a:pPr>
                      <a:endParaRPr sz="1600" u="none" strike="noStrike" cap="none" dirty="0">
                        <a:solidFill>
                          <a:srgbClr val="777777"/>
                        </a:solidFill>
                        <a:latin typeface="Calibri"/>
                        <a:ea typeface="Calibri"/>
                        <a:cs typeface="Calibri"/>
                        <a:sym typeface="Calibri"/>
                      </a:endParaRPr>
                    </a:p>
                    <a:p>
                      <a:pPr marL="0" marR="0" lvl="0" indent="0" algn="ctr" rtl="0">
                        <a:lnSpc>
                          <a:spcPct val="100000"/>
                        </a:lnSpc>
                        <a:spcBef>
                          <a:spcPts val="0"/>
                        </a:spcBef>
                        <a:spcAft>
                          <a:spcPts val="0"/>
                        </a:spcAft>
                        <a:buNone/>
                      </a:pPr>
                      <a:endParaRPr sz="1600" u="none" strike="noStrike" cap="none" dirty="0">
                        <a:solidFill>
                          <a:srgbClr val="777777"/>
                        </a:solidFill>
                        <a:latin typeface="Calibri"/>
                        <a:ea typeface="Calibri"/>
                        <a:cs typeface="Calibri"/>
                        <a:sym typeface="Calibri"/>
                      </a:endParaRPr>
                    </a:p>
                    <a:p>
                      <a:pPr marL="0" marR="0" lvl="0" indent="0" algn="ctr" rtl="0">
                        <a:lnSpc>
                          <a:spcPct val="100000"/>
                        </a:lnSpc>
                        <a:spcBef>
                          <a:spcPts val="0"/>
                        </a:spcBef>
                        <a:spcAft>
                          <a:spcPts val="0"/>
                        </a:spcAft>
                        <a:buNone/>
                      </a:pPr>
                      <a:endParaRPr sz="1600" u="none" strike="noStrike" cap="none" dirty="0">
                        <a:solidFill>
                          <a:srgbClr val="777777"/>
                        </a:solidFill>
                        <a:latin typeface="Calibri"/>
                        <a:ea typeface="Calibri"/>
                        <a:cs typeface="Calibri"/>
                        <a:sym typeface="Calibri"/>
                      </a:endParaRPr>
                    </a:p>
                    <a:p>
                      <a:pPr marL="0" marR="0" lvl="0" indent="0" algn="ctr" rtl="0">
                        <a:lnSpc>
                          <a:spcPct val="100000"/>
                        </a:lnSpc>
                        <a:spcBef>
                          <a:spcPts val="0"/>
                        </a:spcBef>
                        <a:spcAft>
                          <a:spcPts val="0"/>
                        </a:spcAft>
                        <a:buNone/>
                      </a:pPr>
                      <a:endParaRPr sz="1600" u="none" strike="noStrike" cap="none" dirty="0">
                        <a:solidFill>
                          <a:srgbClr val="777777"/>
                        </a:solidFill>
                        <a:latin typeface="Calibri"/>
                        <a:ea typeface="Calibri"/>
                        <a:cs typeface="Calibri"/>
                        <a:sym typeface="Calibri"/>
                      </a:endParaRPr>
                    </a:p>
                    <a:p>
                      <a:pPr marL="0" marR="0" lvl="0" indent="0" algn="ctr" rtl="0">
                        <a:lnSpc>
                          <a:spcPct val="100000"/>
                        </a:lnSpc>
                        <a:spcBef>
                          <a:spcPts val="0"/>
                        </a:spcBef>
                        <a:spcAft>
                          <a:spcPts val="0"/>
                        </a:spcAft>
                        <a:buNone/>
                      </a:pPr>
                      <a:endParaRPr sz="1600" u="none" strike="noStrike" cap="none" dirty="0">
                        <a:solidFill>
                          <a:srgbClr val="777777"/>
                        </a:solidFill>
                        <a:latin typeface="Calibri"/>
                        <a:ea typeface="Calibri"/>
                        <a:cs typeface="Calibri"/>
                        <a:sym typeface="Calibri"/>
                      </a:endParaRPr>
                    </a:p>
                  </a:txBody>
                  <a:tcPr marL="91450" marR="91450" marT="45725" marB="45725"/>
                </a:tc>
                <a:tc>
                  <a:txBody>
                    <a:bodyPr/>
                    <a:lstStyle/>
                    <a:p>
                      <a:pPr marL="0" marR="0" lvl="0" indent="0" algn="ctr" rtl="0">
                        <a:lnSpc>
                          <a:spcPct val="100000"/>
                        </a:lnSpc>
                        <a:spcBef>
                          <a:spcPts val="0"/>
                        </a:spcBef>
                        <a:spcAft>
                          <a:spcPts val="0"/>
                        </a:spcAft>
                        <a:buNone/>
                      </a:pPr>
                      <a:r>
                        <a:rPr lang="it" sz="1600" u="none" strike="noStrike" cap="none">
                          <a:solidFill>
                            <a:srgbClr val="777777"/>
                          </a:solidFill>
                          <a:latin typeface="Calibri"/>
                          <a:ea typeface="Calibri"/>
                          <a:cs typeface="Calibri"/>
                          <a:sym typeface="Calibri"/>
                        </a:rPr>
                        <a:t>La cultura</a:t>
                      </a:r>
                      <a:endParaRPr/>
                    </a:p>
                  </a:txBody>
                  <a:tcPr marL="91450" marR="91450" marT="45725" marB="45725"/>
                </a:tc>
                <a:extLst>
                  <a:ext uri="{0D108BD9-81ED-4DB2-BD59-A6C34878D82A}">
                    <a16:rowId xmlns:a16="http://schemas.microsoft.com/office/drawing/2014/main" val="10000"/>
                  </a:ext>
                </a:extLst>
              </a:tr>
              <a:tr h="1389375">
                <a:tc>
                  <a:txBody>
                    <a:bodyPr/>
                    <a:lstStyle/>
                    <a:p>
                      <a:pPr marL="0" marR="0" lvl="0" indent="0" algn="ctr" rtl="0">
                        <a:lnSpc>
                          <a:spcPct val="100000"/>
                        </a:lnSpc>
                        <a:spcBef>
                          <a:spcPts val="0"/>
                        </a:spcBef>
                        <a:spcAft>
                          <a:spcPts val="0"/>
                        </a:spcAft>
                        <a:buNone/>
                      </a:pPr>
                      <a:r>
                        <a:rPr lang="it" sz="1600" u="none" strike="noStrike" cap="none" dirty="0">
                          <a:solidFill>
                            <a:srgbClr val="777777"/>
                          </a:solidFill>
                          <a:latin typeface="Calibri"/>
                          <a:ea typeface="Calibri"/>
                          <a:cs typeface="Calibri"/>
                          <a:sym typeface="Calibri"/>
                        </a:rPr>
                        <a:t>Economia</a:t>
                      </a:r>
                      <a:endParaRPr sz="1600" u="none" strike="noStrike" cap="none" dirty="0"/>
                    </a:p>
                  </a:txBody>
                  <a:tcPr marL="91450" marR="91450" marT="45725" marB="45725"/>
                </a:tc>
                <a:tc>
                  <a:txBody>
                    <a:bodyPr/>
                    <a:lstStyle/>
                    <a:p>
                      <a:pPr marL="0" marR="0" lvl="0" indent="0" algn="ctr" rtl="0">
                        <a:lnSpc>
                          <a:spcPct val="100000"/>
                        </a:lnSpc>
                        <a:spcBef>
                          <a:spcPts val="0"/>
                        </a:spcBef>
                        <a:spcAft>
                          <a:spcPts val="0"/>
                        </a:spcAft>
                        <a:buNone/>
                      </a:pPr>
                      <a:r>
                        <a:rPr lang="it" sz="1600" u="none" strike="noStrike" cap="none" dirty="0">
                          <a:solidFill>
                            <a:srgbClr val="777777"/>
                          </a:solidFill>
                          <a:latin typeface="Calibri"/>
                          <a:ea typeface="Calibri"/>
                          <a:cs typeface="Calibri"/>
                          <a:sym typeface="Calibri"/>
                        </a:rPr>
                        <a:t>Aspetti sociali</a:t>
                      </a:r>
                      <a:endParaRPr sz="1600" u="none" strike="noStrike" cap="none" dirty="0"/>
                    </a:p>
                  </a:txBody>
                  <a:tcPr marL="91450" marR="91450" marT="45725" marB="45725"/>
                </a:tc>
                <a:extLst>
                  <a:ext uri="{0D108BD9-81ED-4DB2-BD59-A6C34878D82A}">
                    <a16:rowId xmlns:a16="http://schemas.microsoft.com/office/drawing/2014/main" val="10001"/>
                  </a:ext>
                </a:extLst>
              </a:tr>
            </a:tbl>
          </a:graphicData>
        </a:graphic>
      </p:graphicFrame>
      <p:sp>
        <p:nvSpPr>
          <p:cNvPr id="1144" name="Google Shape;1144;p42"/>
          <p:cNvSpPr/>
          <p:nvPr/>
        </p:nvSpPr>
        <p:spPr>
          <a:xfrm>
            <a:off x="2" y="4143739"/>
            <a:ext cx="9144000" cy="999764"/>
          </a:xfrm>
          <a:prstGeom prst="rect">
            <a:avLst/>
          </a:pr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145" name="Google Shape;1145;p42"/>
          <p:cNvSpPr txBox="1"/>
          <p:nvPr/>
        </p:nvSpPr>
        <p:spPr>
          <a:xfrm>
            <a:off x="105754" y="4379339"/>
            <a:ext cx="1566635" cy="968169"/>
          </a:xfrm>
          <a:prstGeom prst="rect">
            <a:avLst/>
          </a:prstGeom>
          <a:noFill/>
          <a:ln>
            <a:noFill/>
          </a:ln>
        </p:spPr>
        <p:txBody>
          <a:bodyPr spcFirstLastPara="1" wrap="square" lIns="91425" tIns="45700" rIns="91425" bIns="45700" anchor="t" anchorCtr="0">
            <a:normAutofit fontScale="92500"/>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W.02</a:t>
            </a:r>
            <a:endParaRPr sz="1401" b="0" i="0" u="none" strike="noStrike" cap="none">
              <a:solidFill>
                <a:srgbClr val="000000"/>
              </a:solidFill>
              <a:latin typeface="Arial"/>
              <a:ea typeface="Arial"/>
              <a:cs typeface="Arial"/>
              <a:sym typeface="Arial"/>
            </a:endParaRPr>
          </a:p>
        </p:txBody>
      </p:sp>
      <p:grpSp>
        <p:nvGrpSpPr>
          <p:cNvPr id="1146" name="Google Shape;1146;p42"/>
          <p:cNvGrpSpPr/>
          <p:nvPr/>
        </p:nvGrpSpPr>
        <p:grpSpPr>
          <a:xfrm>
            <a:off x="164890" y="336434"/>
            <a:ext cx="569892" cy="664991"/>
            <a:chOff x="2307546" y="2307551"/>
            <a:chExt cx="929291" cy="1082976"/>
          </a:xfrm>
        </p:grpSpPr>
        <p:grpSp>
          <p:nvGrpSpPr>
            <p:cNvPr id="1147" name="Google Shape;1147;p42"/>
            <p:cNvGrpSpPr/>
            <p:nvPr/>
          </p:nvGrpSpPr>
          <p:grpSpPr>
            <a:xfrm>
              <a:off x="2536980" y="2723928"/>
              <a:ext cx="470423" cy="276595"/>
              <a:chOff x="2536980" y="2723928"/>
              <a:chExt cx="470423" cy="276595"/>
            </a:xfrm>
          </p:grpSpPr>
          <p:sp>
            <p:nvSpPr>
              <p:cNvPr id="1148" name="Google Shape;1148;p4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49" name="Google Shape;1149;p4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150" name="Google Shape;1150;p4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151" name="Google Shape;1151;p42"/>
            <p:cNvGrpSpPr/>
            <p:nvPr/>
          </p:nvGrpSpPr>
          <p:grpSpPr>
            <a:xfrm>
              <a:off x="2307546" y="2307551"/>
              <a:ext cx="929291" cy="1082976"/>
              <a:chOff x="2307546" y="2307551"/>
              <a:chExt cx="929291" cy="1082976"/>
            </a:xfrm>
          </p:grpSpPr>
          <p:sp>
            <p:nvSpPr>
              <p:cNvPr id="1152" name="Google Shape;1152;p4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153" name="Google Shape;1153;p42"/>
              <p:cNvGrpSpPr/>
              <p:nvPr/>
            </p:nvGrpSpPr>
            <p:grpSpPr>
              <a:xfrm>
                <a:off x="2362016" y="2746017"/>
                <a:ext cx="820351" cy="644510"/>
                <a:chOff x="2362016" y="2746017"/>
                <a:chExt cx="820351" cy="644510"/>
              </a:xfrm>
            </p:grpSpPr>
            <p:grpSp>
              <p:nvGrpSpPr>
                <p:cNvPr id="1154" name="Google Shape;1154;p42"/>
                <p:cNvGrpSpPr/>
                <p:nvPr/>
              </p:nvGrpSpPr>
              <p:grpSpPr>
                <a:xfrm>
                  <a:off x="2810981" y="2747665"/>
                  <a:ext cx="371386" cy="642862"/>
                  <a:chOff x="2810981" y="2747665"/>
                  <a:chExt cx="371386" cy="642862"/>
                </a:xfrm>
              </p:grpSpPr>
              <p:sp>
                <p:nvSpPr>
                  <p:cNvPr id="1155" name="Google Shape;1155;p4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56" name="Google Shape;1156;p4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57" name="Google Shape;1157;p4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158" name="Google Shape;1158;p42"/>
                <p:cNvGrpSpPr/>
                <p:nvPr/>
              </p:nvGrpSpPr>
              <p:grpSpPr>
                <a:xfrm>
                  <a:off x="2362016" y="2746017"/>
                  <a:ext cx="369735" cy="644510"/>
                  <a:chOff x="2362016" y="2746017"/>
                  <a:chExt cx="369735" cy="644510"/>
                </a:xfrm>
              </p:grpSpPr>
              <p:sp>
                <p:nvSpPr>
                  <p:cNvPr id="1159" name="Google Shape;1159;p4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60" name="Google Shape;1160;p4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61" name="Google Shape;1161;p4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165"/>
        <p:cNvGrpSpPr/>
        <p:nvPr/>
      </p:nvGrpSpPr>
      <p:grpSpPr>
        <a:xfrm>
          <a:off x="0" y="0"/>
          <a:ext cx="0" cy="0"/>
          <a:chOff x="0" y="0"/>
          <a:chExt cx="0" cy="0"/>
        </a:xfrm>
      </p:grpSpPr>
      <p:sp>
        <p:nvSpPr>
          <p:cNvPr id="1166" name="Google Shape;1166;p46"/>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167" name="Google Shape;1167;p46"/>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168" name="Google Shape;1168;p46"/>
          <p:cNvSpPr txBox="1">
            <a:spLocks noGrp="1"/>
          </p:cNvSpPr>
          <p:nvPr>
            <p:ph type="body" idx="1"/>
          </p:nvPr>
        </p:nvSpPr>
        <p:spPr>
          <a:xfrm>
            <a:off x="1405053" y="1416207"/>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1169" name="Google Shape;1169;p46"/>
          <p:cNvSpPr txBox="1">
            <a:spLocks noGrp="1"/>
          </p:cNvSpPr>
          <p:nvPr>
            <p:ph type="body" idx="2"/>
          </p:nvPr>
        </p:nvSpPr>
        <p:spPr>
          <a:xfrm>
            <a:off x="1332868" y="335998"/>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1170" name="Google Shape;1170;p46"/>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171" name="Google Shape;1171;p46"/>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41</a:t>
            </a:fld>
            <a:endParaRPr/>
          </a:p>
        </p:txBody>
      </p:sp>
      <p:sp>
        <p:nvSpPr>
          <p:cNvPr id="1172" name="Google Shape;1172;p46"/>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173" name="Google Shape;1173;p46"/>
          <p:cNvGrpSpPr/>
          <p:nvPr/>
        </p:nvGrpSpPr>
        <p:grpSpPr>
          <a:xfrm>
            <a:off x="383892" y="298769"/>
            <a:ext cx="794914" cy="804197"/>
            <a:chOff x="2932901" y="1728093"/>
            <a:chExt cx="1458439" cy="1475473"/>
          </a:xfrm>
        </p:grpSpPr>
        <p:sp>
          <p:nvSpPr>
            <p:cNvPr id="1174" name="Google Shape;1174;p46"/>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75" name="Google Shape;1175;p46"/>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76" name="Google Shape;1176;p46"/>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77" name="Google Shape;1177;p46"/>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78" name="Google Shape;1178;p46"/>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79" name="Google Shape;1179;p46"/>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80" name="Google Shape;1180;p46"/>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81" name="Google Shape;1181;p46"/>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82" name="Google Shape;1182;p46"/>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83" name="Google Shape;1183;p46"/>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84" name="Google Shape;1184;p46"/>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85" name="Google Shape;1185;p46"/>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86" name="Google Shape;1186;p46"/>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87" name="Google Shape;1187;p46"/>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88" name="Google Shape;1188;p46"/>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89" name="Google Shape;1189;p46"/>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0" name="Google Shape;1190;p46"/>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1" name="Google Shape;1191;p46"/>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2" name="Google Shape;1192;p46"/>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3" name="Google Shape;1193;p46"/>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4" name="Google Shape;1194;p46"/>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5" name="Google Shape;1195;p46"/>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6" name="Google Shape;1196;p46"/>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7" name="Google Shape;1197;p46"/>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8" name="Google Shape;1198;p46"/>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199" name="Google Shape;1199;p46"/>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00" name="Google Shape;1200;p46"/>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04"/>
        <p:cNvGrpSpPr/>
        <p:nvPr/>
      </p:nvGrpSpPr>
      <p:grpSpPr>
        <a:xfrm>
          <a:off x="0" y="0"/>
          <a:ext cx="0" cy="0"/>
          <a:chOff x="0" y="0"/>
          <a:chExt cx="0" cy="0"/>
        </a:xfrm>
      </p:grpSpPr>
      <p:sp>
        <p:nvSpPr>
          <p:cNvPr id="1205" name="Google Shape;1205;p50"/>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42</a:t>
            </a:fld>
            <a:endParaRPr/>
          </a:p>
        </p:txBody>
      </p:sp>
      <p:pic>
        <p:nvPicPr>
          <p:cNvPr id="1206" name="Google Shape;1206;p50"/>
          <p:cNvPicPr preferRelativeResize="0"/>
          <p:nvPr/>
        </p:nvPicPr>
        <p:blipFill rotWithShape="1">
          <a:blip r:embed="rId3">
            <a:alphaModFix/>
          </a:blip>
          <a:srcRect/>
          <a:stretch/>
        </p:blipFill>
        <p:spPr>
          <a:xfrm>
            <a:off x="2735134" y="357112"/>
            <a:ext cx="5728232" cy="3948473"/>
          </a:xfrm>
          <a:prstGeom prst="rect">
            <a:avLst/>
          </a:prstGeom>
          <a:noFill/>
          <a:ln>
            <a:noFill/>
          </a:ln>
        </p:spPr>
      </p:pic>
      <p:sp>
        <p:nvSpPr>
          <p:cNvPr id="1207" name="Google Shape;1207;p50"/>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p>
            <a:pPr marL="457206" lvl="0" indent="-228604" algn="l" rtl="0">
              <a:lnSpc>
                <a:spcPct val="90000"/>
              </a:lnSpc>
              <a:spcBef>
                <a:spcPts val="0"/>
              </a:spcBef>
              <a:spcAft>
                <a:spcPts val="0"/>
              </a:spcAft>
              <a:buSzPts val="1800"/>
              <a:buNone/>
            </a:pPr>
            <a:endParaRPr/>
          </a:p>
        </p:txBody>
      </p:sp>
      <p:sp>
        <p:nvSpPr>
          <p:cNvPr id="1208" name="Google Shape;1208;p50"/>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p>
            <a:pPr marL="457206" lvl="0" indent="-228604" algn="l" rtl="0">
              <a:lnSpc>
                <a:spcPct val="100000"/>
              </a:lnSpc>
              <a:spcBef>
                <a:spcPts val="0"/>
              </a:spcBef>
              <a:spcAft>
                <a:spcPts val="0"/>
              </a:spcAft>
              <a:buSzPts val="1800"/>
              <a:buNone/>
            </a:pPr>
            <a:endParaRPr/>
          </a:p>
        </p:txBody>
      </p:sp>
      <p:sp>
        <p:nvSpPr>
          <p:cNvPr id="1209" name="Google Shape;1209;p50"/>
          <p:cNvSpPr/>
          <p:nvPr/>
        </p:nvSpPr>
        <p:spPr>
          <a:xfrm>
            <a:off x="1"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8AC039"/>
              </a:solidFill>
              <a:latin typeface="Arial"/>
              <a:ea typeface="Arial"/>
              <a:cs typeface="Arial"/>
              <a:sym typeface="Arial"/>
            </a:endParaRPr>
          </a:p>
        </p:txBody>
      </p:sp>
      <p:sp>
        <p:nvSpPr>
          <p:cNvPr id="1210" name="Google Shape;1210;p50"/>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Sostenibile</a:t>
            </a:r>
            <a:endParaRPr/>
          </a:p>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Turismo</a:t>
            </a:r>
            <a:endParaRPr/>
          </a:p>
        </p:txBody>
      </p:sp>
      <p:sp>
        <p:nvSpPr>
          <p:cNvPr id="1211" name="Google Shape;1211;p50"/>
          <p:cNvSpPr txBox="1"/>
          <p:nvPr/>
        </p:nvSpPr>
        <p:spPr>
          <a:xfrm>
            <a:off x="408701" y="703846"/>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1C</a:t>
            </a:r>
            <a:endParaRPr sz="2700" b="1" i="0" u="none" strike="noStrike" cap="none">
              <a:solidFill>
                <a:schemeClr val="lt1"/>
              </a:solidFill>
              <a:latin typeface="Calibri"/>
              <a:ea typeface="Calibri"/>
              <a:cs typeface="Calibri"/>
              <a:sym typeface="Calibri"/>
            </a:endParaRPr>
          </a:p>
        </p:txBody>
      </p:sp>
      <p:cxnSp>
        <p:nvCxnSpPr>
          <p:cNvPr id="1212" name="Google Shape;1212;p50"/>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1213" name="Google Shape;1213;p50"/>
          <p:cNvSpPr txBox="1"/>
          <p:nvPr/>
        </p:nvSpPr>
        <p:spPr>
          <a:xfrm>
            <a:off x="2735134" y="4315894"/>
            <a:ext cx="5728232" cy="4770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800" b="0" i="0" u="none" strike="noStrike" cap="none">
                <a:solidFill>
                  <a:srgbClr val="6D6E71"/>
                </a:solidFill>
                <a:latin typeface="Calibri"/>
                <a:ea typeface="Calibri"/>
                <a:cs typeface="Calibri"/>
                <a:sym typeface="Calibri"/>
              </a:rPr>
              <a:t>Credit: </a:t>
            </a:r>
            <a:r>
              <a:rPr lang="it" sz="800" b="0" i="0" u="sng" strike="noStrike" cap="none">
                <a:solidFill>
                  <a:srgbClr val="6D6E7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Principali attributi e risultati del turismo sostenibile in Kosovo</a:t>
            </a:r>
            <a:r>
              <a:rPr lang="it" sz="800" b="0" i="0" u="none" strike="noStrike" cap="none">
                <a:solidFill>
                  <a:srgbClr val="6D6E71"/>
                </a:solidFill>
                <a:latin typeface="Calibri"/>
                <a:ea typeface="Calibri"/>
                <a:cs typeface="Calibri"/>
                <a:sym typeface="Calibri"/>
              </a:rPr>
              <a:t>. Licenza CC BY 4.0. Alberta Tahiri, Università Haxhi Zeka, Idriz Kovaçi, Università di Scienze Applicate di Ferizaj, Anka Trajkovska Petkoska, Università "St. Kliment Ohridski" - Bitola. </a:t>
            </a:r>
            <a:endParaRPr/>
          </a:p>
          <a:p>
            <a:pPr marL="0" marR="0" lvl="0" indent="0" algn="l" rtl="0">
              <a:lnSpc>
                <a:spcPct val="100000"/>
              </a:lnSpc>
              <a:spcBef>
                <a:spcPts val="0"/>
              </a:spcBef>
              <a:spcAft>
                <a:spcPts val="0"/>
              </a:spcAft>
              <a:buNone/>
            </a:pPr>
            <a:r>
              <a:rPr lang="it" sz="900" b="0" i="0" u="none" strike="noStrike" cap="none">
                <a:solidFill>
                  <a:srgbClr val="6D6E71"/>
                </a:solidFill>
                <a:latin typeface="Calibri"/>
                <a:ea typeface="Calibri"/>
                <a:cs typeface="Calibri"/>
                <a:sym typeface="Calibri"/>
              </a:rPr>
              <a:t>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17"/>
        <p:cNvGrpSpPr/>
        <p:nvPr/>
      </p:nvGrpSpPr>
      <p:grpSpPr>
        <a:xfrm>
          <a:off x="0" y="0"/>
          <a:ext cx="0" cy="0"/>
          <a:chOff x="0" y="0"/>
          <a:chExt cx="0" cy="0"/>
        </a:xfrm>
      </p:grpSpPr>
      <p:cxnSp>
        <p:nvCxnSpPr>
          <p:cNvPr id="1218" name="Google Shape;1218;p51"/>
          <p:cNvCxnSpPr/>
          <p:nvPr/>
        </p:nvCxnSpPr>
        <p:spPr>
          <a:xfrm>
            <a:off x="267630"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1219" name="Google Shape;1219;p51"/>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43</a:t>
            </a:fld>
            <a:endParaRPr/>
          </a:p>
        </p:txBody>
      </p:sp>
      <p:sp>
        <p:nvSpPr>
          <p:cNvPr id="1220" name="Google Shape;1220;p51"/>
          <p:cNvSpPr txBox="1"/>
          <p:nvPr/>
        </p:nvSpPr>
        <p:spPr>
          <a:xfrm>
            <a:off x="2415441" y="353067"/>
            <a:ext cx="6728560"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69ADAD"/>
                </a:solidFill>
                <a:latin typeface="Calibri"/>
                <a:ea typeface="Calibri"/>
                <a:cs typeface="Calibri"/>
                <a:sym typeface="Calibri"/>
              </a:rPr>
              <a:t>Le tre P del turismo sostenibile</a:t>
            </a:r>
            <a:endParaRPr sz="2700" b="1" i="0" u="none" strike="noStrike" cap="none">
              <a:solidFill>
                <a:srgbClr val="69ADAD"/>
              </a:solidFill>
              <a:latin typeface="Calibri"/>
              <a:ea typeface="Calibri"/>
              <a:cs typeface="Calibri"/>
              <a:sym typeface="Calibri"/>
            </a:endParaRPr>
          </a:p>
        </p:txBody>
      </p:sp>
      <p:sp>
        <p:nvSpPr>
          <p:cNvPr id="1221" name="Google Shape;1221;p51"/>
          <p:cNvSpPr/>
          <p:nvPr/>
        </p:nvSpPr>
        <p:spPr>
          <a:xfrm>
            <a:off x="1"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8AC039"/>
              </a:solidFill>
              <a:latin typeface="Arial"/>
              <a:ea typeface="Arial"/>
              <a:cs typeface="Arial"/>
              <a:sym typeface="Arial"/>
            </a:endParaRPr>
          </a:p>
        </p:txBody>
      </p:sp>
      <p:sp>
        <p:nvSpPr>
          <p:cNvPr id="1222" name="Google Shape;1222;p51"/>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Sostenibile</a:t>
            </a:r>
            <a:endParaRPr/>
          </a:p>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Turismo</a:t>
            </a:r>
            <a:endParaRPr/>
          </a:p>
        </p:txBody>
      </p:sp>
      <p:sp>
        <p:nvSpPr>
          <p:cNvPr id="1223" name="Google Shape;1223;p51"/>
          <p:cNvSpPr txBox="1"/>
          <p:nvPr/>
        </p:nvSpPr>
        <p:spPr>
          <a:xfrm>
            <a:off x="408701" y="703846"/>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1C</a:t>
            </a:r>
            <a:endParaRPr sz="2700" b="1" i="0" u="none" strike="noStrike" cap="none">
              <a:solidFill>
                <a:schemeClr val="lt1"/>
              </a:solidFill>
              <a:latin typeface="Calibri"/>
              <a:ea typeface="Calibri"/>
              <a:cs typeface="Calibri"/>
              <a:sym typeface="Calibri"/>
            </a:endParaRPr>
          </a:p>
        </p:txBody>
      </p:sp>
      <p:cxnSp>
        <p:nvCxnSpPr>
          <p:cNvPr id="1224" name="Google Shape;1224;p51"/>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pic>
        <p:nvPicPr>
          <p:cNvPr id="1225" name="Google Shape;1225;p51" descr="En bild som visar text, cirkel, Teckensnitt&#10;&#10;AI-genererat innehåll kan vara felaktigt."/>
          <p:cNvPicPr preferRelativeResize="0"/>
          <p:nvPr/>
        </p:nvPicPr>
        <p:blipFill rotWithShape="1">
          <a:blip r:embed="rId3">
            <a:alphaModFix/>
          </a:blip>
          <a:srcRect/>
          <a:stretch/>
        </p:blipFill>
        <p:spPr>
          <a:xfrm>
            <a:off x="3540172" y="955807"/>
            <a:ext cx="3620346" cy="3620346"/>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229"/>
        <p:cNvGrpSpPr/>
        <p:nvPr/>
      </p:nvGrpSpPr>
      <p:grpSpPr>
        <a:xfrm>
          <a:off x="0" y="0"/>
          <a:ext cx="0" cy="0"/>
          <a:chOff x="0" y="0"/>
          <a:chExt cx="0" cy="0"/>
        </a:xfrm>
      </p:grpSpPr>
      <p:sp>
        <p:nvSpPr>
          <p:cNvPr id="1230" name="Google Shape;1230;p102"/>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231" name="Google Shape;1231;p102"/>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232" name="Google Shape;1232;p102"/>
          <p:cNvSpPr txBox="1">
            <a:spLocks noGrp="1"/>
          </p:cNvSpPr>
          <p:nvPr>
            <p:ph type="body" idx="1"/>
          </p:nvPr>
        </p:nvSpPr>
        <p:spPr>
          <a:xfrm>
            <a:off x="489068" y="1294872"/>
            <a:ext cx="8215317" cy="3266708"/>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1401" b="1" dirty="0"/>
              <a:t>Youtube: </a:t>
            </a:r>
            <a:r>
              <a:rPr lang="it" sz="1401" u="sng" dirty="0">
                <a:solidFill>
                  <a:schemeClr val="hlink"/>
                </a:solidFill>
                <a:hlinkClick r:id="rId3"/>
              </a:rPr>
              <a:t>https:</a:t>
            </a:r>
            <a:r>
              <a:rPr lang="it" sz="1401" dirty="0"/>
              <a:t>//www.youtube.com/watch?v=0XTBYMfZyrM </a:t>
            </a:r>
            <a:endParaRPr dirty="0"/>
          </a:p>
          <a:p>
            <a:pPr marL="0" lvl="0" indent="0" algn="l" rtl="0">
              <a:lnSpc>
                <a:spcPct val="100000"/>
              </a:lnSpc>
              <a:spcBef>
                <a:spcPts val="0"/>
              </a:spcBef>
              <a:spcAft>
                <a:spcPts val="0"/>
              </a:spcAft>
              <a:buSzPts val="1800"/>
              <a:buNone/>
            </a:pPr>
            <a:endParaRPr sz="1401" dirty="0"/>
          </a:p>
          <a:p>
            <a:pPr marL="0" lvl="0" indent="0" algn="l" rtl="0">
              <a:lnSpc>
                <a:spcPct val="100000"/>
              </a:lnSpc>
              <a:spcBef>
                <a:spcPts val="0"/>
              </a:spcBef>
              <a:spcAft>
                <a:spcPts val="0"/>
              </a:spcAft>
              <a:buSzPts val="1800"/>
              <a:buNone/>
            </a:pPr>
            <a:endParaRPr sz="1401" dirty="0"/>
          </a:p>
          <a:p>
            <a:pPr marL="0" lvl="0" indent="0" algn="l" rtl="0">
              <a:lnSpc>
                <a:spcPct val="100000"/>
              </a:lnSpc>
              <a:spcBef>
                <a:spcPts val="0"/>
              </a:spcBef>
              <a:spcAft>
                <a:spcPts val="0"/>
              </a:spcAft>
              <a:buSzPts val="1800"/>
              <a:buNone/>
            </a:pPr>
            <a:r>
              <a:rPr lang="it" sz="1401" b="1" dirty="0"/>
              <a:t>Persone:</a:t>
            </a:r>
            <a:endParaRPr dirty="0"/>
          </a:p>
          <a:p>
            <a:pPr marL="285750" lvl="0" indent="-285750" algn="l" rtl="0">
              <a:lnSpc>
                <a:spcPct val="100000"/>
              </a:lnSpc>
              <a:spcBef>
                <a:spcPts val="0"/>
              </a:spcBef>
              <a:spcAft>
                <a:spcPts val="0"/>
              </a:spcAft>
              <a:buSzPts val="1800"/>
              <a:buFont typeface="Wingdings" pitchFamily="2" charset="2"/>
              <a:buChar char="Ø"/>
            </a:pPr>
            <a:r>
              <a:rPr lang="it" sz="1401" dirty="0"/>
              <a:t>In che modo le iniziative turistiche possono contribuire a promuovere il benessere sociale e a migliorare la qualità della vita dei residenti nelle comunità ospitanti?</a:t>
            </a:r>
            <a:endParaRPr dirty="0"/>
          </a:p>
          <a:p>
            <a:pPr marL="285746" lvl="0" indent="-171446" algn="l" rtl="0">
              <a:lnSpc>
                <a:spcPct val="100000"/>
              </a:lnSpc>
              <a:spcBef>
                <a:spcPts val="0"/>
              </a:spcBef>
              <a:spcAft>
                <a:spcPts val="0"/>
              </a:spcAft>
              <a:buSzPts val="1800"/>
              <a:buFont typeface="Noto Sans Symbols"/>
              <a:buNone/>
            </a:pPr>
            <a:endParaRPr sz="1401" dirty="0"/>
          </a:p>
          <a:p>
            <a:pPr marL="0" lvl="0" indent="0" algn="l" rtl="0">
              <a:lnSpc>
                <a:spcPct val="100000"/>
              </a:lnSpc>
              <a:spcBef>
                <a:spcPts val="0"/>
              </a:spcBef>
              <a:spcAft>
                <a:spcPts val="0"/>
              </a:spcAft>
              <a:buSzPts val="1800"/>
              <a:buNone/>
            </a:pPr>
            <a:r>
              <a:rPr lang="it" sz="1401" b="1" dirty="0"/>
              <a:t>Pianeta:</a:t>
            </a:r>
            <a:endParaRPr dirty="0"/>
          </a:p>
          <a:p>
            <a:pPr marL="285750" lvl="0" indent="-285750" algn="l" rtl="0">
              <a:lnSpc>
                <a:spcPct val="100000"/>
              </a:lnSpc>
              <a:spcBef>
                <a:spcPts val="0"/>
              </a:spcBef>
              <a:spcAft>
                <a:spcPts val="0"/>
              </a:spcAft>
              <a:buSzPts val="1800"/>
              <a:buFont typeface="Wingdings" pitchFamily="2" charset="2"/>
              <a:buChar char="Ø"/>
            </a:pPr>
            <a:r>
              <a:rPr lang="it" sz="1401" dirty="0"/>
              <a:t>Come possono le imprese turistiche promuovere la conservazione della biodiversità e proteggere le risorse naturali nelle aree in cui operano?</a:t>
            </a:r>
            <a:endParaRPr dirty="0"/>
          </a:p>
          <a:p>
            <a:pPr marL="285746" lvl="0" indent="-171446" algn="l" rtl="0">
              <a:lnSpc>
                <a:spcPct val="100000"/>
              </a:lnSpc>
              <a:spcBef>
                <a:spcPts val="0"/>
              </a:spcBef>
              <a:spcAft>
                <a:spcPts val="0"/>
              </a:spcAft>
              <a:buSzPts val="1800"/>
              <a:buFont typeface="Noto Sans Symbols"/>
              <a:buNone/>
            </a:pPr>
            <a:endParaRPr sz="1401" dirty="0"/>
          </a:p>
          <a:p>
            <a:pPr marL="0" lvl="0" indent="0" algn="l" rtl="0">
              <a:lnSpc>
                <a:spcPct val="100000"/>
              </a:lnSpc>
              <a:spcBef>
                <a:spcPts val="0"/>
              </a:spcBef>
              <a:spcAft>
                <a:spcPts val="0"/>
              </a:spcAft>
              <a:buSzPts val="1800"/>
              <a:buNone/>
            </a:pPr>
            <a:r>
              <a:rPr lang="it" sz="1401" b="1" dirty="0"/>
              <a:t>Profitto:</a:t>
            </a:r>
            <a:endParaRPr dirty="0"/>
          </a:p>
          <a:p>
            <a:pPr marL="285750" lvl="0" indent="-285750" algn="l" rtl="0">
              <a:lnSpc>
                <a:spcPct val="100000"/>
              </a:lnSpc>
              <a:spcBef>
                <a:spcPts val="0"/>
              </a:spcBef>
              <a:spcAft>
                <a:spcPts val="0"/>
              </a:spcAft>
              <a:buSzPts val="1800"/>
              <a:buFont typeface="Wingdings" pitchFamily="2" charset="2"/>
              <a:buChar char="Ø"/>
            </a:pPr>
            <a:r>
              <a:rPr lang="it" sz="1401" dirty="0"/>
              <a:t>In che modo le imprese turistiche possono contribuire allo sviluppo economico locale senza compromettere l'integrità delle risorse naturali e culturali?</a:t>
            </a:r>
            <a:endParaRPr dirty="0"/>
          </a:p>
        </p:txBody>
      </p:sp>
      <p:sp>
        <p:nvSpPr>
          <p:cNvPr id="1233" name="Google Shape;1233;p102"/>
          <p:cNvSpPr txBox="1">
            <a:spLocks noGrp="1"/>
          </p:cNvSpPr>
          <p:nvPr>
            <p:ph type="body" idx="2"/>
          </p:nvPr>
        </p:nvSpPr>
        <p:spPr>
          <a:xfrm>
            <a:off x="1315113" y="353756"/>
            <a:ext cx="7652718"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Guardate, prendetevi un momento per riflettere sulle seguenti domande e poi discutete. </a:t>
            </a:r>
            <a:endParaRPr sz="1300" dirty="0"/>
          </a:p>
        </p:txBody>
      </p:sp>
      <p:sp>
        <p:nvSpPr>
          <p:cNvPr id="1234" name="Google Shape;1234;p102"/>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235" name="Google Shape;1235;p102"/>
          <p:cNvGrpSpPr/>
          <p:nvPr/>
        </p:nvGrpSpPr>
        <p:grpSpPr>
          <a:xfrm>
            <a:off x="318020" y="253388"/>
            <a:ext cx="692809" cy="808420"/>
            <a:chOff x="2307546" y="2307551"/>
            <a:chExt cx="929291" cy="1082976"/>
          </a:xfrm>
        </p:grpSpPr>
        <p:grpSp>
          <p:nvGrpSpPr>
            <p:cNvPr id="1236" name="Google Shape;1236;p102"/>
            <p:cNvGrpSpPr/>
            <p:nvPr/>
          </p:nvGrpSpPr>
          <p:grpSpPr>
            <a:xfrm>
              <a:off x="2536980" y="2723928"/>
              <a:ext cx="470423" cy="276595"/>
              <a:chOff x="2536980" y="2723928"/>
              <a:chExt cx="470423" cy="276595"/>
            </a:xfrm>
          </p:grpSpPr>
          <p:sp>
            <p:nvSpPr>
              <p:cNvPr id="1237" name="Google Shape;1237;p102"/>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38" name="Google Shape;1238;p102"/>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239" name="Google Shape;1239;p102"/>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240" name="Google Shape;1240;p102"/>
            <p:cNvGrpSpPr/>
            <p:nvPr/>
          </p:nvGrpSpPr>
          <p:grpSpPr>
            <a:xfrm>
              <a:off x="2307546" y="2307551"/>
              <a:ext cx="929291" cy="1082976"/>
              <a:chOff x="2307546" y="2307551"/>
              <a:chExt cx="929291" cy="1082976"/>
            </a:xfrm>
          </p:grpSpPr>
          <p:sp>
            <p:nvSpPr>
              <p:cNvPr id="1241" name="Google Shape;1241;p102"/>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242" name="Google Shape;1242;p102"/>
              <p:cNvGrpSpPr/>
              <p:nvPr/>
            </p:nvGrpSpPr>
            <p:grpSpPr>
              <a:xfrm>
                <a:off x="2362016" y="2746017"/>
                <a:ext cx="820351" cy="644510"/>
                <a:chOff x="2362016" y="2746017"/>
                <a:chExt cx="820351" cy="644510"/>
              </a:xfrm>
            </p:grpSpPr>
            <p:grpSp>
              <p:nvGrpSpPr>
                <p:cNvPr id="1243" name="Google Shape;1243;p102"/>
                <p:cNvGrpSpPr/>
                <p:nvPr/>
              </p:nvGrpSpPr>
              <p:grpSpPr>
                <a:xfrm>
                  <a:off x="2810981" y="2747665"/>
                  <a:ext cx="371386" cy="642862"/>
                  <a:chOff x="2810981" y="2747665"/>
                  <a:chExt cx="371386" cy="642862"/>
                </a:xfrm>
              </p:grpSpPr>
              <p:sp>
                <p:nvSpPr>
                  <p:cNvPr id="1244" name="Google Shape;1244;p102"/>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45" name="Google Shape;1245;p102"/>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46" name="Google Shape;1246;p102"/>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247" name="Google Shape;1247;p102"/>
                <p:cNvGrpSpPr/>
                <p:nvPr/>
              </p:nvGrpSpPr>
              <p:grpSpPr>
                <a:xfrm>
                  <a:off x="2362016" y="2746017"/>
                  <a:ext cx="369735" cy="644510"/>
                  <a:chOff x="2362016" y="2746017"/>
                  <a:chExt cx="369735" cy="644510"/>
                </a:xfrm>
              </p:grpSpPr>
              <p:sp>
                <p:nvSpPr>
                  <p:cNvPr id="1248" name="Google Shape;1248;p102"/>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49" name="Google Shape;1249;p102"/>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50" name="Google Shape;1250;p102"/>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251" name="Google Shape;1251;p102"/>
          <p:cNvSpPr txBox="1"/>
          <p:nvPr/>
        </p:nvSpPr>
        <p:spPr>
          <a:xfrm>
            <a:off x="46765" y="4662268"/>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E.09</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255"/>
        <p:cNvGrpSpPr/>
        <p:nvPr/>
      </p:nvGrpSpPr>
      <p:grpSpPr>
        <a:xfrm>
          <a:off x="0" y="0"/>
          <a:ext cx="0" cy="0"/>
          <a:chOff x="0" y="0"/>
          <a:chExt cx="0" cy="0"/>
        </a:xfrm>
      </p:grpSpPr>
      <p:sp>
        <p:nvSpPr>
          <p:cNvPr id="1256" name="Google Shape;1256;p103"/>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257" name="Google Shape;1257;p103"/>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258" name="Google Shape;1258;p103"/>
          <p:cNvSpPr txBox="1">
            <a:spLocks noGrp="1"/>
          </p:cNvSpPr>
          <p:nvPr>
            <p:ph type="body" idx="1"/>
          </p:nvPr>
        </p:nvSpPr>
        <p:spPr>
          <a:xfrm>
            <a:off x="1405053" y="1416207"/>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1259" name="Google Shape;1259;p103"/>
          <p:cNvSpPr txBox="1">
            <a:spLocks noGrp="1"/>
          </p:cNvSpPr>
          <p:nvPr>
            <p:ph type="body" idx="2"/>
          </p:nvPr>
        </p:nvSpPr>
        <p:spPr>
          <a:xfrm>
            <a:off x="1332868" y="335998"/>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1260" name="Google Shape;1260;p103"/>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261" name="Google Shape;1261;p103"/>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45</a:t>
            </a:fld>
            <a:endParaRPr/>
          </a:p>
        </p:txBody>
      </p:sp>
      <p:sp>
        <p:nvSpPr>
          <p:cNvPr id="1262" name="Google Shape;1262;p103"/>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263" name="Google Shape;1263;p103"/>
          <p:cNvGrpSpPr/>
          <p:nvPr/>
        </p:nvGrpSpPr>
        <p:grpSpPr>
          <a:xfrm>
            <a:off x="383892" y="298769"/>
            <a:ext cx="794914" cy="804197"/>
            <a:chOff x="2932901" y="1728093"/>
            <a:chExt cx="1458439" cy="1475473"/>
          </a:xfrm>
        </p:grpSpPr>
        <p:sp>
          <p:nvSpPr>
            <p:cNvPr id="1264" name="Google Shape;1264;p103"/>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65" name="Google Shape;1265;p103"/>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66" name="Google Shape;1266;p103"/>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67" name="Google Shape;1267;p103"/>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68" name="Google Shape;1268;p103"/>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69" name="Google Shape;1269;p103"/>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0" name="Google Shape;1270;p103"/>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1" name="Google Shape;1271;p103"/>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2" name="Google Shape;1272;p103"/>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3" name="Google Shape;1273;p103"/>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4" name="Google Shape;1274;p103"/>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5" name="Google Shape;1275;p103"/>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6" name="Google Shape;1276;p103"/>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7" name="Google Shape;1277;p103"/>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8" name="Google Shape;1278;p103"/>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79" name="Google Shape;1279;p103"/>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0" name="Google Shape;1280;p103"/>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1" name="Google Shape;1281;p103"/>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2" name="Google Shape;1282;p103"/>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3" name="Google Shape;1283;p103"/>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4" name="Google Shape;1284;p103"/>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5" name="Google Shape;1285;p103"/>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6" name="Google Shape;1286;p103"/>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7" name="Google Shape;1287;p103"/>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8" name="Google Shape;1288;p103"/>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89" name="Google Shape;1289;p103"/>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290" name="Google Shape;1290;p103"/>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294"/>
        <p:cNvGrpSpPr/>
        <p:nvPr/>
      </p:nvGrpSpPr>
      <p:grpSpPr>
        <a:xfrm>
          <a:off x="0" y="0"/>
          <a:ext cx="0" cy="0"/>
          <a:chOff x="0" y="0"/>
          <a:chExt cx="0" cy="0"/>
        </a:xfrm>
      </p:grpSpPr>
      <p:sp>
        <p:nvSpPr>
          <p:cNvPr id="1295" name="Google Shape;1295;p104"/>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46</a:t>
            </a:fld>
            <a:endParaRPr/>
          </a:p>
        </p:txBody>
      </p:sp>
      <p:sp>
        <p:nvSpPr>
          <p:cNvPr id="1296" name="Google Shape;1296;p104"/>
          <p:cNvSpPr txBox="1"/>
          <p:nvPr/>
        </p:nvSpPr>
        <p:spPr>
          <a:xfrm>
            <a:off x="2633427" y="505335"/>
            <a:ext cx="6728560"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69ADAD"/>
                </a:solidFill>
                <a:latin typeface="Calibri"/>
                <a:ea typeface="Calibri"/>
                <a:cs typeface="Calibri"/>
                <a:sym typeface="Calibri"/>
              </a:rPr>
              <a:t>Vari tipi di turismo sostenibile</a:t>
            </a:r>
            <a:endParaRPr sz="2700" b="1" i="0" u="none" strike="noStrike" cap="none">
              <a:solidFill>
                <a:srgbClr val="69ADAD"/>
              </a:solidFill>
              <a:latin typeface="Calibri"/>
              <a:ea typeface="Calibri"/>
              <a:cs typeface="Calibri"/>
              <a:sym typeface="Calibri"/>
            </a:endParaRPr>
          </a:p>
        </p:txBody>
      </p:sp>
      <p:sp>
        <p:nvSpPr>
          <p:cNvPr id="1297" name="Google Shape;1297;p104"/>
          <p:cNvSpPr txBox="1"/>
          <p:nvPr/>
        </p:nvSpPr>
        <p:spPr>
          <a:xfrm>
            <a:off x="2633427" y="1339796"/>
            <a:ext cx="6114473" cy="3058750"/>
          </a:xfrm>
          <a:prstGeom prst="rect">
            <a:avLst/>
          </a:prstGeom>
          <a:noFill/>
          <a:ln>
            <a:noFill/>
          </a:ln>
        </p:spPr>
        <p:txBody>
          <a:bodyPr spcFirstLastPara="1" wrap="square" lIns="0" tIns="10100" rIns="0" bIns="0" anchor="t" anchorCtr="0">
            <a:spAutoFit/>
          </a:bodyPr>
          <a:lstStyle/>
          <a:p>
            <a:pPr marL="298444" marR="0" lvl="0" indent="-285742" algn="l" rtl="0">
              <a:lnSpc>
                <a:spcPct val="100000"/>
              </a:lnSpc>
              <a:spcBef>
                <a:spcPts val="0"/>
              </a:spcBef>
              <a:spcAft>
                <a:spcPts val="0"/>
              </a:spcAft>
              <a:buClr>
                <a:srgbClr val="000000"/>
              </a:buClr>
              <a:buSzPts val="1401"/>
              <a:buFont typeface="Noto Sans Symbols"/>
              <a:buChar char="❖"/>
            </a:pPr>
            <a:r>
              <a:rPr lang="it" sz="1401" b="1" i="0" u="none" strike="noStrike" cap="none">
                <a:solidFill>
                  <a:srgbClr val="6D6E71"/>
                </a:solidFill>
                <a:latin typeface="Calibri"/>
                <a:ea typeface="Calibri"/>
                <a:cs typeface="Calibri"/>
                <a:sym typeface="Calibri"/>
              </a:rPr>
              <a:t>Turismo responsabile: </a:t>
            </a:r>
            <a:r>
              <a:rPr lang="it" sz="1401" b="0" i="0" u="none" strike="noStrike" cap="none">
                <a:solidFill>
                  <a:srgbClr val="6D6E71"/>
                </a:solidFill>
                <a:latin typeface="Calibri"/>
                <a:ea typeface="Calibri"/>
                <a:cs typeface="Calibri"/>
                <a:sym typeface="Calibri"/>
              </a:rPr>
              <a:t>Se il turismo sostenibile è un concetto, il turismo responsabile può essere considerato la pratica che ne consegue. Si tratta di un approccio responsabile del viaggiatore al suo modo di vivere il viaggio.</a:t>
            </a:r>
            <a:endParaRPr/>
          </a:p>
          <a:p>
            <a:pPr marL="298444" marR="0" lvl="0" indent="-285742" algn="l" rtl="0">
              <a:lnSpc>
                <a:spcPct val="100000"/>
              </a:lnSpc>
              <a:spcBef>
                <a:spcPts val="600"/>
              </a:spcBef>
              <a:spcAft>
                <a:spcPts val="0"/>
              </a:spcAft>
              <a:buClr>
                <a:srgbClr val="000000"/>
              </a:buClr>
              <a:buSzPts val="1401"/>
              <a:buFont typeface="Noto Sans Symbols"/>
              <a:buChar char="❖"/>
            </a:pPr>
            <a:r>
              <a:rPr lang="it" sz="1401" b="1" i="0" u="none" strike="noStrike" cap="none">
                <a:solidFill>
                  <a:srgbClr val="6D6E71"/>
                </a:solidFill>
                <a:latin typeface="Calibri"/>
                <a:ea typeface="Calibri"/>
                <a:cs typeface="Calibri"/>
                <a:sym typeface="Calibri"/>
              </a:rPr>
              <a:t>Ecoturismo (o turismo verde): </a:t>
            </a:r>
            <a:r>
              <a:rPr lang="it" sz="1401" b="0" i="0" u="none" strike="noStrike" cap="none">
                <a:solidFill>
                  <a:srgbClr val="6D6E71"/>
                </a:solidFill>
                <a:latin typeface="Calibri"/>
                <a:ea typeface="Calibri"/>
                <a:cs typeface="Calibri"/>
                <a:sym typeface="Calibri"/>
              </a:rPr>
              <a:t>Un tipo di turismo incentrato sull'esplorazione e la conservazione della natura.</a:t>
            </a:r>
            <a:endParaRPr/>
          </a:p>
          <a:p>
            <a:pPr marL="298444" marR="0" lvl="0" indent="-285742" algn="l" rtl="0">
              <a:lnSpc>
                <a:spcPct val="100000"/>
              </a:lnSpc>
              <a:spcBef>
                <a:spcPts val="600"/>
              </a:spcBef>
              <a:spcAft>
                <a:spcPts val="0"/>
              </a:spcAft>
              <a:buClr>
                <a:srgbClr val="000000"/>
              </a:buClr>
              <a:buSzPts val="1401"/>
              <a:buFont typeface="Noto Sans Symbols"/>
              <a:buChar char="❖"/>
            </a:pPr>
            <a:r>
              <a:rPr lang="it" sz="1401" b="1" i="0" u="none" strike="noStrike" cap="none">
                <a:solidFill>
                  <a:srgbClr val="6D6E71"/>
                </a:solidFill>
                <a:latin typeface="Calibri"/>
                <a:ea typeface="Calibri"/>
                <a:cs typeface="Calibri"/>
                <a:sym typeface="Calibri"/>
              </a:rPr>
              <a:t>Turismo comunitario: </a:t>
            </a:r>
            <a:r>
              <a:rPr lang="it" sz="1401" b="0" i="0" u="none" strike="noStrike" cap="none">
                <a:solidFill>
                  <a:srgbClr val="6D6E71"/>
                </a:solidFill>
                <a:latin typeface="Calibri"/>
                <a:ea typeface="Calibri"/>
                <a:cs typeface="Calibri"/>
                <a:sym typeface="Calibri"/>
              </a:rPr>
              <a:t>Il progetto turistico è gestito dalle persone che vivono nell'area. In questo modo, i benefici delle attività turistiche tornano direttamente a loro.</a:t>
            </a:r>
            <a:endParaRPr/>
          </a:p>
          <a:p>
            <a:pPr marL="298444" marR="0" lvl="0" indent="-285742" algn="l" rtl="0">
              <a:lnSpc>
                <a:spcPct val="100000"/>
              </a:lnSpc>
              <a:spcBef>
                <a:spcPts val="600"/>
              </a:spcBef>
              <a:spcAft>
                <a:spcPts val="0"/>
              </a:spcAft>
              <a:buClr>
                <a:srgbClr val="000000"/>
              </a:buClr>
              <a:buSzPts val="1401"/>
              <a:buFont typeface="Noto Sans Symbols"/>
              <a:buChar char="❖"/>
            </a:pPr>
            <a:r>
              <a:rPr lang="it" sz="1401" b="1" i="0" u="none" strike="noStrike" cap="none">
                <a:solidFill>
                  <a:srgbClr val="6D6E71"/>
                </a:solidFill>
                <a:latin typeface="Calibri"/>
                <a:ea typeface="Calibri"/>
                <a:cs typeface="Calibri"/>
                <a:sym typeface="Calibri"/>
              </a:rPr>
              <a:t>Turismo solidale (o turismo equo): </a:t>
            </a:r>
            <a:r>
              <a:rPr lang="it" sz="1401" b="0" i="0" u="none" strike="noStrike" cap="none">
                <a:solidFill>
                  <a:srgbClr val="6D6E71"/>
                </a:solidFill>
                <a:latin typeface="Calibri"/>
                <a:ea typeface="Calibri"/>
                <a:cs typeface="Calibri"/>
                <a:sym typeface="Calibri"/>
              </a:rPr>
              <a:t>Il suo scopo principale è quello di sostenere le comunità locali attraverso la partecipazione finanziaria dei viaggiatori.</a:t>
            </a:r>
            <a:endParaRPr/>
          </a:p>
          <a:p>
            <a:pPr marL="298444" marR="0" lvl="0" indent="-285742" algn="l" rtl="0">
              <a:lnSpc>
                <a:spcPct val="100000"/>
              </a:lnSpc>
              <a:spcBef>
                <a:spcPts val="1200"/>
              </a:spcBef>
              <a:spcAft>
                <a:spcPts val="600"/>
              </a:spcAft>
              <a:buClr>
                <a:srgbClr val="000000"/>
              </a:buClr>
              <a:buSzPts val="1401"/>
              <a:buFont typeface="Noto Sans Symbols"/>
              <a:buChar char="❖"/>
            </a:pPr>
            <a:r>
              <a:rPr lang="it" sz="1401" b="1" i="0" u="none" strike="noStrike" cap="none">
                <a:solidFill>
                  <a:srgbClr val="6D6E71"/>
                </a:solidFill>
                <a:latin typeface="Calibri"/>
                <a:ea typeface="Calibri"/>
                <a:cs typeface="Calibri"/>
                <a:sym typeface="Calibri"/>
              </a:rPr>
              <a:t>Turismo lento: </a:t>
            </a:r>
            <a:r>
              <a:rPr lang="it" sz="1401" b="0" i="0" u="none" strike="noStrike" cap="none">
                <a:solidFill>
                  <a:srgbClr val="6D6E71"/>
                </a:solidFill>
                <a:latin typeface="Calibri"/>
                <a:ea typeface="Calibri"/>
                <a:cs typeface="Calibri"/>
                <a:sym typeface="Calibri"/>
              </a:rPr>
              <a:t>Si tratta di prendersi il tempo necessario per esplorare le destinazioni al proprio ritmo, immergersi nei paesaggi circostanti e staccare completamente la spina.</a:t>
            </a:r>
            <a:endParaRPr/>
          </a:p>
        </p:txBody>
      </p:sp>
      <p:sp>
        <p:nvSpPr>
          <p:cNvPr id="1298" name="Google Shape;1298;p104"/>
          <p:cNvSpPr txBox="1">
            <a:spLocks noGrp="1"/>
          </p:cNvSpPr>
          <p:nvPr>
            <p:ph type="body" idx="1"/>
          </p:nvPr>
        </p:nvSpPr>
        <p:spPr>
          <a:xfrm>
            <a:off x="396102" y="1407524"/>
            <a:ext cx="1149204" cy="786916"/>
          </a:xfrm>
          <a:prstGeom prst="rect">
            <a:avLst/>
          </a:prstGeom>
          <a:noFill/>
          <a:ln>
            <a:noFill/>
          </a:ln>
        </p:spPr>
        <p:txBody>
          <a:bodyPr spcFirstLastPara="1" wrap="square" lIns="91425" tIns="91425" rIns="91425" bIns="91425" anchor="t" anchorCtr="0">
            <a:noAutofit/>
          </a:bodyPr>
          <a:lstStyle/>
          <a:p>
            <a:pPr marL="457206" lvl="0" indent="-228604" algn="l" rtl="0">
              <a:lnSpc>
                <a:spcPct val="90000"/>
              </a:lnSpc>
              <a:spcBef>
                <a:spcPts val="0"/>
              </a:spcBef>
              <a:spcAft>
                <a:spcPts val="0"/>
              </a:spcAft>
              <a:buSzPts val="1800"/>
              <a:buNone/>
            </a:pPr>
            <a:endParaRPr/>
          </a:p>
        </p:txBody>
      </p:sp>
      <p:sp>
        <p:nvSpPr>
          <p:cNvPr id="1299" name="Google Shape;1299;p104"/>
          <p:cNvSpPr txBox="1">
            <a:spLocks noGrp="1"/>
          </p:cNvSpPr>
          <p:nvPr>
            <p:ph type="body" idx="2"/>
          </p:nvPr>
        </p:nvSpPr>
        <p:spPr>
          <a:xfrm>
            <a:off x="408700" y="706335"/>
            <a:ext cx="897977" cy="289173"/>
          </a:xfrm>
          <a:prstGeom prst="rect">
            <a:avLst/>
          </a:prstGeom>
          <a:noFill/>
          <a:ln>
            <a:noFill/>
          </a:ln>
        </p:spPr>
        <p:txBody>
          <a:bodyPr spcFirstLastPara="1" wrap="square" lIns="91425" tIns="91425" rIns="91425" bIns="91425" anchor="t" anchorCtr="0">
            <a:noAutofit/>
          </a:bodyPr>
          <a:lstStyle/>
          <a:p>
            <a:pPr marL="457206" lvl="0" indent="-228604" algn="l" rtl="0">
              <a:lnSpc>
                <a:spcPct val="100000"/>
              </a:lnSpc>
              <a:spcBef>
                <a:spcPts val="0"/>
              </a:spcBef>
              <a:spcAft>
                <a:spcPts val="0"/>
              </a:spcAft>
              <a:buSzPts val="1800"/>
              <a:buNone/>
            </a:pPr>
            <a:endParaRPr/>
          </a:p>
        </p:txBody>
      </p:sp>
      <p:sp>
        <p:nvSpPr>
          <p:cNvPr id="1300" name="Google Shape;1300;p104"/>
          <p:cNvSpPr/>
          <p:nvPr/>
        </p:nvSpPr>
        <p:spPr>
          <a:xfrm>
            <a:off x="1"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78A23D"/>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8AC039"/>
              </a:solidFill>
              <a:latin typeface="Arial"/>
              <a:ea typeface="Arial"/>
              <a:cs typeface="Arial"/>
              <a:sym typeface="Arial"/>
            </a:endParaRPr>
          </a:p>
        </p:txBody>
      </p:sp>
      <p:sp>
        <p:nvSpPr>
          <p:cNvPr id="1301" name="Google Shape;1301;p104"/>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Sostenibile</a:t>
            </a:r>
            <a:endParaRPr/>
          </a:p>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Turismo</a:t>
            </a:r>
            <a:endParaRPr/>
          </a:p>
        </p:txBody>
      </p:sp>
      <p:sp>
        <p:nvSpPr>
          <p:cNvPr id="1302" name="Google Shape;1302;p104"/>
          <p:cNvSpPr txBox="1"/>
          <p:nvPr/>
        </p:nvSpPr>
        <p:spPr>
          <a:xfrm>
            <a:off x="408701" y="703846"/>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1C</a:t>
            </a:r>
            <a:endParaRPr sz="2700" b="1" i="0" u="none" strike="noStrike" cap="none">
              <a:solidFill>
                <a:schemeClr val="lt1"/>
              </a:solidFill>
              <a:latin typeface="Calibri"/>
              <a:ea typeface="Calibri"/>
              <a:cs typeface="Calibri"/>
              <a:sym typeface="Calibri"/>
            </a:endParaRPr>
          </a:p>
        </p:txBody>
      </p:sp>
      <p:cxnSp>
        <p:nvCxnSpPr>
          <p:cNvPr id="1303" name="Google Shape;1303;p104"/>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307"/>
        <p:cNvGrpSpPr/>
        <p:nvPr/>
      </p:nvGrpSpPr>
      <p:grpSpPr>
        <a:xfrm>
          <a:off x="0" y="0"/>
          <a:ext cx="0" cy="0"/>
          <a:chOff x="0" y="0"/>
          <a:chExt cx="0" cy="0"/>
        </a:xfrm>
      </p:grpSpPr>
      <p:sp>
        <p:nvSpPr>
          <p:cNvPr id="1308" name="Google Shape;1308;p105"/>
          <p:cNvSpPr/>
          <p:nvPr/>
        </p:nvSpPr>
        <p:spPr>
          <a:xfrm>
            <a:off x="1" y="705752"/>
            <a:ext cx="4954137" cy="4437751"/>
          </a:xfrm>
          <a:custGeom>
            <a:avLst/>
            <a:gdLst/>
            <a:ahLst/>
            <a:cxnLst/>
            <a:rect l="l" t="t" r="r" b="b"/>
            <a:pathLst>
              <a:path w="4954137" h="4437751" extrusionOk="0">
                <a:moveTo>
                  <a:pt x="1817038" y="0"/>
                </a:moveTo>
                <a:cubicBezTo>
                  <a:pt x="3549610" y="0"/>
                  <a:pt x="4954137" y="1404527"/>
                  <a:pt x="4954137" y="3137099"/>
                </a:cubicBezTo>
                <a:cubicBezTo>
                  <a:pt x="4954137" y="3570242"/>
                  <a:pt x="4866354" y="3982883"/>
                  <a:pt x="4707609" y="4358200"/>
                </a:cubicBezTo>
                <a:lnTo>
                  <a:pt x="4669287" y="4437751"/>
                </a:lnTo>
                <a:lnTo>
                  <a:pt x="0" y="4437751"/>
                </a:lnTo>
                <a:lnTo>
                  <a:pt x="0" y="582920"/>
                </a:lnTo>
                <a:lnTo>
                  <a:pt x="63056" y="535768"/>
                </a:lnTo>
                <a:cubicBezTo>
                  <a:pt x="563741" y="197512"/>
                  <a:pt x="1167324" y="0"/>
                  <a:pt x="1817038" y="0"/>
                </a:cubicBezTo>
                <a:close/>
              </a:path>
            </a:pathLst>
          </a:custGeom>
          <a:solidFill>
            <a:srgbClr val="588F9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309" name="Google Shape;1309;p105"/>
          <p:cNvSpPr txBox="1"/>
          <p:nvPr/>
        </p:nvSpPr>
        <p:spPr>
          <a:xfrm>
            <a:off x="1268152" y="1784143"/>
            <a:ext cx="2905196" cy="2299817"/>
          </a:xfrm>
          <a:prstGeom prst="rect">
            <a:avLst/>
          </a:prstGeom>
          <a:noFill/>
          <a:ln>
            <a:noFill/>
          </a:ln>
        </p:spPr>
        <p:txBody>
          <a:bodyPr spcFirstLastPara="1" wrap="square" lIns="91425" tIns="45700" rIns="91425" bIns="45700" anchor="t" anchorCtr="0">
            <a:normAutofit/>
          </a:bodyPr>
          <a:lstStyle/>
          <a:p>
            <a:pPr marL="0" marR="0" lvl="0" indent="0" algn="l" rtl="0">
              <a:lnSpc>
                <a:spcPct val="80444"/>
              </a:lnSpc>
              <a:spcBef>
                <a:spcPts val="0"/>
              </a:spcBef>
              <a:spcAft>
                <a:spcPts val="0"/>
              </a:spcAft>
              <a:buNone/>
            </a:pPr>
            <a:r>
              <a:rPr lang="it" sz="4500" b="0" i="0" u="none" strike="noStrike" cap="none">
                <a:solidFill>
                  <a:schemeClr val="lt1"/>
                </a:solidFill>
                <a:latin typeface="Calibri"/>
                <a:ea typeface="Calibri"/>
                <a:cs typeface="Calibri"/>
                <a:sym typeface="Calibri"/>
              </a:rPr>
              <a:t>Ecoturismo</a:t>
            </a:r>
            <a:endParaRPr sz="1401" b="0" i="0" u="none" strike="noStrike" cap="none">
              <a:solidFill>
                <a:srgbClr val="000000"/>
              </a:solidFill>
              <a:latin typeface="Arial"/>
              <a:ea typeface="Arial"/>
              <a:cs typeface="Arial"/>
              <a:sym typeface="Arial"/>
            </a:endParaRPr>
          </a:p>
        </p:txBody>
      </p:sp>
      <p:sp>
        <p:nvSpPr>
          <p:cNvPr id="1310" name="Google Shape;1310;p105"/>
          <p:cNvSpPr txBox="1"/>
          <p:nvPr/>
        </p:nvSpPr>
        <p:spPr>
          <a:xfrm>
            <a:off x="263558" y="1787252"/>
            <a:ext cx="1121164"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5001" b="1" i="0" u="none" strike="noStrike" cap="none">
                <a:solidFill>
                  <a:schemeClr val="lt1"/>
                </a:solidFill>
                <a:latin typeface="Calibri"/>
                <a:ea typeface="Calibri"/>
                <a:cs typeface="Calibri"/>
                <a:sym typeface="Calibri"/>
              </a:rPr>
              <a:t>1D</a:t>
            </a:r>
            <a:endParaRPr sz="1401" b="0" i="0" u="none" strike="noStrike" cap="none">
              <a:solidFill>
                <a:srgbClr val="000000"/>
              </a:solidFill>
              <a:latin typeface="Arial"/>
              <a:ea typeface="Arial"/>
              <a:cs typeface="Arial"/>
              <a:sym typeface="Arial"/>
            </a:endParaRPr>
          </a:p>
        </p:txBody>
      </p:sp>
      <p:cxnSp>
        <p:nvCxnSpPr>
          <p:cNvPr id="1311" name="Google Shape;1311;p105"/>
          <p:cNvCxnSpPr/>
          <p:nvPr/>
        </p:nvCxnSpPr>
        <p:spPr>
          <a:xfrm>
            <a:off x="1150155" y="1616883"/>
            <a:ext cx="0" cy="1254283"/>
          </a:xfrm>
          <a:prstGeom prst="straightConnector1">
            <a:avLst/>
          </a:prstGeom>
          <a:noFill/>
          <a:ln w="28575" cap="flat" cmpd="sng">
            <a:solidFill>
              <a:schemeClr val="lt1"/>
            </a:solidFill>
            <a:prstDash val="solid"/>
            <a:round/>
            <a:headEnd type="none" w="sm" len="sm"/>
            <a:tailEnd type="none" w="sm" len="sm"/>
          </a:ln>
        </p:spPr>
      </p:cxnSp>
      <p:sp>
        <p:nvSpPr>
          <p:cNvPr id="1312" name="Google Shape;1312;p105"/>
          <p:cNvSpPr/>
          <p:nvPr/>
        </p:nvSpPr>
        <p:spPr>
          <a:xfrm>
            <a:off x="5029200" y="-596900"/>
            <a:ext cx="4649958" cy="4785585"/>
          </a:xfrm>
          <a:prstGeom prst="ellipse">
            <a:avLst/>
          </a:prstGeom>
          <a:noFill/>
          <a:ln w="133350" cap="flat" cmpd="sng">
            <a:solidFill>
              <a:srgbClr val="8ABF3B"/>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1" b="0" i="0" u="none" strike="noStrike" cap="none">
              <a:solidFill>
                <a:schemeClr val="lt1"/>
              </a:solidFill>
              <a:latin typeface="Arial"/>
              <a:ea typeface="Arial"/>
              <a:cs typeface="Arial"/>
              <a:sym typeface="Arial"/>
            </a:endParaRPr>
          </a:p>
        </p:txBody>
      </p:sp>
      <p:sp>
        <p:nvSpPr>
          <p:cNvPr id="1313" name="Google Shape;1313;p105"/>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47</a:t>
            </a:fld>
            <a:endParaRPr sz="1600" b="0" i="0" u="none" strike="noStrike" cap="none">
              <a:solidFill>
                <a:srgbClr val="8AC03B"/>
              </a:solidFill>
              <a:latin typeface="Calibri"/>
              <a:ea typeface="Calibri"/>
              <a:cs typeface="Calibri"/>
              <a:sym typeface="Calibri"/>
            </a:endParaRPr>
          </a:p>
        </p:txBody>
      </p:sp>
      <p:grpSp>
        <p:nvGrpSpPr>
          <p:cNvPr id="1314" name="Google Shape;1314;p105"/>
          <p:cNvGrpSpPr/>
          <p:nvPr/>
        </p:nvGrpSpPr>
        <p:grpSpPr>
          <a:xfrm>
            <a:off x="431487" y="3152523"/>
            <a:ext cx="1771886" cy="1650832"/>
            <a:chOff x="16392163" y="830616"/>
            <a:chExt cx="989004" cy="921436"/>
          </a:xfrm>
        </p:grpSpPr>
        <p:grpSp>
          <p:nvGrpSpPr>
            <p:cNvPr id="1315" name="Google Shape;1315;p105"/>
            <p:cNvGrpSpPr/>
            <p:nvPr/>
          </p:nvGrpSpPr>
          <p:grpSpPr>
            <a:xfrm>
              <a:off x="16489549" y="926221"/>
              <a:ext cx="729567" cy="728577"/>
              <a:chOff x="16489549" y="926221"/>
              <a:chExt cx="729567" cy="728577"/>
            </a:xfrm>
          </p:grpSpPr>
          <p:sp>
            <p:nvSpPr>
              <p:cNvPr id="1316" name="Google Shape;1316;p105"/>
              <p:cNvSpPr/>
              <p:nvPr/>
            </p:nvSpPr>
            <p:spPr>
              <a:xfrm>
                <a:off x="16489549" y="926221"/>
                <a:ext cx="729566" cy="728577"/>
              </a:xfrm>
              <a:custGeom>
                <a:avLst/>
                <a:gdLst/>
                <a:ahLst/>
                <a:cxnLst/>
                <a:rect l="l" t="t" r="r" b="b"/>
                <a:pathLst>
                  <a:path w="729566" h="728577" extrusionOk="0">
                    <a:moveTo>
                      <a:pt x="729567" y="364289"/>
                    </a:moveTo>
                    <a:cubicBezTo>
                      <a:pt x="729567" y="565390"/>
                      <a:pt x="566159" y="728578"/>
                      <a:pt x="364783" y="728578"/>
                    </a:cubicBezTo>
                    <a:cubicBezTo>
                      <a:pt x="163410" y="728578"/>
                      <a:pt x="0" y="565390"/>
                      <a:pt x="0" y="364289"/>
                    </a:cubicBezTo>
                    <a:cubicBezTo>
                      <a:pt x="0" y="163188"/>
                      <a:pt x="163410" y="0"/>
                      <a:pt x="364783" y="0"/>
                    </a:cubicBezTo>
                    <a:cubicBezTo>
                      <a:pt x="566159" y="0"/>
                      <a:pt x="729567" y="163188"/>
                      <a:pt x="729567" y="36428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17" name="Google Shape;1317;p105"/>
              <p:cNvSpPr/>
              <p:nvPr/>
            </p:nvSpPr>
            <p:spPr>
              <a:xfrm>
                <a:off x="16674417" y="926221"/>
                <a:ext cx="363132" cy="728577"/>
              </a:xfrm>
              <a:custGeom>
                <a:avLst/>
                <a:gdLst/>
                <a:ahLst/>
                <a:cxnLst/>
                <a:rect l="l" t="t" r="r" b="b"/>
                <a:pathLst>
                  <a:path w="363132" h="728577" extrusionOk="0">
                    <a:moveTo>
                      <a:pt x="363132" y="364289"/>
                    </a:moveTo>
                    <a:cubicBezTo>
                      <a:pt x="363132" y="565390"/>
                      <a:pt x="282254" y="728578"/>
                      <a:pt x="181567" y="728578"/>
                    </a:cubicBezTo>
                    <a:cubicBezTo>
                      <a:pt x="80879" y="728578"/>
                      <a:pt x="0" y="565390"/>
                      <a:pt x="0" y="364289"/>
                    </a:cubicBezTo>
                    <a:cubicBezTo>
                      <a:pt x="0" y="163188"/>
                      <a:pt x="80879" y="0"/>
                      <a:pt x="181567" y="0"/>
                    </a:cubicBezTo>
                    <a:cubicBezTo>
                      <a:pt x="282254" y="0"/>
                      <a:pt x="363132" y="163188"/>
                      <a:pt x="363132" y="364289"/>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18" name="Google Shape;1318;p105"/>
              <p:cNvSpPr/>
              <p:nvPr/>
            </p:nvSpPr>
            <p:spPr>
              <a:xfrm>
                <a:off x="16581983" y="1048200"/>
                <a:ext cx="544699" cy="60989"/>
              </a:xfrm>
              <a:custGeom>
                <a:avLst/>
                <a:gdLst/>
                <a:ahLst/>
                <a:cxnLst/>
                <a:rect l="l" t="t" r="r" b="b"/>
                <a:pathLst>
                  <a:path w="544699" h="60989" extrusionOk="0">
                    <a:moveTo>
                      <a:pt x="544700" y="0"/>
                    </a:moveTo>
                    <a:cubicBezTo>
                      <a:pt x="478676" y="37912"/>
                      <a:pt x="381290" y="60989"/>
                      <a:pt x="272350" y="60989"/>
                    </a:cubicBezTo>
                    <a:cubicBezTo>
                      <a:pt x="163410" y="60989"/>
                      <a:pt x="67675" y="37912"/>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19" name="Google Shape;1319;p105"/>
              <p:cNvSpPr/>
              <p:nvPr/>
            </p:nvSpPr>
            <p:spPr>
              <a:xfrm>
                <a:off x="16583634" y="1473478"/>
                <a:ext cx="544698" cy="60989"/>
              </a:xfrm>
              <a:custGeom>
                <a:avLst/>
                <a:gdLst/>
                <a:ahLst/>
                <a:cxnLst/>
                <a:rect l="l" t="t" r="r" b="b"/>
                <a:pathLst>
                  <a:path w="544698" h="60989" extrusionOk="0">
                    <a:moveTo>
                      <a:pt x="0" y="60989"/>
                    </a:moveTo>
                    <a:cubicBezTo>
                      <a:pt x="66024" y="23077"/>
                      <a:pt x="163409" y="0"/>
                      <a:pt x="272350" y="0"/>
                    </a:cubicBezTo>
                    <a:cubicBezTo>
                      <a:pt x="381291" y="0"/>
                      <a:pt x="477024" y="23077"/>
                      <a:pt x="544699" y="60989"/>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20" name="Google Shape;1320;p105"/>
              <p:cNvSpPr/>
              <p:nvPr/>
            </p:nvSpPr>
            <p:spPr>
              <a:xfrm>
                <a:off x="16489549" y="1290509"/>
                <a:ext cx="729567" cy="16483"/>
              </a:xfrm>
              <a:custGeom>
                <a:avLst/>
                <a:gdLst/>
                <a:ahLst/>
                <a:cxnLst/>
                <a:rect l="l" t="t" r="r" b="b"/>
                <a:pathLst>
                  <a:path w="729567" h="16483" extrusionOk="0">
                    <a:moveTo>
                      <a:pt x="0" y="0"/>
                    </a:moveTo>
                    <a:lnTo>
                      <a:pt x="729567"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21" name="Google Shape;1321;p105"/>
              <p:cNvSpPr/>
              <p:nvPr/>
            </p:nvSpPr>
            <p:spPr>
              <a:xfrm>
                <a:off x="16854333" y="926221"/>
                <a:ext cx="16506" cy="728577"/>
              </a:xfrm>
              <a:custGeom>
                <a:avLst/>
                <a:gdLst/>
                <a:ahLst/>
                <a:cxnLst/>
                <a:rect l="l" t="t" r="r" b="b"/>
                <a:pathLst>
                  <a:path w="16506" h="728577" extrusionOk="0">
                    <a:moveTo>
                      <a:pt x="0" y="0"/>
                    </a:moveTo>
                    <a:lnTo>
                      <a:pt x="0" y="728578"/>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322" name="Google Shape;1322;p105"/>
            <p:cNvSpPr/>
            <p:nvPr/>
          </p:nvSpPr>
          <p:spPr>
            <a:xfrm>
              <a:off x="16501104" y="830616"/>
              <a:ext cx="353228" cy="163188"/>
            </a:xfrm>
            <a:custGeom>
              <a:avLst/>
              <a:gdLst/>
              <a:ahLst/>
              <a:cxnLst/>
              <a:rect l="l" t="t" r="r" b="b"/>
              <a:pathLst>
                <a:path w="353228" h="163188" extrusionOk="0">
                  <a:moveTo>
                    <a:pt x="0" y="163188"/>
                  </a:moveTo>
                  <a:cubicBezTo>
                    <a:pt x="84180" y="62638"/>
                    <a:pt x="211277" y="0"/>
                    <a:pt x="353229" y="0"/>
                  </a:cubicBezTo>
                </a:path>
              </a:pathLst>
            </a:custGeom>
            <a:noFill/>
            <a:ln w="16500" cap="rnd" cmpd="sng">
              <a:solidFill>
                <a:schemeClr val="lt1"/>
              </a:solidFill>
              <a:prstDash val="dashDot"/>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23" name="Google Shape;1323;p105"/>
            <p:cNvSpPr/>
            <p:nvPr/>
          </p:nvSpPr>
          <p:spPr>
            <a:xfrm>
              <a:off x="16392163" y="993804"/>
              <a:ext cx="924339" cy="758248"/>
            </a:xfrm>
            <a:custGeom>
              <a:avLst/>
              <a:gdLst/>
              <a:ahLst/>
              <a:cxnLst/>
              <a:rect l="l" t="t" r="r" b="b"/>
              <a:pathLst>
                <a:path w="924339" h="758248" extrusionOk="0">
                  <a:moveTo>
                    <a:pt x="924339" y="296706"/>
                  </a:moveTo>
                  <a:cubicBezTo>
                    <a:pt x="924339" y="550554"/>
                    <a:pt x="718013" y="758248"/>
                    <a:pt x="462170" y="758248"/>
                  </a:cubicBezTo>
                  <a:cubicBezTo>
                    <a:pt x="206326" y="758248"/>
                    <a:pt x="0" y="552203"/>
                    <a:pt x="0" y="296706"/>
                  </a:cubicBezTo>
                  <a:cubicBezTo>
                    <a:pt x="0" y="41209"/>
                    <a:pt x="41265" y="80770"/>
                    <a:pt x="108941"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24" name="Google Shape;1324;p105"/>
            <p:cNvSpPr/>
            <p:nvPr/>
          </p:nvSpPr>
          <p:spPr>
            <a:xfrm>
              <a:off x="16930260" y="836730"/>
              <a:ext cx="450907" cy="455428"/>
            </a:xfrm>
            <a:custGeom>
              <a:avLst/>
              <a:gdLst/>
              <a:ahLst/>
              <a:cxnLst/>
              <a:rect l="l" t="t" r="r" b="b"/>
              <a:pathLst>
                <a:path w="450907" h="455428" extrusionOk="0">
                  <a:moveTo>
                    <a:pt x="0" y="479"/>
                  </a:moveTo>
                  <a:cubicBezTo>
                    <a:pt x="0" y="479"/>
                    <a:pt x="115542" y="23556"/>
                    <a:pt x="163410" y="193338"/>
                  </a:cubicBezTo>
                  <a:cubicBezTo>
                    <a:pt x="216231" y="384548"/>
                    <a:pt x="288856" y="401032"/>
                    <a:pt x="386242" y="455428"/>
                  </a:cubicBezTo>
                  <a:cubicBezTo>
                    <a:pt x="386242" y="455428"/>
                    <a:pt x="524893" y="305427"/>
                    <a:pt x="396145" y="147183"/>
                  </a:cubicBezTo>
                  <a:cubicBezTo>
                    <a:pt x="318568" y="51578"/>
                    <a:pt x="146904" y="-12708"/>
                    <a:pt x="0" y="212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25" name="Google Shape;1325;p105"/>
            <p:cNvSpPr/>
            <p:nvPr/>
          </p:nvSpPr>
          <p:spPr>
            <a:xfrm>
              <a:off x="16930260" y="835560"/>
              <a:ext cx="386242" cy="454949"/>
            </a:xfrm>
            <a:custGeom>
              <a:avLst/>
              <a:gdLst/>
              <a:ahLst/>
              <a:cxnLst/>
              <a:rect l="l" t="t" r="r" b="b"/>
              <a:pathLst>
                <a:path w="386242" h="454949" extrusionOk="0">
                  <a:moveTo>
                    <a:pt x="0" y="0"/>
                  </a:moveTo>
                  <a:cubicBezTo>
                    <a:pt x="219531" y="36264"/>
                    <a:pt x="386242" y="225826"/>
                    <a:pt x="386242" y="454949"/>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pic>
        <p:nvPicPr>
          <p:cNvPr id="1326" name="Google Shape;1326;p105" descr="A person sitting at a table with a computer and a drink&#10;&#10;Description automatically generated"/>
          <p:cNvPicPr preferRelativeResize="0"/>
          <p:nvPr/>
        </p:nvPicPr>
        <p:blipFill rotWithShape="1">
          <a:blip r:embed="rId3">
            <a:alphaModFix/>
          </a:blip>
          <a:srcRect/>
          <a:stretch/>
        </p:blipFill>
        <p:spPr>
          <a:xfrm>
            <a:off x="5270501" y="-309219"/>
            <a:ext cx="4084815" cy="4260629"/>
          </a:xfrm>
          <a:prstGeom prst="flowChartConnector">
            <a:avLst/>
          </a:prstGeom>
          <a:noFill/>
          <a:ln>
            <a:noFill/>
          </a:ln>
        </p:spPr>
      </p:pic>
      <p:pic>
        <p:nvPicPr>
          <p:cNvPr id="1327" name="Google Shape;1327;p105"/>
          <p:cNvPicPr preferRelativeResize="0"/>
          <p:nvPr/>
        </p:nvPicPr>
        <p:blipFill rotWithShape="1">
          <a:blip r:embed="rId4">
            <a:alphaModFix amt="70000"/>
          </a:blip>
          <a:srcRect/>
          <a:stretch/>
        </p:blipFill>
        <p:spPr>
          <a:xfrm rot="-3551750">
            <a:off x="6817624" y="806868"/>
            <a:ext cx="2852618" cy="2852618"/>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331"/>
        <p:cNvGrpSpPr/>
        <p:nvPr/>
      </p:nvGrpSpPr>
      <p:grpSpPr>
        <a:xfrm>
          <a:off x="0" y="0"/>
          <a:ext cx="0" cy="0"/>
          <a:chOff x="0" y="0"/>
          <a:chExt cx="0" cy="0"/>
        </a:xfrm>
      </p:grpSpPr>
      <p:sp>
        <p:nvSpPr>
          <p:cNvPr id="1332" name="Google Shape;1332;p106"/>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48</a:t>
            </a:fld>
            <a:endParaRPr/>
          </a:p>
        </p:txBody>
      </p:sp>
      <p:sp>
        <p:nvSpPr>
          <p:cNvPr id="1333" name="Google Shape;1333;p106"/>
          <p:cNvSpPr/>
          <p:nvPr/>
        </p:nvSpPr>
        <p:spPr>
          <a:xfrm>
            <a:off x="2504954" y="1393903"/>
            <a:ext cx="6435849" cy="863244"/>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it" sz="1600" b="1" i="0" u="none" strike="noStrike" cap="none">
                <a:solidFill>
                  <a:srgbClr val="8AC039"/>
                </a:solidFill>
                <a:latin typeface="Calibri"/>
                <a:ea typeface="Calibri"/>
                <a:cs typeface="Calibri"/>
                <a:sym typeface="Calibri"/>
              </a:rPr>
              <a:t>"Viaggi responsabili in aree naturali che preservano l'ambiente, sostengono il benessere delle popolazioni locali e prevedono l'interpretazione e l'educazione" (TIES, 2015).</a:t>
            </a:r>
            <a:endParaRPr/>
          </a:p>
          <a:p>
            <a:pPr marL="0" marR="0" lvl="0" indent="0" algn="l" rtl="0">
              <a:lnSpc>
                <a:spcPct val="100000"/>
              </a:lnSpc>
              <a:spcBef>
                <a:spcPts val="0"/>
              </a:spcBef>
              <a:spcAft>
                <a:spcPts val="0"/>
              </a:spcAft>
              <a:buNone/>
            </a:pPr>
            <a:endParaRPr sz="1600" b="0" i="0" u="none" strike="noStrike" cap="none">
              <a:solidFill>
                <a:srgbClr val="92D050"/>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1" u="none" strike="noStrike" cap="none">
                <a:solidFill>
                  <a:srgbClr val="777777"/>
                </a:solidFill>
                <a:latin typeface="Calibri"/>
                <a:ea typeface="Calibri"/>
                <a:cs typeface="Calibri"/>
                <a:sym typeface="Calibri"/>
              </a:rPr>
              <a:t>L'ecoturismo unisce conservazione, comunità e viaggi sostenibili.</a:t>
            </a:r>
            <a:endParaRPr/>
          </a:p>
          <a:p>
            <a:pPr marL="0" marR="0" lvl="0" indent="0" algn="l" rtl="0">
              <a:lnSpc>
                <a:spcPct val="100000"/>
              </a:lnSpc>
              <a:spcBef>
                <a:spcPts val="0"/>
              </a:spcBef>
              <a:spcAft>
                <a:spcPts val="0"/>
              </a:spcAft>
              <a:buNone/>
            </a:pPr>
            <a:endParaRPr sz="1600" b="0" i="0" u="none" strike="noStrike" cap="none">
              <a:solidFill>
                <a:srgbClr val="92D050"/>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1" i="0" u="none" strike="noStrike" cap="none">
                <a:solidFill>
                  <a:srgbClr val="FF9934"/>
                </a:solidFill>
                <a:latin typeface="Calibri"/>
                <a:ea typeface="Calibri"/>
                <a:cs typeface="Calibri"/>
                <a:sym typeface="Calibri"/>
              </a:rPr>
              <a:t>Come?</a:t>
            </a:r>
            <a:endParaRPr/>
          </a:p>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Applicando </a:t>
            </a:r>
            <a:r>
              <a:rPr lang="it" sz="1600" b="1" i="0" u="none" strike="noStrike" cap="none">
                <a:solidFill>
                  <a:srgbClr val="777777"/>
                </a:solidFill>
                <a:latin typeface="Calibri"/>
                <a:ea typeface="Calibri"/>
                <a:cs typeface="Calibri"/>
                <a:sym typeface="Calibri"/>
              </a:rPr>
              <a:t>i principi dell'ecoturismo</a:t>
            </a:r>
            <a:endParaRPr/>
          </a:p>
        </p:txBody>
      </p:sp>
      <p:grpSp>
        <p:nvGrpSpPr>
          <p:cNvPr id="1334" name="Google Shape;1334;p106"/>
          <p:cNvGrpSpPr/>
          <p:nvPr/>
        </p:nvGrpSpPr>
        <p:grpSpPr>
          <a:xfrm>
            <a:off x="6422111" y="2920274"/>
            <a:ext cx="1557256" cy="1518767"/>
            <a:chOff x="470422" y="650943"/>
            <a:chExt cx="1129013" cy="1101109"/>
          </a:xfrm>
        </p:grpSpPr>
        <p:sp>
          <p:nvSpPr>
            <p:cNvPr id="1335" name="Google Shape;1335;p106"/>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36" name="Google Shape;1336;p106"/>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37" name="Google Shape;1337;p106"/>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38" name="Google Shape;1338;p106"/>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39" name="Google Shape;1339;p106"/>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40" name="Google Shape;1340;p106"/>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41" name="Google Shape;1341;p106"/>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42" name="Google Shape;1342;p106"/>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43" name="Google Shape;1343;p106"/>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344" name="Google Shape;1344;p106"/>
          <p:cNvSpPr txBox="1"/>
          <p:nvPr/>
        </p:nvSpPr>
        <p:spPr>
          <a:xfrm>
            <a:off x="2407982" y="513234"/>
            <a:ext cx="6391073"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8AC039"/>
                </a:solidFill>
                <a:latin typeface="Calibri"/>
                <a:ea typeface="Calibri"/>
                <a:cs typeface="Calibri"/>
                <a:sym typeface="Calibri"/>
              </a:rPr>
              <a:t>Di cosa stiamo parlando?</a:t>
            </a:r>
            <a:endParaRPr/>
          </a:p>
        </p:txBody>
      </p:sp>
      <p:sp>
        <p:nvSpPr>
          <p:cNvPr id="1345" name="Google Shape;1345;p106"/>
          <p:cNvSpPr/>
          <p:nvPr/>
        </p:nvSpPr>
        <p:spPr>
          <a:xfrm>
            <a:off x="1"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1346" name="Google Shape;1346;p106"/>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Ecoturismo</a:t>
            </a:r>
            <a:endParaRPr/>
          </a:p>
        </p:txBody>
      </p:sp>
      <p:sp>
        <p:nvSpPr>
          <p:cNvPr id="1347" name="Google Shape;1347;p106"/>
          <p:cNvSpPr txBox="1"/>
          <p:nvPr/>
        </p:nvSpPr>
        <p:spPr>
          <a:xfrm>
            <a:off x="408701" y="703846"/>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1D</a:t>
            </a:r>
            <a:endParaRPr sz="2700" b="1" i="0" u="none" strike="noStrike" cap="none">
              <a:solidFill>
                <a:schemeClr val="lt1"/>
              </a:solidFill>
              <a:latin typeface="Calibri"/>
              <a:ea typeface="Calibri"/>
              <a:cs typeface="Calibri"/>
              <a:sym typeface="Calibri"/>
            </a:endParaRPr>
          </a:p>
        </p:txBody>
      </p:sp>
      <p:cxnSp>
        <p:nvCxnSpPr>
          <p:cNvPr id="1348" name="Google Shape;1348;p106"/>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352"/>
        <p:cNvGrpSpPr/>
        <p:nvPr/>
      </p:nvGrpSpPr>
      <p:grpSpPr>
        <a:xfrm>
          <a:off x="0" y="0"/>
          <a:ext cx="0" cy="0"/>
          <a:chOff x="0" y="0"/>
          <a:chExt cx="0" cy="0"/>
        </a:xfrm>
      </p:grpSpPr>
      <p:sp>
        <p:nvSpPr>
          <p:cNvPr id="1353" name="Google Shape;1353;p107"/>
          <p:cNvSpPr txBox="1"/>
          <p:nvPr/>
        </p:nvSpPr>
        <p:spPr>
          <a:xfrm>
            <a:off x="2504953" y="1245581"/>
            <a:ext cx="6371418" cy="3092088"/>
          </a:xfrm>
          <a:prstGeom prst="rect">
            <a:avLst/>
          </a:prstGeom>
          <a:noFill/>
          <a:ln>
            <a:noFill/>
          </a:ln>
        </p:spPr>
        <p:txBody>
          <a:bodyPr spcFirstLastPara="1" wrap="square" lIns="91425" tIns="45700" rIns="91425" bIns="45700" anchor="t" anchorCtr="0">
            <a:spAutoFit/>
          </a:bodyPr>
          <a:lstStyle/>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Ridurre al minimo gli impatti fisici, sociali, comportamentali e psicologici.</a:t>
            </a:r>
            <a:endParaRPr/>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Costruire una consapevolezza e un rispetto ambientale e culturale.</a:t>
            </a:r>
            <a:endParaRPr/>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Offrire esperienze positive sia ai visitatori che agli ospiti.</a:t>
            </a:r>
            <a:endParaRPr/>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Fornire benefici finanziari diretti per la conservazione.</a:t>
            </a:r>
            <a:endParaRPr/>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Generare benefici finanziari sia per la popolazione locale che per l'industria privata.</a:t>
            </a:r>
            <a:endParaRPr/>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Offrire ai visitatori esperienze interpretative memorabili che aiutino a sensibilizzare i visitatori sui climi politici, ambientali e sociali dei Paesi ospitanti.</a:t>
            </a:r>
            <a:endParaRPr/>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Progettare, costruire e gestire strutture a basso impatto.</a:t>
            </a:r>
            <a:endParaRPr/>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Riconoscere i diritti e le credenze spirituali delle popolazioni indigene della vostra comunità e lavorare in collaborazione con loro per creare empowerment.</a:t>
            </a:r>
            <a:endParaRPr/>
          </a:p>
          <a:p>
            <a:pPr marL="12701" marR="12701" lvl="0" indent="0" algn="l" rtl="0">
              <a:lnSpc>
                <a:spcPct val="105714"/>
              </a:lnSpc>
              <a:spcBef>
                <a:spcPts val="0"/>
              </a:spcBef>
              <a:spcAft>
                <a:spcPts val="0"/>
              </a:spcAft>
              <a:buNone/>
            </a:pPr>
            <a:r>
              <a:rPr lang="it" sz="1401" b="0" i="0" u="none" strike="noStrike" cap="none">
                <a:solidFill>
                  <a:srgbClr val="6D6E71"/>
                </a:solidFill>
                <a:latin typeface="Calibri"/>
                <a:ea typeface="Calibri"/>
                <a:cs typeface="Calibri"/>
                <a:sym typeface="Calibri"/>
              </a:rPr>
              <a:t> </a:t>
            </a:r>
            <a:endParaRPr sz="1401" b="0" i="0" u="none" strike="noStrike" cap="none">
              <a:solidFill>
                <a:srgbClr val="6D6E71"/>
              </a:solidFill>
              <a:latin typeface="Calibri"/>
              <a:ea typeface="Calibri"/>
              <a:cs typeface="Calibri"/>
              <a:sym typeface="Calibri"/>
            </a:endParaRPr>
          </a:p>
        </p:txBody>
      </p:sp>
      <p:sp>
        <p:nvSpPr>
          <p:cNvPr id="1354" name="Google Shape;1354;p107"/>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49</a:t>
            </a:fld>
            <a:endParaRPr/>
          </a:p>
        </p:txBody>
      </p:sp>
      <p:sp>
        <p:nvSpPr>
          <p:cNvPr id="1355" name="Google Shape;1355;p107"/>
          <p:cNvSpPr txBox="1"/>
          <p:nvPr/>
        </p:nvSpPr>
        <p:spPr>
          <a:xfrm>
            <a:off x="2560452" y="571204"/>
            <a:ext cx="6335576"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8AC039"/>
                </a:solidFill>
                <a:latin typeface="Calibri"/>
                <a:ea typeface="Calibri"/>
                <a:cs typeface="Calibri"/>
                <a:sym typeface="Calibri"/>
              </a:rPr>
              <a:t>I principi dell'ecoturismo </a:t>
            </a:r>
            <a:endParaRPr/>
          </a:p>
        </p:txBody>
      </p:sp>
      <p:sp>
        <p:nvSpPr>
          <p:cNvPr id="1356" name="Google Shape;1356;p107"/>
          <p:cNvSpPr/>
          <p:nvPr/>
        </p:nvSpPr>
        <p:spPr>
          <a:xfrm>
            <a:off x="1"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1357" name="Google Shape;1357;p107"/>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Ecoturismo</a:t>
            </a:r>
            <a:endParaRPr/>
          </a:p>
        </p:txBody>
      </p:sp>
      <p:sp>
        <p:nvSpPr>
          <p:cNvPr id="1358" name="Google Shape;1358;p107"/>
          <p:cNvSpPr txBox="1"/>
          <p:nvPr/>
        </p:nvSpPr>
        <p:spPr>
          <a:xfrm>
            <a:off x="408701" y="703846"/>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1D</a:t>
            </a:r>
            <a:endParaRPr sz="2700" b="1" i="0" u="none" strike="noStrike" cap="none">
              <a:solidFill>
                <a:schemeClr val="lt1"/>
              </a:solidFill>
              <a:latin typeface="Calibri"/>
              <a:ea typeface="Calibri"/>
              <a:cs typeface="Calibri"/>
              <a:sym typeface="Calibri"/>
            </a:endParaRPr>
          </a:p>
        </p:txBody>
      </p:sp>
      <p:cxnSp>
        <p:nvCxnSpPr>
          <p:cNvPr id="1359" name="Google Shape;1359;p107"/>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7"/>
          <p:cNvSpPr/>
          <p:nvPr/>
        </p:nvSpPr>
        <p:spPr>
          <a:xfrm>
            <a:off x="2" y="399394"/>
            <a:ext cx="1918606" cy="1927429"/>
          </a:xfrm>
          <a:custGeom>
            <a:avLst/>
            <a:gdLst/>
            <a:ahLst/>
            <a:cxnLst/>
            <a:rect l="l" t="t" r="r" b="b"/>
            <a:pathLst>
              <a:path w="4276589" h="3026366" extrusionOk="0">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sp>
        <p:nvSpPr>
          <p:cNvPr id="300" name="Google Shape;300;p7"/>
          <p:cNvSpPr txBox="1">
            <a:spLocks noGrp="1"/>
          </p:cNvSpPr>
          <p:nvPr>
            <p:ph type="body" idx="2"/>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4000"/>
              <a:t>1A</a:t>
            </a:r>
            <a:endParaRPr/>
          </a:p>
        </p:txBody>
      </p:sp>
      <p:cxnSp>
        <p:nvCxnSpPr>
          <p:cNvPr id="301" name="Google Shape;301;p7"/>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302" name="Google Shape;302;p7"/>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a:t>
            </a:fld>
            <a:endParaRPr/>
          </a:p>
        </p:txBody>
      </p:sp>
      <p:sp>
        <p:nvSpPr>
          <p:cNvPr id="303" name="Google Shape;303;p7"/>
          <p:cNvSpPr txBox="1"/>
          <p:nvPr/>
        </p:nvSpPr>
        <p:spPr>
          <a:xfrm>
            <a:off x="2186235" y="1305666"/>
            <a:ext cx="6483202" cy="3180450"/>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In questo modulo ci concentriamo sulla sostenibilità e sul perché è importante oggi. Affronteremo i confini planetari, che sono come limiti di sicurezza per ciò che l'uomo può fare sulla Terra. Poi esamineremo i modi in cui tutti noi possiamo contribuire a rendere le cose più sostenibili, sia da soli che insieme.</a:t>
            </a:r>
            <a:endParaRPr/>
          </a:p>
          <a:p>
            <a:pPr marL="0" marR="0" lvl="0" indent="0" algn="l" rtl="0">
              <a:lnSpc>
                <a:spcPct val="100000"/>
              </a:lnSpc>
              <a:spcBef>
                <a:spcPts val="0"/>
              </a:spcBef>
              <a:spcAft>
                <a:spcPts val="0"/>
              </a:spcAft>
              <a:buNone/>
            </a:pPr>
            <a:endParaRPr sz="1600" b="0" i="0" u="none" strike="noStrike" cap="none">
              <a:solidFill>
                <a:srgbClr val="777777"/>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Vedremo anche da dove nasce la sostenibilità e come è cambiata nel tempo. Infine, vedremo gli Obiettivi di sviluppo sostenibile (SDG). Si tratta di obiettivi fissati dalle Nazioni Unite per rendere il mondo più equo e sostenibile entro il 2030.</a:t>
            </a:r>
            <a:endParaRPr/>
          </a:p>
          <a:p>
            <a:pPr marL="0" marR="0" lvl="0" indent="0" algn="l" rtl="0">
              <a:lnSpc>
                <a:spcPct val="100000"/>
              </a:lnSpc>
              <a:spcBef>
                <a:spcPts val="0"/>
              </a:spcBef>
              <a:spcAft>
                <a:spcPts val="0"/>
              </a:spcAft>
              <a:buNone/>
            </a:pPr>
            <a:endParaRPr sz="1600" b="0" i="0" u="none" strike="noStrike" cap="none">
              <a:solidFill>
                <a:srgbClr val="777777"/>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Penseremo a come possiamo contribuire a rendere il mondo un posto migliore e più sostenibile per tutti. </a:t>
            </a:r>
            <a:br>
              <a:rPr lang="it" sz="1401" b="0" i="0" u="none" strike="noStrike" cap="none">
                <a:solidFill>
                  <a:schemeClr val="accent3"/>
                </a:solidFill>
                <a:latin typeface="Arial"/>
                <a:ea typeface="Arial"/>
                <a:cs typeface="Arial"/>
                <a:sym typeface="Arial"/>
              </a:rPr>
            </a:br>
            <a:endParaRPr sz="1401" b="0" i="0" u="none" strike="noStrike" cap="none">
              <a:solidFill>
                <a:schemeClr val="accent3"/>
              </a:solidFill>
              <a:latin typeface="Calibri"/>
              <a:ea typeface="Calibri"/>
              <a:cs typeface="Calibri"/>
              <a:sym typeface="Calibri"/>
            </a:endParaRPr>
          </a:p>
        </p:txBody>
      </p:sp>
      <p:pic>
        <p:nvPicPr>
          <p:cNvPr id="304" name="Google Shape;304;p7"/>
          <p:cNvPicPr preferRelativeResize="0"/>
          <p:nvPr/>
        </p:nvPicPr>
        <p:blipFill rotWithShape="1">
          <a:blip r:embed="rId3">
            <a:alphaModFix amt="70000"/>
          </a:blip>
          <a:srcRect/>
          <a:stretch/>
        </p:blipFill>
        <p:spPr>
          <a:xfrm>
            <a:off x="-661827" y="3206236"/>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305" name="Google Shape;305;p7"/>
          <p:cNvSpPr txBox="1"/>
          <p:nvPr/>
        </p:nvSpPr>
        <p:spPr>
          <a:xfrm>
            <a:off x="2115115" y="595278"/>
            <a:ext cx="6728560"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FF9933"/>
                </a:solidFill>
                <a:latin typeface="Calibri"/>
                <a:ea typeface="Calibri"/>
                <a:cs typeface="Calibri"/>
                <a:sym typeface="Calibri"/>
              </a:rPr>
              <a:t>Panoramica</a:t>
            </a:r>
            <a:endParaRPr sz="2700" b="1" i="0" u="none" strike="noStrike" cap="none">
              <a:solidFill>
                <a:srgbClr val="69ADAD"/>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363"/>
        <p:cNvGrpSpPr/>
        <p:nvPr/>
      </p:nvGrpSpPr>
      <p:grpSpPr>
        <a:xfrm>
          <a:off x="0" y="0"/>
          <a:ext cx="0" cy="0"/>
          <a:chOff x="0" y="0"/>
          <a:chExt cx="0" cy="0"/>
        </a:xfrm>
      </p:grpSpPr>
      <p:sp>
        <p:nvSpPr>
          <p:cNvPr id="1364" name="Google Shape;1364;p108"/>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65" name="Google Shape;1365;p108"/>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66" name="Google Shape;1366;p108"/>
          <p:cNvSpPr txBox="1">
            <a:spLocks noGrp="1"/>
          </p:cNvSpPr>
          <p:nvPr>
            <p:ph type="body" idx="1"/>
          </p:nvPr>
        </p:nvSpPr>
        <p:spPr>
          <a:xfrm>
            <a:off x="489069" y="1523038"/>
            <a:ext cx="8032632" cy="3266708"/>
          </a:xfrm>
          <a:prstGeom prst="rect">
            <a:avLst/>
          </a:prstGeom>
          <a:noFill/>
          <a:ln>
            <a:noFill/>
          </a:ln>
        </p:spPr>
        <p:txBody>
          <a:bodyPr spcFirstLastPara="1" wrap="square" lIns="91425" tIns="91425" rIns="91425" bIns="91425" anchor="t" anchorCtr="0">
            <a:noAutofit/>
          </a:bodyPr>
          <a:lstStyle/>
          <a:p>
            <a:pPr marL="285750" lvl="0" indent="-285750" algn="l" rtl="0">
              <a:lnSpc>
                <a:spcPct val="100000"/>
              </a:lnSpc>
              <a:spcBef>
                <a:spcPts val="0"/>
              </a:spcBef>
              <a:spcAft>
                <a:spcPts val="0"/>
              </a:spcAft>
              <a:buSzPts val="1800"/>
              <a:buFont typeface="Wingdings" pitchFamily="2" charset="2"/>
              <a:buChar char="Ø"/>
            </a:pPr>
            <a:r>
              <a:rPr lang="it" sz="1600" dirty="0"/>
              <a:t>Come definisce l'ecoturismo in base alla definizione fornita e perché pensa che sia importante?</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Secondo lei, quali sono alcuni esempi di come l'ecoturismo può ridurre al minimo gli impatti fisici, sociali, comportamentali e psicologici sull'ambiente e sulle comunità locali?</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Può descrivere un'esperienza positiva vissuta come visitatore o ospite di un'attività ecoturistica e come questa si sia allineata ai principi dell'ecoturismo?</a:t>
            </a:r>
            <a:endParaRPr dirty="0"/>
          </a:p>
        </p:txBody>
      </p:sp>
      <p:sp>
        <p:nvSpPr>
          <p:cNvPr id="1367" name="Google Shape;1367;p108"/>
          <p:cNvSpPr txBox="1">
            <a:spLocks noGrp="1"/>
          </p:cNvSpPr>
          <p:nvPr>
            <p:ph type="body" idx="2"/>
          </p:nvPr>
        </p:nvSpPr>
        <p:spPr>
          <a:xfrm>
            <a:off x="1315114" y="353756"/>
            <a:ext cx="7884545"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500" b="0" dirty="0">
                <a:solidFill>
                  <a:srgbClr val="777777"/>
                </a:solidFill>
              </a:rPr>
              <a:t>Prendetevi un momento per riflettere sulle seguenti domande e poi discutetene. </a:t>
            </a:r>
            <a:endParaRPr sz="1500" dirty="0"/>
          </a:p>
        </p:txBody>
      </p:sp>
      <p:sp>
        <p:nvSpPr>
          <p:cNvPr id="1368" name="Google Shape;1368;p108"/>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369" name="Google Shape;1369;p108"/>
          <p:cNvGrpSpPr/>
          <p:nvPr/>
        </p:nvGrpSpPr>
        <p:grpSpPr>
          <a:xfrm>
            <a:off x="318020" y="253388"/>
            <a:ext cx="692809" cy="808420"/>
            <a:chOff x="2307546" y="2307551"/>
            <a:chExt cx="929291" cy="1082976"/>
          </a:xfrm>
        </p:grpSpPr>
        <p:grpSp>
          <p:nvGrpSpPr>
            <p:cNvPr id="1370" name="Google Shape;1370;p108"/>
            <p:cNvGrpSpPr/>
            <p:nvPr/>
          </p:nvGrpSpPr>
          <p:grpSpPr>
            <a:xfrm>
              <a:off x="2536980" y="2723928"/>
              <a:ext cx="470423" cy="276595"/>
              <a:chOff x="2536980" y="2723928"/>
              <a:chExt cx="470423" cy="276595"/>
            </a:xfrm>
          </p:grpSpPr>
          <p:sp>
            <p:nvSpPr>
              <p:cNvPr id="1371" name="Google Shape;1371;p108"/>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72" name="Google Shape;1372;p108"/>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373" name="Google Shape;1373;p108"/>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374" name="Google Shape;1374;p108"/>
            <p:cNvGrpSpPr/>
            <p:nvPr/>
          </p:nvGrpSpPr>
          <p:grpSpPr>
            <a:xfrm>
              <a:off x="2307546" y="2307551"/>
              <a:ext cx="929291" cy="1082976"/>
              <a:chOff x="2307546" y="2307551"/>
              <a:chExt cx="929291" cy="1082976"/>
            </a:xfrm>
          </p:grpSpPr>
          <p:sp>
            <p:nvSpPr>
              <p:cNvPr id="1375" name="Google Shape;1375;p108"/>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376" name="Google Shape;1376;p108"/>
              <p:cNvGrpSpPr/>
              <p:nvPr/>
            </p:nvGrpSpPr>
            <p:grpSpPr>
              <a:xfrm>
                <a:off x="2362016" y="2746017"/>
                <a:ext cx="820351" cy="644510"/>
                <a:chOff x="2362016" y="2746017"/>
                <a:chExt cx="820351" cy="644510"/>
              </a:xfrm>
            </p:grpSpPr>
            <p:grpSp>
              <p:nvGrpSpPr>
                <p:cNvPr id="1377" name="Google Shape;1377;p108"/>
                <p:cNvGrpSpPr/>
                <p:nvPr/>
              </p:nvGrpSpPr>
              <p:grpSpPr>
                <a:xfrm>
                  <a:off x="2810981" y="2747665"/>
                  <a:ext cx="371386" cy="642862"/>
                  <a:chOff x="2810981" y="2747665"/>
                  <a:chExt cx="371386" cy="642862"/>
                </a:xfrm>
              </p:grpSpPr>
              <p:sp>
                <p:nvSpPr>
                  <p:cNvPr id="1378" name="Google Shape;1378;p108"/>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79" name="Google Shape;1379;p108"/>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80" name="Google Shape;1380;p108"/>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381" name="Google Shape;1381;p108"/>
                <p:cNvGrpSpPr/>
                <p:nvPr/>
              </p:nvGrpSpPr>
              <p:grpSpPr>
                <a:xfrm>
                  <a:off x="2362016" y="2746017"/>
                  <a:ext cx="369735" cy="644510"/>
                  <a:chOff x="2362016" y="2746017"/>
                  <a:chExt cx="369735" cy="644510"/>
                </a:xfrm>
              </p:grpSpPr>
              <p:sp>
                <p:nvSpPr>
                  <p:cNvPr id="1382" name="Google Shape;1382;p108"/>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83" name="Google Shape;1383;p108"/>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84" name="Google Shape;1384;p108"/>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385" name="Google Shape;1385;p108"/>
          <p:cNvSpPr txBox="1"/>
          <p:nvPr/>
        </p:nvSpPr>
        <p:spPr>
          <a:xfrm>
            <a:off x="46765" y="4662268"/>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E.10</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389"/>
        <p:cNvGrpSpPr/>
        <p:nvPr/>
      </p:nvGrpSpPr>
      <p:grpSpPr>
        <a:xfrm>
          <a:off x="0" y="0"/>
          <a:ext cx="0" cy="0"/>
          <a:chOff x="0" y="0"/>
          <a:chExt cx="0" cy="0"/>
        </a:xfrm>
      </p:grpSpPr>
      <p:sp>
        <p:nvSpPr>
          <p:cNvPr id="1390" name="Google Shape;1390;p109"/>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91" name="Google Shape;1391;p109"/>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92" name="Google Shape;1392;p109"/>
          <p:cNvSpPr txBox="1">
            <a:spLocks noGrp="1"/>
          </p:cNvSpPr>
          <p:nvPr>
            <p:ph type="body" idx="1"/>
          </p:nvPr>
        </p:nvSpPr>
        <p:spPr>
          <a:xfrm>
            <a:off x="1405053" y="1416207"/>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1393" name="Google Shape;1393;p109"/>
          <p:cNvSpPr txBox="1">
            <a:spLocks noGrp="1"/>
          </p:cNvSpPr>
          <p:nvPr>
            <p:ph type="body" idx="2"/>
          </p:nvPr>
        </p:nvSpPr>
        <p:spPr>
          <a:xfrm>
            <a:off x="1332868" y="335998"/>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1394" name="Google Shape;1394;p109"/>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395" name="Google Shape;1395;p109"/>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51</a:t>
            </a:fld>
            <a:endParaRPr/>
          </a:p>
        </p:txBody>
      </p:sp>
      <p:sp>
        <p:nvSpPr>
          <p:cNvPr id="1396" name="Google Shape;1396;p109"/>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397" name="Google Shape;1397;p109"/>
          <p:cNvGrpSpPr/>
          <p:nvPr/>
        </p:nvGrpSpPr>
        <p:grpSpPr>
          <a:xfrm>
            <a:off x="383892" y="298769"/>
            <a:ext cx="794914" cy="804197"/>
            <a:chOff x="2932901" y="1728093"/>
            <a:chExt cx="1458439" cy="1475473"/>
          </a:xfrm>
        </p:grpSpPr>
        <p:sp>
          <p:nvSpPr>
            <p:cNvPr id="1398" name="Google Shape;1398;p109"/>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399" name="Google Shape;1399;p109"/>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00" name="Google Shape;1400;p109"/>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01" name="Google Shape;1401;p109"/>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02" name="Google Shape;1402;p109"/>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03" name="Google Shape;1403;p109"/>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04" name="Google Shape;1404;p109"/>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05" name="Google Shape;1405;p109"/>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06" name="Google Shape;1406;p109"/>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07" name="Google Shape;1407;p109"/>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08" name="Google Shape;1408;p109"/>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09" name="Google Shape;1409;p109"/>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10" name="Google Shape;1410;p109"/>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11" name="Google Shape;1411;p109"/>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12" name="Google Shape;1412;p109"/>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13" name="Google Shape;1413;p109"/>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14" name="Google Shape;1414;p109"/>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15" name="Google Shape;1415;p109"/>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16" name="Google Shape;1416;p109"/>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17" name="Google Shape;1417;p109"/>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18" name="Google Shape;1418;p109"/>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19" name="Google Shape;1419;p109"/>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20" name="Google Shape;1420;p109"/>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21" name="Google Shape;1421;p109"/>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22" name="Google Shape;1422;p109"/>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23" name="Google Shape;1423;p109"/>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24" name="Google Shape;1424;p109"/>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428"/>
        <p:cNvGrpSpPr/>
        <p:nvPr/>
      </p:nvGrpSpPr>
      <p:grpSpPr>
        <a:xfrm>
          <a:off x="0" y="0"/>
          <a:ext cx="0" cy="0"/>
          <a:chOff x="0" y="0"/>
          <a:chExt cx="0" cy="0"/>
        </a:xfrm>
      </p:grpSpPr>
      <p:cxnSp>
        <p:nvCxnSpPr>
          <p:cNvPr id="1429" name="Google Shape;1429;p110"/>
          <p:cNvCxnSpPr/>
          <p:nvPr/>
        </p:nvCxnSpPr>
        <p:spPr>
          <a:xfrm>
            <a:off x="267630"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1430" name="Google Shape;1430;p110"/>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52</a:t>
            </a:fld>
            <a:endParaRPr/>
          </a:p>
        </p:txBody>
      </p:sp>
      <p:sp>
        <p:nvSpPr>
          <p:cNvPr id="1431" name="Google Shape;1431;p110"/>
          <p:cNvSpPr txBox="1"/>
          <p:nvPr/>
        </p:nvSpPr>
        <p:spPr>
          <a:xfrm>
            <a:off x="2550001" y="304603"/>
            <a:ext cx="6360584"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dirty="0">
                <a:solidFill>
                  <a:srgbClr val="8AC039"/>
                </a:solidFill>
                <a:latin typeface="Calibri"/>
                <a:ea typeface="Calibri"/>
                <a:cs typeface="Calibri"/>
                <a:sym typeface="Calibri"/>
              </a:rPr>
              <a:t>Attività associate all'ecoturismo</a:t>
            </a:r>
            <a:endParaRPr dirty="0"/>
          </a:p>
        </p:txBody>
      </p:sp>
      <p:sp>
        <p:nvSpPr>
          <p:cNvPr id="1432" name="Google Shape;1432;p110"/>
          <p:cNvSpPr/>
          <p:nvPr/>
        </p:nvSpPr>
        <p:spPr>
          <a:xfrm>
            <a:off x="1"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1433" name="Google Shape;1433;p110"/>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Ecoturismo</a:t>
            </a:r>
            <a:endParaRPr/>
          </a:p>
        </p:txBody>
      </p:sp>
      <p:sp>
        <p:nvSpPr>
          <p:cNvPr id="1434" name="Google Shape;1434;p110"/>
          <p:cNvSpPr txBox="1"/>
          <p:nvPr/>
        </p:nvSpPr>
        <p:spPr>
          <a:xfrm>
            <a:off x="408701" y="703846"/>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1D</a:t>
            </a:r>
            <a:endParaRPr sz="2700" b="1" i="0" u="none" strike="noStrike" cap="none">
              <a:solidFill>
                <a:schemeClr val="lt1"/>
              </a:solidFill>
              <a:latin typeface="Calibri"/>
              <a:ea typeface="Calibri"/>
              <a:cs typeface="Calibri"/>
              <a:sym typeface="Calibri"/>
            </a:endParaRPr>
          </a:p>
        </p:txBody>
      </p:sp>
      <p:cxnSp>
        <p:nvCxnSpPr>
          <p:cNvPr id="1435" name="Google Shape;1435;p110"/>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1436" name="Google Shape;1436;p110"/>
          <p:cNvSpPr txBox="1"/>
          <p:nvPr/>
        </p:nvSpPr>
        <p:spPr>
          <a:xfrm>
            <a:off x="2550001" y="1070288"/>
            <a:ext cx="6390801" cy="4260645"/>
          </a:xfrm>
          <a:prstGeom prst="rect">
            <a:avLst/>
          </a:prstGeom>
          <a:noFill/>
          <a:ln>
            <a:noFill/>
          </a:ln>
        </p:spPr>
        <p:txBody>
          <a:bodyPr spcFirstLastPara="1" wrap="square" lIns="91425" tIns="45700" rIns="91425" bIns="45700" numCol="2" anchor="t" anchorCtr="0">
            <a:spAutoFit/>
          </a:bodyPr>
          <a:lstStyle/>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Osservazione della fauna selvatica</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Osservazione degli uccelli</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Escursioni nella natura</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Tour interpretativi</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Kayak e canoa</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Snorkeling e immersioni subacquee</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Osservazione delle balene</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Visite alle comunità indigene</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Esperienze di immersione culturale</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Agriturismi e agroturismo</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endParaRPr lang="it" sz="1401" b="0" i="0" u="none" strike="noStrike" cap="none" dirty="0">
              <a:solidFill>
                <a:srgbClr val="6D6E71"/>
              </a:solidFill>
              <a:latin typeface="Calibri"/>
              <a:ea typeface="Calibri"/>
              <a:cs typeface="Calibri"/>
              <a:sym typeface="Calibri"/>
            </a:endParaRPr>
          </a:p>
          <a:p>
            <a:pPr marL="298444" marR="12701" lvl="0" indent="-285742" algn="l" rtl="0">
              <a:lnSpc>
                <a:spcPct val="100000"/>
              </a:lnSpc>
              <a:spcBef>
                <a:spcPts val="600"/>
              </a:spcBef>
              <a:spcAft>
                <a:spcPts val="0"/>
              </a:spcAft>
              <a:buClr>
                <a:srgbClr val="000000"/>
              </a:buClr>
              <a:buSzPts val="1401"/>
              <a:buFont typeface="Noto Sans Symbols"/>
              <a:buChar char="❖"/>
            </a:pPr>
            <a:endParaRPr lang="it" sz="1401" dirty="0">
              <a:solidFill>
                <a:srgbClr val="6D6E71"/>
              </a:solidFill>
              <a:latin typeface="Calibri"/>
              <a:ea typeface="Calibri"/>
              <a:cs typeface="Calibri"/>
              <a:sym typeface="Calibri"/>
            </a:endParaRPr>
          </a:p>
          <a:p>
            <a:pPr marL="298444" marR="12701" lvl="0" indent="-285742" algn="l" rtl="0">
              <a:lnSpc>
                <a:spcPct val="100000"/>
              </a:lnSpc>
              <a:spcBef>
                <a:spcPts val="600"/>
              </a:spcBef>
              <a:spcAft>
                <a:spcPts val="0"/>
              </a:spcAft>
              <a:buClr>
                <a:srgbClr val="000000"/>
              </a:buClr>
              <a:buSzPts val="1401"/>
              <a:buFont typeface="Noto Sans Symbols"/>
              <a:buChar char="❖"/>
            </a:pPr>
            <a:endParaRPr lang="it" sz="1401" b="0" i="0" u="none" strike="noStrike" cap="none" dirty="0">
              <a:solidFill>
                <a:srgbClr val="6D6E71"/>
              </a:solidFill>
              <a:latin typeface="Calibri"/>
              <a:ea typeface="Calibri"/>
              <a:cs typeface="Calibri"/>
              <a:sym typeface="Calibri"/>
            </a:endParaRPr>
          </a:p>
          <a:p>
            <a:pPr marL="298444" marR="12701" lvl="0" indent="-285742" algn="l" rtl="0">
              <a:lnSpc>
                <a:spcPct val="100000"/>
              </a:lnSpc>
              <a:spcBef>
                <a:spcPts val="600"/>
              </a:spcBef>
              <a:spcAft>
                <a:spcPts val="0"/>
              </a:spcAft>
              <a:buClr>
                <a:srgbClr val="000000"/>
              </a:buClr>
              <a:buSzPts val="1401"/>
              <a:buFont typeface="Noto Sans Symbols"/>
              <a:buChar char="❖"/>
            </a:pPr>
            <a:endParaRPr lang="it" sz="1401" dirty="0">
              <a:solidFill>
                <a:srgbClr val="6D6E71"/>
              </a:solidFill>
              <a:latin typeface="Calibri"/>
              <a:ea typeface="Calibri"/>
              <a:cs typeface="Calibri"/>
              <a:sym typeface="Calibri"/>
            </a:endParaRPr>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Tour a baldacchino</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Progetti di volontariato e conservazione</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Campeggio sostenibile e Glamping</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Soggiorni in Eco-Lodge</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Laboratori didattici e conferenze ecologiche</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Tour di fotografia naturalistica</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Esperienze di alimentazione responsabile</a:t>
            </a:r>
            <a:endParaRPr dirty="0"/>
          </a:p>
          <a:p>
            <a:pPr marL="298444" marR="12701" lvl="0" indent="-285742" algn="l" rtl="0">
              <a:lnSpc>
                <a:spcPct val="100000"/>
              </a:lnSpc>
              <a:spcBef>
                <a:spcPts val="600"/>
              </a:spcBef>
              <a:spcAft>
                <a:spcPts val="0"/>
              </a:spcAft>
              <a:buClr>
                <a:srgbClr val="000000"/>
              </a:buClr>
              <a:buSzPts val="1401"/>
              <a:buFont typeface="Noto Sans Symbols"/>
              <a:buChar char="❖"/>
            </a:pPr>
            <a:r>
              <a:rPr lang="it" sz="1401" b="0" i="0" u="none" strike="noStrike" cap="none" dirty="0">
                <a:solidFill>
                  <a:srgbClr val="6D6E71"/>
                </a:solidFill>
                <a:latin typeface="Calibri"/>
                <a:ea typeface="Calibri"/>
                <a:cs typeface="Calibri"/>
                <a:sym typeface="Calibri"/>
              </a:rPr>
              <a:t>Attività di avventura a basso impatto</a:t>
            </a:r>
            <a:endParaRPr dirty="0"/>
          </a:p>
          <a:p>
            <a:pPr marL="298444" marR="12701" lvl="0" indent="-196779" algn="l" rtl="0">
              <a:lnSpc>
                <a:spcPct val="100000"/>
              </a:lnSpc>
              <a:spcBef>
                <a:spcPts val="600"/>
              </a:spcBef>
              <a:spcAft>
                <a:spcPts val="0"/>
              </a:spcAft>
              <a:buClr>
                <a:srgbClr val="000000"/>
              </a:buClr>
              <a:buSzPts val="1401"/>
              <a:buFont typeface="Noto Sans Symbols"/>
              <a:buNone/>
            </a:pPr>
            <a:endParaRPr sz="1401" b="0" i="0" u="none" strike="noStrike" cap="none" dirty="0">
              <a:solidFill>
                <a:srgbClr val="6D6E7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440"/>
        <p:cNvGrpSpPr/>
        <p:nvPr/>
      </p:nvGrpSpPr>
      <p:grpSpPr>
        <a:xfrm>
          <a:off x="0" y="0"/>
          <a:ext cx="0" cy="0"/>
          <a:chOff x="0" y="0"/>
          <a:chExt cx="0" cy="0"/>
        </a:xfrm>
      </p:grpSpPr>
      <p:sp>
        <p:nvSpPr>
          <p:cNvPr id="1441" name="Google Shape;1441;p111"/>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442" name="Google Shape;1442;p111"/>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443" name="Google Shape;1443;p111"/>
          <p:cNvSpPr txBox="1">
            <a:spLocks noGrp="1"/>
          </p:cNvSpPr>
          <p:nvPr>
            <p:ph type="body" idx="1"/>
          </p:nvPr>
        </p:nvSpPr>
        <p:spPr>
          <a:xfrm>
            <a:off x="489068" y="1395559"/>
            <a:ext cx="8215317" cy="3266708"/>
          </a:xfrm>
          <a:prstGeom prst="rect">
            <a:avLst/>
          </a:prstGeom>
          <a:noFill/>
          <a:ln>
            <a:noFill/>
          </a:ln>
        </p:spPr>
        <p:txBody>
          <a:bodyPr spcFirstLastPara="1" wrap="square" lIns="91425" tIns="91425" rIns="91425" bIns="91425" anchor="t" anchorCtr="0">
            <a:noAutofit/>
          </a:bodyPr>
          <a:lstStyle/>
          <a:p>
            <a:pPr marL="285750" lvl="0" indent="-285750" algn="l" rtl="0">
              <a:lnSpc>
                <a:spcPct val="100000"/>
              </a:lnSpc>
              <a:spcBef>
                <a:spcPts val="0"/>
              </a:spcBef>
              <a:spcAft>
                <a:spcPts val="0"/>
              </a:spcAft>
              <a:buSzPts val="1800"/>
              <a:buFont typeface="Wingdings" pitchFamily="2" charset="2"/>
              <a:buChar char="Ø"/>
            </a:pPr>
            <a:r>
              <a:rPr lang="it" sz="1600" dirty="0"/>
              <a:t>Quali delle attività ecoturistiche elencate rispondono maggiormente ai vostri interessi e perché?</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Avete già avuto esperienze precedenti con attività di ecoturismo, come l'osservazione della fauna selvatica o esperienze di immersione culturale? Se sì, cosa vi è piaciuto di più di quelle esperienze?</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Ci sono attività ecoturistiche specifiche dell'elenco che non avete ancora provato ma che vorreste sperimentare in futuro? Se sì, quali e cosa vi attrae?</a:t>
            </a:r>
            <a:endParaRPr dirty="0"/>
          </a:p>
        </p:txBody>
      </p:sp>
      <p:sp>
        <p:nvSpPr>
          <p:cNvPr id="1444" name="Google Shape;1444;p111"/>
          <p:cNvSpPr txBox="1">
            <a:spLocks noGrp="1"/>
          </p:cNvSpPr>
          <p:nvPr>
            <p:ph type="body" idx="2"/>
          </p:nvPr>
        </p:nvSpPr>
        <p:spPr>
          <a:xfrm>
            <a:off x="1315114" y="353756"/>
            <a:ext cx="7828885"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dirty="0">
                <a:solidFill>
                  <a:srgbClr val="FF9933"/>
                </a:solidFill>
              </a:rPr>
              <a:t>Esercizio: </a:t>
            </a:r>
            <a:r>
              <a:rPr lang="it" sz="1300" b="0" dirty="0">
                <a:solidFill>
                  <a:srgbClr val="777777"/>
                </a:solidFill>
              </a:rPr>
              <a:t>Prendetevi un momento per riflettere sulle seguenti domande e annotate le vostre intuizioni.</a:t>
            </a:r>
            <a:endParaRPr sz="1300" dirty="0"/>
          </a:p>
        </p:txBody>
      </p:sp>
      <p:sp>
        <p:nvSpPr>
          <p:cNvPr id="1445" name="Google Shape;1445;p111"/>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446" name="Google Shape;1446;p111"/>
          <p:cNvGrpSpPr/>
          <p:nvPr/>
        </p:nvGrpSpPr>
        <p:grpSpPr>
          <a:xfrm>
            <a:off x="318020" y="253388"/>
            <a:ext cx="692809" cy="808420"/>
            <a:chOff x="2307546" y="2307551"/>
            <a:chExt cx="929291" cy="1082976"/>
          </a:xfrm>
        </p:grpSpPr>
        <p:grpSp>
          <p:nvGrpSpPr>
            <p:cNvPr id="1447" name="Google Shape;1447;p111"/>
            <p:cNvGrpSpPr/>
            <p:nvPr/>
          </p:nvGrpSpPr>
          <p:grpSpPr>
            <a:xfrm>
              <a:off x="2536980" y="2723928"/>
              <a:ext cx="470423" cy="276595"/>
              <a:chOff x="2536980" y="2723928"/>
              <a:chExt cx="470423" cy="276595"/>
            </a:xfrm>
          </p:grpSpPr>
          <p:sp>
            <p:nvSpPr>
              <p:cNvPr id="1448" name="Google Shape;1448;p111"/>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49" name="Google Shape;1449;p111"/>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450" name="Google Shape;1450;p111"/>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451" name="Google Shape;1451;p111"/>
            <p:cNvGrpSpPr/>
            <p:nvPr/>
          </p:nvGrpSpPr>
          <p:grpSpPr>
            <a:xfrm>
              <a:off x="2307546" y="2307551"/>
              <a:ext cx="929291" cy="1082976"/>
              <a:chOff x="2307546" y="2307551"/>
              <a:chExt cx="929291" cy="1082976"/>
            </a:xfrm>
          </p:grpSpPr>
          <p:sp>
            <p:nvSpPr>
              <p:cNvPr id="1452" name="Google Shape;1452;p111"/>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453" name="Google Shape;1453;p111"/>
              <p:cNvGrpSpPr/>
              <p:nvPr/>
            </p:nvGrpSpPr>
            <p:grpSpPr>
              <a:xfrm>
                <a:off x="2362016" y="2746017"/>
                <a:ext cx="820351" cy="644510"/>
                <a:chOff x="2362016" y="2746017"/>
                <a:chExt cx="820351" cy="644510"/>
              </a:xfrm>
            </p:grpSpPr>
            <p:grpSp>
              <p:nvGrpSpPr>
                <p:cNvPr id="1454" name="Google Shape;1454;p111"/>
                <p:cNvGrpSpPr/>
                <p:nvPr/>
              </p:nvGrpSpPr>
              <p:grpSpPr>
                <a:xfrm>
                  <a:off x="2810981" y="2747665"/>
                  <a:ext cx="371386" cy="642862"/>
                  <a:chOff x="2810981" y="2747665"/>
                  <a:chExt cx="371386" cy="642862"/>
                </a:xfrm>
              </p:grpSpPr>
              <p:sp>
                <p:nvSpPr>
                  <p:cNvPr id="1455" name="Google Shape;1455;p111"/>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56" name="Google Shape;1456;p111"/>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57" name="Google Shape;1457;p111"/>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458" name="Google Shape;1458;p111"/>
                <p:cNvGrpSpPr/>
                <p:nvPr/>
              </p:nvGrpSpPr>
              <p:grpSpPr>
                <a:xfrm>
                  <a:off x="2362016" y="2746017"/>
                  <a:ext cx="369735" cy="644510"/>
                  <a:chOff x="2362016" y="2746017"/>
                  <a:chExt cx="369735" cy="644510"/>
                </a:xfrm>
              </p:grpSpPr>
              <p:sp>
                <p:nvSpPr>
                  <p:cNvPr id="1459" name="Google Shape;1459;p111"/>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60" name="Google Shape;1460;p111"/>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61" name="Google Shape;1461;p111"/>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462" name="Google Shape;1462;p111"/>
          <p:cNvSpPr txBox="1"/>
          <p:nvPr/>
        </p:nvSpPr>
        <p:spPr>
          <a:xfrm>
            <a:off x="46765" y="4662268"/>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E.11</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466"/>
        <p:cNvGrpSpPr/>
        <p:nvPr/>
      </p:nvGrpSpPr>
      <p:grpSpPr>
        <a:xfrm>
          <a:off x="0" y="0"/>
          <a:ext cx="0" cy="0"/>
          <a:chOff x="0" y="0"/>
          <a:chExt cx="0" cy="0"/>
        </a:xfrm>
      </p:grpSpPr>
      <p:sp>
        <p:nvSpPr>
          <p:cNvPr id="1467" name="Google Shape;1467;p112"/>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468" name="Google Shape;1468;p112"/>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469" name="Google Shape;1469;p112"/>
          <p:cNvSpPr txBox="1">
            <a:spLocks noGrp="1"/>
          </p:cNvSpPr>
          <p:nvPr>
            <p:ph type="body" idx="1"/>
          </p:nvPr>
        </p:nvSpPr>
        <p:spPr>
          <a:xfrm>
            <a:off x="1405053" y="1416207"/>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1470" name="Google Shape;1470;p112"/>
          <p:cNvSpPr txBox="1">
            <a:spLocks noGrp="1"/>
          </p:cNvSpPr>
          <p:nvPr>
            <p:ph type="body" idx="2"/>
          </p:nvPr>
        </p:nvSpPr>
        <p:spPr>
          <a:xfrm>
            <a:off x="1332868" y="335998"/>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1471" name="Google Shape;1471;p112"/>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472" name="Google Shape;1472;p112"/>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54</a:t>
            </a:fld>
            <a:endParaRPr/>
          </a:p>
        </p:txBody>
      </p:sp>
      <p:sp>
        <p:nvSpPr>
          <p:cNvPr id="1473" name="Google Shape;1473;p112"/>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474" name="Google Shape;1474;p112"/>
          <p:cNvGrpSpPr/>
          <p:nvPr/>
        </p:nvGrpSpPr>
        <p:grpSpPr>
          <a:xfrm>
            <a:off x="383892" y="298769"/>
            <a:ext cx="794914" cy="804197"/>
            <a:chOff x="2932901" y="1728093"/>
            <a:chExt cx="1458439" cy="1475473"/>
          </a:xfrm>
        </p:grpSpPr>
        <p:sp>
          <p:nvSpPr>
            <p:cNvPr id="1475" name="Google Shape;1475;p112"/>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76" name="Google Shape;1476;p112"/>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77" name="Google Shape;1477;p112"/>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78" name="Google Shape;1478;p112"/>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79" name="Google Shape;1479;p112"/>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80" name="Google Shape;1480;p112"/>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81" name="Google Shape;1481;p112"/>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82" name="Google Shape;1482;p112"/>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83" name="Google Shape;1483;p112"/>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84" name="Google Shape;1484;p112"/>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85" name="Google Shape;1485;p112"/>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86" name="Google Shape;1486;p112"/>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87" name="Google Shape;1487;p112"/>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88" name="Google Shape;1488;p112"/>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89" name="Google Shape;1489;p112"/>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90" name="Google Shape;1490;p112"/>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91" name="Google Shape;1491;p112"/>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92" name="Google Shape;1492;p112"/>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93" name="Google Shape;1493;p112"/>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94" name="Google Shape;1494;p112"/>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95" name="Google Shape;1495;p112"/>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96" name="Google Shape;1496;p112"/>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97" name="Google Shape;1497;p112"/>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98" name="Google Shape;1498;p112"/>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499" name="Google Shape;1499;p112"/>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00" name="Google Shape;1500;p112"/>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01" name="Google Shape;1501;p112"/>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505"/>
        <p:cNvGrpSpPr/>
        <p:nvPr/>
      </p:nvGrpSpPr>
      <p:grpSpPr>
        <a:xfrm>
          <a:off x="0" y="0"/>
          <a:ext cx="0" cy="0"/>
          <a:chOff x="0" y="0"/>
          <a:chExt cx="0" cy="0"/>
        </a:xfrm>
      </p:grpSpPr>
      <p:sp>
        <p:nvSpPr>
          <p:cNvPr id="1506" name="Google Shape;1506;p113"/>
          <p:cNvSpPr txBox="1"/>
          <p:nvPr/>
        </p:nvSpPr>
        <p:spPr>
          <a:xfrm>
            <a:off x="2646023" y="1752589"/>
            <a:ext cx="6366741" cy="2848303"/>
          </a:xfrm>
          <a:prstGeom prst="rect">
            <a:avLst/>
          </a:prstGeom>
          <a:noFill/>
          <a:ln>
            <a:noFill/>
          </a:ln>
        </p:spPr>
        <p:txBody>
          <a:bodyPr spcFirstLastPara="1" wrap="square" lIns="91425" tIns="45700" rIns="91425" bIns="45700" anchor="t" anchorCtr="0">
            <a:spAutoFit/>
          </a:bodyPr>
          <a:lstStyle/>
          <a:p>
            <a:pPr marL="355592" marR="12701" lvl="0" indent="-34289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Conservazione dell'ambiente: incoraggia la conservazione degli ecosistemi naturali.</a:t>
            </a:r>
            <a:endParaRPr/>
          </a:p>
          <a:p>
            <a:pPr marL="355592" marR="12701" lvl="0" indent="-34289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Sensibilizzazione ed educazione: offre ai visitatori l'opportunità di conoscere la natura, la conservazione e le culture locali.</a:t>
            </a:r>
            <a:endParaRPr/>
          </a:p>
          <a:p>
            <a:pPr marL="355592" marR="12701" lvl="0" indent="-34289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Sviluppo economico locale: può essere una fonte significativa di reddito per le comunità locali.</a:t>
            </a:r>
            <a:endParaRPr/>
          </a:p>
          <a:p>
            <a:pPr marL="355592" marR="12701" lvl="0" indent="-34289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 Promozione della sostenibilità: incoraggia pratiche turistiche rispettose dell'ambiente, come la gestione dei rifiuti, la conservazione dell'acqua, l'uso di energie rinnovabili e la riduzione delle emissioni di carbonio.</a:t>
            </a:r>
            <a:endParaRPr/>
          </a:p>
          <a:p>
            <a:pPr marL="355592" marR="12701" lvl="0" indent="-342892" algn="l" rtl="0">
              <a:lnSpc>
                <a:spcPct val="100000"/>
              </a:lnSpc>
              <a:spcBef>
                <a:spcPts val="600"/>
              </a:spcBef>
              <a:spcAft>
                <a:spcPts val="0"/>
              </a:spcAft>
              <a:buClr>
                <a:srgbClr val="000000"/>
              </a:buClr>
              <a:buSzPts val="1401"/>
              <a:buFont typeface="Noto Sans Symbols"/>
              <a:buChar char="❖"/>
            </a:pPr>
            <a:r>
              <a:rPr lang="it" sz="1401" b="0" i="0" u="none" strike="noStrike" cap="none">
                <a:solidFill>
                  <a:srgbClr val="6D6E71"/>
                </a:solidFill>
                <a:latin typeface="Calibri"/>
                <a:ea typeface="Calibri"/>
                <a:cs typeface="Calibri"/>
                <a:sym typeface="Calibri"/>
              </a:rPr>
              <a:t>Protezione delle culture e delle tradizioni: può svolgere un ruolo importante nel preservare le culture e le tradizioni indigene e le conoscenze locali.</a:t>
            </a:r>
            <a:endParaRPr sz="1401" b="0" i="0" u="none" strike="noStrike" cap="none">
              <a:solidFill>
                <a:srgbClr val="6D6E71"/>
              </a:solidFill>
              <a:latin typeface="Calibri"/>
              <a:ea typeface="Calibri"/>
              <a:cs typeface="Calibri"/>
              <a:sym typeface="Calibri"/>
            </a:endParaRPr>
          </a:p>
        </p:txBody>
      </p:sp>
      <p:sp>
        <p:nvSpPr>
          <p:cNvPr id="1507" name="Google Shape;1507;p113"/>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55</a:t>
            </a:fld>
            <a:endParaRPr/>
          </a:p>
        </p:txBody>
      </p:sp>
      <p:sp>
        <p:nvSpPr>
          <p:cNvPr id="1508" name="Google Shape;1508;p113"/>
          <p:cNvSpPr txBox="1"/>
          <p:nvPr/>
        </p:nvSpPr>
        <p:spPr>
          <a:xfrm>
            <a:off x="2646024" y="571204"/>
            <a:ext cx="6250003" cy="60274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2700" b="1" i="0" u="none" strike="noStrike" cap="none">
                <a:solidFill>
                  <a:srgbClr val="8AC039"/>
                </a:solidFill>
                <a:latin typeface="Calibri"/>
                <a:ea typeface="Calibri"/>
                <a:cs typeface="Calibri"/>
                <a:sym typeface="Calibri"/>
              </a:rPr>
              <a:t>Esplorare l'importanza dell'ecoturismo</a:t>
            </a:r>
            <a:endParaRPr/>
          </a:p>
        </p:txBody>
      </p:sp>
      <p:sp>
        <p:nvSpPr>
          <p:cNvPr id="1509" name="Google Shape;1509;p113"/>
          <p:cNvSpPr txBox="1"/>
          <p:nvPr/>
        </p:nvSpPr>
        <p:spPr>
          <a:xfrm>
            <a:off x="2646024" y="1303685"/>
            <a:ext cx="5160292"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600" b="1" i="0" u="none" strike="noStrike" cap="none">
                <a:solidFill>
                  <a:srgbClr val="6D6E71"/>
                </a:solidFill>
                <a:latin typeface="Calibri"/>
                <a:ea typeface="Calibri"/>
                <a:cs typeface="Calibri"/>
                <a:sym typeface="Calibri"/>
              </a:rPr>
              <a:t>Dal punto di vista ambientale - sociale - economico </a:t>
            </a:r>
            <a:endParaRPr/>
          </a:p>
        </p:txBody>
      </p:sp>
      <p:sp>
        <p:nvSpPr>
          <p:cNvPr id="1510" name="Google Shape;1510;p113"/>
          <p:cNvSpPr/>
          <p:nvPr/>
        </p:nvSpPr>
        <p:spPr>
          <a:xfrm>
            <a:off x="1"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1511" name="Google Shape;1511;p113"/>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Ecoturismo</a:t>
            </a:r>
            <a:endParaRPr/>
          </a:p>
        </p:txBody>
      </p:sp>
      <p:sp>
        <p:nvSpPr>
          <p:cNvPr id="1512" name="Google Shape;1512;p113"/>
          <p:cNvSpPr txBox="1"/>
          <p:nvPr/>
        </p:nvSpPr>
        <p:spPr>
          <a:xfrm>
            <a:off x="408701" y="703846"/>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1D</a:t>
            </a:r>
            <a:endParaRPr sz="2700" b="1" i="0" u="none" strike="noStrike" cap="none">
              <a:solidFill>
                <a:schemeClr val="lt1"/>
              </a:solidFill>
              <a:latin typeface="Calibri"/>
              <a:ea typeface="Calibri"/>
              <a:cs typeface="Calibri"/>
              <a:sym typeface="Calibri"/>
            </a:endParaRPr>
          </a:p>
        </p:txBody>
      </p:sp>
      <p:cxnSp>
        <p:nvCxnSpPr>
          <p:cNvPr id="1513" name="Google Shape;1513;p113"/>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517"/>
        <p:cNvGrpSpPr/>
        <p:nvPr/>
      </p:nvGrpSpPr>
      <p:grpSpPr>
        <a:xfrm>
          <a:off x="0" y="0"/>
          <a:ext cx="0" cy="0"/>
          <a:chOff x="0" y="0"/>
          <a:chExt cx="0" cy="0"/>
        </a:xfrm>
      </p:grpSpPr>
      <p:sp>
        <p:nvSpPr>
          <p:cNvPr id="1518" name="Google Shape;1518;p114"/>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19" name="Google Shape;1519;p114"/>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20" name="Google Shape;1520;p114"/>
          <p:cNvSpPr txBox="1">
            <a:spLocks noGrp="1"/>
          </p:cNvSpPr>
          <p:nvPr>
            <p:ph type="body" idx="1"/>
          </p:nvPr>
        </p:nvSpPr>
        <p:spPr>
          <a:xfrm>
            <a:off x="489068" y="1395559"/>
            <a:ext cx="8215317" cy="3266708"/>
          </a:xfrm>
          <a:prstGeom prst="rect">
            <a:avLst/>
          </a:prstGeom>
          <a:noFill/>
          <a:ln>
            <a:noFill/>
          </a:ln>
        </p:spPr>
        <p:txBody>
          <a:bodyPr spcFirstLastPara="1" wrap="square" lIns="91425" tIns="91425" rIns="91425" bIns="91425" anchor="t" anchorCtr="0">
            <a:noAutofit/>
          </a:bodyPr>
          <a:lstStyle/>
          <a:p>
            <a:pPr marL="285750" lvl="0" indent="-285750" algn="l" rtl="0">
              <a:lnSpc>
                <a:spcPct val="100000"/>
              </a:lnSpc>
              <a:spcBef>
                <a:spcPts val="0"/>
              </a:spcBef>
              <a:spcAft>
                <a:spcPts val="0"/>
              </a:spcAft>
              <a:buSzPts val="1800"/>
              <a:buFont typeface="Wingdings" pitchFamily="2" charset="2"/>
              <a:buChar char="Ø"/>
            </a:pPr>
            <a:r>
              <a:rPr lang="it" sz="1600" dirty="0"/>
              <a:t>Quale aspetto del significato dell'ecoturismo risuona maggiormente con voi - la conservazione dell'ambiente, la consapevolezza e l'educazione, lo sviluppo economico locale, la promozione della sostenibilità o la protezione di culture e tradizioni - e perché?</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Ha avuto esperienze precedenti con attività di ecoturismo che si allineano a questi aspetti significativi? Se sì, in che modo queste esperienze hanno influenzato la vostra prospettiva sull'ecoturismo?</a:t>
            </a:r>
            <a:endParaRPr dirty="0"/>
          </a:p>
          <a:p>
            <a:pPr marL="400050" lvl="0" indent="-285750" algn="l" rtl="0">
              <a:lnSpc>
                <a:spcPct val="100000"/>
              </a:lnSpc>
              <a:spcBef>
                <a:spcPts val="0"/>
              </a:spcBef>
              <a:spcAft>
                <a:spcPts val="0"/>
              </a:spcAft>
              <a:buSzPts val="1800"/>
              <a:buFont typeface="Wingdings" pitchFamily="2" charset="2"/>
              <a:buChar char="Ø"/>
            </a:pPr>
            <a:endParaRPr sz="1600" dirty="0"/>
          </a:p>
          <a:p>
            <a:pPr marL="285750" lvl="0" indent="-285750" algn="l" rtl="0">
              <a:lnSpc>
                <a:spcPct val="100000"/>
              </a:lnSpc>
              <a:spcBef>
                <a:spcPts val="0"/>
              </a:spcBef>
              <a:spcAft>
                <a:spcPts val="0"/>
              </a:spcAft>
              <a:buSzPts val="1800"/>
              <a:buFont typeface="Wingdings" pitchFamily="2" charset="2"/>
              <a:buChar char="Ø"/>
            </a:pPr>
            <a:r>
              <a:rPr lang="it" sz="1600" dirty="0"/>
              <a:t>Ci sono destinazioni o iniziative ecoturistiche specifiche che trovate particolarmente interessanti in termini di contributo alla conservazione dell'ambiente, allo sviluppo economico locale o alla conservazione culturale? Se sì, cosa vi attira?</a:t>
            </a:r>
            <a:endParaRPr dirty="0"/>
          </a:p>
          <a:p>
            <a:pPr marL="285746" lvl="0" indent="-171446" algn="l" rtl="0">
              <a:lnSpc>
                <a:spcPct val="100000"/>
              </a:lnSpc>
              <a:spcBef>
                <a:spcPts val="0"/>
              </a:spcBef>
              <a:spcAft>
                <a:spcPts val="0"/>
              </a:spcAft>
              <a:buSzPts val="1800"/>
              <a:buFont typeface="Noto Sans Symbols"/>
              <a:buNone/>
            </a:pPr>
            <a:endParaRPr sz="1401" dirty="0"/>
          </a:p>
        </p:txBody>
      </p:sp>
      <p:sp>
        <p:nvSpPr>
          <p:cNvPr id="1521" name="Google Shape;1521;p114"/>
          <p:cNvSpPr txBox="1">
            <a:spLocks noGrp="1"/>
          </p:cNvSpPr>
          <p:nvPr>
            <p:ph type="body" idx="2"/>
          </p:nvPr>
        </p:nvSpPr>
        <p:spPr>
          <a:xfrm>
            <a:off x="1315114" y="353756"/>
            <a:ext cx="7335253"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2000">
                <a:solidFill>
                  <a:srgbClr val="FF9933"/>
                </a:solidFill>
              </a:rPr>
              <a:t>Esercizio: </a:t>
            </a:r>
            <a:r>
              <a:rPr lang="it" sz="1600" b="0">
                <a:solidFill>
                  <a:srgbClr val="777777"/>
                </a:solidFill>
              </a:rPr>
              <a:t>Prendete un momento per riflettere sulle seguenti domande e annotate le vostre intuizioni.</a:t>
            </a:r>
            <a:endParaRPr/>
          </a:p>
        </p:txBody>
      </p:sp>
      <p:sp>
        <p:nvSpPr>
          <p:cNvPr id="1522" name="Google Shape;1522;p114"/>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523" name="Google Shape;1523;p114"/>
          <p:cNvGrpSpPr/>
          <p:nvPr/>
        </p:nvGrpSpPr>
        <p:grpSpPr>
          <a:xfrm>
            <a:off x="318020" y="253388"/>
            <a:ext cx="692809" cy="808420"/>
            <a:chOff x="2307546" y="2307551"/>
            <a:chExt cx="929291" cy="1082976"/>
          </a:xfrm>
        </p:grpSpPr>
        <p:grpSp>
          <p:nvGrpSpPr>
            <p:cNvPr id="1524" name="Google Shape;1524;p114"/>
            <p:cNvGrpSpPr/>
            <p:nvPr/>
          </p:nvGrpSpPr>
          <p:grpSpPr>
            <a:xfrm>
              <a:off x="2536980" y="2723928"/>
              <a:ext cx="470423" cy="276595"/>
              <a:chOff x="2536980" y="2723928"/>
              <a:chExt cx="470423" cy="276595"/>
            </a:xfrm>
          </p:grpSpPr>
          <p:sp>
            <p:nvSpPr>
              <p:cNvPr id="1525" name="Google Shape;1525;p114"/>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26" name="Google Shape;1526;p114"/>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527" name="Google Shape;1527;p114"/>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528" name="Google Shape;1528;p114"/>
            <p:cNvGrpSpPr/>
            <p:nvPr/>
          </p:nvGrpSpPr>
          <p:grpSpPr>
            <a:xfrm>
              <a:off x="2307546" y="2307551"/>
              <a:ext cx="929291" cy="1082976"/>
              <a:chOff x="2307546" y="2307551"/>
              <a:chExt cx="929291" cy="1082976"/>
            </a:xfrm>
          </p:grpSpPr>
          <p:sp>
            <p:nvSpPr>
              <p:cNvPr id="1529" name="Google Shape;1529;p114"/>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1530" name="Google Shape;1530;p114"/>
              <p:cNvGrpSpPr/>
              <p:nvPr/>
            </p:nvGrpSpPr>
            <p:grpSpPr>
              <a:xfrm>
                <a:off x="2362016" y="2746017"/>
                <a:ext cx="820351" cy="644510"/>
                <a:chOff x="2362016" y="2746017"/>
                <a:chExt cx="820351" cy="644510"/>
              </a:xfrm>
            </p:grpSpPr>
            <p:grpSp>
              <p:nvGrpSpPr>
                <p:cNvPr id="1531" name="Google Shape;1531;p114"/>
                <p:cNvGrpSpPr/>
                <p:nvPr/>
              </p:nvGrpSpPr>
              <p:grpSpPr>
                <a:xfrm>
                  <a:off x="2810981" y="2747665"/>
                  <a:ext cx="371386" cy="642862"/>
                  <a:chOff x="2810981" y="2747665"/>
                  <a:chExt cx="371386" cy="642862"/>
                </a:xfrm>
              </p:grpSpPr>
              <p:sp>
                <p:nvSpPr>
                  <p:cNvPr id="1532" name="Google Shape;1532;p114"/>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33" name="Google Shape;1533;p114"/>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34" name="Google Shape;1534;p114"/>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1535" name="Google Shape;1535;p114"/>
                <p:cNvGrpSpPr/>
                <p:nvPr/>
              </p:nvGrpSpPr>
              <p:grpSpPr>
                <a:xfrm>
                  <a:off x="2362016" y="2746017"/>
                  <a:ext cx="369735" cy="644510"/>
                  <a:chOff x="2362016" y="2746017"/>
                  <a:chExt cx="369735" cy="644510"/>
                </a:xfrm>
              </p:grpSpPr>
              <p:sp>
                <p:nvSpPr>
                  <p:cNvPr id="1536" name="Google Shape;1536;p114"/>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37" name="Google Shape;1537;p114"/>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38" name="Google Shape;1538;p114"/>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1539" name="Google Shape;1539;p114"/>
          <p:cNvSpPr txBox="1"/>
          <p:nvPr/>
        </p:nvSpPr>
        <p:spPr>
          <a:xfrm>
            <a:off x="46765" y="4662268"/>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E.12</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543"/>
        <p:cNvGrpSpPr/>
        <p:nvPr/>
      </p:nvGrpSpPr>
      <p:grpSpPr>
        <a:xfrm>
          <a:off x="0" y="0"/>
          <a:ext cx="0" cy="0"/>
          <a:chOff x="0" y="0"/>
          <a:chExt cx="0" cy="0"/>
        </a:xfrm>
      </p:grpSpPr>
      <p:sp>
        <p:nvSpPr>
          <p:cNvPr id="1544" name="Google Shape;1544;p115"/>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45" name="Google Shape;1545;p115"/>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46" name="Google Shape;1546;p115"/>
          <p:cNvSpPr txBox="1">
            <a:spLocks noGrp="1"/>
          </p:cNvSpPr>
          <p:nvPr>
            <p:ph type="body" idx="1"/>
          </p:nvPr>
        </p:nvSpPr>
        <p:spPr>
          <a:xfrm>
            <a:off x="1405053" y="1416207"/>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1547" name="Google Shape;1547;p115"/>
          <p:cNvSpPr txBox="1">
            <a:spLocks noGrp="1"/>
          </p:cNvSpPr>
          <p:nvPr>
            <p:ph type="body" idx="2"/>
          </p:nvPr>
        </p:nvSpPr>
        <p:spPr>
          <a:xfrm>
            <a:off x="1332868" y="335998"/>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1548" name="Google Shape;1548;p115"/>
          <p:cNvSpPr/>
          <p:nvPr/>
        </p:nvSpPr>
        <p:spPr>
          <a:xfrm>
            <a:off x="489857" y="3799115"/>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1549" name="Google Shape;1549;p115"/>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57</a:t>
            </a:fld>
            <a:endParaRPr/>
          </a:p>
        </p:txBody>
      </p:sp>
      <p:sp>
        <p:nvSpPr>
          <p:cNvPr id="1550" name="Google Shape;1550;p115"/>
          <p:cNvSpPr/>
          <p:nvPr/>
        </p:nvSpPr>
        <p:spPr>
          <a:xfrm rot="-5400000">
            <a:off x="195060" y="16814"/>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1551" name="Google Shape;1551;p115"/>
          <p:cNvGrpSpPr/>
          <p:nvPr/>
        </p:nvGrpSpPr>
        <p:grpSpPr>
          <a:xfrm>
            <a:off x="383892" y="298769"/>
            <a:ext cx="794914" cy="804197"/>
            <a:chOff x="2932901" y="1728093"/>
            <a:chExt cx="1458439" cy="1475473"/>
          </a:xfrm>
        </p:grpSpPr>
        <p:sp>
          <p:nvSpPr>
            <p:cNvPr id="1552" name="Google Shape;1552;p115"/>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53" name="Google Shape;1553;p115"/>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54" name="Google Shape;1554;p115"/>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55" name="Google Shape;1555;p115"/>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56" name="Google Shape;1556;p115"/>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57" name="Google Shape;1557;p115"/>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58" name="Google Shape;1558;p115"/>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59" name="Google Shape;1559;p115"/>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0" name="Google Shape;1560;p115"/>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1" name="Google Shape;1561;p115"/>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2" name="Google Shape;1562;p115"/>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3" name="Google Shape;1563;p115"/>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4" name="Google Shape;1564;p115"/>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5" name="Google Shape;1565;p115"/>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6" name="Google Shape;1566;p115"/>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7" name="Google Shape;1567;p115"/>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8" name="Google Shape;1568;p115"/>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69" name="Google Shape;1569;p115"/>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0" name="Google Shape;1570;p115"/>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1" name="Google Shape;1571;p115"/>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2" name="Google Shape;1572;p115"/>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3" name="Google Shape;1573;p115"/>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4" name="Google Shape;1574;p115"/>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5" name="Google Shape;1575;p115"/>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6" name="Google Shape;1576;p115"/>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7" name="Google Shape;1577;p115"/>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78" name="Google Shape;1578;p115"/>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582"/>
        <p:cNvGrpSpPr/>
        <p:nvPr/>
      </p:nvGrpSpPr>
      <p:grpSpPr>
        <a:xfrm>
          <a:off x="0" y="0"/>
          <a:ext cx="0" cy="0"/>
          <a:chOff x="0" y="0"/>
          <a:chExt cx="0" cy="0"/>
        </a:xfrm>
      </p:grpSpPr>
      <p:sp>
        <p:nvSpPr>
          <p:cNvPr id="1583" name="Google Shape;1583;p116"/>
          <p:cNvSpPr txBox="1"/>
          <p:nvPr/>
        </p:nvSpPr>
        <p:spPr>
          <a:xfrm>
            <a:off x="2614918" y="718735"/>
            <a:ext cx="6301715" cy="3703542"/>
          </a:xfrm>
          <a:prstGeom prst="rect">
            <a:avLst/>
          </a:prstGeom>
          <a:noFill/>
          <a:ln>
            <a:noFill/>
          </a:ln>
        </p:spPr>
        <p:txBody>
          <a:bodyPr spcFirstLastPara="1" wrap="square" lIns="0" tIns="10100" rIns="0" bIns="0" anchor="t" anchorCtr="0">
            <a:spAutoFit/>
          </a:bodyPr>
          <a:lstStyle/>
          <a:p>
            <a:pPr marL="285743" marR="0" lvl="0" indent="-285743"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 Biodiversità e conservazione</a:t>
            </a:r>
            <a:endParaRPr/>
          </a:p>
          <a:p>
            <a:pPr marL="285743" marR="0" lvl="0" indent="-285743"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 Ecoturismo marino e costiero</a:t>
            </a:r>
            <a:endParaRPr/>
          </a:p>
          <a:p>
            <a:pPr marL="285743" marR="0" lvl="0" indent="-285743"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 Turismo di montagna</a:t>
            </a:r>
            <a:endParaRPr/>
          </a:p>
          <a:p>
            <a:pPr marL="285743" marR="0" lvl="0" indent="-285743"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 Ecoturismo forestale</a:t>
            </a:r>
            <a:endParaRPr/>
          </a:p>
          <a:p>
            <a:pPr marL="285743" marR="0" lvl="0" indent="-285743"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 Turismo nel deserto</a:t>
            </a:r>
            <a:endParaRPr/>
          </a:p>
          <a:p>
            <a:pPr marL="285743" marR="0" lvl="0" indent="-285743"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 Ecoturismo rurale e comunitario</a:t>
            </a:r>
            <a:endParaRPr/>
          </a:p>
          <a:p>
            <a:pPr marL="285743" marR="0" lvl="0" indent="-285743"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 Turismo d'avventura ed ecoturismo attivo</a:t>
            </a:r>
            <a:endParaRPr/>
          </a:p>
          <a:p>
            <a:pPr marL="285743" marR="0" lvl="0" indent="-285743"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 Ecoturismo educativo</a:t>
            </a:r>
            <a:endParaRPr/>
          </a:p>
          <a:p>
            <a:pPr marL="285743" marR="0" lvl="0" indent="-285743"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 Turismo etico e responsabile</a:t>
            </a:r>
            <a:endParaRPr/>
          </a:p>
          <a:p>
            <a:pPr marL="285743" marR="0" lvl="0" indent="-285743" algn="l" rtl="0">
              <a:lnSpc>
                <a:spcPct val="150000"/>
              </a:lnSpc>
              <a:spcBef>
                <a:spcPts val="0"/>
              </a:spcBef>
              <a:spcAft>
                <a:spcPts val="0"/>
              </a:spcAft>
              <a:buClr>
                <a:srgbClr val="97C679"/>
              </a:buClr>
              <a:buSzPts val="1400"/>
              <a:buFont typeface="Noto Sans Symbols"/>
              <a:buChar char="❖"/>
            </a:pPr>
            <a:r>
              <a:rPr lang="it" sz="1600" b="0" i="0" u="none" strike="noStrike" cap="none">
                <a:solidFill>
                  <a:srgbClr val="6D6E71"/>
                </a:solidFill>
                <a:latin typeface="Calibri"/>
                <a:ea typeface="Calibri"/>
                <a:cs typeface="Calibri"/>
                <a:sym typeface="Calibri"/>
              </a:rPr>
              <a:t> Ecoturismo orientato alla sostenibilità</a:t>
            </a:r>
            <a:endParaRPr/>
          </a:p>
        </p:txBody>
      </p:sp>
      <p:pic>
        <p:nvPicPr>
          <p:cNvPr id="1584" name="Google Shape;1584;p116"/>
          <p:cNvPicPr preferRelativeResize="0"/>
          <p:nvPr/>
        </p:nvPicPr>
        <p:blipFill rotWithShape="1">
          <a:blip r:embed="rId3">
            <a:alphaModFix amt="70000"/>
          </a:blip>
          <a:srcRect/>
          <a:stretch/>
        </p:blipFill>
        <p:spPr>
          <a:xfrm flipH="1">
            <a:off x="6727866" y="2731960"/>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585" name="Google Shape;1585;p116"/>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58</a:t>
            </a:fld>
            <a:endParaRPr/>
          </a:p>
        </p:txBody>
      </p:sp>
      <p:sp>
        <p:nvSpPr>
          <p:cNvPr id="1586" name="Google Shape;1586;p116"/>
          <p:cNvSpPr/>
          <p:nvPr/>
        </p:nvSpPr>
        <p:spPr>
          <a:xfrm>
            <a:off x="1" y="0"/>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588F92"/>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69ADAD"/>
              </a:solidFill>
              <a:latin typeface="Arial"/>
              <a:ea typeface="Arial"/>
              <a:cs typeface="Arial"/>
              <a:sym typeface="Arial"/>
            </a:endParaRPr>
          </a:p>
        </p:txBody>
      </p:sp>
      <p:sp>
        <p:nvSpPr>
          <p:cNvPr id="1587" name="Google Shape;1587;p116"/>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Temi principali </a:t>
            </a:r>
            <a:endParaRPr/>
          </a:p>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Di ecoturismo</a:t>
            </a:r>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p:txBody>
      </p:sp>
      <p:sp>
        <p:nvSpPr>
          <p:cNvPr id="1588" name="Google Shape;1588;p116"/>
          <p:cNvSpPr txBox="1"/>
          <p:nvPr/>
        </p:nvSpPr>
        <p:spPr>
          <a:xfrm>
            <a:off x="408701" y="703846"/>
            <a:ext cx="897977" cy="772331"/>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2"/>
              </a:buClr>
              <a:buSzPts val="1800"/>
              <a:buFont typeface="Arial"/>
              <a:buNone/>
            </a:pPr>
            <a:r>
              <a:rPr lang="it" sz="4000" b="1" i="0" u="none" strike="noStrike" cap="none">
                <a:solidFill>
                  <a:schemeClr val="lt1"/>
                </a:solidFill>
                <a:latin typeface="Calibri"/>
                <a:ea typeface="Calibri"/>
                <a:cs typeface="Calibri"/>
                <a:sym typeface="Calibri"/>
              </a:rPr>
              <a:t>1D</a:t>
            </a:r>
            <a:endParaRPr sz="2700" b="1" i="0" u="none" strike="noStrike" cap="none">
              <a:solidFill>
                <a:schemeClr val="lt1"/>
              </a:solidFill>
              <a:latin typeface="Calibri"/>
              <a:ea typeface="Calibri"/>
              <a:cs typeface="Calibri"/>
              <a:sym typeface="Calibri"/>
            </a:endParaRPr>
          </a:p>
        </p:txBody>
      </p:sp>
      <p:cxnSp>
        <p:nvCxnSpPr>
          <p:cNvPr id="1589" name="Google Shape;1589;p116"/>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593"/>
        <p:cNvGrpSpPr/>
        <p:nvPr/>
      </p:nvGrpSpPr>
      <p:grpSpPr>
        <a:xfrm>
          <a:off x="0" y="0"/>
          <a:ext cx="0" cy="0"/>
          <a:chOff x="0" y="0"/>
          <a:chExt cx="0" cy="0"/>
        </a:xfrm>
      </p:grpSpPr>
      <p:grpSp>
        <p:nvGrpSpPr>
          <p:cNvPr id="1594" name="Google Shape;1594;p117"/>
          <p:cNvGrpSpPr/>
          <p:nvPr/>
        </p:nvGrpSpPr>
        <p:grpSpPr>
          <a:xfrm>
            <a:off x="5883256" y="1845875"/>
            <a:ext cx="1889564" cy="1842862"/>
            <a:chOff x="470422" y="650943"/>
            <a:chExt cx="1129013" cy="1101109"/>
          </a:xfrm>
        </p:grpSpPr>
        <p:sp>
          <p:nvSpPr>
            <p:cNvPr id="1595" name="Google Shape;1595;p117"/>
            <p:cNvSpPr/>
            <p:nvPr/>
          </p:nvSpPr>
          <p:spPr>
            <a:xfrm>
              <a:off x="787338" y="1187337"/>
              <a:ext cx="812097" cy="380098"/>
            </a:xfrm>
            <a:custGeom>
              <a:avLst/>
              <a:gdLst/>
              <a:ahLst/>
              <a:cxnLst/>
              <a:rect l="l" t="t" r="r" b="b"/>
              <a:pathLst>
                <a:path w="812097" h="380098" extrusionOk="0">
                  <a:moveTo>
                    <a:pt x="448965" y="170756"/>
                  </a:moveTo>
                  <a:cubicBezTo>
                    <a:pt x="448965" y="170756"/>
                    <a:pt x="562857" y="85040"/>
                    <a:pt x="633833" y="32293"/>
                  </a:cubicBezTo>
                  <a:cubicBezTo>
                    <a:pt x="708110" y="-23752"/>
                    <a:pt x="765881" y="974"/>
                    <a:pt x="812098" y="47128"/>
                  </a:cubicBezTo>
                  <a:lnTo>
                    <a:pt x="498483" y="342186"/>
                  </a:lnTo>
                  <a:cubicBezTo>
                    <a:pt x="472073" y="366911"/>
                    <a:pt x="439061" y="380098"/>
                    <a:pt x="402748" y="380098"/>
                  </a:cubicBezTo>
                  <a:lnTo>
                    <a:pt x="0" y="380098"/>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96" name="Google Shape;1596;p117"/>
            <p:cNvSpPr/>
            <p:nvPr/>
          </p:nvSpPr>
          <p:spPr>
            <a:xfrm>
              <a:off x="625579" y="1265784"/>
              <a:ext cx="627230" cy="161539"/>
            </a:xfrm>
            <a:custGeom>
              <a:avLst/>
              <a:gdLst/>
              <a:ahLst/>
              <a:cxnLst/>
              <a:rect l="l" t="t" r="r" b="b"/>
              <a:pathLst>
                <a:path w="627230" h="161539" extrusionOk="0">
                  <a:moveTo>
                    <a:pt x="0" y="140111"/>
                  </a:moveTo>
                  <a:cubicBezTo>
                    <a:pt x="82530" y="39561"/>
                    <a:pt x="150205" y="0"/>
                    <a:pt x="232735" y="0"/>
                  </a:cubicBezTo>
                  <a:cubicBezTo>
                    <a:pt x="315266" y="0"/>
                    <a:pt x="343326" y="8242"/>
                    <a:pt x="404398" y="49451"/>
                  </a:cubicBezTo>
                  <a:lnTo>
                    <a:pt x="536447" y="49451"/>
                  </a:lnTo>
                  <a:cubicBezTo>
                    <a:pt x="557905" y="49451"/>
                    <a:pt x="627230" y="59341"/>
                    <a:pt x="627230" y="161540"/>
                  </a:cubicBezTo>
                  <a:lnTo>
                    <a:pt x="351579" y="161540"/>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97" name="Google Shape;1597;p117"/>
            <p:cNvSpPr/>
            <p:nvPr/>
          </p:nvSpPr>
          <p:spPr>
            <a:xfrm>
              <a:off x="470422" y="1354796"/>
              <a:ext cx="397795" cy="397256"/>
            </a:xfrm>
            <a:custGeom>
              <a:avLst/>
              <a:gdLst/>
              <a:ahLst/>
              <a:cxnLst/>
              <a:rect l="l" t="t" r="r" b="b"/>
              <a:pathLst>
                <a:path w="397795" h="397256" extrusionOk="0">
                  <a:moveTo>
                    <a:pt x="0" y="103847"/>
                  </a:moveTo>
                  <a:lnTo>
                    <a:pt x="103988" y="0"/>
                  </a:lnTo>
                  <a:lnTo>
                    <a:pt x="397796" y="293409"/>
                  </a:lnTo>
                  <a:lnTo>
                    <a:pt x="295458" y="397256"/>
                  </a:ln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98" name="Google Shape;1598;p117"/>
            <p:cNvSpPr/>
            <p:nvPr/>
          </p:nvSpPr>
          <p:spPr>
            <a:xfrm>
              <a:off x="813748" y="1115783"/>
              <a:ext cx="531495" cy="159891"/>
            </a:xfrm>
            <a:custGeom>
              <a:avLst/>
              <a:gdLst/>
              <a:ahLst/>
              <a:cxnLst/>
              <a:rect l="l" t="t" r="r" b="b"/>
              <a:pathLst>
                <a:path w="531495" h="159891" extrusionOk="0">
                  <a:moveTo>
                    <a:pt x="531495" y="159892"/>
                  </a:moveTo>
                  <a:cubicBezTo>
                    <a:pt x="531495" y="108792"/>
                    <a:pt x="490230" y="67583"/>
                    <a:pt x="439061" y="67583"/>
                  </a:cubicBezTo>
                  <a:cubicBezTo>
                    <a:pt x="387892" y="67583"/>
                    <a:pt x="414302" y="70880"/>
                    <a:pt x="402748" y="74176"/>
                  </a:cubicBezTo>
                  <a:cubicBezTo>
                    <a:pt x="392844" y="31319"/>
                    <a:pt x="354880" y="0"/>
                    <a:pt x="310314" y="0"/>
                  </a:cubicBezTo>
                  <a:cubicBezTo>
                    <a:pt x="265748" y="0"/>
                    <a:pt x="249241" y="16484"/>
                    <a:pt x="231085" y="42858"/>
                  </a:cubicBezTo>
                  <a:cubicBezTo>
                    <a:pt x="217880" y="26374"/>
                    <a:pt x="198073" y="16484"/>
                    <a:pt x="174964" y="16484"/>
                  </a:cubicBezTo>
                  <a:cubicBezTo>
                    <a:pt x="137000" y="16484"/>
                    <a:pt x="107289" y="44506"/>
                    <a:pt x="103988" y="80770"/>
                  </a:cubicBezTo>
                  <a:cubicBezTo>
                    <a:pt x="97386" y="79122"/>
                    <a:pt x="90783" y="77473"/>
                    <a:pt x="82530" y="77473"/>
                  </a:cubicBezTo>
                  <a:cubicBezTo>
                    <a:pt x="37964" y="77473"/>
                    <a:pt x="3301" y="112089"/>
                    <a:pt x="0" y="154947"/>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599" name="Google Shape;1599;p117"/>
            <p:cNvSpPr/>
            <p:nvPr/>
          </p:nvSpPr>
          <p:spPr>
            <a:xfrm>
              <a:off x="1193387" y="1189959"/>
              <a:ext cx="21457" cy="11538"/>
            </a:xfrm>
            <a:custGeom>
              <a:avLst/>
              <a:gdLst/>
              <a:ahLst/>
              <a:cxnLst/>
              <a:rect l="l" t="t" r="r" b="b"/>
              <a:pathLst>
                <a:path w="21457" h="11538" extrusionOk="0">
                  <a:moveTo>
                    <a:pt x="21458" y="0"/>
                  </a:moveTo>
                  <a:cubicBezTo>
                    <a:pt x="21458" y="0"/>
                    <a:pt x="11554" y="3297"/>
                    <a:pt x="0" y="11539"/>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00" name="Google Shape;1600;p117"/>
            <p:cNvSpPr/>
            <p:nvPr/>
          </p:nvSpPr>
          <p:spPr>
            <a:xfrm>
              <a:off x="879772" y="652592"/>
              <a:ext cx="229434" cy="464839"/>
            </a:xfrm>
            <a:custGeom>
              <a:avLst/>
              <a:gdLst/>
              <a:ahLst/>
              <a:cxnLst/>
              <a:rect l="l" t="t" r="r" b="b"/>
              <a:pathLst>
                <a:path w="229434" h="464839" extrusionOk="0">
                  <a:moveTo>
                    <a:pt x="229434" y="464839"/>
                  </a:moveTo>
                  <a:lnTo>
                    <a:pt x="229434" y="423630"/>
                  </a:lnTo>
                  <a:cubicBezTo>
                    <a:pt x="229434" y="304948"/>
                    <a:pt x="181567" y="186265"/>
                    <a:pt x="0" y="0"/>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01" name="Google Shape;1601;p117"/>
            <p:cNvSpPr/>
            <p:nvPr/>
          </p:nvSpPr>
          <p:spPr>
            <a:xfrm>
              <a:off x="1108738" y="748197"/>
              <a:ext cx="286023" cy="328024"/>
            </a:xfrm>
            <a:custGeom>
              <a:avLst/>
              <a:gdLst/>
              <a:ahLst/>
              <a:cxnLst/>
              <a:rect l="l" t="t" r="r" b="b"/>
              <a:pathLst>
                <a:path w="286023" h="328024" extrusionOk="0">
                  <a:moveTo>
                    <a:pt x="469" y="328025"/>
                  </a:moveTo>
                  <a:cubicBezTo>
                    <a:pt x="469" y="328025"/>
                    <a:pt x="-24290" y="128572"/>
                    <a:pt x="286024" y="0"/>
                  </a:cubicBezTo>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02" name="Google Shape;1602;p117"/>
            <p:cNvSpPr/>
            <p:nvPr/>
          </p:nvSpPr>
          <p:spPr>
            <a:xfrm>
              <a:off x="879772" y="650943"/>
              <a:ext cx="236695" cy="319783"/>
            </a:xfrm>
            <a:custGeom>
              <a:avLst/>
              <a:gdLst/>
              <a:ahLst/>
              <a:cxnLst/>
              <a:rect l="l" t="t" r="r" b="b"/>
              <a:pathLst>
                <a:path w="236695" h="319783" extrusionOk="0">
                  <a:moveTo>
                    <a:pt x="0" y="0"/>
                  </a:moveTo>
                  <a:cubicBezTo>
                    <a:pt x="0" y="0"/>
                    <a:pt x="16506" y="286816"/>
                    <a:pt x="216229" y="319783"/>
                  </a:cubicBezTo>
                  <a:cubicBezTo>
                    <a:pt x="216229" y="319783"/>
                    <a:pt x="335073" y="64286"/>
                    <a:pt x="0" y="0"/>
                  </a:cubicBezTo>
                  <a:close/>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1603" name="Google Shape;1603;p117"/>
            <p:cNvSpPr/>
            <p:nvPr/>
          </p:nvSpPr>
          <p:spPr>
            <a:xfrm>
              <a:off x="1150573" y="744413"/>
              <a:ext cx="244188" cy="187560"/>
            </a:xfrm>
            <a:custGeom>
              <a:avLst/>
              <a:gdLst/>
              <a:ahLst/>
              <a:cxnLst/>
              <a:rect l="l" t="t" r="r" b="b"/>
              <a:pathLst>
                <a:path w="244188" h="187560" extrusionOk="0">
                  <a:moveTo>
                    <a:pt x="1550" y="183456"/>
                  </a:moveTo>
                  <a:cubicBezTo>
                    <a:pt x="1550" y="183456"/>
                    <a:pt x="-34764" y="-30832"/>
                    <a:pt x="244189" y="3784"/>
                  </a:cubicBezTo>
                  <a:cubicBezTo>
                    <a:pt x="244189" y="3784"/>
                    <a:pt x="193020" y="219720"/>
                    <a:pt x="1550" y="183456"/>
                  </a:cubicBezTo>
                  <a:close/>
                </a:path>
              </a:pathLst>
            </a:custGeom>
            <a:noFill/>
            <a:ln w="16500" cap="rnd" cmpd="sng">
              <a:solidFill>
                <a:srgbClr val="69ADAD"/>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1604" name="Google Shape;1604;p117"/>
          <p:cNvSpPr txBox="1"/>
          <p:nvPr/>
        </p:nvSpPr>
        <p:spPr>
          <a:xfrm>
            <a:off x="647432" y="2208196"/>
            <a:ext cx="5996437" cy="1118218"/>
          </a:xfrm>
          <a:prstGeom prst="rect">
            <a:avLst/>
          </a:prstGeom>
          <a:noFill/>
          <a:ln>
            <a:noFill/>
          </a:ln>
        </p:spPr>
        <p:txBody>
          <a:bodyPr spcFirstLastPara="1" wrap="square" lIns="0" tIns="10100" rIns="0" bIns="0" anchor="t" anchorCtr="0">
            <a:spAutoFit/>
          </a:bodyPr>
          <a:lstStyle/>
          <a:p>
            <a:pPr marL="393695" marR="0" lvl="0" indent="-342896" algn="l" rtl="0">
              <a:lnSpc>
                <a:spcPct val="100000"/>
              </a:lnSpc>
              <a:spcBef>
                <a:spcPts val="0"/>
              </a:spcBef>
              <a:spcAft>
                <a:spcPts val="0"/>
              </a:spcAft>
              <a:buClr>
                <a:schemeClr val="lt1"/>
              </a:buClr>
              <a:buSzPts val="2000"/>
              <a:buFont typeface="Arial"/>
              <a:buChar char="•"/>
            </a:pPr>
            <a:r>
              <a:rPr lang="it" sz="2400" b="0" i="0" u="none" strike="noStrike" cap="none">
                <a:solidFill>
                  <a:schemeClr val="lt1"/>
                </a:solidFill>
                <a:latin typeface="Calibri"/>
                <a:ea typeface="Calibri"/>
                <a:cs typeface="Calibri"/>
                <a:sym typeface="Calibri"/>
              </a:rPr>
              <a:t>2 esperienze in Belgio per 7+7 persone</a:t>
            </a:r>
            <a:endParaRPr sz="1401" b="0" i="0" u="none" strike="noStrike" cap="none">
              <a:solidFill>
                <a:srgbClr val="000000"/>
              </a:solidFill>
              <a:latin typeface="Arial"/>
              <a:ea typeface="Arial"/>
              <a:cs typeface="Arial"/>
              <a:sym typeface="Arial"/>
            </a:endParaRPr>
          </a:p>
          <a:p>
            <a:pPr marL="393695" marR="0" lvl="0" indent="-342896" algn="l" rtl="0">
              <a:lnSpc>
                <a:spcPct val="100000"/>
              </a:lnSpc>
              <a:spcBef>
                <a:spcPts val="0"/>
              </a:spcBef>
              <a:spcAft>
                <a:spcPts val="0"/>
              </a:spcAft>
              <a:buClr>
                <a:schemeClr val="lt1"/>
              </a:buClr>
              <a:buSzPts val="2000"/>
              <a:buFont typeface="Arial"/>
              <a:buChar char="•"/>
            </a:pPr>
            <a:r>
              <a:rPr lang="it" sz="2400" b="0" i="0" u="none" strike="noStrike" cap="none">
                <a:solidFill>
                  <a:schemeClr val="lt1"/>
                </a:solidFill>
                <a:latin typeface="Calibri"/>
                <a:ea typeface="Calibri"/>
                <a:cs typeface="Calibri"/>
                <a:sym typeface="Calibri"/>
              </a:rPr>
              <a:t>2 esperienze in Irlanda per 7+7 persone</a:t>
            </a:r>
            <a:endParaRPr sz="1401" b="0" i="0" u="none" strike="noStrike" cap="none">
              <a:solidFill>
                <a:srgbClr val="000000"/>
              </a:solidFill>
              <a:latin typeface="Arial"/>
              <a:ea typeface="Arial"/>
              <a:cs typeface="Arial"/>
              <a:sym typeface="Arial"/>
            </a:endParaRPr>
          </a:p>
          <a:p>
            <a:pPr marL="393695" marR="0" lvl="0" indent="-342896" algn="l" rtl="0">
              <a:lnSpc>
                <a:spcPct val="100000"/>
              </a:lnSpc>
              <a:spcBef>
                <a:spcPts val="0"/>
              </a:spcBef>
              <a:spcAft>
                <a:spcPts val="0"/>
              </a:spcAft>
              <a:buClr>
                <a:schemeClr val="lt1"/>
              </a:buClr>
              <a:buSzPts val="2000"/>
              <a:buFont typeface="Arial"/>
              <a:buChar char="•"/>
            </a:pPr>
            <a:r>
              <a:rPr lang="it" sz="2400" b="0" i="0" u="none" strike="noStrike" cap="none">
                <a:solidFill>
                  <a:schemeClr val="lt1"/>
                </a:solidFill>
                <a:latin typeface="Calibri"/>
                <a:ea typeface="Calibri"/>
                <a:cs typeface="Calibri"/>
                <a:sym typeface="Calibri"/>
              </a:rPr>
              <a:t>2 esperienze in Italia per 7+7 persone</a:t>
            </a:r>
            <a:endParaRPr sz="2400" b="0" i="0" u="none" strike="noStrike" cap="none">
              <a:solidFill>
                <a:schemeClr val="lt1"/>
              </a:solidFill>
              <a:latin typeface="Calibri"/>
              <a:ea typeface="Calibri"/>
              <a:cs typeface="Calibri"/>
              <a:sym typeface="Calibri"/>
            </a:endParaRPr>
          </a:p>
        </p:txBody>
      </p:sp>
      <p:pic>
        <p:nvPicPr>
          <p:cNvPr id="1605" name="Google Shape;1605;p117"/>
          <p:cNvPicPr preferRelativeResize="0"/>
          <p:nvPr/>
        </p:nvPicPr>
        <p:blipFill rotWithShape="1">
          <a:blip r:embed="rId3">
            <a:alphaModFix amt="70000"/>
          </a:blip>
          <a:srcRect/>
          <a:stretch/>
        </p:blipFill>
        <p:spPr>
          <a:xfrm flipH="1">
            <a:off x="7012207" y="2931643"/>
            <a:ext cx="2848062" cy="2848062"/>
          </a:xfrm>
          <a:custGeom>
            <a:avLst/>
            <a:gdLst/>
            <a:ahLst/>
            <a:cxnLst/>
            <a:rect l="l" t="t" r="r" b="b"/>
            <a:pathLst>
              <a:path w="5424446" h="5424446" extrusionOk="0">
                <a:moveTo>
                  <a:pt x="0" y="0"/>
                </a:moveTo>
                <a:lnTo>
                  <a:pt x="5424446" y="0"/>
                </a:lnTo>
                <a:lnTo>
                  <a:pt x="5424446" y="5424446"/>
                </a:lnTo>
                <a:lnTo>
                  <a:pt x="706466" y="5424446"/>
                </a:lnTo>
                <a:lnTo>
                  <a:pt x="706466" y="420494"/>
                </a:lnTo>
                <a:lnTo>
                  <a:pt x="0" y="420494"/>
                </a:lnTo>
                <a:close/>
              </a:path>
            </a:pathLst>
          </a:custGeom>
          <a:noFill/>
          <a:ln>
            <a:noFill/>
          </a:ln>
        </p:spPr>
      </p:pic>
      <p:sp>
        <p:nvSpPr>
          <p:cNvPr id="1606" name="Google Shape;1606;p117"/>
          <p:cNvSpPr txBox="1"/>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fld id="{00000000-1234-1234-1234-123412341234}" type="slidenum">
              <a:rPr lang="it" sz="1600" b="0" i="0" u="none" strike="noStrike" cap="none">
                <a:solidFill>
                  <a:srgbClr val="8AC03B"/>
                </a:solidFill>
                <a:latin typeface="Calibri"/>
                <a:ea typeface="Calibri"/>
                <a:cs typeface="Calibri"/>
                <a:sym typeface="Calibri"/>
              </a:rPr>
              <a:t>59</a:t>
            </a:fld>
            <a:endParaRPr sz="1600" b="0" i="0" u="none" strike="noStrike" cap="none">
              <a:solidFill>
                <a:srgbClr val="8AC03B"/>
              </a:solidFill>
              <a:latin typeface="Calibri"/>
              <a:ea typeface="Calibri"/>
              <a:cs typeface="Calibri"/>
              <a:sym typeface="Calibri"/>
            </a:endParaRPr>
          </a:p>
        </p:txBody>
      </p:sp>
      <p:sp>
        <p:nvSpPr>
          <p:cNvPr id="1607" name="Google Shape;1607;p117"/>
          <p:cNvSpPr txBox="1"/>
          <p:nvPr/>
        </p:nvSpPr>
        <p:spPr>
          <a:xfrm>
            <a:off x="2113869" y="4225564"/>
            <a:ext cx="5181300" cy="630902"/>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it" sz="700" b="0" i="0" u="none" strike="noStrike" cap="none">
                <a:solidFill>
                  <a:srgbClr val="6D6E71"/>
                </a:solidFill>
                <a:latin typeface="Roboto"/>
                <a:ea typeface="Roboto"/>
                <a:cs typeface="Roboto"/>
                <a:sym typeface="Roboto"/>
              </a:rPr>
              <a:t>Questo progetto è stato finanziato con il sostegno della Commissione europea. L'autore è l'unico responsabile di questa pubblicazione (comunicazione) e la Commissione non si assume alcuna responsabilità per l'uso che può essere fatto delle informazioni in essa contenute. In conformità con il nuovo quadro normativo GDPR, si prega di notare che il Partenariato tratterà i vostri dati personali solo nell'interesse e per le finalità del progetto e senza alcun pregiudizio per i vostri diritti </a:t>
            </a:r>
            <a:r>
              <a:rPr lang="it" sz="700" b="1" i="0" u="none" strike="noStrike" cap="none">
                <a:solidFill>
                  <a:srgbClr val="6D6E71"/>
                </a:solidFill>
                <a:latin typeface="Roboto"/>
                <a:ea typeface="Roboto"/>
                <a:cs typeface="Roboto"/>
                <a:sym typeface="Roboto"/>
              </a:rPr>
              <a:t>2021-2-BE04-KA220-YOU-000050778</a:t>
            </a:r>
            <a:br>
              <a:rPr lang="it" sz="700" b="0" i="0" u="none" strike="noStrike" cap="none">
                <a:solidFill>
                  <a:srgbClr val="6D6E71"/>
                </a:solidFill>
                <a:latin typeface="Roboto"/>
                <a:ea typeface="Roboto"/>
                <a:cs typeface="Roboto"/>
                <a:sym typeface="Roboto"/>
              </a:rPr>
            </a:br>
            <a:endParaRPr sz="700" b="0" i="0" u="none" strike="noStrike" cap="none">
              <a:solidFill>
                <a:srgbClr val="6D6E71"/>
              </a:solidFill>
              <a:latin typeface="Roboto"/>
              <a:ea typeface="Roboto"/>
              <a:cs typeface="Roboto"/>
              <a:sym typeface="Roboto"/>
            </a:endParaRPr>
          </a:p>
        </p:txBody>
      </p:sp>
      <p:sp>
        <p:nvSpPr>
          <p:cNvPr id="1608" name="Google Shape;1608;p117"/>
          <p:cNvSpPr/>
          <p:nvPr/>
        </p:nvSpPr>
        <p:spPr>
          <a:xfrm>
            <a:off x="1605316" y="3922050"/>
            <a:ext cx="12552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it" sz="800" b="1" i="0" u="none" strike="noStrike" cap="none">
                <a:solidFill>
                  <a:schemeClr val="dk1"/>
                </a:solidFill>
                <a:latin typeface="Calibri"/>
                <a:ea typeface="Calibri"/>
                <a:cs typeface="Calibri"/>
                <a:sym typeface="Calibri"/>
              </a:rPr>
              <a:t>Questa risorsa è concessa in licenza CC BY 4.0</a:t>
            </a:r>
            <a:endParaRPr sz="1401"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endParaRPr sz="800" b="1" i="0" u="none" strike="noStrike" cap="none">
              <a:solidFill>
                <a:schemeClr val="dk1"/>
              </a:solidFill>
              <a:latin typeface="Calibri"/>
              <a:ea typeface="Calibri"/>
              <a:cs typeface="Calibri"/>
              <a:sym typeface="Calibri"/>
            </a:endParaRPr>
          </a:p>
        </p:txBody>
      </p:sp>
      <p:pic>
        <p:nvPicPr>
          <p:cNvPr id="1609" name="Google Shape;1609;p117"/>
          <p:cNvPicPr preferRelativeResize="0"/>
          <p:nvPr/>
        </p:nvPicPr>
        <p:blipFill rotWithShape="1">
          <a:blip r:embed="rId4">
            <a:alphaModFix/>
          </a:blip>
          <a:srcRect/>
          <a:stretch/>
        </p:blipFill>
        <p:spPr>
          <a:xfrm>
            <a:off x="340092" y="3839841"/>
            <a:ext cx="1244050" cy="433252"/>
          </a:xfrm>
          <a:prstGeom prst="rect">
            <a:avLst/>
          </a:prstGeom>
          <a:noFill/>
          <a:ln>
            <a:noFill/>
          </a:ln>
        </p:spPr>
      </p:pic>
      <p:pic>
        <p:nvPicPr>
          <p:cNvPr id="1610" name="Google Shape;1610;p117" descr="Co-funded by the European Union logo in png for web usage"/>
          <p:cNvPicPr preferRelativeResize="0"/>
          <p:nvPr/>
        </p:nvPicPr>
        <p:blipFill rotWithShape="1">
          <a:blip r:embed="rId5">
            <a:alphaModFix/>
          </a:blip>
          <a:srcRect/>
          <a:stretch/>
        </p:blipFill>
        <p:spPr>
          <a:xfrm>
            <a:off x="330186" y="4301976"/>
            <a:ext cx="1783684" cy="43325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8"/>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11" name="Google Shape;311;p8"/>
          <p:cNvSpPr txBox="1">
            <a:spLocks noGrp="1"/>
          </p:cNvSpPr>
          <p:nvPr>
            <p:ph type="body" idx="1"/>
          </p:nvPr>
        </p:nvSpPr>
        <p:spPr>
          <a:xfrm>
            <a:off x="267629" y="1742425"/>
            <a:ext cx="1914875" cy="1177849"/>
          </a:xfrm>
          <a:prstGeom prst="rect">
            <a:avLst/>
          </a:prstGeom>
          <a:noFill/>
          <a:ln>
            <a:noFill/>
          </a:ln>
        </p:spPr>
        <p:txBody>
          <a:bodyPr spcFirstLastPara="1" wrap="square" lIns="91425" tIns="91425" rIns="91425" bIns="91425" anchor="t" anchorCtr="0">
            <a:noAutofit/>
          </a:bodyPr>
          <a:lstStyle/>
          <a:p>
            <a:pPr marL="0" lvl="0" indent="0" algn="l" rtl="0">
              <a:lnSpc>
                <a:spcPct val="82058"/>
              </a:lnSpc>
              <a:spcBef>
                <a:spcPts val="0"/>
              </a:spcBef>
              <a:spcAft>
                <a:spcPts val="0"/>
              </a:spcAft>
              <a:buSzPts val="1800"/>
              <a:buNone/>
            </a:pPr>
            <a:r>
              <a:rPr lang="it" sz="2400"/>
              <a:t>Che cos'è</a:t>
            </a:r>
            <a:endParaRPr/>
          </a:p>
          <a:p>
            <a:pPr marL="0" lvl="0" indent="0" algn="l" rtl="0">
              <a:lnSpc>
                <a:spcPct val="82058"/>
              </a:lnSpc>
              <a:spcBef>
                <a:spcPts val="0"/>
              </a:spcBef>
              <a:spcAft>
                <a:spcPts val="0"/>
              </a:spcAft>
              <a:buSzPts val="1800"/>
              <a:buNone/>
            </a:pPr>
            <a:r>
              <a:rPr lang="it" sz="2400"/>
              <a:t>Sostenibilità</a:t>
            </a:r>
            <a:endParaRPr/>
          </a:p>
          <a:p>
            <a:pPr marL="0" lvl="0" indent="0" algn="l" rtl="0">
              <a:lnSpc>
                <a:spcPct val="82058"/>
              </a:lnSpc>
              <a:spcBef>
                <a:spcPts val="0"/>
              </a:spcBef>
              <a:spcAft>
                <a:spcPts val="0"/>
              </a:spcAft>
              <a:buSzPts val="1800"/>
              <a:buNone/>
            </a:pPr>
            <a:endParaRPr sz="3400"/>
          </a:p>
        </p:txBody>
      </p:sp>
      <p:cxnSp>
        <p:nvCxnSpPr>
          <p:cNvPr id="312" name="Google Shape;312;p8"/>
          <p:cNvCxnSpPr/>
          <p:nvPr/>
        </p:nvCxnSpPr>
        <p:spPr>
          <a:xfrm>
            <a:off x="267629" y="1393903"/>
            <a:ext cx="2709748" cy="0"/>
          </a:xfrm>
          <a:prstGeom prst="straightConnector1">
            <a:avLst/>
          </a:prstGeom>
          <a:noFill/>
          <a:ln w="19050" cap="flat" cmpd="sng">
            <a:solidFill>
              <a:schemeClr val="lt1"/>
            </a:solidFill>
            <a:prstDash val="solid"/>
            <a:round/>
            <a:headEnd type="none" w="sm" len="sm"/>
            <a:tailEnd type="none" w="sm" len="sm"/>
          </a:ln>
        </p:spPr>
      </p:cxnSp>
      <p:sp>
        <p:nvSpPr>
          <p:cNvPr id="313" name="Google Shape;313;p8"/>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6</a:t>
            </a:fld>
            <a:endParaRPr/>
          </a:p>
        </p:txBody>
      </p:sp>
      <p:sp>
        <p:nvSpPr>
          <p:cNvPr id="314" name="Google Shape;314;p8"/>
          <p:cNvSpPr txBox="1"/>
          <p:nvPr/>
        </p:nvSpPr>
        <p:spPr>
          <a:xfrm>
            <a:off x="2497822" y="3268796"/>
            <a:ext cx="6164487" cy="1223632"/>
          </a:xfrm>
          <a:prstGeom prst="rect">
            <a:avLst/>
          </a:prstGeom>
          <a:noFill/>
          <a:ln>
            <a:noFill/>
          </a:ln>
        </p:spPr>
        <p:txBody>
          <a:bodyPr spcFirstLastPara="1" wrap="square" lIns="0" tIns="10100" rIns="0" bIns="0" anchor="t" anchorCtr="0">
            <a:spAutoFit/>
          </a:bodyPr>
          <a:lstStyle/>
          <a:p>
            <a:pPr marL="0" marR="0" lvl="0" indent="0" algn="l" rtl="0">
              <a:lnSpc>
                <a:spcPct val="100000"/>
              </a:lnSpc>
              <a:spcBef>
                <a:spcPts val="0"/>
              </a:spcBef>
              <a:spcAft>
                <a:spcPts val="0"/>
              </a:spcAft>
              <a:buNone/>
            </a:pPr>
            <a:r>
              <a:rPr lang="it" sz="1600" b="1" i="0" u="none" strike="noStrike" cap="none">
                <a:solidFill>
                  <a:srgbClr val="FF9934"/>
                </a:solidFill>
                <a:latin typeface="Calibri"/>
                <a:ea typeface="Calibri"/>
                <a:cs typeface="Calibri"/>
                <a:sym typeface="Calibri"/>
              </a:rPr>
              <a:t>Focus:</a:t>
            </a:r>
            <a:endParaRPr/>
          </a:p>
          <a:p>
            <a:pPr marL="285753" marR="0" lvl="0" indent="-285753" algn="l" rtl="0">
              <a:lnSpc>
                <a:spcPct val="100000"/>
              </a:lnSpc>
              <a:spcBef>
                <a:spcPts val="0"/>
              </a:spcBef>
              <a:spcAft>
                <a:spcPts val="0"/>
              </a:spcAft>
              <a:buClr>
                <a:srgbClr val="000000"/>
              </a:buClr>
              <a:buSzPts val="1600"/>
              <a:buFont typeface="Noto Sans Symbols"/>
              <a:buChar char="❖"/>
            </a:pPr>
            <a:r>
              <a:rPr lang="it" sz="1600" b="0" i="0" u="none" strike="noStrike" cap="none">
                <a:solidFill>
                  <a:srgbClr val="777777"/>
                </a:solidFill>
                <a:latin typeface="Calibri"/>
                <a:ea typeface="Calibri"/>
                <a:cs typeface="Calibri"/>
                <a:sym typeface="Calibri"/>
              </a:rPr>
              <a:t>Imparare a conoscere i limiti planetari</a:t>
            </a:r>
            <a:endParaRPr/>
          </a:p>
          <a:p>
            <a:pPr marL="285753" marR="0" lvl="0" indent="-285753" algn="l" rtl="0">
              <a:lnSpc>
                <a:spcPct val="100000"/>
              </a:lnSpc>
              <a:spcBef>
                <a:spcPts val="0"/>
              </a:spcBef>
              <a:spcAft>
                <a:spcPts val="0"/>
              </a:spcAft>
              <a:buClr>
                <a:srgbClr val="000000"/>
              </a:buClr>
              <a:buSzPts val="1600"/>
              <a:buFont typeface="Noto Sans Symbols"/>
              <a:buChar char="❖"/>
            </a:pPr>
            <a:r>
              <a:rPr lang="it" sz="1600" b="0" i="0" u="none" strike="noStrike" cap="none">
                <a:solidFill>
                  <a:srgbClr val="777777"/>
                </a:solidFill>
                <a:latin typeface="Calibri"/>
                <a:ea typeface="Calibri"/>
                <a:cs typeface="Calibri"/>
                <a:sym typeface="Calibri"/>
              </a:rPr>
              <a:t>Che cos'è l'IPCC? </a:t>
            </a:r>
            <a:endParaRPr/>
          </a:p>
          <a:p>
            <a:pPr marL="285753" marR="0" lvl="0" indent="-285753" algn="l" rtl="0">
              <a:lnSpc>
                <a:spcPct val="100000"/>
              </a:lnSpc>
              <a:spcBef>
                <a:spcPts val="0"/>
              </a:spcBef>
              <a:spcAft>
                <a:spcPts val="0"/>
              </a:spcAft>
              <a:buClr>
                <a:srgbClr val="000000"/>
              </a:buClr>
              <a:buSzPts val="1600"/>
              <a:buFont typeface="Noto Sans Symbols"/>
              <a:buChar char="❖"/>
            </a:pPr>
            <a:r>
              <a:rPr lang="it" sz="1600" b="0" i="0" u="none" strike="noStrike" cap="none">
                <a:solidFill>
                  <a:srgbClr val="777777"/>
                </a:solidFill>
                <a:latin typeface="Calibri"/>
                <a:ea typeface="Calibri"/>
                <a:cs typeface="Calibri"/>
                <a:sym typeface="Calibri"/>
              </a:rPr>
              <a:t>Alla scoperta della storia della sostenibilità</a:t>
            </a:r>
            <a:endParaRPr/>
          </a:p>
          <a:p>
            <a:pPr marL="12701" marR="0" lvl="0" indent="0" algn="l" rtl="0">
              <a:lnSpc>
                <a:spcPct val="105714"/>
              </a:lnSpc>
              <a:spcBef>
                <a:spcPts val="0"/>
              </a:spcBef>
              <a:spcAft>
                <a:spcPts val="0"/>
              </a:spcAft>
              <a:buNone/>
            </a:pPr>
            <a:endParaRPr sz="1401" b="0" i="0" u="none" strike="noStrike" cap="none">
              <a:solidFill>
                <a:srgbClr val="6D6E71"/>
              </a:solidFill>
              <a:latin typeface="Calibri"/>
              <a:ea typeface="Calibri"/>
              <a:cs typeface="Calibri"/>
              <a:sym typeface="Calibri"/>
            </a:endParaRPr>
          </a:p>
        </p:txBody>
      </p:sp>
      <p:sp>
        <p:nvSpPr>
          <p:cNvPr id="315" name="Google Shape;315;p8"/>
          <p:cNvSpPr/>
          <p:nvPr/>
        </p:nvSpPr>
        <p:spPr>
          <a:xfrm>
            <a:off x="2497822" y="594114"/>
            <a:ext cx="6539593" cy="1011408"/>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it" sz="2000" b="1" i="0" u="none" strike="noStrike" cap="none">
                <a:solidFill>
                  <a:srgbClr val="69ADAD"/>
                </a:solidFill>
                <a:latin typeface="Calibri"/>
                <a:ea typeface="Calibri"/>
                <a:cs typeface="Calibri"/>
                <a:sym typeface="Calibri"/>
              </a:rPr>
              <a:t>La sostenibilità è la pratica di soddisfare le esigenze del presente senza compromettere la capacità delle generazioni future di soddisfare i propri bisogni.</a:t>
            </a:r>
            <a:endParaRPr/>
          </a:p>
          <a:p>
            <a:pPr marL="0" marR="0" lvl="0" indent="0" algn="l" rtl="0">
              <a:lnSpc>
                <a:spcPct val="100000"/>
              </a:lnSpc>
              <a:spcBef>
                <a:spcPts val="0"/>
              </a:spcBef>
              <a:spcAft>
                <a:spcPts val="0"/>
              </a:spcAft>
              <a:buNone/>
            </a:pPr>
            <a:endParaRPr sz="16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1" i="0" u="none" strike="noStrike" cap="none">
                <a:solidFill>
                  <a:srgbClr val="FF9934"/>
                </a:solidFill>
                <a:latin typeface="Calibri"/>
                <a:ea typeface="Calibri"/>
                <a:cs typeface="Calibri"/>
                <a:sym typeface="Calibri"/>
              </a:rPr>
              <a:t>Come?</a:t>
            </a:r>
            <a:endParaRPr/>
          </a:p>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Bilanciando considerazioni economiche, sociali e ambientali per garantire un benessere a lungo termine sia per le persone che per il pianeta.</a:t>
            </a:r>
            <a:endParaRPr/>
          </a:p>
          <a:p>
            <a:pPr marL="0" marR="0" lvl="0" indent="0" algn="l" rtl="0">
              <a:lnSpc>
                <a:spcPct val="100000"/>
              </a:lnSpc>
              <a:spcBef>
                <a:spcPts val="0"/>
              </a:spcBef>
              <a:spcAft>
                <a:spcPts val="0"/>
              </a:spcAft>
              <a:buNone/>
            </a:pPr>
            <a:endParaRPr sz="1600" b="0" i="0" u="none" strike="noStrike" cap="none">
              <a:solidFill>
                <a:srgbClr val="777777"/>
              </a:solidFill>
              <a:latin typeface="Calibri"/>
              <a:ea typeface="Calibri"/>
              <a:cs typeface="Calibri"/>
              <a:sym typeface="Calibri"/>
            </a:endParaRPr>
          </a:p>
          <a:p>
            <a:pPr marL="0" marR="0" lvl="0" indent="0" algn="l" rtl="0">
              <a:lnSpc>
                <a:spcPct val="100000"/>
              </a:lnSpc>
              <a:spcBef>
                <a:spcPts val="0"/>
              </a:spcBef>
              <a:spcAft>
                <a:spcPts val="0"/>
              </a:spcAft>
              <a:buNone/>
            </a:pPr>
            <a:r>
              <a:rPr lang="it" sz="1600" b="0" i="0" u="none" strike="noStrike" cap="none">
                <a:solidFill>
                  <a:srgbClr val="777777"/>
                </a:solidFill>
                <a:latin typeface="Calibri"/>
                <a:ea typeface="Calibri"/>
                <a:cs typeface="Calibri"/>
                <a:sym typeface="Calibri"/>
              </a:rPr>
              <a:t>La sostenibilità è una risposta alla sfida posta dal cambiamento climatico.</a:t>
            </a:r>
            <a:endParaRPr/>
          </a:p>
        </p:txBody>
      </p:sp>
      <p:sp>
        <p:nvSpPr>
          <p:cNvPr id="316" name="Google Shape;316;p8"/>
          <p:cNvSpPr txBox="1">
            <a:spLocks noGrp="1"/>
          </p:cNvSpPr>
          <p:nvPr>
            <p:ph type="body" idx="2"/>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4000"/>
              <a:t>1A</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9"/>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22" name="Google Shape;322;p9"/>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23" name="Google Shape;323;p9"/>
          <p:cNvSpPr txBox="1">
            <a:spLocks noGrp="1"/>
          </p:cNvSpPr>
          <p:nvPr>
            <p:ph type="body" idx="1"/>
          </p:nvPr>
        </p:nvSpPr>
        <p:spPr>
          <a:xfrm>
            <a:off x="489067" y="1353499"/>
            <a:ext cx="8215317" cy="3050636"/>
          </a:xfrm>
          <a:prstGeom prst="rect">
            <a:avLst/>
          </a:prstGeom>
          <a:noFill/>
          <a:ln>
            <a:noFill/>
          </a:ln>
        </p:spPr>
        <p:txBody>
          <a:bodyPr spcFirstLastPara="1" wrap="square" lIns="91425" tIns="91425" rIns="91425" bIns="91425" anchor="t" anchorCtr="0">
            <a:normAutofit fontScale="92500" lnSpcReduction="20000"/>
          </a:bodyPr>
          <a:lstStyle/>
          <a:p>
            <a:pPr marL="285750" lvl="0" indent="-285750" algn="l" rtl="0">
              <a:lnSpc>
                <a:spcPct val="103333"/>
              </a:lnSpc>
              <a:spcBef>
                <a:spcPts val="0"/>
              </a:spcBef>
              <a:spcAft>
                <a:spcPts val="0"/>
              </a:spcAft>
              <a:buSzPct val="121621"/>
              <a:buFont typeface="Wingdings" pitchFamily="2" charset="2"/>
              <a:buChar char="Ø"/>
            </a:pPr>
            <a:r>
              <a:rPr lang="it" sz="1600" dirty="0"/>
              <a:t>Avete osservato personalmente gli effetti del cambiamento climatico nella vostra comunità o regione?</a:t>
            </a:r>
            <a:endParaRPr dirty="0"/>
          </a:p>
          <a:p>
            <a:pPr marL="400050" lvl="0" indent="-285750" algn="l" rtl="0">
              <a:lnSpc>
                <a:spcPct val="103333"/>
              </a:lnSpc>
              <a:spcBef>
                <a:spcPts val="0"/>
              </a:spcBef>
              <a:spcAft>
                <a:spcPts val="0"/>
              </a:spcAft>
              <a:buSzPct val="121621"/>
              <a:buFont typeface="Wingdings" pitchFamily="2" charset="2"/>
              <a:buChar char="Ø"/>
            </a:pPr>
            <a:endParaRPr sz="1600" dirty="0"/>
          </a:p>
          <a:p>
            <a:pPr marL="285750" lvl="0" indent="-285750" algn="l" rtl="0">
              <a:lnSpc>
                <a:spcPct val="103333"/>
              </a:lnSpc>
              <a:spcBef>
                <a:spcPts val="0"/>
              </a:spcBef>
              <a:spcAft>
                <a:spcPts val="0"/>
              </a:spcAft>
              <a:buSzPct val="121621"/>
              <a:buFont typeface="Wingdings" pitchFamily="2" charset="2"/>
              <a:buChar char="Ø"/>
            </a:pPr>
            <a:r>
              <a:rPr lang="it" sz="1600" dirty="0"/>
              <a:t>Quali sono gli aspetti della sostenibilità che vi colpiscono di più e perché?</a:t>
            </a:r>
            <a:endParaRPr dirty="0"/>
          </a:p>
          <a:p>
            <a:pPr marL="400050" lvl="0" indent="-285750" algn="l" rtl="0">
              <a:lnSpc>
                <a:spcPct val="103333"/>
              </a:lnSpc>
              <a:spcBef>
                <a:spcPts val="0"/>
              </a:spcBef>
              <a:spcAft>
                <a:spcPts val="0"/>
              </a:spcAft>
              <a:buSzPct val="121621"/>
              <a:buFont typeface="Wingdings" pitchFamily="2" charset="2"/>
              <a:buChar char="Ø"/>
            </a:pPr>
            <a:endParaRPr sz="1600" dirty="0"/>
          </a:p>
          <a:p>
            <a:pPr marL="285750" lvl="0" indent="-285750" algn="l" rtl="0">
              <a:lnSpc>
                <a:spcPct val="103333"/>
              </a:lnSpc>
              <a:spcBef>
                <a:spcPts val="0"/>
              </a:spcBef>
              <a:spcAft>
                <a:spcPts val="0"/>
              </a:spcAft>
              <a:buSzPct val="121621"/>
              <a:buFont typeface="Wingdings" pitchFamily="2" charset="2"/>
              <a:buChar char="Ø"/>
            </a:pPr>
            <a:r>
              <a:rPr lang="it" sz="1600" dirty="0"/>
              <a:t>Riflettendo sul vostro stile di vita, quali cambiamenti pensate di poter apportare per vivere in modo più sostenibile?</a:t>
            </a:r>
            <a:endParaRPr dirty="0"/>
          </a:p>
          <a:p>
            <a:pPr marL="400050" lvl="0" indent="-285750" algn="l" rtl="0">
              <a:lnSpc>
                <a:spcPct val="103333"/>
              </a:lnSpc>
              <a:spcBef>
                <a:spcPts val="0"/>
              </a:spcBef>
              <a:spcAft>
                <a:spcPts val="0"/>
              </a:spcAft>
              <a:buSzPct val="121621"/>
              <a:buFont typeface="Wingdings" pitchFamily="2" charset="2"/>
              <a:buChar char="Ø"/>
            </a:pPr>
            <a:endParaRPr sz="1600" dirty="0"/>
          </a:p>
          <a:p>
            <a:pPr marL="285750" lvl="0" indent="-285750" algn="l" rtl="0">
              <a:lnSpc>
                <a:spcPct val="103333"/>
              </a:lnSpc>
              <a:spcBef>
                <a:spcPts val="0"/>
              </a:spcBef>
              <a:spcAft>
                <a:spcPts val="0"/>
              </a:spcAft>
              <a:buSzPct val="121621"/>
              <a:buFont typeface="Wingdings" pitchFamily="2" charset="2"/>
              <a:buChar char="Ø"/>
            </a:pPr>
            <a:r>
              <a:rPr lang="it" sz="1600" dirty="0"/>
              <a:t>Come pensa che i singoli possano contribuire ad affrontare il cambiamento climatico nella loro vita quotidiana?</a:t>
            </a:r>
            <a:endParaRPr dirty="0"/>
          </a:p>
          <a:p>
            <a:pPr marL="400050" lvl="0" indent="-285750" algn="l" rtl="0">
              <a:lnSpc>
                <a:spcPct val="103333"/>
              </a:lnSpc>
              <a:spcBef>
                <a:spcPts val="0"/>
              </a:spcBef>
              <a:spcAft>
                <a:spcPts val="0"/>
              </a:spcAft>
              <a:buSzPct val="121621"/>
              <a:buFont typeface="Wingdings" pitchFamily="2" charset="2"/>
              <a:buChar char="Ø"/>
            </a:pPr>
            <a:endParaRPr sz="1600" dirty="0"/>
          </a:p>
          <a:p>
            <a:pPr marL="285750" lvl="0" indent="-285750" algn="l" rtl="0">
              <a:lnSpc>
                <a:spcPct val="103333"/>
              </a:lnSpc>
              <a:spcBef>
                <a:spcPts val="0"/>
              </a:spcBef>
              <a:spcAft>
                <a:spcPts val="0"/>
              </a:spcAft>
              <a:buSzPct val="121621"/>
              <a:buFont typeface="Wingdings" pitchFamily="2" charset="2"/>
              <a:buChar char="Ø"/>
            </a:pPr>
            <a:r>
              <a:rPr lang="it" sz="1600" dirty="0"/>
              <a:t>Quali ostacoli o sfide prevedete di incontrare nel vostro sforzo di vivere in modo più sostenibile?</a:t>
            </a:r>
            <a:endParaRPr dirty="0"/>
          </a:p>
          <a:p>
            <a:pPr marL="400050" lvl="0" indent="-285750" algn="l" rtl="0">
              <a:lnSpc>
                <a:spcPct val="103333"/>
              </a:lnSpc>
              <a:spcBef>
                <a:spcPts val="0"/>
              </a:spcBef>
              <a:spcAft>
                <a:spcPts val="0"/>
              </a:spcAft>
              <a:buSzPct val="121621"/>
              <a:buFont typeface="Wingdings" pitchFamily="2" charset="2"/>
              <a:buChar char="Ø"/>
            </a:pPr>
            <a:endParaRPr sz="1600" dirty="0"/>
          </a:p>
          <a:p>
            <a:pPr marL="285750" lvl="0" indent="-285750" algn="l" rtl="0">
              <a:lnSpc>
                <a:spcPct val="103333"/>
              </a:lnSpc>
              <a:spcBef>
                <a:spcPts val="0"/>
              </a:spcBef>
              <a:spcAft>
                <a:spcPts val="0"/>
              </a:spcAft>
              <a:buSzPct val="121621"/>
              <a:buFont typeface="Wingdings" pitchFamily="2" charset="2"/>
              <a:buChar char="Ø"/>
            </a:pPr>
            <a:r>
              <a:rPr lang="it" sz="1600" dirty="0"/>
              <a:t>Quali sono i modi in cui potete sensibilizzare la vostra comunità o la vostra cerchia sociale sui temi della sostenibilità e del cambiamento climatico?</a:t>
            </a:r>
            <a:endParaRPr dirty="0"/>
          </a:p>
        </p:txBody>
      </p:sp>
      <p:sp>
        <p:nvSpPr>
          <p:cNvPr id="324" name="Google Shape;324;p9"/>
          <p:cNvSpPr txBox="1">
            <a:spLocks noGrp="1"/>
          </p:cNvSpPr>
          <p:nvPr>
            <p:ph type="body" idx="2"/>
          </p:nvPr>
        </p:nvSpPr>
        <p:spPr>
          <a:xfrm>
            <a:off x="1315113" y="353755"/>
            <a:ext cx="7582397" cy="78367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sz="1800" dirty="0">
                <a:solidFill>
                  <a:srgbClr val="FF9933"/>
                </a:solidFill>
              </a:rPr>
              <a:t>Esercizio: </a:t>
            </a:r>
            <a:r>
              <a:rPr lang="it" sz="1300" b="0" dirty="0">
                <a:solidFill>
                  <a:srgbClr val="777777"/>
                </a:solidFill>
              </a:rPr>
              <a:t>Prendetevi un momento per riflettere sulle seguenti domande e annotate le vostre intuizioni.</a:t>
            </a:r>
            <a:endParaRPr sz="1300" dirty="0"/>
          </a:p>
        </p:txBody>
      </p:sp>
      <p:sp>
        <p:nvSpPr>
          <p:cNvPr id="325" name="Google Shape;325;p9"/>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8ABF3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326" name="Google Shape;326;p9"/>
          <p:cNvGrpSpPr/>
          <p:nvPr/>
        </p:nvGrpSpPr>
        <p:grpSpPr>
          <a:xfrm>
            <a:off x="318019" y="253387"/>
            <a:ext cx="692809" cy="808420"/>
            <a:chOff x="2307546" y="2307551"/>
            <a:chExt cx="929291" cy="1082976"/>
          </a:xfrm>
        </p:grpSpPr>
        <p:grpSp>
          <p:nvGrpSpPr>
            <p:cNvPr id="327" name="Google Shape;327;p9"/>
            <p:cNvGrpSpPr/>
            <p:nvPr/>
          </p:nvGrpSpPr>
          <p:grpSpPr>
            <a:xfrm>
              <a:off x="2536980" y="2723928"/>
              <a:ext cx="470423" cy="276595"/>
              <a:chOff x="2536980" y="2723928"/>
              <a:chExt cx="470423" cy="276595"/>
            </a:xfrm>
          </p:grpSpPr>
          <p:sp>
            <p:nvSpPr>
              <p:cNvPr id="328" name="Google Shape;328;p9"/>
              <p:cNvSpPr/>
              <p:nvPr/>
            </p:nvSpPr>
            <p:spPr>
              <a:xfrm>
                <a:off x="2536980" y="2924040"/>
                <a:ext cx="145253" cy="72528"/>
              </a:xfrm>
              <a:custGeom>
                <a:avLst/>
                <a:gdLst/>
                <a:ahLst/>
                <a:cxnLst/>
                <a:rect l="l" t="t" r="r" b="b"/>
                <a:pathLst>
                  <a:path w="145253" h="72528" extrusionOk="0">
                    <a:moveTo>
                      <a:pt x="145253" y="72528"/>
                    </a:moveTo>
                    <a:cubicBezTo>
                      <a:pt x="92434" y="64286"/>
                      <a:pt x="41265" y="39561"/>
                      <a:pt x="0" y="0"/>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29" name="Google Shape;329;p9"/>
              <p:cNvSpPr/>
              <p:nvPr/>
            </p:nvSpPr>
            <p:spPr>
              <a:xfrm>
                <a:off x="2682234" y="2723928"/>
                <a:ext cx="325169" cy="276595"/>
              </a:xfrm>
              <a:custGeom>
                <a:avLst/>
                <a:gdLst/>
                <a:ahLst/>
                <a:cxnLst/>
                <a:rect l="l" t="t" r="r" b="b"/>
                <a:pathLst>
                  <a:path w="325169" h="276595" extrusionOk="0">
                    <a:moveTo>
                      <a:pt x="100687" y="63297"/>
                    </a:moveTo>
                    <a:cubicBezTo>
                      <a:pt x="36313" y="117693"/>
                      <a:pt x="1651" y="195166"/>
                      <a:pt x="0" y="272640"/>
                    </a:cubicBezTo>
                    <a:cubicBezTo>
                      <a:pt x="77578" y="285827"/>
                      <a:pt x="160109" y="266046"/>
                      <a:pt x="224482" y="213299"/>
                    </a:cubicBezTo>
                    <a:cubicBezTo>
                      <a:pt x="288856" y="158903"/>
                      <a:pt x="323519" y="81429"/>
                      <a:pt x="325169" y="3956"/>
                    </a:cubicBezTo>
                    <a:cubicBezTo>
                      <a:pt x="247591" y="-9231"/>
                      <a:pt x="165061" y="10550"/>
                      <a:pt x="100687" y="63297"/>
                    </a:cubicBez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
          <p:nvSpPr>
            <p:cNvPr id="330" name="Google Shape;330;p9"/>
            <p:cNvSpPr/>
            <p:nvPr/>
          </p:nvSpPr>
          <p:spPr>
            <a:xfrm>
              <a:off x="2682234" y="2727885"/>
              <a:ext cx="323518" cy="268683"/>
            </a:xfrm>
            <a:custGeom>
              <a:avLst/>
              <a:gdLst/>
              <a:ahLst/>
              <a:cxnLst/>
              <a:rect l="l" t="t" r="r" b="b"/>
              <a:pathLst>
                <a:path w="323518" h="268683" extrusionOk="0">
                  <a:moveTo>
                    <a:pt x="0" y="268684"/>
                  </a:moveTo>
                  <a:lnTo>
                    <a:pt x="323519" y="0"/>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331" name="Google Shape;331;p9"/>
            <p:cNvGrpSpPr/>
            <p:nvPr/>
          </p:nvGrpSpPr>
          <p:grpSpPr>
            <a:xfrm>
              <a:off x="2307546" y="2307551"/>
              <a:ext cx="929291" cy="1082976"/>
              <a:chOff x="2307546" y="2307551"/>
              <a:chExt cx="929291" cy="1082976"/>
            </a:xfrm>
          </p:grpSpPr>
          <p:sp>
            <p:nvSpPr>
              <p:cNvPr id="332" name="Google Shape;332;p9"/>
              <p:cNvSpPr/>
              <p:nvPr/>
            </p:nvSpPr>
            <p:spPr>
              <a:xfrm>
                <a:off x="2307546" y="2307551"/>
                <a:ext cx="929291" cy="384069"/>
              </a:xfrm>
              <a:custGeom>
                <a:avLst/>
                <a:gdLst/>
                <a:ahLst/>
                <a:cxnLst/>
                <a:rect l="l" t="t" r="r" b="b"/>
                <a:pathLst>
                  <a:path w="929291" h="384069" extrusionOk="0">
                    <a:moveTo>
                      <a:pt x="0" y="384069"/>
                    </a:moveTo>
                    <a:lnTo>
                      <a:pt x="463820" y="0"/>
                    </a:lnTo>
                    <a:lnTo>
                      <a:pt x="929291" y="384069"/>
                    </a:lnTo>
                    <a:lnTo>
                      <a:pt x="784038" y="384069"/>
                    </a:lnTo>
                    <a:lnTo>
                      <a:pt x="462170" y="121979"/>
                    </a:lnTo>
                    <a:lnTo>
                      <a:pt x="145253" y="384069"/>
                    </a:lnTo>
                    <a:lnTo>
                      <a:pt x="0" y="384069"/>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nvGrpSpPr>
              <p:cNvPr id="333" name="Google Shape;333;p9"/>
              <p:cNvGrpSpPr/>
              <p:nvPr/>
            </p:nvGrpSpPr>
            <p:grpSpPr>
              <a:xfrm>
                <a:off x="2362016" y="2746017"/>
                <a:ext cx="820351" cy="644510"/>
                <a:chOff x="2362016" y="2746017"/>
                <a:chExt cx="820351" cy="644510"/>
              </a:xfrm>
            </p:grpSpPr>
            <p:grpSp>
              <p:nvGrpSpPr>
                <p:cNvPr id="334" name="Google Shape;334;p9"/>
                <p:cNvGrpSpPr/>
                <p:nvPr/>
              </p:nvGrpSpPr>
              <p:grpSpPr>
                <a:xfrm>
                  <a:off x="2810981" y="2747665"/>
                  <a:ext cx="371386" cy="642862"/>
                  <a:chOff x="2810981" y="2747665"/>
                  <a:chExt cx="371386" cy="642862"/>
                </a:xfrm>
              </p:grpSpPr>
              <p:sp>
                <p:nvSpPr>
                  <p:cNvPr id="335" name="Google Shape;335;p9"/>
                  <p:cNvSpPr/>
                  <p:nvPr/>
                </p:nvSpPr>
                <p:spPr>
                  <a:xfrm>
                    <a:off x="2826079" y="2747665"/>
                    <a:ext cx="356288" cy="543960"/>
                  </a:xfrm>
                  <a:custGeom>
                    <a:avLst/>
                    <a:gdLst/>
                    <a:ahLst/>
                    <a:cxnLst/>
                    <a:rect l="l" t="t" r="r" b="b"/>
                    <a:pathLst>
                      <a:path w="356288" h="543960" extrusionOk="0">
                        <a:moveTo>
                          <a:pt x="174722" y="542312"/>
                        </a:moveTo>
                        <a:lnTo>
                          <a:pt x="343083" y="374179"/>
                        </a:lnTo>
                        <a:cubicBezTo>
                          <a:pt x="351336" y="365937"/>
                          <a:pt x="356288" y="354399"/>
                          <a:pt x="356288" y="342860"/>
                        </a:cubicBezTo>
                        <a:lnTo>
                          <a:pt x="356288" y="24725"/>
                        </a:lnTo>
                        <a:cubicBezTo>
                          <a:pt x="356288" y="11539"/>
                          <a:pt x="344734" y="0"/>
                          <a:pt x="331529" y="0"/>
                        </a:cubicBezTo>
                        <a:cubicBezTo>
                          <a:pt x="303469" y="1648"/>
                          <a:pt x="277059" y="31319"/>
                          <a:pt x="267155" y="90660"/>
                        </a:cubicBezTo>
                        <a:lnTo>
                          <a:pt x="244047" y="267035"/>
                        </a:lnTo>
                        <a:cubicBezTo>
                          <a:pt x="224240" y="265387"/>
                          <a:pt x="202782" y="270332"/>
                          <a:pt x="191228" y="281871"/>
                        </a:cubicBezTo>
                        <a:lnTo>
                          <a:pt x="131806" y="341212"/>
                        </a:lnTo>
                        <a:cubicBezTo>
                          <a:pt x="77336" y="352750"/>
                          <a:pt x="57528" y="359344"/>
                          <a:pt x="29468" y="389014"/>
                        </a:cubicBezTo>
                        <a:cubicBezTo>
                          <a:pt x="-5195" y="423630"/>
                          <a:pt x="-1893" y="473081"/>
                          <a:pt x="3058" y="543961"/>
                        </a:cubicBez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36" name="Google Shape;336;p9"/>
                  <p:cNvSpPr/>
                  <p:nvPr/>
                </p:nvSpPr>
                <p:spPr>
                  <a:xfrm>
                    <a:off x="2810981"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37" name="Google Shape;337;p9"/>
                  <p:cNvSpPr/>
                  <p:nvPr/>
                </p:nvSpPr>
                <p:spPr>
                  <a:xfrm>
                    <a:off x="3000801" y="3014700"/>
                    <a:ext cx="108049" cy="140111"/>
                  </a:xfrm>
                  <a:custGeom>
                    <a:avLst/>
                    <a:gdLst/>
                    <a:ahLst/>
                    <a:cxnLst/>
                    <a:rect l="l" t="t" r="r" b="b"/>
                    <a:pathLst>
                      <a:path w="108049" h="140111" extrusionOk="0">
                        <a:moveTo>
                          <a:pt x="70976" y="0"/>
                        </a:moveTo>
                        <a:cubicBezTo>
                          <a:pt x="79229" y="0"/>
                          <a:pt x="85831" y="3296"/>
                          <a:pt x="92434" y="6593"/>
                        </a:cubicBezTo>
                        <a:cubicBezTo>
                          <a:pt x="103988" y="11538"/>
                          <a:pt x="113892" y="24725"/>
                          <a:pt x="103988" y="36264"/>
                        </a:cubicBezTo>
                        <a:lnTo>
                          <a:pt x="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nvGrpSpPr>
                <p:cNvPr id="338" name="Google Shape;338;p9"/>
                <p:cNvGrpSpPr/>
                <p:nvPr/>
              </p:nvGrpSpPr>
              <p:grpSpPr>
                <a:xfrm>
                  <a:off x="2362016" y="2746017"/>
                  <a:ext cx="369735" cy="644510"/>
                  <a:chOff x="2362016" y="2746017"/>
                  <a:chExt cx="369735" cy="644510"/>
                </a:xfrm>
              </p:grpSpPr>
              <p:sp>
                <p:nvSpPr>
                  <p:cNvPr id="339" name="Google Shape;339;p9"/>
                  <p:cNvSpPr/>
                  <p:nvPr/>
                </p:nvSpPr>
                <p:spPr>
                  <a:xfrm>
                    <a:off x="2362016" y="2746017"/>
                    <a:ext cx="356288" cy="542312"/>
                  </a:xfrm>
                  <a:custGeom>
                    <a:avLst/>
                    <a:gdLst/>
                    <a:ahLst/>
                    <a:cxnLst/>
                    <a:rect l="l" t="t" r="r" b="b"/>
                    <a:pathLst>
                      <a:path w="356288" h="542312" extrusionOk="0">
                        <a:moveTo>
                          <a:pt x="353230" y="540664"/>
                        </a:moveTo>
                        <a:cubicBezTo>
                          <a:pt x="358181" y="471433"/>
                          <a:pt x="361483" y="423630"/>
                          <a:pt x="326820" y="389014"/>
                        </a:cubicBezTo>
                        <a:cubicBezTo>
                          <a:pt x="297109" y="359344"/>
                          <a:pt x="277302" y="352750"/>
                          <a:pt x="224482" y="341212"/>
                        </a:cubicBezTo>
                        <a:lnTo>
                          <a:pt x="165061" y="281870"/>
                        </a:lnTo>
                        <a:cubicBezTo>
                          <a:pt x="153506" y="270332"/>
                          <a:pt x="132048" y="265387"/>
                          <a:pt x="112241" y="267035"/>
                        </a:cubicBezTo>
                        <a:lnTo>
                          <a:pt x="89133" y="90660"/>
                        </a:lnTo>
                        <a:cubicBezTo>
                          <a:pt x="79229" y="32967"/>
                          <a:pt x="52819" y="1648"/>
                          <a:pt x="24759" y="0"/>
                        </a:cubicBezTo>
                        <a:cubicBezTo>
                          <a:pt x="11554" y="0"/>
                          <a:pt x="0" y="9890"/>
                          <a:pt x="0" y="24725"/>
                        </a:cubicBezTo>
                        <a:lnTo>
                          <a:pt x="0" y="342860"/>
                        </a:lnTo>
                        <a:cubicBezTo>
                          <a:pt x="0" y="354398"/>
                          <a:pt x="4952" y="365937"/>
                          <a:pt x="13205" y="374179"/>
                        </a:cubicBezTo>
                        <a:lnTo>
                          <a:pt x="181567" y="542313"/>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40" name="Google Shape;340;p9"/>
                  <p:cNvSpPr/>
                  <p:nvPr/>
                </p:nvSpPr>
                <p:spPr>
                  <a:xfrm>
                    <a:off x="2497366" y="3289977"/>
                    <a:ext cx="234385" cy="100550"/>
                  </a:xfrm>
                  <a:custGeom>
                    <a:avLst/>
                    <a:gdLst/>
                    <a:ahLst/>
                    <a:cxnLst/>
                    <a:rect l="l" t="t" r="r" b="b"/>
                    <a:pathLst>
                      <a:path w="234385" h="100550" extrusionOk="0">
                        <a:moveTo>
                          <a:pt x="0" y="0"/>
                        </a:moveTo>
                        <a:lnTo>
                          <a:pt x="234386" y="0"/>
                        </a:lnTo>
                        <a:lnTo>
                          <a:pt x="234386" y="100550"/>
                        </a:lnTo>
                        <a:lnTo>
                          <a:pt x="0" y="100550"/>
                        </a:lnTo>
                        <a:close/>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41" name="Google Shape;341;p9"/>
                  <p:cNvSpPr/>
                  <p:nvPr/>
                </p:nvSpPr>
                <p:spPr>
                  <a:xfrm>
                    <a:off x="2435533" y="3014700"/>
                    <a:ext cx="108050" cy="140111"/>
                  </a:xfrm>
                  <a:custGeom>
                    <a:avLst/>
                    <a:gdLst/>
                    <a:ahLst/>
                    <a:cxnLst/>
                    <a:rect l="l" t="t" r="r" b="b"/>
                    <a:pathLst>
                      <a:path w="108050" h="140111" extrusionOk="0">
                        <a:moveTo>
                          <a:pt x="37074" y="0"/>
                        </a:moveTo>
                        <a:cubicBezTo>
                          <a:pt x="28821" y="0"/>
                          <a:pt x="22218" y="3296"/>
                          <a:pt x="15616" y="6593"/>
                        </a:cubicBezTo>
                        <a:cubicBezTo>
                          <a:pt x="4062" y="11538"/>
                          <a:pt x="-5842" y="24725"/>
                          <a:pt x="4062" y="36264"/>
                        </a:cubicBezTo>
                        <a:lnTo>
                          <a:pt x="108050" y="140111"/>
                        </a:lnTo>
                      </a:path>
                    </a:pathLst>
                  </a:custGeom>
                  <a:noFill/>
                  <a:ln w="165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grpSp>
        </p:grpSp>
      </p:grpSp>
      <p:sp>
        <p:nvSpPr>
          <p:cNvPr id="342" name="Google Shape;342;p9"/>
          <p:cNvSpPr txBox="1"/>
          <p:nvPr/>
        </p:nvSpPr>
        <p:spPr>
          <a:xfrm>
            <a:off x="53197" y="4662714"/>
            <a:ext cx="1315670" cy="968169"/>
          </a:xfrm>
          <a:prstGeom prst="rect">
            <a:avLst/>
          </a:prstGeom>
          <a:noFill/>
          <a:ln>
            <a:noFill/>
          </a:ln>
        </p:spPr>
        <p:txBody>
          <a:bodyPr spcFirstLastPara="1" wrap="square" lIns="91425" tIns="45700" rIns="91425" bIns="45700" anchor="t" anchorCtr="0">
            <a:normAutofit/>
          </a:bodyPr>
          <a:lstStyle/>
          <a:p>
            <a:pPr marL="0" marR="0" lvl="0" indent="0" algn="l" rtl="0">
              <a:lnSpc>
                <a:spcPct val="72399"/>
              </a:lnSpc>
              <a:spcBef>
                <a:spcPts val="0"/>
              </a:spcBef>
              <a:spcAft>
                <a:spcPts val="0"/>
              </a:spcAft>
              <a:buNone/>
            </a:pPr>
            <a:r>
              <a:rPr lang="it" sz="3000" b="1" i="0" u="none" strike="noStrike" cap="none">
                <a:solidFill>
                  <a:srgbClr val="FF9934"/>
                </a:solidFill>
                <a:latin typeface="Calibri"/>
                <a:ea typeface="Calibri"/>
                <a:cs typeface="Calibri"/>
                <a:sym typeface="Calibri"/>
              </a:rPr>
              <a:t>E.01</a:t>
            </a:r>
            <a:endParaRPr sz="3000" b="0" i="0" u="none" strike="noStrike" cap="none">
              <a:solidFill>
                <a:srgbClr val="FF9934"/>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10"/>
          <p:cNvSpPr/>
          <p:nvPr/>
        </p:nvSpPr>
        <p:spPr>
          <a:xfrm>
            <a:off x="1378366" y="481233"/>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48" name="Google Shape;348;p10"/>
          <p:cNvSpPr/>
          <p:nvPr/>
        </p:nvSpPr>
        <p:spPr>
          <a:xfrm>
            <a:off x="1378366" y="852925"/>
            <a:ext cx="7272000" cy="0"/>
          </a:xfrm>
          <a:custGeom>
            <a:avLst/>
            <a:gdLst/>
            <a:ahLst/>
            <a:cxnLst/>
            <a:rect l="l" t="t" r="r" b="b"/>
            <a:pathLst>
              <a:path w="7668259" h="120000" extrusionOk="0">
                <a:moveTo>
                  <a:pt x="0" y="0"/>
                </a:moveTo>
                <a:lnTo>
                  <a:pt x="7668006" y="0"/>
                </a:lnTo>
              </a:path>
            </a:pathLst>
          </a:custGeom>
          <a:noFill/>
          <a:ln w="19050" cap="flat" cmpd="sng">
            <a:solidFill>
              <a:srgbClr val="97C679"/>
            </a:solidFill>
            <a:prstDash val="solid"/>
            <a:round/>
            <a:headEnd type="none" w="sm" len="sm"/>
            <a:tailEnd type="none" w="sm" len="sm"/>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49" name="Google Shape;349;p10"/>
          <p:cNvSpPr txBox="1">
            <a:spLocks noGrp="1"/>
          </p:cNvSpPr>
          <p:nvPr>
            <p:ph type="body" idx="1"/>
          </p:nvPr>
        </p:nvSpPr>
        <p:spPr>
          <a:xfrm>
            <a:off x="1405052" y="1416206"/>
            <a:ext cx="7299332" cy="2987927"/>
          </a:xfrm>
          <a:prstGeom prst="rect">
            <a:avLst/>
          </a:prstGeom>
          <a:noFill/>
          <a:ln>
            <a:noFill/>
          </a:ln>
        </p:spPr>
        <p:txBody>
          <a:bodyPr spcFirstLastPara="1" wrap="square" lIns="91425" tIns="91425" rIns="91425" bIns="91425" anchor="t" anchorCtr="0">
            <a:normAutofit/>
          </a:bodyPr>
          <a:lstStyle/>
          <a:p>
            <a:pPr marL="0" lvl="0" indent="0" algn="l" rtl="0">
              <a:lnSpc>
                <a:spcPct val="103333"/>
              </a:lnSpc>
              <a:spcBef>
                <a:spcPts val="0"/>
              </a:spcBef>
              <a:spcAft>
                <a:spcPts val="0"/>
              </a:spcAft>
              <a:buSzPts val="1800"/>
              <a:buNone/>
            </a:pPr>
            <a:r>
              <a:rPr lang="it"/>
              <a:t>Fare clic qui per digitare</a:t>
            </a:r>
            <a:endParaRPr/>
          </a:p>
        </p:txBody>
      </p:sp>
      <p:sp>
        <p:nvSpPr>
          <p:cNvPr id="350" name="Google Shape;350;p10"/>
          <p:cNvSpPr txBox="1">
            <a:spLocks noGrp="1"/>
          </p:cNvSpPr>
          <p:nvPr>
            <p:ph type="body" idx="2"/>
          </p:nvPr>
        </p:nvSpPr>
        <p:spPr>
          <a:xfrm>
            <a:off x="1332868" y="335997"/>
            <a:ext cx="6624558" cy="60274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SzPts val="1800"/>
              <a:buNone/>
            </a:pPr>
            <a:r>
              <a:rPr lang="it">
                <a:solidFill>
                  <a:srgbClr val="FF9933"/>
                </a:solidFill>
              </a:rPr>
              <a:t>Note</a:t>
            </a:r>
            <a:endParaRPr/>
          </a:p>
        </p:txBody>
      </p:sp>
      <p:sp>
        <p:nvSpPr>
          <p:cNvPr id="351" name="Google Shape;351;p10"/>
          <p:cNvSpPr/>
          <p:nvPr/>
        </p:nvSpPr>
        <p:spPr>
          <a:xfrm>
            <a:off x="489856" y="3799114"/>
            <a:ext cx="960185" cy="957364"/>
          </a:xfrm>
          <a:custGeom>
            <a:avLst/>
            <a:gdLst/>
            <a:ahLst/>
            <a:cxnLst/>
            <a:rect l="l" t="t" r="r" b="b"/>
            <a:pathLst>
              <a:path w="979169" h="965835" extrusionOk="0">
                <a:moveTo>
                  <a:pt x="427951" y="0"/>
                </a:moveTo>
                <a:lnTo>
                  <a:pt x="215277" y="0"/>
                </a:lnTo>
                <a:lnTo>
                  <a:pt x="0" y="194335"/>
                </a:lnTo>
                <a:lnTo>
                  <a:pt x="0" y="386321"/>
                </a:lnTo>
                <a:lnTo>
                  <a:pt x="427951" y="0"/>
                </a:lnTo>
                <a:close/>
              </a:path>
              <a:path w="979169" h="965835" extrusionOk="0">
                <a:moveTo>
                  <a:pt x="714209" y="12"/>
                </a:moveTo>
                <a:lnTo>
                  <a:pt x="501548" y="12"/>
                </a:lnTo>
                <a:lnTo>
                  <a:pt x="0" y="452755"/>
                </a:lnTo>
                <a:lnTo>
                  <a:pt x="0" y="644728"/>
                </a:lnTo>
                <a:lnTo>
                  <a:pt x="714209" y="12"/>
                </a:lnTo>
                <a:close/>
              </a:path>
              <a:path w="979169" h="965835" extrusionOk="0">
                <a:moveTo>
                  <a:pt x="978636" y="595655"/>
                </a:moveTo>
                <a:lnTo>
                  <a:pt x="568591" y="965796"/>
                </a:lnTo>
                <a:lnTo>
                  <a:pt x="781265" y="965796"/>
                </a:lnTo>
                <a:lnTo>
                  <a:pt x="978636" y="787628"/>
                </a:lnTo>
                <a:lnTo>
                  <a:pt x="978636" y="595655"/>
                </a:lnTo>
                <a:close/>
              </a:path>
              <a:path w="979169" h="965835" extrusionOk="0">
                <a:moveTo>
                  <a:pt x="978636" y="338505"/>
                </a:moveTo>
                <a:lnTo>
                  <a:pt x="283730" y="965796"/>
                </a:lnTo>
                <a:lnTo>
                  <a:pt x="496392" y="965796"/>
                </a:lnTo>
                <a:lnTo>
                  <a:pt x="978636" y="530479"/>
                </a:lnTo>
                <a:lnTo>
                  <a:pt x="978636" y="338505"/>
                </a:lnTo>
                <a:close/>
              </a:path>
              <a:path w="979169" h="965835" extrusionOk="0">
                <a:moveTo>
                  <a:pt x="978636" y="82308"/>
                </a:moveTo>
                <a:lnTo>
                  <a:pt x="4191" y="965796"/>
                </a:lnTo>
                <a:lnTo>
                  <a:pt x="216369" y="965796"/>
                </a:lnTo>
                <a:lnTo>
                  <a:pt x="978636" y="274662"/>
                </a:lnTo>
                <a:lnTo>
                  <a:pt x="978636" y="82308"/>
                </a:lnTo>
                <a:close/>
              </a:path>
              <a:path w="979169" h="965835" extrusionOk="0">
                <a:moveTo>
                  <a:pt x="978636" y="12"/>
                </a:moveTo>
                <a:lnTo>
                  <a:pt x="788733" y="12"/>
                </a:lnTo>
                <a:lnTo>
                  <a:pt x="0" y="711987"/>
                </a:lnTo>
                <a:lnTo>
                  <a:pt x="0" y="908329"/>
                </a:lnTo>
                <a:lnTo>
                  <a:pt x="978636" y="20840"/>
                </a:lnTo>
                <a:lnTo>
                  <a:pt x="978636" y="12"/>
                </a:lnTo>
                <a:close/>
              </a:path>
            </a:pathLst>
          </a:custGeom>
          <a:solidFill>
            <a:schemeClr val="lt1">
              <a:alpha val="56470"/>
            </a:schemeClr>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52" name="Google Shape;352;p10"/>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8</a:t>
            </a:fld>
            <a:endParaRPr/>
          </a:p>
        </p:txBody>
      </p:sp>
      <p:sp>
        <p:nvSpPr>
          <p:cNvPr id="353" name="Google Shape;353;p10"/>
          <p:cNvSpPr/>
          <p:nvPr/>
        </p:nvSpPr>
        <p:spPr>
          <a:xfrm rot="-5400000">
            <a:off x="195060" y="16813"/>
            <a:ext cx="925552" cy="1315669"/>
          </a:xfrm>
          <a:custGeom>
            <a:avLst/>
            <a:gdLst/>
            <a:ahLst/>
            <a:cxnLst/>
            <a:rect l="l" t="t" r="r" b="b"/>
            <a:pathLst>
              <a:path w="3792333" h="5390794" extrusionOk="0">
                <a:moveTo>
                  <a:pt x="3792333" y="1295775"/>
                </a:moveTo>
                <a:lnTo>
                  <a:pt x="3792333" y="3387688"/>
                </a:lnTo>
                <a:lnTo>
                  <a:pt x="3788376" y="3387688"/>
                </a:lnTo>
                <a:cubicBezTo>
                  <a:pt x="3792333" y="3423316"/>
                  <a:pt x="3792333" y="3458946"/>
                  <a:pt x="3792333" y="3494574"/>
                </a:cubicBezTo>
                <a:cubicBezTo>
                  <a:pt x="3792333" y="4543632"/>
                  <a:pt x="2945195" y="5390794"/>
                  <a:pt x="1896166" y="5390794"/>
                </a:cubicBezTo>
                <a:cubicBezTo>
                  <a:pt x="847140" y="5390794"/>
                  <a:pt x="0" y="4539671"/>
                  <a:pt x="0" y="3494573"/>
                </a:cubicBezTo>
                <a:cubicBezTo>
                  <a:pt x="0" y="3458946"/>
                  <a:pt x="0" y="3419357"/>
                  <a:pt x="3957" y="3387688"/>
                </a:cubicBezTo>
                <a:lnTo>
                  <a:pt x="0" y="3387688"/>
                </a:lnTo>
                <a:lnTo>
                  <a:pt x="0" y="2792040"/>
                </a:lnTo>
                <a:lnTo>
                  <a:pt x="0" y="1295775"/>
                </a:lnTo>
                <a:lnTo>
                  <a:pt x="0" y="0"/>
                </a:lnTo>
                <a:lnTo>
                  <a:pt x="3792332" y="0"/>
                </a:lnTo>
                <a:lnTo>
                  <a:pt x="3792332" y="1295775"/>
                </a:lnTo>
                <a:close/>
              </a:path>
            </a:pathLst>
          </a:custGeom>
          <a:solidFill>
            <a:srgbClr val="69ADA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051" b="0" i="0" u="none" strike="noStrike" cap="none">
              <a:solidFill>
                <a:schemeClr val="lt1"/>
              </a:solidFill>
              <a:latin typeface="Arial"/>
              <a:ea typeface="Arial"/>
              <a:cs typeface="Arial"/>
              <a:sym typeface="Arial"/>
            </a:endParaRPr>
          </a:p>
        </p:txBody>
      </p:sp>
      <p:grpSp>
        <p:nvGrpSpPr>
          <p:cNvPr id="354" name="Google Shape;354;p10"/>
          <p:cNvGrpSpPr/>
          <p:nvPr/>
        </p:nvGrpSpPr>
        <p:grpSpPr>
          <a:xfrm>
            <a:off x="383892" y="298768"/>
            <a:ext cx="794914" cy="804197"/>
            <a:chOff x="2932901" y="1728093"/>
            <a:chExt cx="1458439" cy="1475473"/>
          </a:xfrm>
        </p:grpSpPr>
        <p:sp>
          <p:nvSpPr>
            <p:cNvPr id="355" name="Google Shape;355;p10"/>
            <p:cNvSpPr/>
            <p:nvPr/>
          </p:nvSpPr>
          <p:spPr>
            <a:xfrm>
              <a:off x="3275344" y="2527055"/>
              <a:ext cx="612501" cy="676511"/>
            </a:xfrm>
            <a:custGeom>
              <a:avLst/>
              <a:gdLst/>
              <a:ahLst/>
              <a:cxnLst/>
              <a:rect l="l" t="t" r="r" b="b"/>
              <a:pathLst>
                <a:path w="612501" h="676511" extrusionOk="0">
                  <a:moveTo>
                    <a:pt x="516245" y="483901"/>
                  </a:moveTo>
                  <a:cubicBezTo>
                    <a:pt x="545165" y="483901"/>
                    <a:pt x="571927" y="483901"/>
                    <a:pt x="599120" y="483901"/>
                  </a:cubicBezTo>
                  <a:cubicBezTo>
                    <a:pt x="605163" y="483901"/>
                    <a:pt x="612501" y="482605"/>
                    <a:pt x="612501" y="492106"/>
                  </a:cubicBezTo>
                  <a:cubicBezTo>
                    <a:pt x="612501" y="501175"/>
                    <a:pt x="605595" y="501607"/>
                    <a:pt x="598689" y="501607"/>
                  </a:cubicBezTo>
                  <a:cubicBezTo>
                    <a:pt x="565452" y="501607"/>
                    <a:pt x="531784" y="501607"/>
                    <a:pt x="498548" y="501607"/>
                  </a:cubicBezTo>
                  <a:cubicBezTo>
                    <a:pt x="487325" y="501607"/>
                    <a:pt x="484735" y="505494"/>
                    <a:pt x="484735" y="515858"/>
                  </a:cubicBezTo>
                  <a:cubicBezTo>
                    <a:pt x="485167" y="559477"/>
                    <a:pt x="484735" y="603095"/>
                    <a:pt x="484735" y="646281"/>
                  </a:cubicBezTo>
                  <a:cubicBezTo>
                    <a:pt x="484735" y="655351"/>
                    <a:pt x="487756" y="659237"/>
                    <a:pt x="497253" y="659237"/>
                  </a:cubicBezTo>
                  <a:cubicBezTo>
                    <a:pt x="511065" y="659237"/>
                    <a:pt x="525309" y="659237"/>
                    <a:pt x="539122" y="659237"/>
                  </a:cubicBezTo>
                  <a:cubicBezTo>
                    <a:pt x="545597" y="659237"/>
                    <a:pt x="551208" y="660101"/>
                    <a:pt x="550776" y="667875"/>
                  </a:cubicBezTo>
                  <a:cubicBezTo>
                    <a:pt x="550776" y="675216"/>
                    <a:pt x="545165" y="676512"/>
                    <a:pt x="538259" y="676512"/>
                  </a:cubicBezTo>
                  <a:cubicBezTo>
                    <a:pt x="523583" y="676512"/>
                    <a:pt x="508907" y="676512"/>
                    <a:pt x="494231" y="676512"/>
                  </a:cubicBezTo>
                  <a:cubicBezTo>
                    <a:pt x="476102" y="676512"/>
                    <a:pt x="468333" y="668307"/>
                    <a:pt x="467901" y="650168"/>
                  </a:cubicBezTo>
                  <a:cubicBezTo>
                    <a:pt x="467901" y="647145"/>
                    <a:pt x="467901" y="644554"/>
                    <a:pt x="467469" y="639803"/>
                  </a:cubicBezTo>
                  <a:cubicBezTo>
                    <a:pt x="461858" y="639803"/>
                    <a:pt x="456678" y="639803"/>
                    <a:pt x="451498" y="639803"/>
                  </a:cubicBezTo>
                  <a:cubicBezTo>
                    <a:pt x="394522" y="639803"/>
                    <a:pt x="337113" y="639803"/>
                    <a:pt x="280136" y="639803"/>
                  </a:cubicBezTo>
                  <a:cubicBezTo>
                    <a:pt x="267619" y="639803"/>
                    <a:pt x="257259" y="635485"/>
                    <a:pt x="248195" y="626416"/>
                  </a:cubicBezTo>
                  <a:cubicBezTo>
                    <a:pt x="235677" y="613892"/>
                    <a:pt x="223591" y="600936"/>
                    <a:pt x="210642" y="589275"/>
                  </a:cubicBezTo>
                  <a:cubicBezTo>
                    <a:pt x="206325" y="585389"/>
                    <a:pt x="199419" y="582366"/>
                    <a:pt x="193808" y="582366"/>
                  </a:cubicBezTo>
                  <a:cubicBezTo>
                    <a:pt x="138989" y="581934"/>
                    <a:pt x="84602" y="582366"/>
                    <a:pt x="29783" y="582366"/>
                  </a:cubicBezTo>
                  <a:cubicBezTo>
                    <a:pt x="8201" y="582366"/>
                    <a:pt x="0" y="573728"/>
                    <a:pt x="0" y="552135"/>
                  </a:cubicBezTo>
                  <a:cubicBezTo>
                    <a:pt x="0" y="400119"/>
                    <a:pt x="0" y="248535"/>
                    <a:pt x="0" y="96519"/>
                  </a:cubicBezTo>
                  <a:cubicBezTo>
                    <a:pt x="0" y="74494"/>
                    <a:pt x="8633" y="66288"/>
                    <a:pt x="30647" y="66288"/>
                  </a:cubicBezTo>
                  <a:cubicBezTo>
                    <a:pt x="85034" y="66288"/>
                    <a:pt x="139421" y="66288"/>
                    <a:pt x="193376" y="66288"/>
                  </a:cubicBezTo>
                  <a:cubicBezTo>
                    <a:pt x="201577" y="66288"/>
                    <a:pt x="207189" y="63697"/>
                    <a:pt x="212368" y="57219"/>
                  </a:cubicBezTo>
                  <a:cubicBezTo>
                    <a:pt x="266755" y="-12311"/>
                    <a:pt x="370781" y="-19653"/>
                    <a:pt x="433801" y="41672"/>
                  </a:cubicBezTo>
                  <a:cubicBezTo>
                    <a:pt x="434664" y="42536"/>
                    <a:pt x="435959" y="43399"/>
                    <a:pt x="436823" y="44695"/>
                  </a:cubicBezTo>
                  <a:cubicBezTo>
                    <a:pt x="447182" y="64129"/>
                    <a:pt x="463584" y="68016"/>
                    <a:pt x="484303" y="66288"/>
                  </a:cubicBezTo>
                  <a:cubicBezTo>
                    <a:pt x="508475" y="64561"/>
                    <a:pt x="516677" y="74062"/>
                    <a:pt x="516677" y="98246"/>
                  </a:cubicBezTo>
                  <a:cubicBezTo>
                    <a:pt x="516677" y="222191"/>
                    <a:pt x="516677" y="345704"/>
                    <a:pt x="516677" y="469649"/>
                  </a:cubicBezTo>
                  <a:cubicBezTo>
                    <a:pt x="516677" y="473968"/>
                    <a:pt x="516677" y="478286"/>
                    <a:pt x="516677" y="483901"/>
                  </a:cubicBezTo>
                  <a:close/>
                  <a:moveTo>
                    <a:pt x="183880" y="564659"/>
                  </a:moveTo>
                  <a:cubicBezTo>
                    <a:pt x="170931" y="543066"/>
                    <a:pt x="173520" y="523632"/>
                    <a:pt x="189491" y="511108"/>
                  </a:cubicBezTo>
                  <a:cubicBezTo>
                    <a:pt x="204599" y="499448"/>
                    <a:pt x="225318" y="501607"/>
                    <a:pt x="240857" y="518018"/>
                  </a:cubicBezTo>
                  <a:cubicBezTo>
                    <a:pt x="249058" y="526655"/>
                    <a:pt x="255964" y="536156"/>
                    <a:pt x="264597" y="546521"/>
                  </a:cubicBezTo>
                  <a:cubicBezTo>
                    <a:pt x="275820" y="526655"/>
                    <a:pt x="289632" y="521473"/>
                    <a:pt x="306466" y="523200"/>
                  </a:cubicBezTo>
                  <a:cubicBezTo>
                    <a:pt x="319416" y="524496"/>
                    <a:pt x="329344" y="520609"/>
                    <a:pt x="340135" y="512836"/>
                  </a:cubicBezTo>
                  <a:cubicBezTo>
                    <a:pt x="360422" y="497720"/>
                    <a:pt x="384162" y="489083"/>
                    <a:pt x="410061" y="494265"/>
                  </a:cubicBezTo>
                  <a:cubicBezTo>
                    <a:pt x="429485" y="498152"/>
                    <a:pt x="448045" y="505494"/>
                    <a:pt x="467038" y="511108"/>
                  </a:cubicBezTo>
                  <a:cubicBezTo>
                    <a:pt x="465743" y="492106"/>
                    <a:pt x="476102" y="481741"/>
                    <a:pt x="497253" y="483037"/>
                  </a:cubicBezTo>
                  <a:lnTo>
                    <a:pt x="497253" y="147911"/>
                  </a:lnTo>
                  <a:lnTo>
                    <a:pt x="479124" y="147911"/>
                  </a:lnTo>
                  <a:cubicBezTo>
                    <a:pt x="479124" y="149638"/>
                    <a:pt x="478260" y="150933"/>
                    <a:pt x="478260" y="152229"/>
                  </a:cubicBezTo>
                  <a:cubicBezTo>
                    <a:pt x="476102" y="186778"/>
                    <a:pt x="464879" y="217872"/>
                    <a:pt x="443297" y="245512"/>
                  </a:cubicBezTo>
                  <a:cubicBezTo>
                    <a:pt x="424737" y="269264"/>
                    <a:pt x="413514" y="296040"/>
                    <a:pt x="407039" y="325407"/>
                  </a:cubicBezTo>
                  <a:cubicBezTo>
                    <a:pt x="404449" y="336635"/>
                    <a:pt x="403154" y="348727"/>
                    <a:pt x="397975" y="358660"/>
                  </a:cubicBezTo>
                  <a:cubicBezTo>
                    <a:pt x="388479" y="376366"/>
                    <a:pt x="385889" y="394505"/>
                    <a:pt x="387615" y="413507"/>
                  </a:cubicBezTo>
                  <a:cubicBezTo>
                    <a:pt x="387615" y="419553"/>
                    <a:pt x="387615" y="425599"/>
                    <a:pt x="387615" y="431645"/>
                  </a:cubicBezTo>
                  <a:cubicBezTo>
                    <a:pt x="387184" y="443305"/>
                    <a:pt x="381141" y="450647"/>
                    <a:pt x="370781" y="455829"/>
                  </a:cubicBezTo>
                  <a:cubicBezTo>
                    <a:pt x="366033" y="457989"/>
                    <a:pt x="361717" y="461875"/>
                    <a:pt x="358695" y="466194"/>
                  </a:cubicBezTo>
                  <a:cubicBezTo>
                    <a:pt x="350062" y="479582"/>
                    <a:pt x="309920" y="481309"/>
                    <a:pt x="300423" y="467922"/>
                  </a:cubicBezTo>
                  <a:cubicBezTo>
                    <a:pt x="299992" y="467058"/>
                    <a:pt x="299560" y="465762"/>
                    <a:pt x="298697" y="465331"/>
                  </a:cubicBezTo>
                  <a:cubicBezTo>
                    <a:pt x="295244" y="462307"/>
                    <a:pt x="292222" y="457989"/>
                    <a:pt x="288337" y="457125"/>
                  </a:cubicBezTo>
                  <a:cubicBezTo>
                    <a:pt x="275820" y="453238"/>
                    <a:pt x="270208" y="446760"/>
                    <a:pt x="270208" y="433804"/>
                  </a:cubicBezTo>
                  <a:cubicBezTo>
                    <a:pt x="270208" y="417826"/>
                    <a:pt x="270208" y="402278"/>
                    <a:pt x="270208" y="386299"/>
                  </a:cubicBezTo>
                  <a:cubicBezTo>
                    <a:pt x="270208" y="377662"/>
                    <a:pt x="267187" y="374207"/>
                    <a:pt x="258122" y="374207"/>
                  </a:cubicBezTo>
                  <a:cubicBezTo>
                    <a:pt x="229634" y="374639"/>
                    <a:pt x="201146" y="374207"/>
                    <a:pt x="173089" y="374207"/>
                  </a:cubicBezTo>
                  <a:cubicBezTo>
                    <a:pt x="166614" y="374207"/>
                    <a:pt x="160140" y="372912"/>
                    <a:pt x="161434" y="365570"/>
                  </a:cubicBezTo>
                  <a:cubicBezTo>
                    <a:pt x="161866" y="362547"/>
                    <a:pt x="168772" y="357796"/>
                    <a:pt x="173089" y="357796"/>
                  </a:cubicBezTo>
                  <a:cubicBezTo>
                    <a:pt x="197261" y="356933"/>
                    <a:pt x="221433" y="357796"/>
                    <a:pt x="245173" y="357365"/>
                  </a:cubicBezTo>
                  <a:cubicBezTo>
                    <a:pt x="249058" y="357365"/>
                    <a:pt x="252943" y="357365"/>
                    <a:pt x="257691" y="356933"/>
                  </a:cubicBezTo>
                  <a:cubicBezTo>
                    <a:pt x="255533" y="349591"/>
                    <a:pt x="253806" y="343545"/>
                    <a:pt x="252079" y="337067"/>
                  </a:cubicBezTo>
                  <a:cubicBezTo>
                    <a:pt x="249490" y="337067"/>
                    <a:pt x="247331" y="337067"/>
                    <a:pt x="245173" y="337067"/>
                  </a:cubicBezTo>
                  <a:cubicBezTo>
                    <a:pt x="221433" y="337067"/>
                    <a:pt x="197692" y="337067"/>
                    <a:pt x="173952" y="337067"/>
                  </a:cubicBezTo>
                  <a:cubicBezTo>
                    <a:pt x="167477" y="337067"/>
                    <a:pt x="160571" y="335339"/>
                    <a:pt x="161003" y="327566"/>
                  </a:cubicBezTo>
                  <a:cubicBezTo>
                    <a:pt x="161003" y="320224"/>
                    <a:pt x="167909" y="319360"/>
                    <a:pt x="173952" y="319360"/>
                  </a:cubicBezTo>
                  <a:cubicBezTo>
                    <a:pt x="176542" y="319360"/>
                    <a:pt x="179132" y="319360"/>
                    <a:pt x="181290" y="319360"/>
                  </a:cubicBezTo>
                  <a:cubicBezTo>
                    <a:pt x="203304" y="319360"/>
                    <a:pt x="225749" y="319360"/>
                    <a:pt x="249058" y="319360"/>
                  </a:cubicBezTo>
                  <a:cubicBezTo>
                    <a:pt x="245605" y="297335"/>
                    <a:pt x="236972" y="279197"/>
                    <a:pt x="225318" y="262354"/>
                  </a:cubicBezTo>
                  <a:cubicBezTo>
                    <a:pt x="223591" y="260195"/>
                    <a:pt x="219275" y="259331"/>
                    <a:pt x="215821" y="258899"/>
                  </a:cubicBezTo>
                  <a:cubicBezTo>
                    <a:pt x="202009" y="258899"/>
                    <a:pt x="187765" y="258899"/>
                    <a:pt x="173952" y="258899"/>
                  </a:cubicBezTo>
                  <a:cubicBezTo>
                    <a:pt x="167477" y="258899"/>
                    <a:pt x="160571" y="257604"/>
                    <a:pt x="161003" y="249399"/>
                  </a:cubicBezTo>
                  <a:cubicBezTo>
                    <a:pt x="161003" y="242489"/>
                    <a:pt x="167477" y="241193"/>
                    <a:pt x="173952" y="241193"/>
                  </a:cubicBezTo>
                  <a:cubicBezTo>
                    <a:pt x="185175" y="241193"/>
                    <a:pt x="196829" y="241193"/>
                    <a:pt x="208483" y="241193"/>
                  </a:cubicBezTo>
                  <a:cubicBezTo>
                    <a:pt x="200714" y="220895"/>
                    <a:pt x="199851" y="220032"/>
                    <a:pt x="180858" y="220032"/>
                  </a:cubicBezTo>
                  <a:cubicBezTo>
                    <a:pt x="177405" y="220032"/>
                    <a:pt x="173089" y="220895"/>
                    <a:pt x="170067" y="220032"/>
                  </a:cubicBezTo>
                  <a:cubicBezTo>
                    <a:pt x="166614" y="218304"/>
                    <a:pt x="164024" y="214417"/>
                    <a:pt x="161003" y="211826"/>
                  </a:cubicBezTo>
                  <a:cubicBezTo>
                    <a:pt x="164024" y="209235"/>
                    <a:pt x="167046" y="204916"/>
                    <a:pt x="170931" y="204053"/>
                  </a:cubicBezTo>
                  <a:cubicBezTo>
                    <a:pt x="176110" y="202757"/>
                    <a:pt x="182153" y="204053"/>
                    <a:pt x="188196" y="204053"/>
                  </a:cubicBezTo>
                  <a:cubicBezTo>
                    <a:pt x="184743" y="184619"/>
                    <a:pt x="181290" y="166481"/>
                    <a:pt x="178268" y="148342"/>
                  </a:cubicBezTo>
                  <a:lnTo>
                    <a:pt x="17266" y="148342"/>
                  </a:lnTo>
                  <a:cubicBezTo>
                    <a:pt x="17266" y="151797"/>
                    <a:pt x="16834" y="154388"/>
                    <a:pt x="16834" y="157411"/>
                  </a:cubicBezTo>
                  <a:cubicBezTo>
                    <a:pt x="16834" y="288698"/>
                    <a:pt x="16834" y="419985"/>
                    <a:pt x="16834" y="551271"/>
                  </a:cubicBezTo>
                  <a:cubicBezTo>
                    <a:pt x="16834" y="563363"/>
                    <a:pt x="18992" y="565523"/>
                    <a:pt x="31510" y="565523"/>
                  </a:cubicBezTo>
                  <a:cubicBezTo>
                    <a:pt x="78991" y="565523"/>
                    <a:pt x="126471" y="565523"/>
                    <a:pt x="173952" y="565523"/>
                  </a:cubicBezTo>
                  <a:cubicBezTo>
                    <a:pt x="176974" y="565523"/>
                    <a:pt x="179995" y="565091"/>
                    <a:pt x="184312" y="564659"/>
                  </a:cubicBezTo>
                  <a:close/>
                  <a:moveTo>
                    <a:pt x="353516" y="368593"/>
                  </a:moveTo>
                  <a:cubicBezTo>
                    <a:pt x="371645" y="371616"/>
                    <a:pt x="376393" y="369457"/>
                    <a:pt x="382436" y="353046"/>
                  </a:cubicBezTo>
                  <a:cubicBezTo>
                    <a:pt x="385457" y="344840"/>
                    <a:pt x="387184" y="336635"/>
                    <a:pt x="388910" y="327998"/>
                  </a:cubicBezTo>
                  <a:cubicBezTo>
                    <a:pt x="395385" y="296472"/>
                    <a:pt x="405744" y="267105"/>
                    <a:pt x="425168" y="241193"/>
                  </a:cubicBezTo>
                  <a:cubicBezTo>
                    <a:pt x="446750" y="212258"/>
                    <a:pt x="461426" y="181596"/>
                    <a:pt x="460995" y="144024"/>
                  </a:cubicBezTo>
                  <a:cubicBezTo>
                    <a:pt x="459700" y="65856"/>
                    <a:pt x="383299" y="2804"/>
                    <a:pt x="306466" y="17919"/>
                  </a:cubicBezTo>
                  <a:cubicBezTo>
                    <a:pt x="208052" y="37353"/>
                    <a:pt x="164888" y="148774"/>
                    <a:pt x="224454" y="229101"/>
                  </a:cubicBezTo>
                  <a:cubicBezTo>
                    <a:pt x="242152" y="253285"/>
                    <a:pt x="258554" y="277901"/>
                    <a:pt x="265460" y="307700"/>
                  </a:cubicBezTo>
                  <a:cubicBezTo>
                    <a:pt x="268482" y="321520"/>
                    <a:pt x="270640" y="335339"/>
                    <a:pt x="274525" y="348727"/>
                  </a:cubicBezTo>
                  <a:cubicBezTo>
                    <a:pt x="280136" y="368161"/>
                    <a:pt x="286179" y="371184"/>
                    <a:pt x="303445" y="367729"/>
                  </a:cubicBezTo>
                  <a:cubicBezTo>
                    <a:pt x="302582" y="334044"/>
                    <a:pt x="301718" y="300358"/>
                    <a:pt x="277546" y="272719"/>
                  </a:cubicBezTo>
                  <a:cubicBezTo>
                    <a:pt x="275388" y="270560"/>
                    <a:pt x="277978" y="264082"/>
                    <a:pt x="278410" y="259763"/>
                  </a:cubicBezTo>
                  <a:cubicBezTo>
                    <a:pt x="282726" y="261059"/>
                    <a:pt x="288769" y="261059"/>
                    <a:pt x="291359" y="263650"/>
                  </a:cubicBezTo>
                  <a:cubicBezTo>
                    <a:pt x="297834" y="271424"/>
                    <a:pt x="303445" y="280061"/>
                    <a:pt x="307761" y="288698"/>
                  </a:cubicBezTo>
                  <a:cubicBezTo>
                    <a:pt x="311646" y="296904"/>
                    <a:pt x="315099" y="305541"/>
                    <a:pt x="316394" y="314610"/>
                  </a:cubicBezTo>
                  <a:cubicBezTo>
                    <a:pt x="318984" y="332748"/>
                    <a:pt x="319847" y="350887"/>
                    <a:pt x="321574" y="368593"/>
                  </a:cubicBezTo>
                  <a:lnTo>
                    <a:pt x="337113" y="368593"/>
                  </a:lnTo>
                  <a:cubicBezTo>
                    <a:pt x="337976" y="355205"/>
                    <a:pt x="338840" y="342681"/>
                    <a:pt x="340135" y="330157"/>
                  </a:cubicBezTo>
                  <a:cubicBezTo>
                    <a:pt x="341430" y="318929"/>
                    <a:pt x="341861" y="306836"/>
                    <a:pt x="345746" y="296472"/>
                  </a:cubicBezTo>
                  <a:cubicBezTo>
                    <a:pt x="349199" y="286539"/>
                    <a:pt x="356537" y="277901"/>
                    <a:pt x="363012" y="269264"/>
                  </a:cubicBezTo>
                  <a:cubicBezTo>
                    <a:pt x="366896" y="263218"/>
                    <a:pt x="371213" y="253717"/>
                    <a:pt x="380277" y="260195"/>
                  </a:cubicBezTo>
                  <a:cubicBezTo>
                    <a:pt x="388479" y="266241"/>
                    <a:pt x="382004" y="273583"/>
                    <a:pt x="377688" y="278765"/>
                  </a:cubicBezTo>
                  <a:cubicBezTo>
                    <a:pt x="362148" y="297335"/>
                    <a:pt x="356537" y="318929"/>
                    <a:pt x="356537" y="342681"/>
                  </a:cubicBezTo>
                  <a:cubicBezTo>
                    <a:pt x="356537" y="351318"/>
                    <a:pt x="355242" y="359524"/>
                    <a:pt x="354810" y="368161"/>
                  </a:cubicBezTo>
                  <a:close/>
                  <a:moveTo>
                    <a:pt x="467469" y="622097"/>
                  </a:moveTo>
                  <a:cubicBezTo>
                    <a:pt x="467469" y="595753"/>
                    <a:pt x="467469" y="570705"/>
                    <a:pt x="467469" y="545225"/>
                  </a:cubicBezTo>
                  <a:cubicBezTo>
                    <a:pt x="467469" y="542202"/>
                    <a:pt x="465311" y="538315"/>
                    <a:pt x="462721" y="536156"/>
                  </a:cubicBezTo>
                  <a:cubicBezTo>
                    <a:pt x="436823" y="510676"/>
                    <a:pt x="386752" y="498584"/>
                    <a:pt x="350494" y="527519"/>
                  </a:cubicBezTo>
                  <a:cubicBezTo>
                    <a:pt x="337113" y="537884"/>
                    <a:pt x="324164" y="542202"/>
                    <a:pt x="308193" y="540475"/>
                  </a:cubicBezTo>
                  <a:cubicBezTo>
                    <a:pt x="307330" y="540475"/>
                    <a:pt x="306035" y="540475"/>
                    <a:pt x="305172" y="540475"/>
                  </a:cubicBezTo>
                  <a:cubicBezTo>
                    <a:pt x="291359" y="540475"/>
                    <a:pt x="284021" y="544793"/>
                    <a:pt x="284021" y="553431"/>
                  </a:cubicBezTo>
                  <a:cubicBezTo>
                    <a:pt x="284021" y="562500"/>
                    <a:pt x="290064" y="565955"/>
                    <a:pt x="304740" y="565955"/>
                  </a:cubicBezTo>
                  <a:cubicBezTo>
                    <a:pt x="330207" y="565955"/>
                    <a:pt x="355674" y="565955"/>
                    <a:pt x="381141" y="565955"/>
                  </a:cubicBezTo>
                  <a:cubicBezTo>
                    <a:pt x="391068" y="565955"/>
                    <a:pt x="396680" y="572865"/>
                    <a:pt x="391932" y="578911"/>
                  </a:cubicBezTo>
                  <a:cubicBezTo>
                    <a:pt x="389342" y="581934"/>
                    <a:pt x="384162" y="583661"/>
                    <a:pt x="379846" y="583661"/>
                  </a:cubicBezTo>
                  <a:cubicBezTo>
                    <a:pt x="354810" y="583661"/>
                    <a:pt x="329344" y="583661"/>
                    <a:pt x="304308" y="583661"/>
                  </a:cubicBezTo>
                  <a:cubicBezTo>
                    <a:pt x="288769" y="583661"/>
                    <a:pt x="276683" y="578479"/>
                    <a:pt x="266324" y="567250"/>
                  </a:cubicBezTo>
                  <a:cubicBezTo>
                    <a:pt x="252511" y="552999"/>
                    <a:pt x="238267" y="539179"/>
                    <a:pt x="223591" y="526223"/>
                  </a:cubicBezTo>
                  <a:cubicBezTo>
                    <a:pt x="214527" y="518018"/>
                    <a:pt x="203735" y="519314"/>
                    <a:pt x="196829" y="527519"/>
                  </a:cubicBezTo>
                  <a:cubicBezTo>
                    <a:pt x="190355" y="535724"/>
                    <a:pt x="191218" y="544793"/>
                    <a:pt x="199419" y="553431"/>
                  </a:cubicBezTo>
                  <a:cubicBezTo>
                    <a:pt x="218411" y="572433"/>
                    <a:pt x="236972" y="592298"/>
                    <a:pt x="256828" y="610437"/>
                  </a:cubicBezTo>
                  <a:cubicBezTo>
                    <a:pt x="263302" y="616051"/>
                    <a:pt x="272798" y="621233"/>
                    <a:pt x="281431" y="621233"/>
                  </a:cubicBezTo>
                  <a:cubicBezTo>
                    <a:pt x="340566" y="622097"/>
                    <a:pt x="400133" y="621665"/>
                    <a:pt x="459268" y="621665"/>
                  </a:cubicBezTo>
                  <a:cubicBezTo>
                    <a:pt x="461426" y="621665"/>
                    <a:pt x="463584" y="621665"/>
                    <a:pt x="467038" y="621233"/>
                  </a:cubicBezTo>
                  <a:close/>
                  <a:moveTo>
                    <a:pt x="192944" y="84426"/>
                  </a:moveTo>
                  <a:cubicBezTo>
                    <a:pt x="192081" y="83994"/>
                    <a:pt x="192081" y="83563"/>
                    <a:pt x="191649" y="83563"/>
                  </a:cubicBezTo>
                  <a:cubicBezTo>
                    <a:pt x="136399" y="83563"/>
                    <a:pt x="81149" y="83131"/>
                    <a:pt x="25899" y="83563"/>
                  </a:cubicBezTo>
                  <a:cubicBezTo>
                    <a:pt x="22877" y="83563"/>
                    <a:pt x="17266" y="88745"/>
                    <a:pt x="17266" y="91768"/>
                  </a:cubicBezTo>
                  <a:cubicBezTo>
                    <a:pt x="16402" y="104292"/>
                    <a:pt x="17266" y="116816"/>
                    <a:pt x="17266" y="128477"/>
                  </a:cubicBezTo>
                  <a:cubicBezTo>
                    <a:pt x="18992" y="129340"/>
                    <a:pt x="19856" y="130204"/>
                    <a:pt x="20287" y="130204"/>
                  </a:cubicBezTo>
                  <a:cubicBezTo>
                    <a:pt x="72084" y="130204"/>
                    <a:pt x="123882" y="130204"/>
                    <a:pt x="175679" y="130204"/>
                  </a:cubicBezTo>
                  <a:cubicBezTo>
                    <a:pt x="177837" y="130204"/>
                    <a:pt x="181290" y="128908"/>
                    <a:pt x="181722" y="127181"/>
                  </a:cubicBezTo>
                  <a:cubicBezTo>
                    <a:pt x="186038" y="112929"/>
                    <a:pt x="189923" y="98678"/>
                    <a:pt x="193808" y="84426"/>
                  </a:cubicBezTo>
                  <a:close/>
                  <a:moveTo>
                    <a:pt x="287474" y="387163"/>
                  </a:moveTo>
                  <a:cubicBezTo>
                    <a:pt x="287474" y="400983"/>
                    <a:pt x="287474" y="413507"/>
                    <a:pt x="287474" y="426031"/>
                  </a:cubicBezTo>
                  <a:cubicBezTo>
                    <a:pt x="287474" y="440282"/>
                    <a:pt x="287474" y="440714"/>
                    <a:pt x="301718" y="440714"/>
                  </a:cubicBezTo>
                  <a:cubicBezTo>
                    <a:pt x="310783" y="440714"/>
                    <a:pt x="315531" y="443737"/>
                    <a:pt x="315531" y="452806"/>
                  </a:cubicBezTo>
                  <a:cubicBezTo>
                    <a:pt x="315531" y="458421"/>
                    <a:pt x="318121" y="460580"/>
                    <a:pt x="323301" y="460148"/>
                  </a:cubicBezTo>
                  <a:cubicBezTo>
                    <a:pt x="327617" y="460148"/>
                    <a:pt x="332365" y="461012"/>
                    <a:pt x="336250" y="460148"/>
                  </a:cubicBezTo>
                  <a:cubicBezTo>
                    <a:pt x="339271" y="459284"/>
                    <a:pt x="343588" y="455829"/>
                    <a:pt x="343588" y="453670"/>
                  </a:cubicBezTo>
                  <a:cubicBezTo>
                    <a:pt x="343156" y="442442"/>
                    <a:pt x="349199" y="441146"/>
                    <a:pt x="358264" y="440714"/>
                  </a:cubicBezTo>
                  <a:cubicBezTo>
                    <a:pt x="362148" y="440714"/>
                    <a:pt x="369486" y="435964"/>
                    <a:pt x="369486" y="432509"/>
                  </a:cubicBezTo>
                  <a:cubicBezTo>
                    <a:pt x="370781" y="417826"/>
                    <a:pt x="369918" y="402710"/>
                    <a:pt x="369918" y="387595"/>
                  </a:cubicBezTo>
                  <a:lnTo>
                    <a:pt x="287474" y="387595"/>
                  </a:lnTo>
                  <a:close/>
                  <a:moveTo>
                    <a:pt x="464879" y="83994"/>
                  </a:moveTo>
                  <a:cubicBezTo>
                    <a:pt x="468333" y="95655"/>
                    <a:pt x="472649" y="107315"/>
                    <a:pt x="474807" y="119407"/>
                  </a:cubicBezTo>
                  <a:cubicBezTo>
                    <a:pt x="476534" y="128045"/>
                    <a:pt x="479987" y="131068"/>
                    <a:pt x="488188" y="129772"/>
                  </a:cubicBezTo>
                  <a:cubicBezTo>
                    <a:pt x="491210" y="129340"/>
                    <a:pt x="494231" y="129340"/>
                    <a:pt x="498116" y="128908"/>
                  </a:cubicBezTo>
                  <a:cubicBezTo>
                    <a:pt x="498116" y="122430"/>
                    <a:pt x="498116" y="116816"/>
                    <a:pt x="498116" y="111202"/>
                  </a:cubicBezTo>
                  <a:cubicBezTo>
                    <a:pt x="498116" y="80108"/>
                    <a:pt x="497253" y="79676"/>
                    <a:pt x="466174" y="83131"/>
                  </a:cubicBezTo>
                  <a:cubicBezTo>
                    <a:pt x="466174" y="83131"/>
                    <a:pt x="465743" y="83131"/>
                    <a:pt x="464879" y="839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56" name="Google Shape;356;p10"/>
            <p:cNvSpPr/>
            <p:nvPr/>
          </p:nvSpPr>
          <p:spPr>
            <a:xfrm>
              <a:off x="3696627" y="1971027"/>
              <a:ext cx="694713" cy="690118"/>
            </a:xfrm>
            <a:custGeom>
              <a:avLst/>
              <a:gdLst/>
              <a:ahLst/>
              <a:cxnLst/>
              <a:rect l="l" t="t" r="r" b="b"/>
              <a:pathLst>
                <a:path w="694713" h="690118" extrusionOk="0">
                  <a:moveTo>
                    <a:pt x="660414" y="336422"/>
                  </a:moveTo>
                  <a:cubicBezTo>
                    <a:pt x="669047" y="336422"/>
                    <a:pt x="676816" y="336422"/>
                    <a:pt x="684154" y="336422"/>
                  </a:cubicBezTo>
                  <a:cubicBezTo>
                    <a:pt x="690629" y="336422"/>
                    <a:pt x="695808" y="339445"/>
                    <a:pt x="694513" y="345491"/>
                  </a:cubicBezTo>
                  <a:cubicBezTo>
                    <a:pt x="694082" y="348514"/>
                    <a:pt x="688039" y="352401"/>
                    <a:pt x="684154" y="353265"/>
                  </a:cubicBezTo>
                  <a:cubicBezTo>
                    <a:pt x="676816" y="354560"/>
                    <a:pt x="669047" y="353265"/>
                    <a:pt x="661709" y="353265"/>
                  </a:cubicBezTo>
                  <a:cubicBezTo>
                    <a:pt x="659550" y="370107"/>
                    <a:pt x="657392" y="385655"/>
                    <a:pt x="654802" y="401634"/>
                  </a:cubicBezTo>
                  <a:cubicBezTo>
                    <a:pt x="647033" y="452162"/>
                    <a:pt x="625882" y="497075"/>
                    <a:pt x="594372" y="536807"/>
                  </a:cubicBezTo>
                  <a:cubicBezTo>
                    <a:pt x="536964" y="609360"/>
                    <a:pt x="460995" y="648660"/>
                    <a:pt x="369055" y="655138"/>
                  </a:cubicBezTo>
                  <a:cubicBezTo>
                    <a:pt x="361285" y="655570"/>
                    <a:pt x="357832" y="658161"/>
                    <a:pt x="358695" y="665934"/>
                  </a:cubicBezTo>
                  <a:cubicBezTo>
                    <a:pt x="358695" y="671117"/>
                    <a:pt x="359559" y="677163"/>
                    <a:pt x="357832" y="681913"/>
                  </a:cubicBezTo>
                  <a:cubicBezTo>
                    <a:pt x="356969" y="685368"/>
                    <a:pt x="352652" y="687527"/>
                    <a:pt x="349631" y="690119"/>
                  </a:cubicBezTo>
                  <a:cubicBezTo>
                    <a:pt x="347041" y="687096"/>
                    <a:pt x="342293" y="684505"/>
                    <a:pt x="341429" y="681049"/>
                  </a:cubicBezTo>
                  <a:cubicBezTo>
                    <a:pt x="340135" y="673276"/>
                    <a:pt x="341429" y="664639"/>
                    <a:pt x="341429" y="656865"/>
                  </a:cubicBezTo>
                  <a:cubicBezTo>
                    <a:pt x="176110" y="651683"/>
                    <a:pt x="43596" y="516078"/>
                    <a:pt x="38848" y="353265"/>
                  </a:cubicBezTo>
                  <a:cubicBezTo>
                    <a:pt x="29783" y="353265"/>
                    <a:pt x="20287" y="353265"/>
                    <a:pt x="11223" y="353265"/>
                  </a:cubicBezTo>
                  <a:cubicBezTo>
                    <a:pt x="5180" y="353265"/>
                    <a:pt x="0" y="351969"/>
                    <a:pt x="0" y="344628"/>
                  </a:cubicBezTo>
                  <a:cubicBezTo>
                    <a:pt x="0" y="337718"/>
                    <a:pt x="5611" y="336422"/>
                    <a:pt x="11654" y="336422"/>
                  </a:cubicBezTo>
                  <a:cubicBezTo>
                    <a:pt x="20719" y="336422"/>
                    <a:pt x="29352" y="336422"/>
                    <a:pt x="37121" y="336422"/>
                  </a:cubicBezTo>
                  <a:cubicBezTo>
                    <a:pt x="59567" y="155471"/>
                    <a:pt x="160571" y="54847"/>
                    <a:pt x="341429" y="31526"/>
                  </a:cubicBezTo>
                  <a:cubicBezTo>
                    <a:pt x="341429" y="25048"/>
                    <a:pt x="340566" y="17275"/>
                    <a:pt x="341429" y="9501"/>
                  </a:cubicBezTo>
                  <a:cubicBezTo>
                    <a:pt x="341861" y="6046"/>
                    <a:pt x="346178" y="3023"/>
                    <a:pt x="349199" y="0"/>
                  </a:cubicBezTo>
                  <a:cubicBezTo>
                    <a:pt x="352221" y="3023"/>
                    <a:pt x="356969" y="5614"/>
                    <a:pt x="357400" y="9069"/>
                  </a:cubicBezTo>
                  <a:cubicBezTo>
                    <a:pt x="358695" y="16843"/>
                    <a:pt x="357400" y="24616"/>
                    <a:pt x="357400" y="33685"/>
                  </a:cubicBezTo>
                  <a:cubicBezTo>
                    <a:pt x="439844" y="37572"/>
                    <a:pt x="511065" y="66939"/>
                    <a:pt x="568905" y="124809"/>
                  </a:cubicBezTo>
                  <a:cubicBezTo>
                    <a:pt x="626745" y="182679"/>
                    <a:pt x="656960" y="253072"/>
                    <a:pt x="660414" y="336422"/>
                  </a:cubicBezTo>
                  <a:close/>
                  <a:moveTo>
                    <a:pt x="575380" y="335126"/>
                  </a:moveTo>
                  <a:cubicBezTo>
                    <a:pt x="573653" y="216364"/>
                    <a:pt x="467901" y="119194"/>
                    <a:pt x="363012" y="119194"/>
                  </a:cubicBezTo>
                  <a:cubicBezTo>
                    <a:pt x="357400" y="126104"/>
                    <a:pt x="353947" y="134310"/>
                    <a:pt x="349199" y="134742"/>
                  </a:cubicBezTo>
                  <a:cubicBezTo>
                    <a:pt x="337976" y="136469"/>
                    <a:pt x="342724" y="124809"/>
                    <a:pt x="340135" y="119194"/>
                  </a:cubicBezTo>
                  <a:cubicBezTo>
                    <a:pt x="227476" y="119194"/>
                    <a:pt x="123881" y="221978"/>
                    <a:pt x="124313" y="335126"/>
                  </a:cubicBezTo>
                  <a:cubicBezTo>
                    <a:pt x="129925" y="337718"/>
                    <a:pt x="140284" y="332535"/>
                    <a:pt x="140716" y="344196"/>
                  </a:cubicBezTo>
                  <a:cubicBezTo>
                    <a:pt x="140716" y="355856"/>
                    <a:pt x="130356" y="351106"/>
                    <a:pt x="124745" y="353697"/>
                  </a:cubicBezTo>
                  <a:cubicBezTo>
                    <a:pt x="122587" y="465117"/>
                    <a:pt x="227907" y="571356"/>
                    <a:pt x="336682" y="569629"/>
                  </a:cubicBezTo>
                  <a:cubicBezTo>
                    <a:pt x="340998" y="563151"/>
                    <a:pt x="344019" y="554945"/>
                    <a:pt x="348336" y="554082"/>
                  </a:cubicBezTo>
                  <a:cubicBezTo>
                    <a:pt x="360853" y="551490"/>
                    <a:pt x="355674" y="564878"/>
                    <a:pt x="359990" y="570061"/>
                  </a:cubicBezTo>
                  <a:cubicBezTo>
                    <a:pt x="481713" y="567469"/>
                    <a:pt x="576243" y="458208"/>
                    <a:pt x="574948" y="354129"/>
                  </a:cubicBezTo>
                  <a:cubicBezTo>
                    <a:pt x="568042" y="349378"/>
                    <a:pt x="553798" y="358879"/>
                    <a:pt x="553366" y="344628"/>
                  </a:cubicBezTo>
                  <a:cubicBezTo>
                    <a:pt x="553366" y="329944"/>
                    <a:pt x="567179" y="338581"/>
                    <a:pt x="575380" y="334695"/>
                  </a:cubicBezTo>
                  <a:close/>
                  <a:moveTo>
                    <a:pt x="56977" y="336422"/>
                  </a:moveTo>
                  <a:cubicBezTo>
                    <a:pt x="70789" y="336422"/>
                    <a:pt x="83307" y="336422"/>
                    <a:pt x="96256" y="336422"/>
                  </a:cubicBezTo>
                  <a:cubicBezTo>
                    <a:pt x="103594" y="336422"/>
                    <a:pt x="106184" y="334263"/>
                    <a:pt x="107047" y="326921"/>
                  </a:cubicBezTo>
                  <a:cubicBezTo>
                    <a:pt x="110069" y="285462"/>
                    <a:pt x="122587" y="246594"/>
                    <a:pt x="145895" y="212045"/>
                  </a:cubicBezTo>
                  <a:cubicBezTo>
                    <a:pt x="179132" y="161949"/>
                    <a:pt x="224023" y="127400"/>
                    <a:pt x="282294" y="111421"/>
                  </a:cubicBezTo>
                  <a:cubicBezTo>
                    <a:pt x="301287" y="106239"/>
                    <a:pt x="320711" y="103647"/>
                    <a:pt x="340135" y="99761"/>
                  </a:cubicBezTo>
                  <a:lnTo>
                    <a:pt x="340135" y="51824"/>
                  </a:lnTo>
                  <a:cubicBezTo>
                    <a:pt x="185607" y="55279"/>
                    <a:pt x="59135" y="185702"/>
                    <a:pt x="56977" y="336422"/>
                  </a:cubicBezTo>
                  <a:close/>
                  <a:moveTo>
                    <a:pt x="642716" y="335990"/>
                  </a:moveTo>
                  <a:cubicBezTo>
                    <a:pt x="639695" y="179224"/>
                    <a:pt x="505022" y="52256"/>
                    <a:pt x="358695" y="52687"/>
                  </a:cubicBezTo>
                  <a:cubicBezTo>
                    <a:pt x="358695" y="56142"/>
                    <a:pt x="357832" y="59597"/>
                    <a:pt x="357832" y="63052"/>
                  </a:cubicBezTo>
                  <a:cubicBezTo>
                    <a:pt x="357832" y="74281"/>
                    <a:pt x="357832" y="85509"/>
                    <a:pt x="357832" y="96306"/>
                  </a:cubicBezTo>
                  <a:cubicBezTo>
                    <a:pt x="357832" y="98465"/>
                    <a:pt x="362148" y="101488"/>
                    <a:pt x="364738" y="101920"/>
                  </a:cubicBezTo>
                  <a:cubicBezTo>
                    <a:pt x="374666" y="103647"/>
                    <a:pt x="385025" y="103215"/>
                    <a:pt x="394522" y="105375"/>
                  </a:cubicBezTo>
                  <a:cubicBezTo>
                    <a:pt x="490778" y="126536"/>
                    <a:pt x="554661" y="183974"/>
                    <a:pt x="583581" y="278552"/>
                  </a:cubicBezTo>
                  <a:cubicBezTo>
                    <a:pt x="589193" y="296690"/>
                    <a:pt x="591351" y="316124"/>
                    <a:pt x="594804" y="335558"/>
                  </a:cubicBezTo>
                  <a:lnTo>
                    <a:pt x="642285" y="335558"/>
                  </a:lnTo>
                  <a:close/>
                  <a:moveTo>
                    <a:pt x="340135" y="589926"/>
                  </a:moveTo>
                  <a:cubicBezTo>
                    <a:pt x="327617" y="588199"/>
                    <a:pt x="315963" y="586903"/>
                    <a:pt x="304308" y="584744"/>
                  </a:cubicBezTo>
                  <a:cubicBezTo>
                    <a:pt x="228339" y="569197"/>
                    <a:pt x="171794" y="527306"/>
                    <a:pt x="134241" y="459503"/>
                  </a:cubicBezTo>
                  <a:cubicBezTo>
                    <a:pt x="117839" y="429705"/>
                    <a:pt x="109637" y="397747"/>
                    <a:pt x="106616" y="364061"/>
                  </a:cubicBezTo>
                  <a:cubicBezTo>
                    <a:pt x="106616" y="360607"/>
                    <a:pt x="102731" y="354560"/>
                    <a:pt x="100141" y="354129"/>
                  </a:cubicBezTo>
                  <a:cubicBezTo>
                    <a:pt x="85897" y="353265"/>
                    <a:pt x="71653" y="353697"/>
                    <a:pt x="57409" y="353697"/>
                  </a:cubicBezTo>
                  <a:cubicBezTo>
                    <a:pt x="56114" y="500099"/>
                    <a:pt x="185607" y="636568"/>
                    <a:pt x="340135" y="637863"/>
                  </a:cubicBezTo>
                  <a:lnTo>
                    <a:pt x="340135" y="589926"/>
                  </a:lnTo>
                  <a:close/>
                  <a:moveTo>
                    <a:pt x="593509" y="354560"/>
                  </a:moveTo>
                  <a:cubicBezTo>
                    <a:pt x="590487" y="418044"/>
                    <a:pt x="566747" y="472891"/>
                    <a:pt x="522288" y="517805"/>
                  </a:cubicBezTo>
                  <a:cubicBezTo>
                    <a:pt x="477397" y="562719"/>
                    <a:pt x="422147" y="586039"/>
                    <a:pt x="358695" y="589494"/>
                  </a:cubicBezTo>
                  <a:lnTo>
                    <a:pt x="358695" y="639159"/>
                  </a:lnTo>
                  <a:cubicBezTo>
                    <a:pt x="438549" y="634408"/>
                    <a:pt x="506749" y="605041"/>
                    <a:pt x="561567" y="547172"/>
                  </a:cubicBezTo>
                  <a:cubicBezTo>
                    <a:pt x="612933" y="493189"/>
                    <a:pt x="638832" y="428841"/>
                    <a:pt x="643148" y="353697"/>
                  </a:cubicBezTo>
                  <a:cubicBezTo>
                    <a:pt x="628472" y="353697"/>
                    <a:pt x="614660" y="353697"/>
                    <a:pt x="601279" y="353697"/>
                  </a:cubicBezTo>
                  <a:cubicBezTo>
                    <a:pt x="598689" y="353697"/>
                    <a:pt x="596530" y="354129"/>
                    <a:pt x="593077" y="35456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57" name="Google Shape;357;p10"/>
            <p:cNvSpPr/>
            <p:nvPr/>
          </p:nvSpPr>
          <p:spPr>
            <a:xfrm>
              <a:off x="2932901" y="1938205"/>
              <a:ext cx="543588" cy="744965"/>
            </a:xfrm>
            <a:custGeom>
              <a:avLst/>
              <a:gdLst/>
              <a:ahLst/>
              <a:cxnLst/>
              <a:rect l="l" t="t" r="r" b="b"/>
              <a:pathLst>
                <a:path w="543588" h="744965" extrusionOk="0">
                  <a:moveTo>
                    <a:pt x="234532" y="153312"/>
                  </a:moveTo>
                  <a:cubicBezTo>
                    <a:pt x="242301" y="152448"/>
                    <a:pt x="248776" y="151584"/>
                    <a:pt x="255251" y="151584"/>
                  </a:cubicBezTo>
                  <a:cubicBezTo>
                    <a:pt x="261725" y="151584"/>
                    <a:pt x="268200" y="151584"/>
                    <a:pt x="276401" y="151584"/>
                  </a:cubicBezTo>
                  <a:cubicBezTo>
                    <a:pt x="276401" y="148129"/>
                    <a:pt x="276401" y="144243"/>
                    <a:pt x="276401" y="139924"/>
                  </a:cubicBezTo>
                  <a:cubicBezTo>
                    <a:pt x="276401" y="101920"/>
                    <a:pt x="276401" y="63484"/>
                    <a:pt x="276401" y="25480"/>
                  </a:cubicBezTo>
                  <a:cubicBezTo>
                    <a:pt x="276401" y="6910"/>
                    <a:pt x="283307" y="0"/>
                    <a:pt x="301436" y="0"/>
                  </a:cubicBezTo>
                  <a:cubicBezTo>
                    <a:pt x="323019" y="0"/>
                    <a:pt x="344601" y="0"/>
                    <a:pt x="366183" y="0"/>
                  </a:cubicBezTo>
                  <a:cubicBezTo>
                    <a:pt x="382154" y="0"/>
                    <a:pt x="389060" y="6910"/>
                    <a:pt x="389060" y="22889"/>
                  </a:cubicBezTo>
                  <a:cubicBezTo>
                    <a:pt x="389060" y="75576"/>
                    <a:pt x="389060" y="128696"/>
                    <a:pt x="389060" y="181383"/>
                  </a:cubicBezTo>
                  <a:cubicBezTo>
                    <a:pt x="389060" y="189157"/>
                    <a:pt x="391218" y="194339"/>
                    <a:pt x="397693" y="199521"/>
                  </a:cubicBezTo>
                  <a:cubicBezTo>
                    <a:pt x="411074" y="210750"/>
                    <a:pt x="423591" y="223274"/>
                    <a:pt x="438267" y="236662"/>
                  </a:cubicBezTo>
                  <a:cubicBezTo>
                    <a:pt x="438267" y="231911"/>
                    <a:pt x="438267" y="228024"/>
                    <a:pt x="438267" y="224138"/>
                  </a:cubicBezTo>
                  <a:cubicBezTo>
                    <a:pt x="438267" y="177496"/>
                    <a:pt x="438267" y="130423"/>
                    <a:pt x="438267" y="83782"/>
                  </a:cubicBezTo>
                  <a:cubicBezTo>
                    <a:pt x="438267" y="66507"/>
                    <a:pt x="444742" y="60029"/>
                    <a:pt x="462439" y="60029"/>
                  </a:cubicBezTo>
                  <a:cubicBezTo>
                    <a:pt x="481863" y="60029"/>
                    <a:pt x="501287" y="60029"/>
                    <a:pt x="520711" y="60029"/>
                  </a:cubicBezTo>
                  <a:cubicBezTo>
                    <a:pt x="536250" y="60029"/>
                    <a:pt x="543588" y="67371"/>
                    <a:pt x="543588" y="83350"/>
                  </a:cubicBezTo>
                  <a:cubicBezTo>
                    <a:pt x="543588" y="168859"/>
                    <a:pt x="543588" y="254800"/>
                    <a:pt x="543588" y="340309"/>
                  </a:cubicBezTo>
                  <a:cubicBezTo>
                    <a:pt x="543588" y="354992"/>
                    <a:pt x="535818" y="362766"/>
                    <a:pt x="521143" y="363198"/>
                  </a:cubicBezTo>
                  <a:cubicBezTo>
                    <a:pt x="509488" y="363198"/>
                    <a:pt x="497402" y="363198"/>
                    <a:pt x="484021" y="363198"/>
                  </a:cubicBezTo>
                  <a:cubicBezTo>
                    <a:pt x="484021" y="367516"/>
                    <a:pt x="483590" y="371403"/>
                    <a:pt x="483590" y="374858"/>
                  </a:cubicBezTo>
                  <a:cubicBezTo>
                    <a:pt x="485316" y="437046"/>
                    <a:pt x="463303" y="490598"/>
                    <a:pt x="420570" y="534648"/>
                  </a:cubicBezTo>
                  <a:cubicBezTo>
                    <a:pt x="378700" y="578266"/>
                    <a:pt x="326903" y="601587"/>
                    <a:pt x="266042" y="602450"/>
                  </a:cubicBezTo>
                  <a:cubicBezTo>
                    <a:pt x="247913" y="602450"/>
                    <a:pt x="229352" y="600723"/>
                    <a:pt x="211655" y="598132"/>
                  </a:cubicBezTo>
                  <a:cubicBezTo>
                    <a:pt x="203022" y="596836"/>
                    <a:pt x="200864" y="602019"/>
                    <a:pt x="197842" y="607201"/>
                  </a:cubicBezTo>
                  <a:cubicBezTo>
                    <a:pt x="175397" y="642182"/>
                    <a:pt x="152951" y="677595"/>
                    <a:pt x="130074" y="712576"/>
                  </a:cubicBezTo>
                  <a:cubicBezTo>
                    <a:pt x="116262" y="733305"/>
                    <a:pt x="96406" y="744965"/>
                    <a:pt x="71371" y="744965"/>
                  </a:cubicBezTo>
                  <a:cubicBezTo>
                    <a:pt x="43746" y="744965"/>
                    <a:pt x="21732" y="732873"/>
                    <a:pt x="8783" y="708257"/>
                  </a:cubicBezTo>
                  <a:cubicBezTo>
                    <a:pt x="-3735" y="684504"/>
                    <a:pt x="-2872" y="660320"/>
                    <a:pt x="11372" y="637431"/>
                  </a:cubicBezTo>
                  <a:cubicBezTo>
                    <a:pt x="32523" y="603314"/>
                    <a:pt x="54105" y="570060"/>
                    <a:pt x="76119" y="536807"/>
                  </a:cubicBezTo>
                  <a:cubicBezTo>
                    <a:pt x="83025" y="526874"/>
                    <a:pt x="83457" y="519964"/>
                    <a:pt x="76119" y="509600"/>
                  </a:cubicBezTo>
                  <a:cubicBezTo>
                    <a:pt x="47199" y="470732"/>
                    <a:pt x="32955" y="426250"/>
                    <a:pt x="33386" y="377881"/>
                  </a:cubicBezTo>
                  <a:cubicBezTo>
                    <a:pt x="33386" y="316556"/>
                    <a:pt x="55832" y="263869"/>
                    <a:pt x="97701" y="219387"/>
                  </a:cubicBezTo>
                  <a:cubicBezTo>
                    <a:pt x="105471" y="211182"/>
                    <a:pt x="114535" y="205135"/>
                    <a:pt x="122736" y="197362"/>
                  </a:cubicBezTo>
                  <a:cubicBezTo>
                    <a:pt x="125758" y="194339"/>
                    <a:pt x="128779" y="189157"/>
                    <a:pt x="128779" y="184838"/>
                  </a:cubicBezTo>
                  <a:cubicBezTo>
                    <a:pt x="129643" y="167995"/>
                    <a:pt x="128779" y="151152"/>
                    <a:pt x="128779" y="134310"/>
                  </a:cubicBezTo>
                  <a:cubicBezTo>
                    <a:pt x="128779" y="120922"/>
                    <a:pt x="135254" y="114012"/>
                    <a:pt x="148635" y="114012"/>
                  </a:cubicBezTo>
                  <a:cubicBezTo>
                    <a:pt x="170649" y="114012"/>
                    <a:pt x="192662" y="114012"/>
                    <a:pt x="214245" y="114012"/>
                  </a:cubicBezTo>
                  <a:cubicBezTo>
                    <a:pt x="226331" y="114012"/>
                    <a:pt x="233237" y="121354"/>
                    <a:pt x="234100" y="133878"/>
                  </a:cubicBezTo>
                  <a:cubicBezTo>
                    <a:pt x="234100" y="139924"/>
                    <a:pt x="234100" y="145970"/>
                    <a:pt x="234100" y="154176"/>
                  </a:cubicBezTo>
                  <a:close/>
                  <a:moveTo>
                    <a:pt x="259135" y="586903"/>
                  </a:moveTo>
                  <a:cubicBezTo>
                    <a:pt x="374816" y="584744"/>
                    <a:pt x="468482" y="494484"/>
                    <a:pt x="467619" y="377017"/>
                  </a:cubicBezTo>
                  <a:cubicBezTo>
                    <a:pt x="467187" y="257391"/>
                    <a:pt x="370931" y="165404"/>
                    <a:pt x="250934" y="168859"/>
                  </a:cubicBezTo>
                  <a:cubicBezTo>
                    <a:pt x="140865" y="171882"/>
                    <a:pt x="47199" y="264733"/>
                    <a:pt x="49357" y="383495"/>
                  </a:cubicBezTo>
                  <a:cubicBezTo>
                    <a:pt x="51515" y="494484"/>
                    <a:pt x="146477" y="588199"/>
                    <a:pt x="258704" y="587335"/>
                  </a:cubicBezTo>
                  <a:close/>
                  <a:moveTo>
                    <a:pt x="527186" y="212477"/>
                  </a:moveTo>
                  <a:lnTo>
                    <a:pt x="527186" y="212477"/>
                  </a:lnTo>
                  <a:cubicBezTo>
                    <a:pt x="527186" y="171018"/>
                    <a:pt x="527186" y="129991"/>
                    <a:pt x="527186" y="88532"/>
                  </a:cubicBezTo>
                  <a:cubicBezTo>
                    <a:pt x="527186" y="79463"/>
                    <a:pt x="524596" y="76440"/>
                    <a:pt x="515531" y="76872"/>
                  </a:cubicBezTo>
                  <a:cubicBezTo>
                    <a:pt x="499561" y="77304"/>
                    <a:pt x="483158" y="77736"/>
                    <a:pt x="467187" y="76872"/>
                  </a:cubicBezTo>
                  <a:cubicBezTo>
                    <a:pt x="456396" y="76440"/>
                    <a:pt x="452943" y="79031"/>
                    <a:pt x="452943" y="90691"/>
                  </a:cubicBezTo>
                  <a:cubicBezTo>
                    <a:pt x="453375" y="142083"/>
                    <a:pt x="453375" y="193475"/>
                    <a:pt x="452943" y="244867"/>
                  </a:cubicBezTo>
                  <a:cubicBezTo>
                    <a:pt x="452943" y="256959"/>
                    <a:pt x="455101" y="267756"/>
                    <a:pt x="461144" y="278552"/>
                  </a:cubicBezTo>
                  <a:cubicBezTo>
                    <a:pt x="467619" y="290644"/>
                    <a:pt x="471504" y="304464"/>
                    <a:pt x="476252" y="317420"/>
                  </a:cubicBezTo>
                  <a:cubicBezTo>
                    <a:pt x="479273" y="326489"/>
                    <a:pt x="479273" y="339877"/>
                    <a:pt x="485316" y="344627"/>
                  </a:cubicBezTo>
                  <a:cubicBezTo>
                    <a:pt x="492223" y="349378"/>
                    <a:pt x="504740" y="345491"/>
                    <a:pt x="514668" y="346355"/>
                  </a:cubicBezTo>
                  <a:cubicBezTo>
                    <a:pt x="525027" y="347219"/>
                    <a:pt x="527186" y="342900"/>
                    <a:pt x="527186" y="333399"/>
                  </a:cubicBezTo>
                  <a:cubicBezTo>
                    <a:pt x="527186" y="293236"/>
                    <a:pt x="527186" y="253072"/>
                    <a:pt x="527186" y="212477"/>
                  </a:cubicBezTo>
                  <a:close/>
                  <a:moveTo>
                    <a:pt x="96838" y="535511"/>
                  </a:moveTo>
                  <a:cubicBezTo>
                    <a:pt x="72666" y="573084"/>
                    <a:pt x="48925" y="608928"/>
                    <a:pt x="26048" y="645637"/>
                  </a:cubicBezTo>
                  <a:cubicBezTo>
                    <a:pt x="9646" y="671981"/>
                    <a:pt x="16552" y="703507"/>
                    <a:pt x="42019" y="720349"/>
                  </a:cubicBezTo>
                  <a:cubicBezTo>
                    <a:pt x="66191" y="735896"/>
                    <a:pt x="98133" y="729418"/>
                    <a:pt x="114967" y="704370"/>
                  </a:cubicBezTo>
                  <a:cubicBezTo>
                    <a:pt x="136117" y="672844"/>
                    <a:pt x="155973" y="640886"/>
                    <a:pt x="176260" y="609360"/>
                  </a:cubicBezTo>
                  <a:cubicBezTo>
                    <a:pt x="179713" y="604178"/>
                    <a:pt x="183166" y="598564"/>
                    <a:pt x="187051" y="592517"/>
                  </a:cubicBezTo>
                  <a:cubicBezTo>
                    <a:pt x="152088" y="580425"/>
                    <a:pt x="122736" y="561855"/>
                    <a:pt x="96838" y="535943"/>
                  </a:cubicBezTo>
                  <a:close/>
                  <a:moveTo>
                    <a:pt x="373089" y="180519"/>
                  </a:moveTo>
                  <a:cubicBezTo>
                    <a:pt x="373089" y="127832"/>
                    <a:pt x="373089" y="75576"/>
                    <a:pt x="373089" y="23321"/>
                  </a:cubicBezTo>
                  <a:cubicBezTo>
                    <a:pt x="373089" y="16411"/>
                    <a:pt x="368773" y="16411"/>
                    <a:pt x="363593" y="16411"/>
                  </a:cubicBezTo>
                  <a:cubicBezTo>
                    <a:pt x="343737" y="16411"/>
                    <a:pt x="323882" y="16411"/>
                    <a:pt x="304458" y="16411"/>
                  </a:cubicBezTo>
                  <a:cubicBezTo>
                    <a:pt x="294962" y="16411"/>
                    <a:pt x="291940" y="19002"/>
                    <a:pt x="291940" y="28503"/>
                  </a:cubicBezTo>
                  <a:cubicBezTo>
                    <a:pt x="292372" y="62620"/>
                    <a:pt x="291940" y="96738"/>
                    <a:pt x="291940" y="130855"/>
                  </a:cubicBezTo>
                  <a:cubicBezTo>
                    <a:pt x="291940" y="145538"/>
                    <a:pt x="298989" y="154607"/>
                    <a:pt x="313091" y="158062"/>
                  </a:cubicBezTo>
                  <a:cubicBezTo>
                    <a:pt x="315249" y="158494"/>
                    <a:pt x="317407" y="159358"/>
                    <a:pt x="319134" y="159790"/>
                  </a:cubicBezTo>
                  <a:cubicBezTo>
                    <a:pt x="336399" y="166268"/>
                    <a:pt x="353665" y="173177"/>
                    <a:pt x="372657" y="180087"/>
                  </a:cubicBezTo>
                  <a:close/>
                  <a:moveTo>
                    <a:pt x="144318" y="180519"/>
                  </a:moveTo>
                  <a:cubicBezTo>
                    <a:pt x="165037" y="172746"/>
                    <a:pt x="183598" y="165404"/>
                    <a:pt x="202590" y="159358"/>
                  </a:cubicBezTo>
                  <a:cubicBezTo>
                    <a:pt x="218561" y="154176"/>
                    <a:pt x="218561" y="155039"/>
                    <a:pt x="217698" y="137765"/>
                  </a:cubicBezTo>
                  <a:cubicBezTo>
                    <a:pt x="217698" y="131719"/>
                    <a:pt x="215539" y="129127"/>
                    <a:pt x="209496" y="129127"/>
                  </a:cubicBezTo>
                  <a:cubicBezTo>
                    <a:pt x="190504" y="129127"/>
                    <a:pt x="171512" y="129127"/>
                    <a:pt x="152520" y="129127"/>
                  </a:cubicBezTo>
                  <a:cubicBezTo>
                    <a:pt x="149498" y="129127"/>
                    <a:pt x="144750" y="133446"/>
                    <a:pt x="144750" y="136037"/>
                  </a:cubicBezTo>
                  <a:cubicBezTo>
                    <a:pt x="143887" y="150721"/>
                    <a:pt x="144750" y="165404"/>
                    <a:pt x="144750" y="18008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58" name="Google Shape;358;p10"/>
            <p:cNvSpPr/>
            <p:nvPr/>
          </p:nvSpPr>
          <p:spPr>
            <a:xfrm>
              <a:off x="3076522" y="1728093"/>
              <a:ext cx="536366" cy="230775"/>
            </a:xfrm>
            <a:custGeom>
              <a:avLst/>
              <a:gdLst/>
              <a:ahLst/>
              <a:cxnLst/>
              <a:rect l="l" t="t" r="r" b="b"/>
              <a:pathLst>
                <a:path w="536366" h="230775" extrusionOk="0">
                  <a:moveTo>
                    <a:pt x="228605" y="96100"/>
                  </a:moveTo>
                  <a:cubicBezTo>
                    <a:pt x="253208" y="105169"/>
                    <a:pt x="276949" y="114238"/>
                    <a:pt x="300689" y="122443"/>
                  </a:cubicBezTo>
                  <a:cubicBezTo>
                    <a:pt x="303711" y="123739"/>
                    <a:pt x="309322" y="122443"/>
                    <a:pt x="311912" y="120284"/>
                  </a:cubicBezTo>
                  <a:cubicBezTo>
                    <a:pt x="329178" y="106032"/>
                    <a:pt x="342558" y="104305"/>
                    <a:pt x="362414" y="114238"/>
                  </a:cubicBezTo>
                  <a:cubicBezTo>
                    <a:pt x="365004" y="115533"/>
                    <a:pt x="370184" y="115533"/>
                    <a:pt x="372773" y="113806"/>
                  </a:cubicBezTo>
                  <a:cubicBezTo>
                    <a:pt x="400830" y="94804"/>
                    <a:pt x="428455" y="75370"/>
                    <a:pt x="456512" y="56800"/>
                  </a:cubicBezTo>
                  <a:cubicBezTo>
                    <a:pt x="462124" y="52913"/>
                    <a:pt x="461260" y="49026"/>
                    <a:pt x="460829" y="43844"/>
                  </a:cubicBezTo>
                  <a:cubicBezTo>
                    <a:pt x="457807" y="12750"/>
                    <a:pt x="485001" y="-8411"/>
                    <a:pt x="513057" y="3249"/>
                  </a:cubicBezTo>
                  <a:cubicBezTo>
                    <a:pt x="532481" y="11454"/>
                    <a:pt x="541546" y="33911"/>
                    <a:pt x="533345" y="53345"/>
                  </a:cubicBezTo>
                  <a:cubicBezTo>
                    <a:pt x="524712" y="73211"/>
                    <a:pt x="501403" y="82712"/>
                    <a:pt x="481979" y="71915"/>
                  </a:cubicBezTo>
                  <a:cubicBezTo>
                    <a:pt x="472915" y="67165"/>
                    <a:pt x="467735" y="68892"/>
                    <a:pt x="459965" y="74074"/>
                  </a:cubicBezTo>
                  <a:cubicBezTo>
                    <a:pt x="435362" y="91781"/>
                    <a:pt x="410326" y="108624"/>
                    <a:pt x="385291" y="125466"/>
                  </a:cubicBezTo>
                  <a:cubicBezTo>
                    <a:pt x="379680" y="129353"/>
                    <a:pt x="377090" y="132808"/>
                    <a:pt x="378385" y="140150"/>
                  </a:cubicBezTo>
                  <a:cubicBezTo>
                    <a:pt x="381838" y="163038"/>
                    <a:pt x="366730" y="181609"/>
                    <a:pt x="344285" y="184200"/>
                  </a:cubicBezTo>
                  <a:cubicBezTo>
                    <a:pt x="323134" y="186359"/>
                    <a:pt x="305437" y="170380"/>
                    <a:pt x="302847" y="147923"/>
                  </a:cubicBezTo>
                  <a:cubicBezTo>
                    <a:pt x="302847" y="144468"/>
                    <a:pt x="299394" y="139718"/>
                    <a:pt x="296373" y="138854"/>
                  </a:cubicBezTo>
                  <a:cubicBezTo>
                    <a:pt x="273927" y="130217"/>
                    <a:pt x="251482" y="122011"/>
                    <a:pt x="228605" y="113806"/>
                  </a:cubicBezTo>
                  <a:cubicBezTo>
                    <a:pt x="226446" y="112942"/>
                    <a:pt x="222130" y="113806"/>
                    <a:pt x="220403" y="115533"/>
                  </a:cubicBezTo>
                  <a:cubicBezTo>
                    <a:pt x="200116" y="132376"/>
                    <a:pt x="190188" y="133240"/>
                    <a:pt x="167743" y="122011"/>
                  </a:cubicBezTo>
                  <a:cubicBezTo>
                    <a:pt x="165585" y="120716"/>
                    <a:pt x="161268" y="120716"/>
                    <a:pt x="159110" y="122011"/>
                  </a:cubicBezTo>
                  <a:cubicBezTo>
                    <a:pt x="132780" y="139286"/>
                    <a:pt x="106450" y="156992"/>
                    <a:pt x="80120" y="174699"/>
                  </a:cubicBezTo>
                  <a:cubicBezTo>
                    <a:pt x="74940" y="178154"/>
                    <a:pt x="74508" y="181609"/>
                    <a:pt x="75371" y="187223"/>
                  </a:cubicBezTo>
                  <a:cubicBezTo>
                    <a:pt x="78393" y="204497"/>
                    <a:pt x="68465" y="221340"/>
                    <a:pt x="52494" y="227818"/>
                  </a:cubicBezTo>
                  <a:cubicBezTo>
                    <a:pt x="36092" y="234728"/>
                    <a:pt x="17531" y="229114"/>
                    <a:pt x="7172" y="215294"/>
                  </a:cubicBezTo>
                  <a:cubicBezTo>
                    <a:pt x="-3188" y="200611"/>
                    <a:pt x="-2324" y="181177"/>
                    <a:pt x="9762" y="167357"/>
                  </a:cubicBezTo>
                  <a:cubicBezTo>
                    <a:pt x="20553" y="154833"/>
                    <a:pt x="40408" y="150946"/>
                    <a:pt x="55084" y="159584"/>
                  </a:cubicBezTo>
                  <a:cubicBezTo>
                    <a:pt x="62854" y="164334"/>
                    <a:pt x="68034" y="163470"/>
                    <a:pt x="74940" y="158720"/>
                  </a:cubicBezTo>
                  <a:cubicBezTo>
                    <a:pt x="98680" y="142309"/>
                    <a:pt x="123284" y="126330"/>
                    <a:pt x="147456" y="109919"/>
                  </a:cubicBezTo>
                  <a:cubicBezTo>
                    <a:pt x="150477" y="107760"/>
                    <a:pt x="153499" y="102577"/>
                    <a:pt x="153067" y="99123"/>
                  </a:cubicBezTo>
                  <a:cubicBezTo>
                    <a:pt x="150477" y="74506"/>
                    <a:pt x="164290" y="55504"/>
                    <a:pt x="186304" y="53345"/>
                  </a:cubicBezTo>
                  <a:cubicBezTo>
                    <a:pt x="209181" y="51186"/>
                    <a:pt x="227310" y="67165"/>
                    <a:pt x="229036" y="91781"/>
                  </a:cubicBezTo>
                  <a:cubicBezTo>
                    <a:pt x="229036" y="93077"/>
                    <a:pt x="229036" y="94372"/>
                    <a:pt x="229036" y="96531"/>
                  </a:cubicBezTo>
                  <a:close/>
                  <a:moveTo>
                    <a:pt x="169038" y="90917"/>
                  </a:moveTo>
                  <a:cubicBezTo>
                    <a:pt x="169038" y="102577"/>
                    <a:pt x="179829" y="113374"/>
                    <a:pt x="191052" y="112942"/>
                  </a:cubicBezTo>
                  <a:cubicBezTo>
                    <a:pt x="202275" y="112942"/>
                    <a:pt x="212634" y="101714"/>
                    <a:pt x="212634" y="90053"/>
                  </a:cubicBezTo>
                  <a:cubicBezTo>
                    <a:pt x="212634" y="78825"/>
                    <a:pt x="201411" y="68460"/>
                    <a:pt x="189757" y="68892"/>
                  </a:cubicBezTo>
                  <a:cubicBezTo>
                    <a:pt x="178966" y="68892"/>
                    <a:pt x="169038" y="79689"/>
                    <a:pt x="169470" y="90917"/>
                  </a:cubicBezTo>
                  <a:close/>
                  <a:moveTo>
                    <a:pt x="37819" y="214430"/>
                  </a:moveTo>
                  <a:cubicBezTo>
                    <a:pt x="49041" y="214430"/>
                    <a:pt x="59832" y="203634"/>
                    <a:pt x="59832" y="192405"/>
                  </a:cubicBezTo>
                  <a:cubicBezTo>
                    <a:pt x="59832" y="181609"/>
                    <a:pt x="49041" y="170812"/>
                    <a:pt x="38682" y="170380"/>
                  </a:cubicBezTo>
                  <a:cubicBezTo>
                    <a:pt x="27891" y="170380"/>
                    <a:pt x="16236" y="181177"/>
                    <a:pt x="16236" y="192405"/>
                  </a:cubicBezTo>
                  <a:cubicBezTo>
                    <a:pt x="16236" y="203634"/>
                    <a:pt x="27027" y="214862"/>
                    <a:pt x="38250" y="214862"/>
                  </a:cubicBezTo>
                  <a:close/>
                  <a:moveTo>
                    <a:pt x="475504" y="37798"/>
                  </a:moveTo>
                  <a:cubicBezTo>
                    <a:pt x="475504" y="48163"/>
                    <a:pt x="486727" y="59391"/>
                    <a:pt x="497087" y="59391"/>
                  </a:cubicBezTo>
                  <a:cubicBezTo>
                    <a:pt x="508309" y="59391"/>
                    <a:pt x="519100" y="48594"/>
                    <a:pt x="519532" y="37366"/>
                  </a:cubicBezTo>
                  <a:cubicBezTo>
                    <a:pt x="519532" y="27001"/>
                    <a:pt x="508741" y="15773"/>
                    <a:pt x="497950" y="15341"/>
                  </a:cubicBezTo>
                  <a:cubicBezTo>
                    <a:pt x="487159" y="15341"/>
                    <a:pt x="475504" y="26569"/>
                    <a:pt x="475504" y="37366"/>
                  </a:cubicBezTo>
                  <a:close/>
                  <a:moveTo>
                    <a:pt x="340400" y="167357"/>
                  </a:moveTo>
                  <a:cubicBezTo>
                    <a:pt x="351623" y="167357"/>
                    <a:pt x="362414" y="157856"/>
                    <a:pt x="362846" y="146628"/>
                  </a:cubicBezTo>
                  <a:cubicBezTo>
                    <a:pt x="362846" y="136263"/>
                    <a:pt x="351191" y="123739"/>
                    <a:pt x="340832" y="123739"/>
                  </a:cubicBezTo>
                  <a:cubicBezTo>
                    <a:pt x="330472" y="123739"/>
                    <a:pt x="318818" y="134967"/>
                    <a:pt x="318818" y="144900"/>
                  </a:cubicBezTo>
                  <a:cubicBezTo>
                    <a:pt x="318818" y="156560"/>
                    <a:pt x="328746" y="166925"/>
                    <a:pt x="340400" y="16692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59" name="Google Shape;359;p10"/>
            <p:cNvSpPr/>
            <p:nvPr/>
          </p:nvSpPr>
          <p:spPr>
            <a:xfrm>
              <a:off x="3518790" y="1857015"/>
              <a:ext cx="110932" cy="444388"/>
            </a:xfrm>
            <a:custGeom>
              <a:avLst/>
              <a:gdLst/>
              <a:ahLst/>
              <a:cxnLst/>
              <a:rect l="l" t="t" r="r" b="b"/>
              <a:pathLst>
                <a:path w="110932" h="444388" extrusionOk="0">
                  <a:moveTo>
                    <a:pt x="863" y="221546"/>
                  </a:moveTo>
                  <a:cubicBezTo>
                    <a:pt x="863" y="155903"/>
                    <a:pt x="863" y="89828"/>
                    <a:pt x="863" y="24184"/>
                  </a:cubicBezTo>
                  <a:cubicBezTo>
                    <a:pt x="863" y="6910"/>
                    <a:pt x="7770" y="0"/>
                    <a:pt x="25035" y="0"/>
                  </a:cubicBezTo>
                  <a:cubicBezTo>
                    <a:pt x="46186" y="0"/>
                    <a:pt x="67336" y="0"/>
                    <a:pt x="88487" y="0"/>
                  </a:cubicBezTo>
                  <a:cubicBezTo>
                    <a:pt x="104026" y="0"/>
                    <a:pt x="110932" y="6910"/>
                    <a:pt x="110932" y="22457"/>
                  </a:cubicBezTo>
                  <a:cubicBezTo>
                    <a:pt x="110932" y="155903"/>
                    <a:pt x="110932" y="289349"/>
                    <a:pt x="110932" y="422795"/>
                  </a:cubicBezTo>
                  <a:cubicBezTo>
                    <a:pt x="110932" y="436614"/>
                    <a:pt x="103594" y="444388"/>
                    <a:pt x="89782" y="444388"/>
                  </a:cubicBezTo>
                  <a:cubicBezTo>
                    <a:pt x="67336" y="444388"/>
                    <a:pt x="45323" y="444388"/>
                    <a:pt x="22877" y="444388"/>
                  </a:cubicBezTo>
                  <a:cubicBezTo>
                    <a:pt x="6906" y="444388"/>
                    <a:pt x="0" y="437046"/>
                    <a:pt x="0" y="421067"/>
                  </a:cubicBezTo>
                  <a:cubicBezTo>
                    <a:pt x="0" y="354560"/>
                    <a:pt x="0" y="288053"/>
                    <a:pt x="0" y="221546"/>
                  </a:cubicBezTo>
                  <a:cubicBezTo>
                    <a:pt x="0" y="221546"/>
                    <a:pt x="0" y="221546"/>
                    <a:pt x="0" y="221546"/>
                  </a:cubicBezTo>
                  <a:close/>
                  <a:moveTo>
                    <a:pt x="95393" y="221978"/>
                  </a:moveTo>
                  <a:cubicBezTo>
                    <a:pt x="95393" y="214205"/>
                    <a:pt x="95393" y="205999"/>
                    <a:pt x="95393" y="198226"/>
                  </a:cubicBezTo>
                  <a:cubicBezTo>
                    <a:pt x="95393" y="141651"/>
                    <a:pt x="95393" y="85077"/>
                    <a:pt x="95393" y="28935"/>
                  </a:cubicBezTo>
                  <a:cubicBezTo>
                    <a:pt x="95393" y="19434"/>
                    <a:pt x="92372" y="16411"/>
                    <a:pt x="83307" y="16843"/>
                  </a:cubicBezTo>
                  <a:cubicBezTo>
                    <a:pt x="65178" y="17706"/>
                    <a:pt x="46617" y="17275"/>
                    <a:pt x="28488" y="16843"/>
                  </a:cubicBezTo>
                  <a:cubicBezTo>
                    <a:pt x="19424" y="16843"/>
                    <a:pt x="15971" y="19002"/>
                    <a:pt x="15971" y="28935"/>
                  </a:cubicBezTo>
                  <a:cubicBezTo>
                    <a:pt x="16834" y="50528"/>
                    <a:pt x="15971" y="72121"/>
                    <a:pt x="15971" y="93715"/>
                  </a:cubicBezTo>
                  <a:cubicBezTo>
                    <a:pt x="15971" y="200385"/>
                    <a:pt x="15971" y="307487"/>
                    <a:pt x="15971" y="414158"/>
                  </a:cubicBezTo>
                  <a:cubicBezTo>
                    <a:pt x="15971" y="424522"/>
                    <a:pt x="18992" y="427977"/>
                    <a:pt x="29352" y="427545"/>
                  </a:cubicBezTo>
                  <a:cubicBezTo>
                    <a:pt x="47049" y="426682"/>
                    <a:pt x="64746" y="426682"/>
                    <a:pt x="82012" y="427545"/>
                  </a:cubicBezTo>
                  <a:cubicBezTo>
                    <a:pt x="92372" y="427977"/>
                    <a:pt x="95393" y="424522"/>
                    <a:pt x="95393" y="414158"/>
                  </a:cubicBezTo>
                  <a:cubicBezTo>
                    <a:pt x="95393" y="350242"/>
                    <a:pt x="95393" y="285894"/>
                    <a:pt x="95393" y="22197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0" name="Google Shape;360;p10"/>
            <p:cNvSpPr/>
            <p:nvPr/>
          </p:nvSpPr>
          <p:spPr>
            <a:xfrm>
              <a:off x="3936189" y="2970087"/>
              <a:ext cx="80772" cy="62029"/>
            </a:xfrm>
            <a:custGeom>
              <a:avLst/>
              <a:gdLst/>
              <a:ahLst/>
              <a:cxnLst/>
              <a:rect l="l" t="t" r="r" b="b"/>
              <a:pathLst>
                <a:path w="80772" h="62029" extrusionOk="0">
                  <a:moveTo>
                    <a:pt x="3885" y="62030"/>
                  </a:moveTo>
                  <a:cubicBezTo>
                    <a:pt x="2590" y="58575"/>
                    <a:pt x="0" y="55552"/>
                    <a:pt x="0" y="52097"/>
                  </a:cubicBezTo>
                  <a:cubicBezTo>
                    <a:pt x="0" y="48642"/>
                    <a:pt x="1295" y="43460"/>
                    <a:pt x="3453" y="41732"/>
                  </a:cubicBezTo>
                  <a:cubicBezTo>
                    <a:pt x="24604" y="27480"/>
                    <a:pt x="46186" y="13661"/>
                    <a:pt x="67768" y="705"/>
                  </a:cubicBezTo>
                  <a:cubicBezTo>
                    <a:pt x="70358" y="-1022"/>
                    <a:pt x="76832" y="705"/>
                    <a:pt x="79854" y="2864"/>
                  </a:cubicBezTo>
                  <a:cubicBezTo>
                    <a:pt x="81580" y="4160"/>
                    <a:pt x="80717" y="12365"/>
                    <a:pt x="78559" y="13661"/>
                  </a:cubicBezTo>
                  <a:cubicBezTo>
                    <a:pt x="56114" y="28776"/>
                    <a:pt x="33668" y="43028"/>
                    <a:pt x="10791" y="57711"/>
                  </a:cubicBezTo>
                  <a:cubicBezTo>
                    <a:pt x="9928" y="58143"/>
                    <a:pt x="8633" y="58143"/>
                    <a:pt x="7770" y="58575"/>
                  </a:cubicBezTo>
                  <a:cubicBezTo>
                    <a:pt x="6475" y="59870"/>
                    <a:pt x="5180" y="61166"/>
                    <a:pt x="3885" y="620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1" name="Google Shape;361;p10"/>
            <p:cNvSpPr/>
            <p:nvPr/>
          </p:nvSpPr>
          <p:spPr>
            <a:xfrm>
              <a:off x="4233159" y="2588527"/>
              <a:ext cx="41766" cy="89368"/>
            </a:xfrm>
            <a:custGeom>
              <a:avLst/>
              <a:gdLst/>
              <a:ahLst/>
              <a:cxnLst/>
              <a:rect l="l" t="t" r="r" b="b"/>
              <a:pathLst>
                <a:path w="41766" h="89368" extrusionOk="0">
                  <a:moveTo>
                    <a:pt x="432" y="82552"/>
                  </a:moveTo>
                  <a:cubicBezTo>
                    <a:pt x="2158" y="76938"/>
                    <a:pt x="3885" y="72187"/>
                    <a:pt x="5611" y="67436"/>
                  </a:cubicBezTo>
                  <a:cubicBezTo>
                    <a:pt x="11654" y="48434"/>
                    <a:pt x="17697" y="29432"/>
                    <a:pt x="23309" y="9999"/>
                  </a:cubicBezTo>
                  <a:cubicBezTo>
                    <a:pt x="25467" y="3521"/>
                    <a:pt x="28488" y="-1662"/>
                    <a:pt x="35826" y="498"/>
                  </a:cubicBezTo>
                  <a:cubicBezTo>
                    <a:pt x="43164" y="2657"/>
                    <a:pt x="42301" y="9135"/>
                    <a:pt x="40574" y="14749"/>
                  </a:cubicBezTo>
                  <a:cubicBezTo>
                    <a:pt x="34100" y="36342"/>
                    <a:pt x="27193" y="57935"/>
                    <a:pt x="20287" y="79097"/>
                  </a:cubicBezTo>
                  <a:cubicBezTo>
                    <a:pt x="19424" y="82120"/>
                    <a:pt x="18129" y="86007"/>
                    <a:pt x="15539" y="87302"/>
                  </a:cubicBezTo>
                  <a:cubicBezTo>
                    <a:pt x="12518" y="89030"/>
                    <a:pt x="8201" y="89893"/>
                    <a:pt x="4748" y="89030"/>
                  </a:cubicBezTo>
                  <a:cubicBezTo>
                    <a:pt x="2590" y="88598"/>
                    <a:pt x="1727" y="84279"/>
                    <a:pt x="0" y="8212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2" name="Google Shape;362;p10"/>
            <p:cNvSpPr/>
            <p:nvPr/>
          </p:nvSpPr>
          <p:spPr>
            <a:xfrm>
              <a:off x="4162018" y="2735426"/>
              <a:ext cx="58624" cy="82645"/>
            </a:xfrm>
            <a:custGeom>
              <a:avLst/>
              <a:gdLst/>
              <a:ahLst/>
              <a:cxnLst/>
              <a:rect l="l" t="t" r="r" b="b"/>
              <a:pathLst>
                <a:path w="58624" h="82645" extrusionOk="0">
                  <a:moveTo>
                    <a:pt x="58193" y="6478"/>
                  </a:moveTo>
                  <a:cubicBezTo>
                    <a:pt x="56466" y="10365"/>
                    <a:pt x="55603" y="13388"/>
                    <a:pt x="53876" y="16411"/>
                  </a:cubicBezTo>
                  <a:cubicBezTo>
                    <a:pt x="42222" y="36276"/>
                    <a:pt x="30567" y="55710"/>
                    <a:pt x="18913" y="75576"/>
                  </a:cubicBezTo>
                  <a:cubicBezTo>
                    <a:pt x="15460" y="81622"/>
                    <a:pt x="9848" y="84645"/>
                    <a:pt x="3805" y="81190"/>
                  </a:cubicBezTo>
                  <a:cubicBezTo>
                    <a:pt x="-2669" y="77303"/>
                    <a:pt x="352" y="71258"/>
                    <a:pt x="3805" y="66075"/>
                  </a:cubicBezTo>
                  <a:cubicBezTo>
                    <a:pt x="15892" y="45777"/>
                    <a:pt x="27978" y="25480"/>
                    <a:pt x="40495" y="5614"/>
                  </a:cubicBezTo>
                  <a:cubicBezTo>
                    <a:pt x="42222" y="2591"/>
                    <a:pt x="47833" y="432"/>
                    <a:pt x="51718" y="0"/>
                  </a:cubicBezTo>
                  <a:cubicBezTo>
                    <a:pt x="53876" y="0"/>
                    <a:pt x="56034" y="4319"/>
                    <a:pt x="58624" y="69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3" name="Google Shape;363;p10"/>
            <p:cNvSpPr/>
            <p:nvPr/>
          </p:nvSpPr>
          <p:spPr>
            <a:xfrm>
              <a:off x="4061797" y="2864985"/>
              <a:ext cx="68091" cy="72121"/>
            </a:xfrm>
            <a:custGeom>
              <a:avLst/>
              <a:gdLst/>
              <a:ahLst/>
              <a:cxnLst/>
              <a:rect l="l" t="t" r="r" b="b"/>
              <a:pathLst>
                <a:path w="68091" h="72121" extrusionOk="0">
                  <a:moveTo>
                    <a:pt x="7338" y="72121"/>
                  </a:moveTo>
                  <a:cubicBezTo>
                    <a:pt x="4316" y="69962"/>
                    <a:pt x="432" y="68234"/>
                    <a:pt x="0" y="66075"/>
                  </a:cubicBezTo>
                  <a:cubicBezTo>
                    <a:pt x="0" y="62188"/>
                    <a:pt x="863" y="57438"/>
                    <a:pt x="3453" y="54847"/>
                  </a:cubicBezTo>
                  <a:cubicBezTo>
                    <a:pt x="14676" y="42323"/>
                    <a:pt x="27194" y="30662"/>
                    <a:pt x="38848" y="18570"/>
                  </a:cubicBezTo>
                  <a:cubicBezTo>
                    <a:pt x="44028" y="13388"/>
                    <a:pt x="47912" y="7341"/>
                    <a:pt x="53524" y="3023"/>
                  </a:cubicBezTo>
                  <a:cubicBezTo>
                    <a:pt x="56977" y="432"/>
                    <a:pt x="63020" y="864"/>
                    <a:pt x="67768" y="0"/>
                  </a:cubicBezTo>
                  <a:cubicBezTo>
                    <a:pt x="67768" y="4750"/>
                    <a:pt x="69063" y="11228"/>
                    <a:pt x="66473" y="13819"/>
                  </a:cubicBezTo>
                  <a:cubicBezTo>
                    <a:pt x="50071" y="31958"/>
                    <a:pt x="33237" y="49232"/>
                    <a:pt x="15971" y="66939"/>
                  </a:cubicBezTo>
                  <a:cubicBezTo>
                    <a:pt x="13813" y="69098"/>
                    <a:pt x="10791" y="69962"/>
                    <a:pt x="7338" y="7212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4" name="Google Shape;364;p10"/>
            <p:cNvSpPr/>
            <p:nvPr/>
          </p:nvSpPr>
          <p:spPr>
            <a:xfrm>
              <a:off x="3178118" y="2949199"/>
              <a:ext cx="78905" cy="60927"/>
            </a:xfrm>
            <a:custGeom>
              <a:avLst/>
              <a:gdLst/>
              <a:ahLst/>
              <a:cxnLst/>
              <a:rect l="l" t="t" r="r" b="b"/>
              <a:pathLst>
                <a:path w="78905" h="60927" extrusionOk="0">
                  <a:moveTo>
                    <a:pt x="7012" y="0"/>
                  </a:moveTo>
                  <a:cubicBezTo>
                    <a:pt x="10034" y="1727"/>
                    <a:pt x="12624" y="3023"/>
                    <a:pt x="15213" y="4750"/>
                  </a:cubicBezTo>
                  <a:cubicBezTo>
                    <a:pt x="34206" y="18138"/>
                    <a:pt x="53198" y="31958"/>
                    <a:pt x="72190" y="45346"/>
                  </a:cubicBezTo>
                  <a:cubicBezTo>
                    <a:pt x="76938" y="48801"/>
                    <a:pt x="81687" y="53119"/>
                    <a:pt x="76938" y="58302"/>
                  </a:cubicBezTo>
                  <a:cubicBezTo>
                    <a:pt x="74349" y="60893"/>
                    <a:pt x="66579" y="61756"/>
                    <a:pt x="63558" y="60029"/>
                  </a:cubicBezTo>
                  <a:cubicBezTo>
                    <a:pt x="42839" y="46209"/>
                    <a:pt x="22983" y="31526"/>
                    <a:pt x="3128" y="16843"/>
                  </a:cubicBezTo>
                  <a:cubicBezTo>
                    <a:pt x="538" y="15115"/>
                    <a:pt x="-326" y="9501"/>
                    <a:pt x="106" y="5614"/>
                  </a:cubicBezTo>
                  <a:cubicBezTo>
                    <a:pt x="106" y="3887"/>
                    <a:pt x="4854" y="2159"/>
                    <a:pt x="7444"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5" name="Google Shape;365;p10"/>
            <p:cNvSpPr/>
            <p:nvPr/>
          </p:nvSpPr>
          <p:spPr>
            <a:xfrm>
              <a:off x="4055855" y="1917476"/>
              <a:ext cx="70460" cy="73236"/>
            </a:xfrm>
            <a:custGeom>
              <a:avLst/>
              <a:gdLst/>
              <a:ahLst/>
              <a:cxnLst/>
              <a:rect l="l" t="t" r="r" b="b"/>
              <a:pathLst>
                <a:path w="70460" h="73236" extrusionOk="0">
                  <a:moveTo>
                    <a:pt x="6805" y="0"/>
                  </a:moveTo>
                  <a:cubicBezTo>
                    <a:pt x="10259" y="2159"/>
                    <a:pt x="13712" y="3455"/>
                    <a:pt x="15870" y="5614"/>
                  </a:cubicBezTo>
                  <a:cubicBezTo>
                    <a:pt x="32272" y="22025"/>
                    <a:pt x="48675" y="38868"/>
                    <a:pt x="65077" y="55279"/>
                  </a:cubicBezTo>
                  <a:cubicBezTo>
                    <a:pt x="69825" y="60029"/>
                    <a:pt x="73278" y="66075"/>
                    <a:pt x="67235" y="71258"/>
                  </a:cubicBezTo>
                  <a:cubicBezTo>
                    <a:pt x="61624" y="76008"/>
                    <a:pt x="56876" y="71258"/>
                    <a:pt x="52560" y="66939"/>
                  </a:cubicBezTo>
                  <a:cubicBezTo>
                    <a:pt x="35726" y="50096"/>
                    <a:pt x="18891" y="33685"/>
                    <a:pt x="2489" y="16411"/>
                  </a:cubicBezTo>
                  <a:cubicBezTo>
                    <a:pt x="331" y="14251"/>
                    <a:pt x="-533" y="9069"/>
                    <a:pt x="331" y="6046"/>
                  </a:cubicBezTo>
                  <a:cubicBezTo>
                    <a:pt x="331" y="3887"/>
                    <a:pt x="4647" y="2159"/>
                    <a:pt x="7237"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6" name="Google Shape;366;p10"/>
            <p:cNvSpPr/>
            <p:nvPr/>
          </p:nvSpPr>
          <p:spPr>
            <a:xfrm>
              <a:off x="3067020" y="2840366"/>
              <a:ext cx="69334" cy="72706"/>
            </a:xfrm>
            <a:custGeom>
              <a:avLst/>
              <a:gdLst/>
              <a:ahLst/>
              <a:cxnLst/>
              <a:rect l="l" t="t" r="r" b="b"/>
              <a:pathLst>
                <a:path w="69334" h="72706" extrusionOk="0">
                  <a:moveTo>
                    <a:pt x="69334" y="65647"/>
                  </a:moveTo>
                  <a:cubicBezTo>
                    <a:pt x="67176" y="68238"/>
                    <a:pt x="65881" y="72125"/>
                    <a:pt x="63723" y="72557"/>
                  </a:cubicBezTo>
                  <a:cubicBezTo>
                    <a:pt x="60270" y="72988"/>
                    <a:pt x="55522" y="72557"/>
                    <a:pt x="53364" y="70397"/>
                  </a:cubicBezTo>
                  <a:cubicBezTo>
                    <a:pt x="42141" y="59169"/>
                    <a:pt x="31350" y="47076"/>
                    <a:pt x="20559" y="34984"/>
                  </a:cubicBezTo>
                  <a:cubicBezTo>
                    <a:pt x="14516" y="28506"/>
                    <a:pt x="8904" y="21165"/>
                    <a:pt x="3293" y="14255"/>
                  </a:cubicBezTo>
                  <a:cubicBezTo>
                    <a:pt x="-592" y="9504"/>
                    <a:pt x="-1887" y="3458"/>
                    <a:pt x="4156" y="435"/>
                  </a:cubicBezTo>
                  <a:cubicBezTo>
                    <a:pt x="7178" y="-860"/>
                    <a:pt x="14084" y="867"/>
                    <a:pt x="16674" y="3890"/>
                  </a:cubicBezTo>
                  <a:cubicBezTo>
                    <a:pt x="33076" y="21597"/>
                    <a:pt x="48616" y="39735"/>
                    <a:pt x="64155" y="57441"/>
                  </a:cubicBezTo>
                  <a:cubicBezTo>
                    <a:pt x="65881" y="59601"/>
                    <a:pt x="67176" y="62192"/>
                    <a:pt x="69334" y="6521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7" name="Google Shape;367;p10"/>
            <p:cNvSpPr/>
            <p:nvPr/>
          </p:nvSpPr>
          <p:spPr>
            <a:xfrm>
              <a:off x="3928775" y="1829186"/>
              <a:ext cx="81225" cy="57407"/>
            </a:xfrm>
            <a:custGeom>
              <a:avLst/>
              <a:gdLst/>
              <a:ahLst/>
              <a:cxnLst/>
              <a:rect l="l" t="t" r="r" b="b"/>
              <a:pathLst>
                <a:path w="81225" h="57407" extrusionOk="0">
                  <a:moveTo>
                    <a:pt x="81225" y="47262"/>
                  </a:moveTo>
                  <a:cubicBezTo>
                    <a:pt x="81225" y="55899"/>
                    <a:pt x="74751" y="59786"/>
                    <a:pt x="68276" y="55899"/>
                  </a:cubicBezTo>
                  <a:cubicBezTo>
                    <a:pt x="46262" y="42512"/>
                    <a:pt x="24680" y="28692"/>
                    <a:pt x="3098" y="14440"/>
                  </a:cubicBezTo>
                  <a:cubicBezTo>
                    <a:pt x="508" y="12713"/>
                    <a:pt x="-787" y="6235"/>
                    <a:pt x="508" y="3644"/>
                  </a:cubicBezTo>
                  <a:cubicBezTo>
                    <a:pt x="1803" y="1053"/>
                    <a:pt x="8709" y="-1107"/>
                    <a:pt x="10867" y="621"/>
                  </a:cubicBezTo>
                  <a:cubicBezTo>
                    <a:pt x="33313" y="14009"/>
                    <a:pt x="55327" y="27828"/>
                    <a:pt x="77340" y="41648"/>
                  </a:cubicBezTo>
                  <a:cubicBezTo>
                    <a:pt x="79499" y="42943"/>
                    <a:pt x="80362" y="45967"/>
                    <a:pt x="81225" y="4683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8" name="Google Shape;368;p10"/>
            <p:cNvSpPr/>
            <p:nvPr/>
          </p:nvSpPr>
          <p:spPr>
            <a:xfrm>
              <a:off x="3783565" y="1769474"/>
              <a:ext cx="89173" cy="42195"/>
            </a:xfrm>
            <a:custGeom>
              <a:avLst/>
              <a:gdLst/>
              <a:ahLst/>
              <a:cxnLst/>
              <a:rect l="l" t="t" r="r" b="b"/>
              <a:pathLst>
                <a:path w="89173" h="42195" extrusionOk="0">
                  <a:moveTo>
                    <a:pt x="82267" y="42195"/>
                  </a:moveTo>
                  <a:cubicBezTo>
                    <a:pt x="76224" y="40036"/>
                    <a:pt x="72339" y="38308"/>
                    <a:pt x="68023" y="37013"/>
                  </a:cubicBezTo>
                  <a:cubicBezTo>
                    <a:pt x="48599" y="30103"/>
                    <a:pt x="28743" y="23625"/>
                    <a:pt x="8887" y="17147"/>
                  </a:cubicBezTo>
                  <a:cubicBezTo>
                    <a:pt x="3276" y="15420"/>
                    <a:pt x="-1904" y="12828"/>
                    <a:pt x="686" y="5919"/>
                  </a:cubicBezTo>
                  <a:cubicBezTo>
                    <a:pt x="2844" y="-559"/>
                    <a:pt x="7593" y="-991"/>
                    <a:pt x="14067" y="1168"/>
                  </a:cubicBezTo>
                  <a:cubicBezTo>
                    <a:pt x="36513" y="8942"/>
                    <a:pt x="59390" y="16283"/>
                    <a:pt x="81835" y="24489"/>
                  </a:cubicBezTo>
                  <a:cubicBezTo>
                    <a:pt x="85288" y="25784"/>
                    <a:pt x="88310" y="31399"/>
                    <a:pt x="89173" y="35285"/>
                  </a:cubicBezTo>
                  <a:cubicBezTo>
                    <a:pt x="89173" y="37013"/>
                    <a:pt x="83993" y="40036"/>
                    <a:pt x="81835" y="4219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69" name="Google Shape;369;p10"/>
            <p:cNvSpPr/>
            <p:nvPr/>
          </p:nvSpPr>
          <p:spPr>
            <a:xfrm>
              <a:off x="2986083" y="2702604"/>
              <a:ext cx="51090" cy="88100"/>
            </a:xfrm>
            <a:custGeom>
              <a:avLst/>
              <a:gdLst/>
              <a:ahLst/>
              <a:cxnLst/>
              <a:rect l="l" t="t" r="r" b="b"/>
              <a:pathLst>
                <a:path w="51090" h="88100" extrusionOk="0">
                  <a:moveTo>
                    <a:pt x="12577" y="0"/>
                  </a:moveTo>
                  <a:cubicBezTo>
                    <a:pt x="13872" y="3455"/>
                    <a:pt x="15167" y="6910"/>
                    <a:pt x="16462" y="9933"/>
                  </a:cubicBezTo>
                  <a:cubicBezTo>
                    <a:pt x="27685" y="31526"/>
                    <a:pt x="39771" y="52687"/>
                    <a:pt x="50562" y="74712"/>
                  </a:cubicBezTo>
                  <a:cubicBezTo>
                    <a:pt x="52289" y="78168"/>
                    <a:pt x="49267" y="83350"/>
                    <a:pt x="48835" y="88100"/>
                  </a:cubicBezTo>
                  <a:cubicBezTo>
                    <a:pt x="44519" y="86373"/>
                    <a:pt x="38476" y="85941"/>
                    <a:pt x="36749" y="82918"/>
                  </a:cubicBezTo>
                  <a:cubicBezTo>
                    <a:pt x="24232" y="61325"/>
                    <a:pt x="12577" y="39732"/>
                    <a:pt x="1355" y="17707"/>
                  </a:cubicBezTo>
                  <a:cubicBezTo>
                    <a:pt x="-2098" y="10797"/>
                    <a:pt x="1355" y="4319"/>
                    <a:pt x="8261" y="4319"/>
                  </a:cubicBezTo>
                  <a:cubicBezTo>
                    <a:pt x="9556" y="3023"/>
                    <a:pt x="10851" y="1728"/>
                    <a:pt x="12146"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70" name="Google Shape;370;p10"/>
            <p:cNvSpPr/>
            <p:nvPr/>
          </p:nvSpPr>
          <p:spPr>
            <a:xfrm>
              <a:off x="3631449" y="1746000"/>
              <a:ext cx="91939" cy="22482"/>
            </a:xfrm>
            <a:custGeom>
              <a:avLst/>
              <a:gdLst/>
              <a:ahLst/>
              <a:cxnLst/>
              <a:rect l="l" t="t" r="r" b="b"/>
              <a:pathLst>
                <a:path w="91939" h="22482" extrusionOk="0">
                  <a:moveTo>
                    <a:pt x="86760" y="22482"/>
                  </a:moveTo>
                  <a:cubicBezTo>
                    <a:pt x="57840" y="19891"/>
                    <a:pt x="32373" y="17732"/>
                    <a:pt x="6475" y="14709"/>
                  </a:cubicBezTo>
                  <a:cubicBezTo>
                    <a:pt x="3885" y="14709"/>
                    <a:pt x="0" y="9526"/>
                    <a:pt x="0" y="6935"/>
                  </a:cubicBezTo>
                  <a:cubicBezTo>
                    <a:pt x="0" y="4776"/>
                    <a:pt x="4748" y="-406"/>
                    <a:pt x="6906" y="25"/>
                  </a:cubicBezTo>
                  <a:cubicBezTo>
                    <a:pt x="33236" y="1753"/>
                    <a:pt x="59567" y="4344"/>
                    <a:pt x="86329" y="7367"/>
                  </a:cubicBezTo>
                  <a:cubicBezTo>
                    <a:pt x="88487" y="7367"/>
                    <a:pt x="91940" y="13413"/>
                    <a:pt x="91940" y="16868"/>
                  </a:cubicBezTo>
                  <a:cubicBezTo>
                    <a:pt x="91940" y="19459"/>
                    <a:pt x="87623" y="22051"/>
                    <a:pt x="87192" y="2248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71" name="Google Shape;371;p10"/>
            <p:cNvSpPr/>
            <p:nvPr/>
          </p:nvSpPr>
          <p:spPr>
            <a:xfrm>
              <a:off x="3435915" y="3002750"/>
              <a:ext cx="124489" cy="16734"/>
            </a:xfrm>
            <a:custGeom>
              <a:avLst/>
              <a:gdLst/>
              <a:ahLst/>
              <a:cxnLst/>
              <a:rect l="l" t="t" r="r" b="b"/>
              <a:pathLst>
                <a:path w="124489" h="16734" extrusionOk="0">
                  <a:moveTo>
                    <a:pt x="63020" y="0"/>
                  </a:moveTo>
                  <a:cubicBezTo>
                    <a:pt x="79854" y="0"/>
                    <a:pt x="96688" y="0"/>
                    <a:pt x="113522" y="0"/>
                  </a:cubicBezTo>
                  <a:cubicBezTo>
                    <a:pt x="119565" y="0"/>
                    <a:pt x="125608" y="1296"/>
                    <a:pt x="124313" y="8206"/>
                  </a:cubicBezTo>
                  <a:cubicBezTo>
                    <a:pt x="123881" y="11660"/>
                    <a:pt x="117839" y="16411"/>
                    <a:pt x="113954" y="16411"/>
                  </a:cubicBezTo>
                  <a:cubicBezTo>
                    <a:pt x="79422" y="16843"/>
                    <a:pt x="44891" y="16843"/>
                    <a:pt x="10359" y="16411"/>
                  </a:cubicBezTo>
                  <a:cubicBezTo>
                    <a:pt x="6906" y="16411"/>
                    <a:pt x="3453" y="11229"/>
                    <a:pt x="0" y="8206"/>
                  </a:cubicBezTo>
                  <a:cubicBezTo>
                    <a:pt x="3453" y="5614"/>
                    <a:pt x="6906" y="864"/>
                    <a:pt x="10791" y="432"/>
                  </a:cubicBezTo>
                  <a:cubicBezTo>
                    <a:pt x="28057" y="-432"/>
                    <a:pt x="45323" y="432"/>
                    <a:pt x="62588" y="43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72" name="Google Shape;372;p10"/>
            <p:cNvSpPr/>
            <p:nvPr/>
          </p:nvSpPr>
          <p:spPr>
            <a:xfrm>
              <a:off x="3336683" y="2959914"/>
              <a:ext cx="79969" cy="61842"/>
            </a:xfrm>
            <a:custGeom>
              <a:avLst/>
              <a:gdLst/>
              <a:ahLst/>
              <a:cxnLst/>
              <a:rect l="l" t="t" r="r" b="b"/>
              <a:pathLst>
                <a:path w="79969" h="61842" extrusionOk="0">
                  <a:moveTo>
                    <a:pt x="26715" y="42835"/>
                  </a:moveTo>
                  <a:cubicBezTo>
                    <a:pt x="39665" y="29016"/>
                    <a:pt x="50888" y="17356"/>
                    <a:pt x="62110" y="5695"/>
                  </a:cubicBezTo>
                  <a:cubicBezTo>
                    <a:pt x="66427" y="1377"/>
                    <a:pt x="71175" y="-2942"/>
                    <a:pt x="76786" y="2672"/>
                  </a:cubicBezTo>
                  <a:cubicBezTo>
                    <a:pt x="82397" y="8286"/>
                    <a:pt x="79808" y="13469"/>
                    <a:pt x="75059" y="18651"/>
                  </a:cubicBezTo>
                  <a:cubicBezTo>
                    <a:pt x="62110" y="31175"/>
                    <a:pt x="49593" y="43699"/>
                    <a:pt x="37075" y="56655"/>
                  </a:cubicBezTo>
                  <a:cubicBezTo>
                    <a:pt x="31032" y="63133"/>
                    <a:pt x="25421" y="63997"/>
                    <a:pt x="18946" y="56655"/>
                  </a:cubicBezTo>
                  <a:cubicBezTo>
                    <a:pt x="13335" y="50177"/>
                    <a:pt x="5997" y="44995"/>
                    <a:pt x="1249" y="38085"/>
                  </a:cubicBezTo>
                  <a:cubicBezTo>
                    <a:pt x="-910" y="35062"/>
                    <a:pt x="385" y="29448"/>
                    <a:pt x="385" y="25129"/>
                  </a:cubicBezTo>
                  <a:cubicBezTo>
                    <a:pt x="4702" y="25129"/>
                    <a:pt x="9881" y="24265"/>
                    <a:pt x="12471" y="26425"/>
                  </a:cubicBezTo>
                  <a:cubicBezTo>
                    <a:pt x="17651" y="30312"/>
                    <a:pt x="21536" y="36358"/>
                    <a:pt x="27147" y="4326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73" name="Google Shape;373;p10"/>
            <p:cNvSpPr/>
            <p:nvPr/>
          </p:nvSpPr>
          <p:spPr>
            <a:xfrm>
              <a:off x="3335820" y="2729955"/>
              <a:ext cx="80751" cy="61033"/>
            </a:xfrm>
            <a:custGeom>
              <a:avLst/>
              <a:gdLst/>
              <a:ahLst/>
              <a:cxnLst/>
              <a:rect l="l" t="t" r="r" b="b"/>
              <a:pathLst>
                <a:path w="80751" h="61033" extrusionOk="0">
                  <a:moveTo>
                    <a:pt x="27579" y="42611"/>
                  </a:moveTo>
                  <a:cubicBezTo>
                    <a:pt x="40528" y="29224"/>
                    <a:pt x="51751" y="17563"/>
                    <a:pt x="62542" y="5903"/>
                  </a:cubicBezTo>
                  <a:cubicBezTo>
                    <a:pt x="67290" y="721"/>
                    <a:pt x="72470" y="-2734"/>
                    <a:pt x="78081" y="2880"/>
                  </a:cubicBezTo>
                  <a:cubicBezTo>
                    <a:pt x="83692" y="8494"/>
                    <a:pt x="79376" y="13245"/>
                    <a:pt x="75060" y="17563"/>
                  </a:cubicBezTo>
                  <a:cubicBezTo>
                    <a:pt x="62110" y="30519"/>
                    <a:pt x="49161" y="43043"/>
                    <a:pt x="36212" y="56431"/>
                  </a:cubicBezTo>
                  <a:cubicBezTo>
                    <a:pt x="30600" y="62045"/>
                    <a:pt x="25421" y="62909"/>
                    <a:pt x="19809" y="56863"/>
                  </a:cubicBezTo>
                  <a:cubicBezTo>
                    <a:pt x="13335" y="50385"/>
                    <a:pt x="6428" y="44771"/>
                    <a:pt x="1249" y="37861"/>
                  </a:cubicBezTo>
                  <a:cubicBezTo>
                    <a:pt x="-910" y="34838"/>
                    <a:pt x="385" y="29224"/>
                    <a:pt x="385" y="24473"/>
                  </a:cubicBezTo>
                  <a:cubicBezTo>
                    <a:pt x="4702" y="24905"/>
                    <a:pt x="10313" y="24473"/>
                    <a:pt x="13335" y="26632"/>
                  </a:cubicBezTo>
                  <a:cubicBezTo>
                    <a:pt x="18514" y="30519"/>
                    <a:pt x="21967" y="36134"/>
                    <a:pt x="27579" y="42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74" name="Google Shape;374;p10"/>
            <p:cNvSpPr/>
            <p:nvPr/>
          </p:nvSpPr>
          <p:spPr>
            <a:xfrm>
              <a:off x="3334910" y="2846655"/>
              <a:ext cx="80020" cy="58116"/>
            </a:xfrm>
            <a:custGeom>
              <a:avLst/>
              <a:gdLst/>
              <a:ahLst/>
              <a:cxnLst/>
              <a:rect l="l" t="t" r="r" b="b"/>
              <a:pathLst>
                <a:path w="80020" h="58116" extrusionOk="0">
                  <a:moveTo>
                    <a:pt x="26762" y="41651"/>
                  </a:moveTo>
                  <a:cubicBezTo>
                    <a:pt x="39711" y="28263"/>
                    <a:pt x="49207" y="18762"/>
                    <a:pt x="58703" y="8829"/>
                  </a:cubicBezTo>
                  <a:cubicBezTo>
                    <a:pt x="61725" y="5806"/>
                    <a:pt x="64746" y="1919"/>
                    <a:pt x="68200" y="624"/>
                  </a:cubicBezTo>
                  <a:cubicBezTo>
                    <a:pt x="71221" y="-672"/>
                    <a:pt x="76401" y="192"/>
                    <a:pt x="78559" y="1919"/>
                  </a:cubicBezTo>
                  <a:cubicBezTo>
                    <a:pt x="80286" y="3647"/>
                    <a:pt x="80717" y="10125"/>
                    <a:pt x="78559" y="11852"/>
                  </a:cubicBezTo>
                  <a:cubicBezTo>
                    <a:pt x="63883" y="27399"/>
                    <a:pt x="48776" y="42515"/>
                    <a:pt x="32805" y="57198"/>
                  </a:cubicBezTo>
                  <a:cubicBezTo>
                    <a:pt x="31078" y="58925"/>
                    <a:pt x="24172" y="58062"/>
                    <a:pt x="21582" y="55902"/>
                  </a:cubicBezTo>
                  <a:cubicBezTo>
                    <a:pt x="14244" y="49856"/>
                    <a:pt x="6906" y="42946"/>
                    <a:pt x="1295" y="35605"/>
                  </a:cubicBezTo>
                  <a:cubicBezTo>
                    <a:pt x="-863" y="33014"/>
                    <a:pt x="432" y="27399"/>
                    <a:pt x="0" y="23081"/>
                  </a:cubicBezTo>
                  <a:cubicBezTo>
                    <a:pt x="4316" y="23081"/>
                    <a:pt x="9928" y="21785"/>
                    <a:pt x="12949" y="24376"/>
                  </a:cubicBezTo>
                  <a:cubicBezTo>
                    <a:pt x="17697" y="28263"/>
                    <a:pt x="21151" y="34309"/>
                    <a:pt x="25899" y="4121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75" name="Google Shape;375;p10"/>
            <p:cNvSpPr/>
            <p:nvPr/>
          </p:nvSpPr>
          <p:spPr>
            <a:xfrm>
              <a:off x="3436684" y="2963666"/>
              <a:ext cx="76926" cy="17634"/>
            </a:xfrm>
            <a:custGeom>
              <a:avLst/>
              <a:gdLst/>
              <a:ahLst/>
              <a:cxnLst/>
              <a:rect l="l" t="t" r="r" b="b"/>
              <a:pathLst>
                <a:path w="76926" h="17634" extrusionOk="0">
                  <a:moveTo>
                    <a:pt x="37647" y="17490"/>
                  </a:moveTo>
                  <a:cubicBezTo>
                    <a:pt x="28583" y="17490"/>
                    <a:pt x="19518" y="17490"/>
                    <a:pt x="10885" y="17490"/>
                  </a:cubicBezTo>
                  <a:cubicBezTo>
                    <a:pt x="4411" y="17490"/>
                    <a:pt x="-769" y="15331"/>
                    <a:pt x="94" y="8853"/>
                  </a:cubicBezTo>
                  <a:cubicBezTo>
                    <a:pt x="526" y="5398"/>
                    <a:pt x="6569" y="648"/>
                    <a:pt x="10022" y="648"/>
                  </a:cubicBezTo>
                  <a:cubicBezTo>
                    <a:pt x="29014" y="-216"/>
                    <a:pt x="48007" y="-216"/>
                    <a:pt x="66999" y="648"/>
                  </a:cubicBezTo>
                  <a:cubicBezTo>
                    <a:pt x="70452" y="648"/>
                    <a:pt x="73905" y="6262"/>
                    <a:pt x="76927" y="9285"/>
                  </a:cubicBezTo>
                  <a:cubicBezTo>
                    <a:pt x="73474" y="11876"/>
                    <a:pt x="70020" y="16627"/>
                    <a:pt x="66567" y="17059"/>
                  </a:cubicBezTo>
                  <a:cubicBezTo>
                    <a:pt x="57071" y="18354"/>
                    <a:pt x="47143" y="17059"/>
                    <a:pt x="37647" y="1705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76" name="Google Shape;376;p10"/>
            <p:cNvSpPr/>
            <p:nvPr/>
          </p:nvSpPr>
          <p:spPr>
            <a:xfrm>
              <a:off x="3523683" y="2594206"/>
              <a:ext cx="160909" cy="146509"/>
            </a:xfrm>
            <a:custGeom>
              <a:avLst/>
              <a:gdLst/>
              <a:ahLst/>
              <a:cxnLst/>
              <a:rect l="l" t="t" r="r" b="b"/>
              <a:pathLst>
                <a:path w="160909" h="146509" extrusionOk="0">
                  <a:moveTo>
                    <a:pt x="49926" y="0"/>
                  </a:moveTo>
                  <a:cubicBezTo>
                    <a:pt x="57696" y="2591"/>
                    <a:pt x="65897" y="6046"/>
                    <a:pt x="73667" y="8205"/>
                  </a:cubicBezTo>
                  <a:cubicBezTo>
                    <a:pt x="77983" y="9501"/>
                    <a:pt x="83594" y="9933"/>
                    <a:pt x="87048" y="8205"/>
                  </a:cubicBezTo>
                  <a:cubicBezTo>
                    <a:pt x="109061" y="-3023"/>
                    <a:pt x="136255" y="864"/>
                    <a:pt x="149636" y="18570"/>
                  </a:cubicBezTo>
                  <a:cubicBezTo>
                    <a:pt x="165607" y="39732"/>
                    <a:pt x="164743" y="66075"/>
                    <a:pt x="146183" y="85077"/>
                  </a:cubicBezTo>
                  <a:cubicBezTo>
                    <a:pt x="127622" y="104079"/>
                    <a:pt x="108630" y="122649"/>
                    <a:pt x="90069" y="141651"/>
                  </a:cubicBezTo>
                  <a:cubicBezTo>
                    <a:pt x="83594" y="148129"/>
                    <a:pt x="77983" y="148129"/>
                    <a:pt x="71508" y="141651"/>
                  </a:cubicBezTo>
                  <a:cubicBezTo>
                    <a:pt x="51653" y="121786"/>
                    <a:pt x="31366" y="102352"/>
                    <a:pt x="12373" y="82054"/>
                  </a:cubicBezTo>
                  <a:cubicBezTo>
                    <a:pt x="-1439" y="66939"/>
                    <a:pt x="-3166" y="48369"/>
                    <a:pt x="4604" y="29798"/>
                  </a:cubicBezTo>
                  <a:cubicBezTo>
                    <a:pt x="12373" y="11228"/>
                    <a:pt x="28776" y="1727"/>
                    <a:pt x="49926" y="0"/>
                  </a:cubicBezTo>
                  <a:close/>
                  <a:moveTo>
                    <a:pt x="80573" y="127832"/>
                  </a:moveTo>
                  <a:cubicBezTo>
                    <a:pt x="99997" y="107966"/>
                    <a:pt x="118558" y="90691"/>
                    <a:pt x="135392" y="71689"/>
                  </a:cubicBezTo>
                  <a:cubicBezTo>
                    <a:pt x="147046" y="58733"/>
                    <a:pt x="145319" y="39300"/>
                    <a:pt x="134097" y="27639"/>
                  </a:cubicBezTo>
                  <a:cubicBezTo>
                    <a:pt x="122874" y="16411"/>
                    <a:pt x="104313" y="15547"/>
                    <a:pt x="92227" y="26776"/>
                  </a:cubicBezTo>
                  <a:cubicBezTo>
                    <a:pt x="83594" y="34549"/>
                    <a:pt x="78415" y="34549"/>
                    <a:pt x="69782" y="26776"/>
                  </a:cubicBezTo>
                  <a:cubicBezTo>
                    <a:pt x="56401" y="14683"/>
                    <a:pt x="39135" y="15979"/>
                    <a:pt x="27049" y="28071"/>
                  </a:cubicBezTo>
                  <a:cubicBezTo>
                    <a:pt x="15826" y="39300"/>
                    <a:pt x="14532" y="58733"/>
                    <a:pt x="25754" y="71258"/>
                  </a:cubicBezTo>
                  <a:cubicBezTo>
                    <a:pt x="43020" y="89828"/>
                    <a:pt x="61149" y="107966"/>
                    <a:pt x="80573" y="12740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77" name="Google Shape;377;p10"/>
            <p:cNvSpPr/>
            <p:nvPr/>
          </p:nvSpPr>
          <p:spPr>
            <a:xfrm>
              <a:off x="3867872" y="2149063"/>
              <a:ext cx="358098" cy="288377"/>
            </a:xfrm>
            <a:custGeom>
              <a:avLst/>
              <a:gdLst/>
              <a:ahLst/>
              <a:cxnLst/>
              <a:rect l="l" t="t" r="r" b="b"/>
              <a:pathLst>
                <a:path w="358098" h="288377" extrusionOk="0">
                  <a:moveTo>
                    <a:pt x="177955" y="287945"/>
                  </a:moveTo>
                  <a:cubicBezTo>
                    <a:pt x="129611" y="287945"/>
                    <a:pt x="80835" y="287945"/>
                    <a:pt x="32491" y="287945"/>
                  </a:cubicBezTo>
                  <a:cubicBezTo>
                    <a:pt x="19542" y="287945"/>
                    <a:pt x="9614" y="284059"/>
                    <a:pt x="4003" y="272830"/>
                  </a:cubicBezTo>
                  <a:cubicBezTo>
                    <a:pt x="-2040" y="261170"/>
                    <a:pt x="-1177" y="249510"/>
                    <a:pt x="6161" y="238281"/>
                  </a:cubicBezTo>
                  <a:cubicBezTo>
                    <a:pt x="34218" y="195527"/>
                    <a:pt x="62274" y="153204"/>
                    <a:pt x="90331" y="110449"/>
                  </a:cubicBezTo>
                  <a:cubicBezTo>
                    <a:pt x="111050" y="78923"/>
                    <a:pt x="131769" y="47397"/>
                    <a:pt x="152488" y="15871"/>
                  </a:cubicBezTo>
                  <a:cubicBezTo>
                    <a:pt x="166300" y="-5290"/>
                    <a:pt x="191767" y="-5290"/>
                    <a:pt x="205580" y="15871"/>
                  </a:cubicBezTo>
                  <a:cubicBezTo>
                    <a:pt x="253924" y="89720"/>
                    <a:pt x="302268" y="163569"/>
                    <a:pt x="351044" y="237417"/>
                  </a:cubicBezTo>
                  <a:cubicBezTo>
                    <a:pt x="358381" y="248646"/>
                    <a:pt x="360971" y="260738"/>
                    <a:pt x="354065" y="272830"/>
                  </a:cubicBezTo>
                  <a:cubicBezTo>
                    <a:pt x="347590" y="284490"/>
                    <a:pt x="336799" y="288377"/>
                    <a:pt x="323418" y="288377"/>
                  </a:cubicBezTo>
                  <a:cubicBezTo>
                    <a:pt x="275074" y="287945"/>
                    <a:pt x="227162" y="288377"/>
                    <a:pt x="178818" y="288377"/>
                  </a:cubicBezTo>
                  <a:lnTo>
                    <a:pt x="178818" y="288377"/>
                  </a:lnTo>
                  <a:close/>
                  <a:moveTo>
                    <a:pt x="177523" y="271103"/>
                  </a:moveTo>
                  <a:lnTo>
                    <a:pt x="177523" y="271103"/>
                  </a:lnTo>
                  <a:cubicBezTo>
                    <a:pt x="225004" y="271103"/>
                    <a:pt x="272485" y="271103"/>
                    <a:pt x="319965" y="271103"/>
                  </a:cubicBezTo>
                  <a:cubicBezTo>
                    <a:pt x="326008" y="271103"/>
                    <a:pt x="334641" y="268080"/>
                    <a:pt x="337231" y="263761"/>
                  </a:cubicBezTo>
                  <a:cubicBezTo>
                    <a:pt x="339821" y="259442"/>
                    <a:pt x="337231" y="250805"/>
                    <a:pt x="334209" y="245191"/>
                  </a:cubicBezTo>
                  <a:cubicBezTo>
                    <a:pt x="326872" y="232235"/>
                    <a:pt x="318239" y="220575"/>
                    <a:pt x="310038" y="208050"/>
                  </a:cubicBezTo>
                  <a:cubicBezTo>
                    <a:pt x="270326" y="147158"/>
                    <a:pt x="230615" y="86697"/>
                    <a:pt x="190472" y="25804"/>
                  </a:cubicBezTo>
                  <a:cubicBezTo>
                    <a:pt x="182703" y="14144"/>
                    <a:pt x="173638" y="14144"/>
                    <a:pt x="166300" y="25804"/>
                  </a:cubicBezTo>
                  <a:cubicBezTo>
                    <a:pt x="118388" y="98789"/>
                    <a:pt x="70476" y="171774"/>
                    <a:pt x="22995" y="245191"/>
                  </a:cubicBezTo>
                  <a:cubicBezTo>
                    <a:pt x="19542" y="250373"/>
                    <a:pt x="16952" y="259442"/>
                    <a:pt x="19542" y="263329"/>
                  </a:cubicBezTo>
                  <a:cubicBezTo>
                    <a:pt x="22563" y="268080"/>
                    <a:pt x="31196" y="271103"/>
                    <a:pt x="37671" y="271103"/>
                  </a:cubicBezTo>
                  <a:cubicBezTo>
                    <a:pt x="84288" y="271535"/>
                    <a:pt x="131337" y="271103"/>
                    <a:pt x="177955" y="27110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78" name="Google Shape;378;p10"/>
            <p:cNvSpPr/>
            <p:nvPr/>
          </p:nvSpPr>
          <p:spPr>
            <a:xfrm>
              <a:off x="3046901" y="2215462"/>
              <a:ext cx="289428" cy="214940"/>
            </a:xfrm>
            <a:custGeom>
              <a:avLst/>
              <a:gdLst/>
              <a:ahLst/>
              <a:cxnLst/>
              <a:rect l="l" t="t" r="r" b="b"/>
              <a:pathLst>
                <a:path w="289428" h="214940" extrusionOk="0">
                  <a:moveTo>
                    <a:pt x="143841" y="0"/>
                  </a:moveTo>
                  <a:cubicBezTo>
                    <a:pt x="208587" y="0"/>
                    <a:pt x="264269" y="37572"/>
                    <a:pt x="287578" y="98033"/>
                  </a:cubicBezTo>
                  <a:cubicBezTo>
                    <a:pt x="289736" y="103216"/>
                    <a:pt x="290168" y="110557"/>
                    <a:pt x="288009" y="115739"/>
                  </a:cubicBezTo>
                  <a:cubicBezTo>
                    <a:pt x="254773" y="205567"/>
                    <a:pt x="145136" y="242708"/>
                    <a:pt x="64418" y="192179"/>
                  </a:cubicBezTo>
                  <a:cubicBezTo>
                    <a:pt x="34203" y="173177"/>
                    <a:pt x="13916" y="146834"/>
                    <a:pt x="967" y="114444"/>
                  </a:cubicBezTo>
                  <a:cubicBezTo>
                    <a:pt x="-760" y="110125"/>
                    <a:pt x="104" y="104511"/>
                    <a:pt x="1399" y="100192"/>
                  </a:cubicBezTo>
                  <a:cubicBezTo>
                    <a:pt x="23412" y="40163"/>
                    <a:pt x="79526" y="864"/>
                    <a:pt x="143841" y="432"/>
                  </a:cubicBezTo>
                  <a:close/>
                  <a:moveTo>
                    <a:pt x="144272" y="198657"/>
                  </a:moveTo>
                  <a:cubicBezTo>
                    <a:pt x="192616" y="196066"/>
                    <a:pt x="231033" y="177928"/>
                    <a:pt x="257363" y="137765"/>
                  </a:cubicBezTo>
                  <a:cubicBezTo>
                    <a:pt x="278082" y="106238"/>
                    <a:pt x="278082" y="107966"/>
                    <a:pt x="258226" y="77736"/>
                  </a:cubicBezTo>
                  <a:cubicBezTo>
                    <a:pt x="228443" y="32390"/>
                    <a:pt x="184847" y="11660"/>
                    <a:pt x="131323" y="17275"/>
                  </a:cubicBezTo>
                  <a:cubicBezTo>
                    <a:pt x="79526" y="22457"/>
                    <a:pt x="42405" y="50960"/>
                    <a:pt x="20822" y="98465"/>
                  </a:cubicBezTo>
                  <a:cubicBezTo>
                    <a:pt x="18664" y="103647"/>
                    <a:pt x="18664" y="111421"/>
                    <a:pt x="20822" y="116603"/>
                  </a:cubicBezTo>
                  <a:cubicBezTo>
                    <a:pt x="45858" y="168859"/>
                    <a:pt x="88159" y="196066"/>
                    <a:pt x="144704" y="1986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79" name="Google Shape;379;p10"/>
            <p:cNvSpPr/>
            <p:nvPr/>
          </p:nvSpPr>
          <p:spPr>
            <a:xfrm>
              <a:off x="4022949" y="2202492"/>
              <a:ext cx="50502" cy="120503"/>
            </a:xfrm>
            <a:custGeom>
              <a:avLst/>
              <a:gdLst/>
              <a:ahLst/>
              <a:cxnLst/>
              <a:rect l="l" t="t" r="r" b="b"/>
              <a:pathLst>
                <a:path w="50502" h="120503" extrusionOk="0">
                  <a:moveTo>
                    <a:pt x="50502" y="60475"/>
                  </a:moveTo>
                  <a:cubicBezTo>
                    <a:pt x="50502" y="72567"/>
                    <a:pt x="50502" y="85091"/>
                    <a:pt x="50502" y="97183"/>
                  </a:cubicBezTo>
                  <a:cubicBezTo>
                    <a:pt x="50502" y="110571"/>
                    <a:pt x="39711" y="120072"/>
                    <a:pt x="25899" y="120504"/>
                  </a:cubicBezTo>
                  <a:cubicBezTo>
                    <a:pt x="11223" y="120504"/>
                    <a:pt x="432" y="111434"/>
                    <a:pt x="0" y="97615"/>
                  </a:cubicBezTo>
                  <a:cubicBezTo>
                    <a:pt x="0" y="72999"/>
                    <a:pt x="0" y="47950"/>
                    <a:pt x="0" y="23334"/>
                  </a:cubicBezTo>
                  <a:cubicBezTo>
                    <a:pt x="0" y="9515"/>
                    <a:pt x="11223" y="-418"/>
                    <a:pt x="25467" y="14"/>
                  </a:cubicBezTo>
                  <a:cubicBezTo>
                    <a:pt x="39711" y="14"/>
                    <a:pt x="50071" y="10378"/>
                    <a:pt x="50071" y="24198"/>
                  </a:cubicBezTo>
                  <a:cubicBezTo>
                    <a:pt x="50071" y="36290"/>
                    <a:pt x="50071" y="48814"/>
                    <a:pt x="50071" y="60906"/>
                  </a:cubicBezTo>
                  <a:cubicBezTo>
                    <a:pt x="50071" y="60906"/>
                    <a:pt x="50071" y="60906"/>
                    <a:pt x="50071" y="60906"/>
                  </a:cubicBezTo>
                  <a:close/>
                  <a:moveTo>
                    <a:pt x="34100" y="59611"/>
                  </a:moveTo>
                  <a:lnTo>
                    <a:pt x="34100" y="59611"/>
                  </a:lnTo>
                  <a:cubicBezTo>
                    <a:pt x="34100" y="48814"/>
                    <a:pt x="34100" y="38018"/>
                    <a:pt x="34100" y="27221"/>
                  </a:cubicBezTo>
                  <a:cubicBezTo>
                    <a:pt x="34100" y="21607"/>
                    <a:pt x="32373" y="17288"/>
                    <a:pt x="25899" y="17288"/>
                  </a:cubicBezTo>
                  <a:cubicBezTo>
                    <a:pt x="19424" y="17288"/>
                    <a:pt x="17266" y="20743"/>
                    <a:pt x="17266" y="26789"/>
                  </a:cubicBezTo>
                  <a:cubicBezTo>
                    <a:pt x="17266" y="48814"/>
                    <a:pt x="17266" y="70407"/>
                    <a:pt x="17266" y="92433"/>
                  </a:cubicBezTo>
                  <a:cubicBezTo>
                    <a:pt x="17266" y="98047"/>
                    <a:pt x="18992" y="103661"/>
                    <a:pt x="25035" y="102365"/>
                  </a:cubicBezTo>
                  <a:cubicBezTo>
                    <a:pt x="28488" y="101502"/>
                    <a:pt x="32805" y="96319"/>
                    <a:pt x="33237" y="92864"/>
                  </a:cubicBezTo>
                  <a:cubicBezTo>
                    <a:pt x="34100" y="82068"/>
                    <a:pt x="33237" y="70839"/>
                    <a:pt x="33237" y="5961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80" name="Google Shape;380;p10"/>
            <p:cNvSpPr/>
            <p:nvPr/>
          </p:nvSpPr>
          <p:spPr>
            <a:xfrm>
              <a:off x="4018191" y="2337679"/>
              <a:ext cx="62166" cy="63052"/>
            </a:xfrm>
            <a:custGeom>
              <a:avLst/>
              <a:gdLst/>
              <a:ahLst/>
              <a:cxnLst/>
              <a:rect l="l" t="t" r="r" b="b"/>
              <a:pathLst>
                <a:path w="62166" h="63052" extrusionOk="0">
                  <a:moveTo>
                    <a:pt x="30656" y="62620"/>
                  </a:moveTo>
                  <a:cubicBezTo>
                    <a:pt x="13391" y="62620"/>
                    <a:pt x="-422" y="48369"/>
                    <a:pt x="10" y="30663"/>
                  </a:cubicBezTo>
                  <a:cubicBezTo>
                    <a:pt x="10" y="13820"/>
                    <a:pt x="14254" y="0"/>
                    <a:pt x="31088" y="0"/>
                  </a:cubicBezTo>
                  <a:cubicBezTo>
                    <a:pt x="48354" y="0"/>
                    <a:pt x="62166" y="14251"/>
                    <a:pt x="62166" y="31958"/>
                  </a:cubicBezTo>
                  <a:cubicBezTo>
                    <a:pt x="62166" y="50096"/>
                    <a:pt x="48785" y="63052"/>
                    <a:pt x="30656" y="63052"/>
                  </a:cubicBezTo>
                  <a:close/>
                  <a:moveTo>
                    <a:pt x="17707" y="31526"/>
                  </a:moveTo>
                  <a:cubicBezTo>
                    <a:pt x="17707" y="38868"/>
                    <a:pt x="24613" y="45778"/>
                    <a:pt x="31520" y="45346"/>
                  </a:cubicBezTo>
                  <a:cubicBezTo>
                    <a:pt x="37994" y="45346"/>
                    <a:pt x="45332" y="37572"/>
                    <a:pt x="45332" y="31094"/>
                  </a:cubicBezTo>
                  <a:cubicBezTo>
                    <a:pt x="45332" y="24616"/>
                    <a:pt x="37994" y="17275"/>
                    <a:pt x="31088" y="17275"/>
                  </a:cubicBezTo>
                  <a:cubicBezTo>
                    <a:pt x="23750" y="17275"/>
                    <a:pt x="17707" y="24185"/>
                    <a:pt x="17707" y="31526"/>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sp>
          <p:nvSpPr>
            <p:cNvPr id="381" name="Google Shape;381;p10"/>
            <p:cNvSpPr/>
            <p:nvPr/>
          </p:nvSpPr>
          <p:spPr>
            <a:xfrm>
              <a:off x="3120107" y="2251682"/>
              <a:ext cx="142940" cy="142139"/>
            </a:xfrm>
            <a:custGeom>
              <a:avLst/>
              <a:gdLst/>
              <a:ahLst/>
              <a:cxnLst/>
              <a:rect l="l" t="t" r="r" b="b"/>
              <a:pathLst>
                <a:path w="142940" h="142139" extrusionOk="0">
                  <a:moveTo>
                    <a:pt x="71066" y="142139"/>
                  </a:moveTo>
                  <a:cubicBezTo>
                    <a:pt x="21859" y="142139"/>
                    <a:pt x="-12241" y="93339"/>
                    <a:pt x="4162" y="46698"/>
                  </a:cubicBezTo>
                  <a:cubicBezTo>
                    <a:pt x="6320" y="40220"/>
                    <a:pt x="8046" y="33742"/>
                    <a:pt x="9773" y="27264"/>
                  </a:cubicBezTo>
                  <a:cubicBezTo>
                    <a:pt x="13226" y="13012"/>
                    <a:pt x="22291" y="2216"/>
                    <a:pt x="36535" y="920"/>
                  </a:cubicBezTo>
                  <a:cubicBezTo>
                    <a:pt x="54664" y="-376"/>
                    <a:pt x="74088" y="-807"/>
                    <a:pt x="91354" y="3079"/>
                  </a:cubicBezTo>
                  <a:cubicBezTo>
                    <a:pt x="125453" y="10853"/>
                    <a:pt x="147035" y="45402"/>
                    <a:pt x="142287" y="79087"/>
                  </a:cubicBezTo>
                  <a:cubicBezTo>
                    <a:pt x="137108" y="116660"/>
                    <a:pt x="107756" y="142139"/>
                    <a:pt x="71066" y="142139"/>
                  </a:cubicBezTo>
                  <a:close/>
                  <a:moveTo>
                    <a:pt x="77109" y="17331"/>
                  </a:moveTo>
                  <a:cubicBezTo>
                    <a:pt x="80994" y="41083"/>
                    <a:pt x="78836" y="53176"/>
                    <a:pt x="67613" y="61381"/>
                  </a:cubicBezTo>
                  <a:cubicBezTo>
                    <a:pt x="51211" y="74337"/>
                    <a:pt x="34808" y="71314"/>
                    <a:pt x="18406" y="60085"/>
                  </a:cubicBezTo>
                  <a:cubicBezTo>
                    <a:pt x="11068" y="91611"/>
                    <a:pt x="32218" y="119251"/>
                    <a:pt x="67182" y="125297"/>
                  </a:cubicBezTo>
                  <a:cubicBezTo>
                    <a:pt x="94375" y="130047"/>
                    <a:pt x="123727" y="105431"/>
                    <a:pt x="126317" y="72609"/>
                  </a:cubicBezTo>
                  <a:cubicBezTo>
                    <a:pt x="128475" y="45402"/>
                    <a:pt x="106461" y="18194"/>
                    <a:pt x="77109" y="16899"/>
                  </a:cubicBezTo>
                  <a:close/>
                  <a:moveTo>
                    <a:pt x="62865" y="34173"/>
                  </a:moveTo>
                  <a:cubicBezTo>
                    <a:pt x="62865" y="23809"/>
                    <a:pt x="54232" y="16035"/>
                    <a:pt x="43873" y="16035"/>
                  </a:cubicBezTo>
                  <a:cubicBezTo>
                    <a:pt x="33945" y="16035"/>
                    <a:pt x="25312" y="25104"/>
                    <a:pt x="25744" y="35037"/>
                  </a:cubicBezTo>
                  <a:cubicBezTo>
                    <a:pt x="25744" y="44970"/>
                    <a:pt x="35240" y="53607"/>
                    <a:pt x="44736" y="53176"/>
                  </a:cubicBezTo>
                  <a:cubicBezTo>
                    <a:pt x="55096" y="53176"/>
                    <a:pt x="62865" y="44106"/>
                    <a:pt x="62865" y="341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1" b="0" i="0" u="none" strike="noStrike" cap="none">
                <a:solidFill>
                  <a:srgbClr val="000000"/>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11"/>
          <p:cNvSpPr/>
          <p:nvPr/>
        </p:nvSpPr>
        <p:spPr>
          <a:xfrm>
            <a:off x="0" y="1"/>
            <a:ext cx="2237324" cy="5141010"/>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solidFill>
            <a:srgbClr val="8ABF3B"/>
          </a:soli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endParaRPr sz="1051" b="0" i="0" u="none" strike="noStrike" cap="none">
              <a:solidFill>
                <a:srgbClr val="000000"/>
              </a:solidFill>
              <a:latin typeface="Arial"/>
              <a:ea typeface="Arial"/>
              <a:cs typeface="Arial"/>
              <a:sym typeface="Arial"/>
            </a:endParaRPr>
          </a:p>
        </p:txBody>
      </p:sp>
      <p:sp>
        <p:nvSpPr>
          <p:cNvPr id="387" name="Google Shape;387;p11"/>
          <p:cNvSpPr txBox="1">
            <a:spLocks noGrp="1"/>
          </p:cNvSpPr>
          <p:nvPr>
            <p:ph type="sldNum" idx="12"/>
          </p:nvPr>
        </p:nvSpPr>
        <p:spPr>
          <a:xfrm>
            <a:off x="8463366" y="4630267"/>
            <a:ext cx="477436" cy="465822"/>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1600"/>
              <a:buNone/>
            </a:pPr>
            <a:fld id="{00000000-1234-1234-1234-123412341234}" type="slidenum">
              <a:rPr lang="it"/>
              <a:t>9</a:t>
            </a:fld>
            <a:endParaRPr/>
          </a:p>
        </p:txBody>
      </p:sp>
      <p:sp>
        <p:nvSpPr>
          <p:cNvPr id="388" name="Google Shape;388;p11"/>
          <p:cNvSpPr txBox="1"/>
          <p:nvPr/>
        </p:nvSpPr>
        <p:spPr>
          <a:xfrm>
            <a:off x="2651759" y="2348523"/>
            <a:ext cx="7542944" cy="467271"/>
          </a:xfrm>
          <a:prstGeom prst="rect">
            <a:avLst/>
          </a:prstGeom>
          <a:noFill/>
          <a:ln>
            <a:noFill/>
          </a:ln>
        </p:spPr>
        <p:txBody>
          <a:bodyPr spcFirstLastPara="1" wrap="square" lIns="0" tIns="10100" rIns="0" bIns="0" anchor="t" anchorCtr="0">
            <a:spAutoFit/>
          </a:bodyPr>
          <a:lstStyle/>
          <a:p>
            <a:pPr marL="12701" marR="0" lvl="0" indent="0" algn="l" rtl="0">
              <a:lnSpc>
                <a:spcPct val="105714"/>
              </a:lnSpc>
              <a:spcBef>
                <a:spcPts val="0"/>
              </a:spcBef>
              <a:spcAft>
                <a:spcPts val="0"/>
              </a:spcAft>
              <a:buNone/>
            </a:pPr>
            <a:endParaRPr sz="1401" b="0" i="0" u="none" strike="noStrike" cap="none">
              <a:solidFill>
                <a:srgbClr val="777777"/>
              </a:solidFill>
              <a:latin typeface="Calibri"/>
              <a:ea typeface="Calibri"/>
              <a:cs typeface="Calibri"/>
              <a:sym typeface="Calibri"/>
            </a:endParaRPr>
          </a:p>
          <a:p>
            <a:pPr marL="12701" marR="0" lvl="0" indent="0" algn="l" rtl="0">
              <a:lnSpc>
                <a:spcPct val="105714"/>
              </a:lnSpc>
              <a:spcBef>
                <a:spcPts val="0"/>
              </a:spcBef>
              <a:spcAft>
                <a:spcPts val="0"/>
              </a:spcAft>
              <a:buNone/>
            </a:pPr>
            <a:r>
              <a:rPr lang="it" sz="1401" b="1" i="0" u="none" strike="noStrike" cap="none">
                <a:solidFill>
                  <a:srgbClr val="EF8600"/>
                </a:solidFill>
                <a:latin typeface="Calibri"/>
                <a:ea typeface="Calibri"/>
                <a:cs typeface="Calibri"/>
                <a:sym typeface="Calibri"/>
              </a:rPr>
              <a:t>9 Confini planetari:</a:t>
            </a:r>
            <a:endParaRPr/>
          </a:p>
        </p:txBody>
      </p:sp>
      <p:sp>
        <p:nvSpPr>
          <p:cNvPr id="389" name="Google Shape;389;p11"/>
          <p:cNvSpPr/>
          <p:nvPr/>
        </p:nvSpPr>
        <p:spPr>
          <a:xfrm>
            <a:off x="2646025" y="534050"/>
            <a:ext cx="5603896" cy="588171"/>
          </a:xfrm>
          <a:custGeom>
            <a:avLst/>
            <a:gdLst/>
            <a:ahLst/>
            <a:cxnLst/>
            <a:rect l="l" t="t" r="r" b="b"/>
            <a:pathLst>
              <a:path w="3456304" h="7560309" extrusionOk="0">
                <a:moveTo>
                  <a:pt x="3456000" y="0"/>
                </a:moveTo>
                <a:lnTo>
                  <a:pt x="0" y="0"/>
                </a:lnTo>
                <a:lnTo>
                  <a:pt x="0" y="7560005"/>
                </a:lnTo>
                <a:lnTo>
                  <a:pt x="3456000" y="7560005"/>
                </a:lnTo>
                <a:lnTo>
                  <a:pt x="3456000" y="0"/>
                </a:lnTo>
                <a:close/>
              </a:path>
            </a:pathLst>
          </a:cu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None/>
            </a:pPr>
            <a:r>
              <a:rPr lang="it" sz="1600" b="1" i="0" u="none" strike="noStrike" cap="none">
                <a:solidFill>
                  <a:srgbClr val="69ADAD"/>
                </a:solidFill>
                <a:latin typeface="Calibri"/>
                <a:ea typeface="Calibri"/>
                <a:cs typeface="Calibri"/>
                <a:sym typeface="Calibri"/>
              </a:rPr>
              <a:t>I limiti o confini planetari rappresentano i limiti entro i quali l'umanità può operare in sicurezza per mantenere i sistemi e le risorse essenziali della Terra.</a:t>
            </a:r>
            <a:endParaRPr/>
          </a:p>
        </p:txBody>
      </p:sp>
      <p:sp>
        <p:nvSpPr>
          <p:cNvPr id="390" name="Google Shape;390;p11"/>
          <p:cNvSpPr txBox="1"/>
          <p:nvPr/>
        </p:nvSpPr>
        <p:spPr>
          <a:xfrm>
            <a:off x="2547253" y="1428152"/>
            <a:ext cx="6016285" cy="1046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it" sz="1401" b="1" i="0" u="none" strike="noStrike" cap="none" dirty="0">
                <a:solidFill>
                  <a:srgbClr val="FF9934"/>
                </a:solidFill>
                <a:latin typeface="Calibri"/>
                <a:ea typeface="Calibri"/>
                <a:cs typeface="Calibri"/>
                <a:sym typeface="Calibri"/>
              </a:rPr>
              <a:t>Come?</a:t>
            </a:r>
            <a:endParaRPr dirty="0"/>
          </a:p>
          <a:p>
            <a:pPr marL="0" marR="0" lvl="0" indent="0" algn="l" rtl="0">
              <a:lnSpc>
                <a:spcPct val="100000"/>
              </a:lnSpc>
              <a:spcBef>
                <a:spcPts val="0"/>
              </a:spcBef>
              <a:spcAft>
                <a:spcPts val="0"/>
              </a:spcAft>
              <a:buNone/>
            </a:pPr>
            <a:r>
              <a:rPr lang="it" sz="1600" b="0" i="0" u="none" strike="noStrike" cap="none" dirty="0">
                <a:solidFill>
                  <a:srgbClr val="777777"/>
                </a:solidFill>
                <a:latin typeface="Calibri"/>
                <a:ea typeface="Calibri"/>
                <a:cs typeface="Calibri"/>
                <a:sym typeface="Calibri"/>
              </a:rPr>
              <a:t>Guidandoci a fare scelte che proteggano gli ecosistemi, la biodiversità e la stabilità del clima. </a:t>
            </a:r>
            <a:endParaRPr dirty="0"/>
          </a:p>
          <a:p>
            <a:pPr marL="285750" marR="0" lvl="0" indent="-285750" algn="l" rtl="0">
              <a:lnSpc>
                <a:spcPct val="100000"/>
              </a:lnSpc>
              <a:spcBef>
                <a:spcPts val="0"/>
              </a:spcBef>
              <a:spcAft>
                <a:spcPts val="0"/>
              </a:spcAft>
              <a:buFont typeface="Wingdings" pitchFamily="2" charset="2"/>
              <a:buChar char="Ø"/>
            </a:pPr>
            <a:r>
              <a:rPr lang="it" sz="1600" b="0" i="0" u="none" strike="noStrike" cap="none" dirty="0">
                <a:solidFill>
                  <a:srgbClr val="777777"/>
                </a:solidFill>
                <a:latin typeface="Calibri"/>
                <a:ea typeface="Calibri"/>
                <a:cs typeface="Calibri"/>
                <a:sym typeface="Calibri"/>
              </a:rPr>
              <a:t>🡺 considerare questi limiti nell'elaborazione del progetto</a:t>
            </a:r>
            <a:endParaRPr dirty="0"/>
          </a:p>
        </p:txBody>
      </p:sp>
      <p:graphicFrame>
        <p:nvGraphicFramePr>
          <p:cNvPr id="391" name="Google Shape;391;p11"/>
          <p:cNvGraphicFramePr/>
          <p:nvPr/>
        </p:nvGraphicFramePr>
        <p:xfrm>
          <a:off x="2651759" y="2981683"/>
          <a:ext cx="5746350" cy="1767870"/>
        </p:xfrm>
        <a:graphic>
          <a:graphicData uri="http://schemas.openxmlformats.org/drawingml/2006/table">
            <a:tbl>
              <a:tblPr firstRow="1" bandRow="1">
                <a:noFill/>
                <a:tableStyleId>{CABC5922-CDE3-41A8-B020-CE235CF5FBAB}</a:tableStyleId>
              </a:tblPr>
              <a:tblGrid>
                <a:gridCol w="1915450">
                  <a:extLst>
                    <a:ext uri="{9D8B030D-6E8A-4147-A177-3AD203B41FA5}">
                      <a16:colId xmlns:a16="http://schemas.microsoft.com/office/drawing/2014/main" val="20000"/>
                    </a:ext>
                  </a:extLst>
                </a:gridCol>
                <a:gridCol w="1915450">
                  <a:extLst>
                    <a:ext uri="{9D8B030D-6E8A-4147-A177-3AD203B41FA5}">
                      <a16:colId xmlns:a16="http://schemas.microsoft.com/office/drawing/2014/main" val="20001"/>
                    </a:ext>
                  </a:extLst>
                </a:gridCol>
                <a:gridCol w="1915450">
                  <a:extLst>
                    <a:ext uri="{9D8B030D-6E8A-4147-A177-3AD203B41FA5}">
                      <a16:colId xmlns:a16="http://schemas.microsoft.com/office/drawing/2014/main" val="20002"/>
                    </a:ext>
                  </a:extLst>
                </a:gridCol>
              </a:tblGrid>
              <a:tr h="464250">
                <a:tc>
                  <a:txBody>
                    <a:bodyPr/>
                    <a:lstStyle/>
                    <a:p>
                      <a:pPr marL="0" marR="0" lvl="0" indent="0" algn="l" rtl="0">
                        <a:lnSpc>
                          <a:spcPct val="100000"/>
                        </a:lnSpc>
                        <a:spcBef>
                          <a:spcPts val="0"/>
                        </a:spcBef>
                        <a:spcAft>
                          <a:spcPts val="0"/>
                        </a:spcAft>
                        <a:buNone/>
                      </a:pPr>
                      <a:r>
                        <a:rPr lang="it" sz="1400" u="none" strike="noStrike" cap="none">
                          <a:solidFill>
                            <a:srgbClr val="6D6E71"/>
                          </a:solidFill>
                          <a:latin typeface="Calibri"/>
                          <a:ea typeface="Calibri"/>
                          <a:cs typeface="Calibri"/>
                          <a:sym typeface="Calibri"/>
                        </a:rPr>
                        <a:t>Cambiamento climatico</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it" sz="1400" u="none" strike="noStrike" cap="none">
                          <a:solidFill>
                            <a:srgbClr val="6D6E71"/>
                          </a:solidFill>
                          <a:latin typeface="Calibri"/>
                          <a:ea typeface="Calibri"/>
                          <a:cs typeface="Calibri"/>
                          <a:sym typeface="Calibri"/>
                        </a:rPr>
                        <a:t>Ciclo biogeochimico dell'azoto</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it" sz="1400" u="none" strike="noStrike" cap="none">
                          <a:solidFill>
                            <a:srgbClr val="6D6E71"/>
                          </a:solidFill>
                          <a:latin typeface="Calibri"/>
                          <a:ea typeface="Calibri"/>
                          <a:cs typeface="Calibri"/>
                          <a:sym typeface="Calibri"/>
                        </a:rPr>
                        <a:t>Cambiamento di uso del suolo (di nuovo)</a:t>
                      </a:r>
                      <a:endParaRPr sz="1400" u="none" strike="noStrike" cap="none"/>
                    </a:p>
                  </a:txBody>
                  <a:tcPr marL="91450" marR="91450" marT="45725" marB="45725"/>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it" sz="1400" u="none" strike="noStrike" cap="none">
                          <a:solidFill>
                            <a:srgbClr val="6D6E71"/>
                          </a:solidFill>
                          <a:latin typeface="Calibri"/>
                          <a:ea typeface="Calibri"/>
                          <a:cs typeface="Calibri"/>
                          <a:sym typeface="Calibri"/>
                        </a:rPr>
                        <a:t>Biodiversità</a:t>
                      </a:r>
                      <a:endParaRPr sz="1400" u="none" strike="noStrike" cap="none"/>
                    </a:p>
                    <a:p>
                      <a:pPr marL="0" marR="0" lvl="0" indent="0" algn="l" rtl="0">
                        <a:lnSpc>
                          <a:spcPct val="100000"/>
                        </a:lnSpc>
                        <a:spcBef>
                          <a:spcPts val="0"/>
                        </a:spcBef>
                        <a:spcAft>
                          <a:spcPts val="0"/>
                        </a:spcAft>
                        <a:buNone/>
                      </a:pP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it" sz="1400" u="none" strike="noStrike" cap="none">
                          <a:solidFill>
                            <a:srgbClr val="6D6E71"/>
                          </a:solidFill>
                          <a:latin typeface="Calibri"/>
                          <a:ea typeface="Calibri"/>
                          <a:cs typeface="Calibri"/>
                          <a:sym typeface="Calibri"/>
                        </a:rPr>
                        <a:t>Ciclo biogeochimico del fosforo</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it" sz="1400" u="none" strike="noStrike" cap="none">
                          <a:solidFill>
                            <a:srgbClr val="6D6E71"/>
                          </a:solidFill>
                          <a:latin typeface="Calibri"/>
                          <a:ea typeface="Calibri"/>
                          <a:cs typeface="Calibri"/>
                          <a:sym typeface="Calibri"/>
                        </a:rPr>
                        <a:t>Inquinamento chimico tossico</a:t>
                      </a:r>
                      <a:endParaRPr sz="1400" u="none" strike="noStrike" cap="none"/>
                    </a:p>
                  </a:txBody>
                  <a:tcPr marL="91450" marR="91450" marT="45725" marB="45725"/>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Clr>
                          <a:srgbClr val="000000"/>
                        </a:buClr>
                        <a:buSzPts val="1400"/>
                        <a:buFont typeface="Arial"/>
                        <a:buNone/>
                      </a:pPr>
                      <a:r>
                        <a:rPr lang="it" sz="1400" u="none" strike="noStrike" cap="none">
                          <a:solidFill>
                            <a:srgbClr val="6D6E71"/>
                          </a:solidFill>
                          <a:latin typeface="Calibri"/>
                          <a:ea typeface="Calibri"/>
                          <a:cs typeface="Calibri"/>
                          <a:sym typeface="Calibri"/>
                        </a:rPr>
                        <a:t>Cambiamento di uso del suolo</a:t>
                      </a:r>
                      <a:endParaRPr sz="1400" u="none" strike="noStrike" cap="none"/>
                    </a:p>
                    <a:p>
                      <a:pPr marL="0" marR="0" lvl="0" indent="0" algn="l" rtl="0">
                        <a:lnSpc>
                          <a:spcPct val="100000"/>
                        </a:lnSpc>
                        <a:spcBef>
                          <a:spcPts val="0"/>
                        </a:spcBef>
                        <a:spcAft>
                          <a:spcPts val="0"/>
                        </a:spcAft>
                        <a:buNone/>
                      </a:pP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it" sz="1400" u="none" strike="noStrike" cap="none">
                          <a:solidFill>
                            <a:srgbClr val="6D6E71"/>
                          </a:solidFill>
                          <a:latin typeface="Calibri"/>
                          <a:ea typeface="Calibri"/>
                          <a:cs typeface="Calibri"/>
                          <a:sym typeface="Calibri"/>
                        </a:rPr>
                        <a:t>Uso dell'acqua dolce</a:t>
                      </a:r>
                      <a:endParaRPr sz="1400" u="none" strike="noStrike" cap="none"/>
                    </a:p>
                  </a:txBody>
                  <a:tcPr marL="91450" marR="91450" marT="45725" marB="45725"/>
                </a:tc>
                <a:tc>
                  <a:txBody>
                    <a:bodyPr/>
                    <a:lstStyle/>
                    <a:p>
                      <a:pPr marL="0" marR="0" lvl="0" indent="0" algn="l" rtl="0">
                        <a:lnSpc>
                          <a:spcPct val="100000"/>
                        </a:lnSpc>
                        <a:spcBef>
                          <a:spcPts val="0"/>
                        </a:spcBef>
                        <a:spcAft>
                          <a:spcPts val="0"/>
                        </a:spcAft>
                        <a:buClr>
                          <a:srgbClr val="000000"/>
                        </a:buClr>
                        <a:buSzPts val="1400"/>
                        <a:buFont typeface="Arial"/>
                        <a:buNone/>
                      </a:pPr>
                      <a:r>
                        <a:rPr lang="it" sz="1400" u="none" strike="noStrike" cap="none">
                          <a:solidFill>
                            <a:srgbClr val="6D6E71"/>
                          </a:solidFill>
                          <a:latin typeface="Calibri"/>
                          <a:ea typeface="Calibri"/>
                          <a:cs typeface="Calibri"/>
                          <a:sym typeface="Calibri"/>
                        </a:rPr>
                        <a:t>Acidificazione degli oceani</a:t>
                      </a:r>
                      <a:endParaRPr sz="1400" u="none" strike="noStrike" cap="none"/>
                    </a:p>
                  </a:txBody>
                  <a:tcPr marL="91450" marR="91450" marT="45725" marB="45725"/>
                </a:tc>
                <a:extLst>
                  <a:ext uri="{0D108BD9-81ED-4DB2-BD59-A6C34878D82A}">
                    <a16:rowId xmlns:a16="http://schemas.microsoft.com/office/drawing/2014/main" val="10002"/>
                  </a:ext>
                </a:extLst>
              </a:tr>
            </a:tbl>
          </a:graphicData>
        </a:graphic>
      </p:graphicFrame>
      <p:sp>
        <p:nvSpPr>
          <p:cNvPr id="392" name="Google Shape;392;p11"/>
          <p:cNvSpPr txBox="1"/>
          <p:nvPr/>
        </p:nvSpPr>
        <p:spPr>
          <a:xfrm>
            <a:off x="267629" y="1742425"/>
            <a:ext cx="1969695" cy="1177849"/>
          </a:xfrm>
          <a:prstGeom prst="rect">
            <a:avLst/>
          </a:prstGeom>
          <a:noFill/>
          <a:ln>
            <a:noFill/>
          </a:ln>
        </p:spPr>
        <p:txBody>
          <a:bodyPr spcFirstLastPara="1" wrap="square" lIns="91425" tIns="91425" rIns="91425" bIns="91425" anchor="t" anchorCtr="0">
            <a:noAutofit/>
          </a:bodyPr>
          <a:lstStyle/>
          <a:p>
            <a:pPr marL="0" marR="0" lvl="0" indent="0" algn="l" rtl="0">
              <a:lnSpc>
                <a:spcPct val="82058"/>
              </a:lnSpc>
              <a:spcBef>
                <a:spcPts val="0"/>
              </a:spcBef>
              <a:spcAft>
                <a:spcPts val="0"/>
              </a:spcAft>
              <a:buClr>
                <a:schemeClr val="dk2"/>
              </a:buClr>
              <a:buSzPts val="1800"/>
              <a:buFont typeface="Arial"/>
              <a:buNone/>
            </a:pPr>
            <a:r>
              <a:rPr lang="it" sz="2400" b="0" i="0" u="none" strike="noStrike" cap="none">
                <a:solidFill>
                  <a:schemeClr val="lt1"/>
                </a:solidFill>
                <a:latin typeface="Calibri"/>
                <a:ea typeface="Calibri"/>
                <a:cs typeface="Calibri"/>
                <a:sym typeface="Calibri"/>
              </a:rPr>
              <a:t>Imparare a conoscere i limiti planetari</a:t>
            </a:r>
            <a:endParaRPr/>
          </a:p>
          <a:p>
            <a:pPr marL="0" marR="0" lvl="0" indent="0" algn="l" rtl="0">
              <a:lnSpc>
                <a:spcPct val="82058"/>
              </a:lnSpc>
              <a:spcBef>
                <a:spcPts val="0"/>
              </a:spcBef>
              <a:spcAft>
                <a:spcPts val="0"/>
              </a:spcAft>
              <a:buClr>
                <a:schemeClr val="dk2"/>
              </a:buClr>
              <a:buSzPts val="1800"/>
              <a:buFont typeface="Arial"/>
              <a:buNone/>
            </a:pPr>
            <a:endParaRPr sz="2400" b="0" i="0" u="none" strike="noStrike" cap="none">
              <a:solidFill>
                <a:schemeClr val="lt1"/>
              </a:solidFill>
              <a:latin typeface="Calibri"/>
              <a:ea typeface="Calibri"/>
              <a:cs typeface="Calibri"/>
              <a:sym typeface="Calibri"/>
            </a:endParaRPr>
          </a:p>
        </p:txBody>
      </p:sp>
      <p:cxnSp>
        <p:nvCxnSpPr>
          <p:cNvPr id="393" name="Google Shape;393;p11"/>
          <p:cNvCxnSpPr/>
          <p:nvPr/>
        </p:nvCxnSpPr>
        <p:spPr>
          <a:xfrm>
            <a:off x="267629" y="1393903"/>
            <a:ext cx="1969695" cy="0"/>
          </a:xfrm>
          <a:prstGeom prst="straightConnector1">
            <a:avLst/>
          </a:prstGeom>
          <a:noFill/>
          <a:ln w="19050" cap="flat" cmpd="sng">
            <a:solidFill>
              <a:schemeClr val="lt1"/>
            </a:solidFill>
            <a:prstDash val="solid"/>
            <a:round/>
            <a:headEnd type="none" w="sm" len="sm"/>
            <a:tailEnd type="none" w="sm" len="sm"/>
          </a:ln>
        </p:spPr>
      </p:cxnSp>
      <p:sp>
        <p:nvSpPr>
          <p:cNvPr id="394" name="Google Shape;394;p11"/>
          <p:cNvSpPr txBox="1">
            <a:spLocks noGrp="1"/>
          </p:cNvSpPr>
          <p:nvPr>
            <p:ph type="body" idx="2"/>
          </p:nvPr>
        </p:nvSpPr>
        <p:spPr>
          <a:xfrm>
            <a:off x="408700" y="706333"/>
            <a:ext cx="897977" cy="1198667"/>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it" sz="4000"/>
              <a:t>1A</a:t>
            </a: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3984</Words>
  <Application>Microsoft Macintosh PowerPoint</Application>
  <PresentationFormat>Bildspel på skärmen (16:9)</PresentationFormat>
  <Paragraphs>521</Paragraphs>
  <Slides>59</Slides>
  <Notes>59</Notes>
  <HiddenSlides>0</HiddenSlides>
  <MMClips>0</MMClips>
  <ScaleCrop>false</ScaleCrop>
  <HeadingPairs>
    <vt:vector size="6" baseType="variant">
      <vt:variant>
        <vt:lpstr>Använt teckensnitt</vt:lpstr>
      </vt:variant>
      <vt:variant>
        <vt:i4>8</vt:i4>
      </vt:variant>
      <vt:variant>
        <vt:lpstr>Tema</vt:lpstr>
      </vt:variant>
      <vt:variant>
        <vt:i4>1</vt:i4>
      </vt:variant>
      <vt:variant>
        <vt:lpstr>Bildrubriker</vt:lpstr>
      </vt:variant>
      <vt:variant>
        <vt:i4>59</vt:i4>
      </vt:variant>
    </vt:vector>
  </HeadingPairs>
  <TitlesOfParts>
    <vt:vector size="68" baseType="lpstr">
      <vt:lpstr>Arial</vt:lpstr>
      <vt:lpstr>Century Schoolbook</vt:lpstr>
      <vt:lpstr>Noto Sans Symbols</vt:lpstr>
      <vt:lpstr>Montserrat</vt:lpstr>
      <vt:lpstr>Montserrat Light</vt:lpstr>
      <vt:lpstr>Calibri</vt:lpstr>
      <vt:lpstr>Roboto</vt:lpstr>
      <vt:lpstr>Wingdings</vt:lpstr>
      <vt:lpstr>Simple Light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Moa Nilsson</cp:lastModifiedBy>
  <cp:revision>2</cp:revision>
  <dcterms:modified xsi:type="dcterms:W3CDTF">2025-05-30T08:45:09Z</dcterms:modified>
</cp:coreProperties>
</file>