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0" r:id="rId2"/>
    <p:sldId id="295" r:id="rId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159"/>
    <p:restoredTop sz="94610"/>
  </p:normalViewPr>
  <p:slideViewPr>
    <p:cSldViewPr snapToGrid="0">
      <p:cViewPr varScale="1">
        <p:scale>
          <a:sx n="62" d="100"/>
          <a:sy n="62" d="100"/>
        </p:scale>
        <p:origin x="232" y="1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28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45" name="Google Shape;74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Google Shape;1134;p4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35" name="Google Shape;1135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304792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54" lvl="2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39" lvl="3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24" lvl="4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0479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70" lvl="1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33289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p28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8" name="Google Shape;748;p28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9" name="Google Shape;749;p28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0" name="Google Shape;750;p28"/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10414843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Foglio di lavoro: </a:t>
            </a:r>
            <a:r>
              <a:rPr lang="it" sz="2400" b="0" dirty="0">
                <a:solidFill>
                  <a:srgbClr val="777777"/>
                </a:solidFill>
              </a:rPr>
              <a:t>Impatto positivo e negativo dell'industria del turismo </a:t>
            </a:r>
            <a:endParaRPr sz="1733" dirty="0"/>
          </a:p>
        </p:txBody>
      </p:sp>
      <p:sp>
        <p:nvSpPr>
          <p:cNvPr id="751" name="Google Shape;751;p28"/>
          <p:cNvSpPr/>
          <p:nvPr/>
        </p:nvSpPr>
        <p:spPr>
          <a:xfrm>
            <a:off x="653142" y="5065486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2" name="Google Shape;752;p28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1</a:t>
            </a:fld>
            <a:endParaRPr/>
          </a:p>
        </p:txBody>
      </p:sp>
      <p:graphicFrame>
        <p:nvGraphicFramePr>
          <p:cNvPr id="753" name="Google Shape;753;p28"/>
          <p:cNvGraphicFramePr/>
          <p:nvPr/>
        </p:nvGraphicFramePr>
        <p:xfrm>
          <a:off x="511856" y="1625603"/>
          <a:ext cx="11094000" cy="3671367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554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7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267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Impatto positivo</a:t>
                      </a:r>
                      <a:endParaRPr sz="240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Impatto negativo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3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900" u="none" strike="noStrike" cap="none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54" name="Google Shape;754;p28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5" name="Google Shape;755;p28"/>
          <p:cNvSpPr txBox="1"/>
          <p:nvPr/>
        </p:nvSpPr>
        <p:spPr>
          <a:xfrm>
            <a:off x="141005" y="5839118"/>
            <a:ext cx="26984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W.01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56" name="Google Shape;756;p28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757" name="Google Shape;757;p28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758" name="Google Shape;758;p28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28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60" name="Google Shape;760;p28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61" name="Google Shape;761;p28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762" name="Google Shape;762;p28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763" name="Google Shape;763;p28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764" name="Google Shape;764;p28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765" name="Google Shape;765;p28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6" name="Google Shape;766;p28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67" name="Google Shape;767;p28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768" name="Google Shape;768;p28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769" name="Google Shape;769;p28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0" name="Google Shape;770;p28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771" name="Google Shape;771;p28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Google Shape;1137;p42"/>
          <p:cNvSpPr/>
          <p:nvPr/>
        </p:nvSpPr>
        <p:spPr>
          <a:xfrm rot="-5400000">
            <a:off x="108683" y="173819"/>
            <a:ext cx="1234069" cy="1451424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8" name="Google Shape;1138;p42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9" name="Google Shape;1139;p42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0" name="Google Shape;1140;p42"/>
          <p:cNvSpPr txBox="1">
            <a:spLocks noGrp="1"/>
          </p:cNvSpPr>
          <p:nvPr>
            <p:ph type="body" idx="2"/>
          </p:nvPr>
        </p:nvSpPr>
        <p:spPr>
          <a:xfrm>
            <a:off x="1777157" y="447998"/>
            <a:ext cx="10563267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Foglio di lavoro: </a:t>
            </a:r>
            <a:r>
              <a:rPr lang="it" sz="2400" b="0" dirty="0">
                <a:solidFill>
                  <a:srgbClr val="777777"/>
                </a:solidFill>
              </a:rPr>
              <a:t>Mappatura - Cosa significa turismo responsabile per...</a:t>
            </a:r>
            <a:endParaRPr sz="1733" b="0" dirty="0">
              <a:solidFill>
                <a:srgbClr val="777777"/>
              </a:solidFill>
            </a:endParaRPr>
          </a:p>
        </p:txBody>
      </p:sp>
      <p:sp>
        <p:nvSpPr>
          <p:cNvPr id="1141" name="Google Shape;1141;p42"/>
          <p:cNvSpPr/>
          <p:nvPr/>
        </p:nvSpPr>
        <p:spPr>
          <a:xfrm>
            <a:off x="653143" y="5065487"/>
            <a:ext cx="1280247" cy="1276485"/>
          </a:xfrm>
          <a:custGeom>
            <a:avLst/>
            <a:gdLst/>
            <a:ahLst/>
            <a:cxnLst/>
            <a:rect l="l" t="t" r="r" b="b"/>
            <a:pathLst>
              <a:path w="979169" h="965835" extrusionOk="0">
                <a:moveTo>
                  <a:pt x="427951" y="0"/>
                </a:moveTo>
                <a:lnTo>
                  <a:pt x="215277" y="0"/>
                </a:lnTo>
                <a:lnTo>
                  <a:pt x="0" y="194335"/>
                </a:lnTo>
                <a:lnTo>
                  <a:pt x="0" y="386321"/>
                </a:lnTo>
                <a:lnTo>
                  <a:pt x="427951" y="0"/>
                </a:lnTo>
                <a:close/>
              </a:path>
              <a:path w="979169" h="965835" extrusionOk="0">
                <a:moveTo>
                  <a:pt x="714209" y="12"/>
                </a:moveTo>
                <a:lnTo>
                  <a:pt x="501548" y="12"/>
                </a:lnTo>
                <a:lnTo>
                  <a:pt x="0" y="452755"/>
                </a:lnTo>
                <a:lnTo>
                  <a:pt x="0" y="644728"/>
                </a:lnTo>
                <a:lnTo>
                  <a:pt x="714209" y="12"/>
                </a:lnTo>
                <a:close/>
              </a:path>
              <a:path w="979169" h="965835" extrusionOk="0">
                <a:moveTo>
                  <a:pt x="978636" y="595655"/>
                </a:moveTo>
                <a:lnTo>
                  <a:pt x="568591" y="965796"/>
                </a:lnTo>
                <a:lnTo>
                  <a:pt x="781265" y="965796"/>
                </a:lnTo>
                <a:lnTo>
                  <a:pt x="978636" y="787628"/>
                </a:lnTo>
                <a:lnTo>
                  <a:pt x="978636" y="595655"/>
                </a:lnTo>
                <a:close/>
              </a:path>
              <a:path w="979169" h="965835" extrusionOk="0">
                <a:moveTo>
                  <a:pt x="978636" y="338505"/>
                </a:moveTo>
                <a:lnTo>
                  <a:pt x="283730" y="965796"/>
                </a:lnTo>
                <a:lnTo>
                  <a:pt x="496392" y="965796"/>
                </a:lnTo>
                <a:lnTo>
                  <a:pt x="978636" y="530479"/>
                </a:lnTo>
                <a:lnTo>
                  <a:pt x="978636" y="338505"/>
                </a:lnTo>
                <a:close/>
              </a:path>
              <a:path w="979169" h="965835" extrusionOk="0">
                <a:moveTo>
                  <a:pt x="978636" y="82308"/>
                </a:moveTo>
                <a:lnTo>
                  <a:pt x="4191" y="965796"/>
                </a:lnTo>
                <a:lnTo>
                  <a:pt x="216369" y="965796"/>
                </a:lnTo>
                <a:lnTo>
                  <a:pt x="978636" y="274662"/>
                </a:lnTo>
                <a:lnTo>
                  <a:pt x="978636" y="82308"/>
                </a:lnTo>
                <a:close/>
              </a:path>
              <a:path w="979169" h="965835" extrusionOk="0">
                <a:moveTo>
                  <a:pt x="978636" y="12"/>
                </a:moveTo>
                <a:lnTo>
                  <a:pt x="788733" y="12"/>
                </a:lnTo>
                <a:lnTo>
                  <a:pt x="0" y="711987"/>
                </a:lnTo>
                <a:lnTo>
                  <a:pt x="0" y="908329"/>
                </a:lnTo>
                <a:lnTo>
                  <a:pt x="978636" y="20840"/>
                </a:lnTo>
                <a:lnTo>
                  <a:pt x="978636" y="12"/>
                </a:lnTo>
                <a:close/>
              </a:path>
            </a:pathLst>
          </a:custGeom>
          <a:solidFill>
            <a:schemeClr val="lt1">
              <a:alpha val="56470"/>
            </a:scheme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2" name="Google Shape;1142;p42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2</a:t>
            </a:fld>
            <a:endParaRPr/>
          </a:p>
        </p:txBody>
      </p:sp>
      <p:graphicFrame>
        <p:nvGraphicFramePr>
          <p:cNvPr id="1143" name="Google Shape;1143;p42"/>
          <p:cNvGraphicFramePr/>
          <p:nvPr/>
        </p:nvGraphicFramePr>
        <p:xfrm>
          <a:off x="1451428" y="1424058"/>
          <a:ext cx="9652000" cy="3925153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791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6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7265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Ambiente</a:t>
                      </a:r>
                      <a:endParaRPr sz="2400" dirty="0"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1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1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1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1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100" u="none" strike="noStrike" cap="none" dirty="0">
                        <a:solidFill>
                          <a:srgbClr val="777777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 cultura</a:t>
                      </a:r>
                      <a:endParaRPr sz="240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2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Economia</a:t>
                      </a:r>
                      <a:endParaRPr sz="2100" u="none" strike="noStrike" cap="none" dirty="0"/>
                    </a:p>
                  </a:txBody>
                  <a:tcPr marL="121933" marR="121933" marT="60967" marB="60967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 sz="2100" u="none" strike="noStrike" cap="none" dirty="0">
                          <a:solidFill>
                            <a:srgbClr val="777777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Aspetti sociali</a:t>
                      </a:r>
                      <a:endParaRPr sz="2100" u="none" strike="noStrike" cap="none" dirty="0"/>
                    </a:p>
                  </a:txBody>
                  <a:tcPr marL="121933" marR="121933" marT="60967" marB="6096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44" name="Google Shape;1144;p42"/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5" name="Google Shape;1145;p42"/>
          <p:cNvSpPr txBox="1"/>
          <p:nvPr/>
        </p:nvSpPr>
        <p:spPr>
          <a:xfrm>
            <a:off x="141006" y="5839119"/>
            <a:ext cx="2088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W.02</a:t>
            </a:r>
            <a:endParaRPr sz="1868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46" name="Google Shape;1146;p42"/>
          <p:cNvGrpSpPr/>
          <p:nvPr/>
        </p:nvGrpSpPr>
        <p:grpSpPr>
          <a:xfrm>
            <a:off x="219853" y="448579"/>
            <a:ext cx="759856" cy="886655"/>
            <a:chOff x="2307546" y="2307551"/>
            <a:chExt cx="929291" cy="1082976"/>
          </a:xfrm>
        </p:grpSpPr>
        <p:grpSp>
          <p:nvGrpSpPr>
            <p:cNvPr id="1147" name="Google Shape;1147;p4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48" name="Google Shape;1148;p4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9" name="Google Shape;1149;p4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50" name="Google Shape;1150;p4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51" name="Google Shape;1151;p4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52" name="Google Shape;1152;p4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53" name="Google Shape;1153;p4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54" name="Google Shape;1154;p4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55" name="Google Shape;1155;p4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6" name="Google Shape;1156;p4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57" name="Google Shape;1157;p4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58" name="Google Shape;1158;p4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59" name="Google Shape;1159;p4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0" name="Google Shape;1160;p4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61" name="Google Shape;1161;p4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41</Words>
  <Application>Microsoft Macintosh PowerPoint</Application>
  <PresentationFormat>Bredbild</PresentationFormat>
  <Paragraphs>16</Paragraphs>
  <Slides>2</Slides>
  <Notes>2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17</cp:revision>
  <dcterms:created xsi:type="dcterms:W3CDTF">2025-01-31T14:50:28Z</dcterms:created>
  <dcterms:modified xsi:type="dcterms:W3CDTF">2025-05-30T10:13:02Z</dcterms:modified>
</cp:coreProperties>
</file>