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10691800" cx="7559675"/>
  <p:notesSz cx="6858000" cy="9144000"/>
  <p:embeddedFontLst>
    <p:embeddedFont>
      <p:font typeface="Roboto"/>
      <p:regular r:id="rId18"/>
      <p:bold r:id="rId19"/>
      <p:italic r:id="rId20"/>
      <p:boldItalic r:id="rId21"/>
    </p:embeddedFont>
    <p:embeddedFont>
      <p:font typeface="Montserrat"/>
      <p:regular r:id="rId22"/>
      <p:bold r:id="rId23"/>
      <p:italic r:id="rId24"/>
      <p:boldItalic r:id="rId25"/>
    </p:embeddedFont>
    <p:embeddedFont>
      <p:font typeface="Poppins"/>
      <p:regular r:id="rId26"/>
      <p:bold r:id="rId27"/>
      <p:italic r:id="rId28"/>
      <p:boldItalic r:id="rId29"/>
    </p:embeddedFont>
    <p:embeddedFont>
      <p:font typeface="Century Schoolbook"/>
      <p:regular r:id="rId30"/>
      <p:bold r:id="rId31"/>
      <p:italic r:id="rId32"/>
      <p:boldItalic r:id="rId3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4" roundtripDataSignature="AMtx7mgqAeoIiCynKT476XOf8RABnqqNm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189F899-8B6C-4770-89CA-BA70D1836DBD}">
  <a:tblStyle styleId="{F189F899-8B6C-4770-89CA-BA70D1836DBD}" styleName="Table_0">
    <a:wholeTbl>
      <a:tcTxStyle b="off" i="off">
        <a:font>
          <a:latin typeface="Century Schoolbook"/>
          <a:ea typeface="Century Schoolbook"/>
          <a:cs typeface="Century Schoolbook"/>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FAE7EE"/>
          </a:solidFill>
        </a:fill>
      </a:tcStyle>
    </a:wholeTbl>
    <a:band1H>
      <a:tcTxStyle/>
      <a:tcStyle>
        <a:fill>
          <a:solidFill>
            <a:srgbClr val="F4CCDB"/>
          </a:solidFill>
        </a:fill>
      </a:tcStyle>
    </a:band1H>
    <a:band2H>
      <a:tcTxStyle/>
    </a:band2H>
    <a:band1V>
      <a:tcTxStyle/>
      <a:tcStyle>
        <a:fill>
          <a:solidFill>
            <a:srgbClr val="F4CCDB"/>
          </a:solidFill>
        </a:fill>
      </a:tcStyle>
    </a:band1V>
    <a:band2V>
      <a:tcTxStyle/>
    </a:band2V>
    <a:lastCol>
      <a:tcTxStyle b="on" i="off">
        <a:font>
          <a:latin typeface="Century Schoolbook"/>
          <a:ea typeface="Century Schoolbook"/>
          <a:cs typeface="Century Schoolbook"/>
        </a:font>
        <a:schemeClr val="lt1"/>
      </a:tcTxStyle>
      <a:tcStyle>
        <a:fill>
          <a:solidFill>
            <a:schemeClr val="accent1"/>
          </a:solidFill>
        </a:fill>
      </a:tcStyle>
    </a:lastCol>
    <a:firstCol>
      <a:tcTxStyle b="on" i="off">
        <a:font>
          <a:latin typeface="Century Schoolbook"/>
          <a:ea typeface="Century Schoolbook"/>
          <a:cs typeface="Century Schoolbook"/>
        </a:font>
        <a:schemeClr val="lt1"/>
      </a:tcTxStyle>
      <a:tcStyle>
        <a:fill>
          <a:solidFill>
            <a:schemeClr val="accent1"/>
          </a:solidFill>
        </a:fill>
      </a:tcStyle>
    </a:firstCol>
    <a:lastRow>
      <a:tcTxStyle b="on" i="off">
        <a:font>
          <a:latin typeface="Century Schoolbook"/>
          <a:ea typeface="Century Schoolbook"/>
          <a:cs typeface="Century Schoolbook"/>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entury Schoolbook"/>
          <a:ea typeface="Century Schoolbook"/>
          <a:cs typeface="Century Schoolbook"/>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font" Target="fonts/Roboto-italic.fntdata"/><Relationship Id="rId22" Type="http://schemas.openxmlformats.org/officeDocument/2006/relationships/font" Target="fonts/Montserrat-regular.fntdata"/><Relationship Id="rId21" Type="http://schemas.openxmlformats.org/officeDocument/2006/relationships/font" Target="fonts/Roboto-boldItalic.fntdata"/><Relationship Id="rId24" Type="http://schemas.openxmlformats.org/officeDocument/2006/relationships/font" Target="fonts/Montserrat-italic.fntdata"/><Relationship Id="rId23" Type="http://schemas.openxmlformats.org/officeDocument/2006/relationships/font" Target="fonts/Montserrat-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Poppins-regular.fntdata"/><Relationship Id="rId25" Type="http://schemas.openxmlformats.org/officeDocument/2006/relationships/font" Target="fonts/Montserrat-boldItalic.fntdata"/><Relationship Id="rId28" Type="http://schemas.openxmlformats.org/officeDocument/2006/relationships/font" Target="fonts/Poppins-italic.fntdata"/><Relationship Id="rId27" Type="http://schemas.openxmlformats.org/officeDocument/2006/relationships/font" Target="fonts/Poppins-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Poppins-bold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CenturySchoolbook-bold.fntdata"/><Relationship Id="rId30" Type="http://schemas.openxmlformats.org/officeDocument/2006/relationships/font" Target="fonts/CenturySchoolbook-regular.fntdata"/><Relationship Id="rId11" Type="http://schemas.openxmlformats.org/officeDocument/2006/relationships/slide" Target="slides/slide6.xml"/><Relationship Id="rId33" Type="http://schemas.openxmlformats.org/officeDocument/2006/relationships/font" Target="fonts/CenturySchoolbook-boldItalic.fntdata"/><Relationship Id="rId10" Type="http://schemas.openxmlformats.org/officeDocument/2006/relationships/slide" Target="slides/slide5.xml"/><Relationship Id="rId32" Type="http://schemas.openxmlformats.org/officeDocument/2006/relationships/font" Target="fonts/CenturySchoolbook-italic.fntdata"/><Relationship Id="rId13" Type="http://schemas.openxmlformats.org/officeDocument/2006/relationships/slide" Target="slides/slide8.xml"/><Relationship Id="rId12" Type="http://schemas.openxmlformats.org/officeDocument/2006/relationships/slide" Target="slides/slide7.xml"/><Relationship Id="rId34" Type="http://customschemas.google.com/relationships/presentationmetadata" Target="meta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font" Target="fonts/Roboto-bold.fntdata"/><Relationship Id="rId18" Type="http://schemas.openxmlformats.org/officeDocument/2006/relationships/font" Target="fonts/Roboto-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I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6" name="Google Shape;536;p1: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0" name="Shape 660"/>
        <p:cNvGrpSpPr/>
        <p:nvPr/>
      </p:nvGrpSpPr>
      <p:grpSpPr>
        <a:xfrm>
          <a:off x="0" y="0"/>
          <a:ext cx="0" cy="0"/>
          <a:chOff x="0" y="0"/>
          <a:chExt cx="0" cy="0"/>
        </a:xfrm>
      </p:grpSpPr>
      <p:sp>
        <p:nvSpPr>
          <p:cNvPr id="661" name="Google Shape;661;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2" name="Google Shape;662;p10: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0" name="Shape 680"/>
        <p:cNvGrpSpPr/>
        <p:nvPr/>
      </p:nvGrpSpPr>
      <p:grpSpPr>
        <a:xfrm>
          <a:off x="0" y="0"/>
          <a:ext cx="0" cy="0"/>
          <a:chOff x="0" y="0"/>
          <a:chExt cx="0" cy="0"/>
        </a:xfrm>
      </p:grpSpPr>
      <p:sp>
        <p:nvSpPr>
          <p:cNvPr id="681" name="Google Shape;681;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2" name="Google Shape;682;p11: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2" name="Shape 702"/>
        <p:cNvGrpSpPr/>
        <p:nvPr/>
      </p:nvGrpSpPr>
      <p:grpSpPr>
        <a:xfrm>
          <a:off x="0" y="0"/>
          <a:ext cx="0" cy="0"/>
          <a:chOff x="0" y="0"/>
          <a:chExt cx="0" cy="0"/>
        </a:xfrm>
      </p:grpSpPr>
      <p:sp>
        <p:nvSpPr>
          <p:cNvPr id="703" name="Google Shape;703;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4" name="Google Shape;704;p12: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8" name="Google Shape;548;p2: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3" name="Shape 573"/>
        <p:cNvGrpSpPr/>
        <p:nvPr/>
      </p:nvGrpSpPr>
      <p:grpSpPr>
        <a:xfrm>
          <a:off x="0" y="0"/>
          <a:ext cx="0" cy="0"/>
          <a:chOff x="0" y="0"/>
          <a:chExt cx="0" cy="0"/>
        </a:xfrm>
      </p:grpSpPr>
      <p:sp>
        <p:nvSpPr>
          <p:cNvPr id="574" name="Google Shape;574;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5" name="Google Shape;575;p3: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5" name="Shape 585"/>
        <p:cNvGrpSpPr/>
        <p:nvPr/>
      </p:nvGrpSpPr>
      <p:grpSpPr>
        <a:xfrm>
          <a:off x="0" y="0"/>
          <a:ext cx="0" cy="0"/>
          <a:chOff x="0" y="0"/>
          <a:chExt cx="0" cy="0"/>
        </a:xfrm>
      </p:grpSpPr>
      <p:sp>
        <p:nvSpPr>
          <p:cNvPr id="586" name="Google Shape;586;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7" name="Google Shape;587;p4: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8" name="Google Shape;598;p5: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2" name="Shape 612"/>
        <p:cNvGrpSpPr/>
        <p:nvPr/>
      </p:nvGrpSpPr>
      <p:grpSpPr>
        <a:xfrm>
          <a:off x="0" y="0"/>
          <a:ext cx="0" cy="0"/>
          <a:chOff x="0" y="0"/>
          <a:chExt cx="0" cy="0"/>
        </a:xfrm>
      </p:grpSpPr>
      <p:sp>
        <p:nvSpPr>
          <p:cNvPr id="613" name="Google Shape;613;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4" name="Google Shape;614;p6: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5" name="Shape 625"/>
        <p:cNvGrpSpPr/>
        <p:nvPr/>
      </p:nvGrpSpPr>
      <p:grpSpPr>
        <a:xfrm>
          <a:off x="0" y="0"/>
          <a:ext cx="0" cy="0"/>
          <a:chOff x="0" y="0"/>
          <a:chExt cx="0" cy="0"/>
        </a:xfrm>
      </p:grpSpPr>
      <p:sp>
        <p:nvSpPr>
          <p:cNvPr id="626" name="Google Shape;626;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7" name="Google Shape;627;p7: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5" name="Shape 635"/>
        <p:cNvGrpSpPr/>
        <p:nvPr/>
      </p:nvGrpSpPr>
      <p:grpSpPr>
        <a:xfrm>
          <a:off x="0" y="0"/>
          <a:ext cx="0" cy="0"/>
          <a:chOff x="0" y="0"/>
          <a:chExt cx="0" cy="0"/>
        </a:xfrm>
      </p:grpSpPr>
      <p:sp>
        <p:nvSpPr>
          <p:cNvPr id="636" name="Google Shape;636;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7" name="Google Shape;637;p8: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8" name="Shape 648"/>
        <p:cNvGrpSpPr/>
        <p:nvPr/>
      </p:nvGrpSpPr>
      <p:grpSpPr>
        <a:xfrm>
          <a:off x="0" y="0"/>
          <a:ext cx="0" cy="0"/>
          <a:chOff x="0" y="0"/>
          <a:chExt cx="0" cy="0"/>
        </a:xfrm>
      </p:grpSpPr>
      <p:sp>
        <p:nvSpPr>
          <p:cNvPr id="649" name="Google Shape;649;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0" name="Google Shape;650;p9: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 Id="rId3" Type="http://schemas.openxmlformats.org/officeDocument/2006/relationships/image" Target="../media/image2.png"/><Relationship Id="rId4" Type="http://schemas.openxmlformats.org/officeDocument/2006/relationships/image" Target="../media/image27.png"/><Relationship Id="rId5" Type="http://schemas.openxmlformats.org/officeDocument/2006/relationships/image" Target="../media/image14.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8.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 Id="rId3" Type="http://schemas.openxmlformats.org/officeDocument/2006/relationships/image" Target="../media/image32.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2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9.jpg"/><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p:cSld name="Cover Slide">
    <p:spTree>
      <p:nvGrpSpPr>
        <p:cNvPr id="11" name="Shape 11"/>
        <p:cNvGrpSpPr/>
        <p:nvPr/>
      </p:nvGrpSpPr>
      <p:grpSpPr>
        <a:xfrm>
          <a:off x="0" y="0"/>
          <a:ext cx="0" cy="0"/>
          <a:chOff x="0" y="0"/>
          <a:chExt cx="0" cy="0"/>
        </a:xfrm>
      </p:grpSpPr>
      <p:pic>
        <p:nvPicPr>
          <p:cNvPr id="12" name="Google Shape;12;p14"/>
          <p:cNvPicPr preferRelativeResize="0"/>
          <p:nvPr/>
        </p:nvPicPr>
        <p:blipFill rotWithShape="1">
          <a:blip r:embed="rId2">
            <a:alphaModFix/>
          </a:blip>
          <a:srcRect b="0" l="0" r="0" t="0"/>
          <a:stretch/>
        </p:blipFill>
        <p:spPr>
          <a:xfrm>
            <a:off x="-2520299" y="1636164"/>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13" name="Google Shape;13;p14"/>
          <p:cNvSpPr/>
          <p:nvPr>
            <p:ph idx="2" type="pic"/>
          </p:nvPr>
        </p:nvSpPr>
        <p:spPr>
          <a:xfrm>
            <a:off x="0" y="3629826"/>
            <a:ext cx="4786172" cy="5479825"/>
          </a:xfrm>
          <a:prstGeom prst="rect">
            <a:avLst/>
          </a:prstGeom>
          <a:noFill/>
          <a:ln>
            <a:noFill/>
          </a:ln>
        </p:spPr>
      </p:sp>
      <p:sp>
        <p:nvSpPr>
          <p:cNvPr id="14" name="Google Shape;14;p14"/>
          <p:cNvSpPr/>
          <p:nvPr/>
        </p:nvSpPr>
        <p:spPr>
          <a:xfrm>
            <a:off x="3137338" y="6985206"/>
            <a:ext cx="4438381"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5" name="Google Shape;15;p14"/>
          <p:cNvSpPr txBox="1"/>
          <p:nvPr>
            <p:ph idx="1" type="body"/>
          </p:nvPr>
        </p:nvSpPr>
        <p:spPr>
          <a:xfrm>
            <a:off x="4072852" y="2087466"/>
            <a:ext cx="2951698" cy="57461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 name="Google Shape;16;p14"/>
          <p:cNvSpPr txBox="1"/>
          <p:nvPr>
            <p:ph idx="3" type="body"/>
          </p:nvPr>
        </p:nvSpPr>
        <p:spPr>
          <a:xfrm>
            <a:off x="4072851" y="2785829"/>
            <a:ext cx="2980605" cy="75169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 name="Google Shape;17;p14"/>
          <p:cNvSpPr txBox="1"/>
          <p:nvPr>
            <p:ph idx="4" type="body"/>
          </p:nvPr>
        </p:nvSpPr>
        <p:spPr>
          <a:xfrm>
            <a:off x="3137338" y="6982095"/>
            <a:ext cx="4422335"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18" name="Google Shape;18;p14"/>
          <p:cNvGrpSpPr/>
          <p:nvPr/>
        </p:nvGrpSpPr>
        <p:grpSpPr>
          <a:xfrm>
            <a:off x="401426" y="10005335"/>
            <a:ext cx="6756823" cy="523220"/>
            <a:chOff x="317992" y="10005335"/>
            <a:chExt cx="6756823" cy="523220"/>
          </a:xfrm>
        </p:grpSpPr>
        <p:sp>
          <p:nvSpPr>
            <p:cNvPr id="19" name="Google Shape;19;p14"/>
            <p:cNvSpPr txBox="1"/>
            <p:nvPr/>
          </p:nvSpPr>
          <p:spPr>
            <a:xfrm>
              <a:off x="317992" y="10005335"/>
              <a:ext cx="5181224"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rgbClr val="6D6E71"/>
                </a:buClr>
                <a:buSzPts val="700"/>
                <a:buFont typeface="Roboto"/>
                <a:buNone/>
              </a:pPr>
              <a:r>
                <a:rPr b="0" i="0" lang="en-IE" sz="700" u="none" cap="none" strike="noStrike">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u="none" cap="none" strike="noStrike">
                  <a:solidFill>
                    <a:srgbClr val="6D6E71"/>
                  </a:solidFill>
                  <a:latin typeface="Roboto"/>
                  <a:ea typeface="Roboto"/>
                  <a:cs typeface="Roboto"/>
                  <a:sym typeface="Roboto"/>
                </a:rPr>
                <a:t>2021-2-BE04-KA220-YOU-000050778</a:t>
              </a:r>
              <a:endParaRPr b="0" i="0" sz="700" u="none" cap="none" strike="noStrike">
                <a:solidFill>
                  <a:srgbClr val="6D6E71"/>
                </a:solidFill>
                <a:latin typeface="Roboto"/>
                <a:ea typeface="Roboto"/>
                <a:cs typeface="Roboto"/>
                <a:sym typeface="Roboto"/>
              </a:endParaRPr>
            </a:p>
          </p:txBody>
        </p:sp>
        <p:pic>
          <p:nvPicPr>
            <p:cNvPr descr="Co-funded by the European Union logo in png for web usage" id="20" name="Google Shape;20;p14"/>
            <p:cNvPicPr preferRelativeResize="0"/>
            <p:nvPr/>
          </p:nvPicPr>
          <p:blipFill rotWithShape="1">
            <a:blip r:embed="rId3">
              <a:alphaModFix/>
            </a:blip>
            <a:srcRect b="0" l="0" r="0" t="0"/>
            <a:stretch/>
          </p:blipFill>
          <p:spPr>
            <a:xfrm>
              <a:off x="5588696" y="10109220"/>
              <a:ext cx="1486119" cy="315450"/>
            </a:xfrm>
            <a:prstGeom prst="rect">
              <a:avLst/>
            </a:prstGeom>
            <a:noFill/>
            <a:ln>
              <a:noFill/>
            </a:ln>
          </p:spPr>
        </p:pic>
      </p:grpSp>
      <p:sp>
        <p:nvSpPr>
          <p:cNvPr id="21" name="Google Shape;21;p14"/>
          <p:cNvSpPr/>
          <p:nvPr/>
        </p:nvSpPr>
        <p:spPr>
          <a:xfrm>
            <a:off x="5594626" y="9576896"/>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IE" sz="800" u="none" cap="none" strike="noStrike">
                <a:solidFill>
                  <a:schemeClr val="dk1"/>
                </a:solidFill>
                <a:latin typeface="Calibri"/>
                <a:ea typeface="Calibri"/>
                <a:cs typeface="Calibri"/>
                <a:sym typeface="Calibri"/>
              </a:rPr>
              <a:t>This resource is licensed under CC BY 4.0</a:t>
            </a:r>
            <a:endParaRPr b="0" i="0" sz="1283" u="none" cap="none" strike="noStrike">
              <a:solidFill>
                <a:schemeClr val="dk1"/>
              </a:solidFill>
              <a:latin typeface="Century Schoolbook"/>
              <a:ea typeface="Century Schoolbook"/>
              <a:cs typeface="Century Schoolbook"/>
              <a:sym typeface="Century Schoolbook"/>
            </a:endParaRPr>
          </a:p>
        </p:txBody>
      </p:sp>
      <p:pic>
        <p:nvPicPr>
          <p:cNvPr id="22" name="Google Shape;22;p14"/>
          <p:cNvPicPr preferRelativeResize="0"/>
          <p:nvPr/>
        </p:nvPicPr>
        <p:blipFill rotWithShape="1">
          <a:blip r:embed="rId4">
            <a:alphaModFix/>
          </a:blip>
          <a:srcRect b="0" l="0" r="0" t="0"/>
          <a:stretch/>
        </p:blipFill>
        <p:spPr>
          <a:xfrm>
            <a:off x="4234922" y="9524446"/>
            <a:ext cx="1244049" cy="433251"/>
          </a:xfrm>
          <a:prstGeom prst="rect">
            <a:avLst/>
          </a:prstGeom>
          <a:noFill/>
          <a:ln>
            <a:noFill/>
          </a:ln>
        </p:spPr>
      </p:pic>
      <p:pic>
        <p:nvPicPr>
          <p:cNvPr descr="A logo for a company&#10;&#10;Description automatically generated" id="23" name="Google Shape;23;p14"/>
          <p:cNvPicPr preferRelativeResize="0"/>
          <p:nvPr/>
        </p:nvPicPr>
        <p:blipFill rotWithShape="1">
          <a:blip r:embed="rId5">
            <a:alphaModFix/>
          </a:blip>
          <a:srcRect b="0" l="0" r="0" t="0"/>
          <a:stretch/>
        </p:blipFill>
        <p:spPr>
          <a:xfrm>
            <a:off x="16044" y="34102"/>
            <a:ext cx="7559675" cy="1961526"/>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with photo">
  <p:cSld name="Quote Slide with photo">
    <p:spTree>
      <p:nvGrpSpPr>
        <p:cNvPr id="151" name="Shape 151"/>
        <p:cNvGrpSpPr/>
        <p:nvPr/>
      </p:nvGrpSpPr>
      <p:grpSpPr>
        <a:xfrm>
          <a:off x="0" y="0"/>
          <a:ext cx="0" cy="0"/>
          <a:chOff x="0" y="0"/>
          <a:chExt cx="0" cy="0"/>
        </a:xfrm>
      </p:grpSpPr>
      <p:pic>
        <p:nvPicPr>
          <p:cNvPr id="152" name="Google Shape;152;p23"/>
          <p:cNvPicPr preferRelativeResize="0"/>
          <p:nvPr/>
        </p:nvPicPr>
        <p:blipFill rotWithShape="1">
          <a:blip r:embed="rId2">
            <a:alphaModFix/>
          </a:blip>
          <a:srcRect b="0" l="0" r="0"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153" name="Google Shape;153;p23"/>
          <p:cNvSpPr/>
          <p:nvPr/>
        </p:nvSpPr>
        <p:spPr>
          <a:xfrm>
            <a:off x="0" y="0"/>
            <a:ext cx="7559675" cy="409705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54" name="Google Shape;154;p23"/>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5" name="Google Shape;155;p23"/>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6" name="Google Shape;156;p23"/>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7" name="Google Shape;157;p2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58" name="Google Shape;158;p23"/>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grpSp>
        <p:nvGrpSpPr>
          <p:cNvPr id="159" name="Google Shape;159;p23"/>
          <p:cNvGrpSpPr/>
          <p:nvPr/>
        </p:nvGrpSpPr>
        <p:grpSpPr>
          <a:xfrm>
            <a:off x="5203685" y="-757463"/>
            <a:ext cx="3314240" cy="3315216"/>
            <a:chOff x="110688" y="1674538"/>
            <a:chExt cx="7339635" cy="7341798"/>
          </a:xfrm>
        </p:grpSpPr>
        <p:sp>
          <p:nvSpPr>
            <p:cNvPr id="160" name="Google Shape;160;p23"/>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61" name="Google Shape;161;p23"/>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62" name="Google Shape;162;p23"/>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63" name="Google Shape;163;p23"/>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64" name="Google Shape;164;p23"/>
          <p:cNvSpPr/>
          <p:nvPr>
            <p:ph idx="4" type="pic"/>
          </p:nvPr>
        </p:nvSpPr>
        <p:spPr>
          <a:xfrm>
            <a:off x="1" y="6188950"/>
            <a:ext cx="3739789" cy="4502865"/>
          </a:xfrm>
          <a:prstGeom prst="rect">
            <a:avLst/>
          </a:prstGeom>
          <a:no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elcome Slide">
  <p:cSld name="Welcome Slide">
    <p:spTree>
      <p:nvGrpSpPr>
        <p:cNvPr id="165" name="Shape 165"/>
        <p:cNvGrpSpPr/>
        <p:nvPr/>
      </p:nvGrpSpPr>
      <p:grpSpPr>
        <a:xfrm>
          <a:off x="0" y="0"/>
          <a:ext cx="0" cy="0"/>
          <a:chOff x="0" y="0"/>
          <a:chExt cx="0" cy="0"/>
        </a:xfrm>
      </p:grpSpPr>
      <p:sp>
        <p:nvSpPr>
          <p:cNvPr id="166" name="Google Shape;166;p24"/>
          <p:cNvSpPr/>
          <p:nvPr/>
        </p:nvSpPr>
        <p:spPr>
          <a:xfrm>
            <a:off x="3779838" y="570538"/>
            <a:ext cx="3779837" cy="4947558"/>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67" name="Google Shape;167;p24"/>
          <p:cNvSpPr txBox="1"/>
          <p:nvPr>
            <p:ph idx="1" type="body"/>
          </p:nvPr>
        </p:nvSpPr>
        <p:spPr>
          <a:xfrm>
            <a:off x="6747565" y="4061020"/>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8" name="Google Shape;168;p24"/>
          <p:cNvSpPr txBox="1"/>
          <p:nvPr>
            <p:ph idx="2" type="body"/>
          </p:nvPr>
        </p:nvSpPr>
        <p:spPr>
          <a:xfrm>
            <a:off x="4256944" y="1538407"/>
            <a:ext cx="3264178" cy="3438394"/>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9" name="Google Shape;169;p24"/>
          <p:cNvSpPr txBox="1"/>
          <p:nvPr>
            <p:ph idx="3" type="body"/>
          </p:nvPr>
        </p:nvSpPr>
        <p:spPr>
          <a:xfrm>
            <a:off x="4571311" y="1081146"/>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0" name="Google Shape;170;p24"/>
          <p:cNvSpPr txBox="1"/>
          <p:nvPr>
            <p:ph idx="4" type="body"/>
          </p:nvPr>
        </p:nvSpPr>
        <p:spPr>
          <a:xfrm>
            <a:off x="578969" y="9701768"/>
            <a:ext cx="2966985" cy="24389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9ADAD"/>
              </a:buClr>
              <a:buSzPts val="1200"/>
              <a:buFont typeface="Arial"/>
              <a:buNone/>
              <a:defRPr b="1" i="0" sz="12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1" name="Google Shape;171;p24"/>
          <p:cNvSpPr txBox="1"/>
          <p:nvPr>
            <p:ph idx="5" type="body"/>
          </p:nvPr>
        </p:nvSpPr>
        <p:spPr>
          <a:xfrm>
            <a:off x="578969" y="9920274"/>
            <a:ext cx="2966985" cy="24389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000"/>
              <a:buFont typeface="Arial"/>
              <a:buNone/>
              <a:defRPr b="0" i="0" sz="10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2" name="Google Shape;172;p24"/>
          <p:cNvSpPr txBox="1"/>
          <p:nvPr>
            <p:ph idx="6" type="body"/>
          </p:nvPr>
        </p:nvSpPr>
        <p:spPr>
          <a:xfrm>
            <a:off x="578969" y="1542975"/>
            <a:ext cx="2662335" cy="380293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3" name="Google Shape;173;p24"/>
          <p:cNvSpPr txBox="1"/>
          <p:nvPr>
            <p:ph idx="7" type="body"/>
          </p:nvPr>
        </p:nvSpPr>
        <p:spPr>
          <a:xfrm>
            <a:off x="560933" y="549846"/>
            <a:ext cx="3657458"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4" name="Google Shape;174;p24"/>
          <p:cNvSpPr txBox="1"/>
          <p:nvPr>
            <p:ph idx="8" type="body"/>
          </p:nvPr>
        </p:nvSpPr>
        <p:spPr>
          <a:xfrm>
            <a:off x="578969" y="6096000"/>
            <a:ext cx="6656220" cy="344261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75" name="Google Shape;175;p24"/>
          <p:cNvCxnSpPr/>
          <p:nvPr/>
        </p:nvCxnSpPr>
        <p:spPr>
          <a:xfrm>
            <a:off x="0" y="1531321"/>
            <a:ext cx="3779838" cy="11654"/>
          </a:xfrm>
          <a:prstGeom prst="straightConnector1">
            <a:avLst/>
          </a:prstGeom>
          <a:noFill/>
          <a:ln cap="flat" cmpd="sng" w="28575">
            <a:solidFill>
              <a:srgbClr val="69ADAD"/>
            </a:solidFill>
            <a:prstDash val="solid"/>
            <a:miter lim="800000"/>
            <a:headEnd len="sm" w="sm" type="none"/>
            <a:tailEnd len="sm" w="sm" type="none"/>
          </a:ln>
        </p:spPr>
      </p:cxnSp>
      <p:sp>
        <p:nvSpPr>
          <p:cNvPr id="176" name="Google Shape;176;p2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77" name="Google Shape;177;p24"/>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stimonial/Quote Page">
  <p:cSld name="Testimonial/Quote Page">
    <p:spTree>
      <p:nvGrpSpPr>
        <p:cNvPr id="178" name="Shape 178"/>
        <p:cNvGrpSpPr/>
        <p:nvPr/>
      </p:nvGrpSpPr>
      <p:grpSpPr>
        <a:xfrm>
          <a:off x="0" y="0"/>
          <a:ext cx="0" cy="0"/>
          <a:chOff x="0" y="0"/>
          <a:chExt cx="0" cy="0"/>
        </a:xfrm>
      </p:grpSpPr>
      <p:sp>
        <p:nvSpPr>
          <p:cNvPr id="179" name="Google Shape;179;p25"/>
          <p:cNvSpPr/>
          <p:nvPr/>
        </p:nvSpPr>
        <p:spPr>
          <a:xfrm>
            <a:off x="0" y="2690806"/>
            <a:ext cx="7559675" cy="2752450"/>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80" name="Google Shape;180;p25"/>
          <p:cNvSpPr txBox="1"/>
          <p:nvPr>
            <p:ph idx="1" type="body"/>
          </p:nvPr>
        </p:nvSpPr>
        <p:spPr>
          <a:xfrm>
            <a:off x="769518"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81" name="Google Shape;181;p25"/>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182" name="Google Shape;182;p2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83" name="Google Shape;183;p25"/>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184" name="Google Shape;184;p25"/>
          <p:cNvSpPr txBox="1"/>
          <p:nvPr>
            <p:ph idx="2" type="body"/>
          </p:nvPr>
        </p:nvSpPr>
        <p:spPr>
          <a:xfrm>
            <a:off x="3128102" y="4078366"/>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5" name="Google Shape;185;p25"/>
          <p:cNvSpPr txBox="1"/>
          <p:nvPr>
            <p:ph idx="3" type="body"/>
          </p:nvPr>
        </p:nvSpPr>
        <p:spPr>
          <a:xfrm>
            <a:off x="615910" y="2948645"/>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6" name="Google Shape;186;p25"/>
          <p:cNvSpPr txBox="1"/>
          <p:nvPr>
            <p:ph idx="4" type="body"/>
          </p:nvPr>
        </p:nvSpPr>
        <p:spPr>
          <a:xfrm>
            <a:off x="615910" y="2956923"/>
            <a:ext cx="3288612" cy="2066172"/>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187" name="Google Shape;187;p25"/>
          <p:cNvGrpSpPr/>
          <p:nvPr/>
        </p:nvGrpSpPr>
        <p:grpSpPr>
          <a:xfrm>
            <a:off x="5203685" y="1933342"/>
            <a:ext cx="3314240" cy="3315216"/>
            <a:chOff x="110688" y="1674538"/>
            <a:chExt cx="7339635" cy="7341798"/>
          </a:xfrm>
        </p:grpSpPr>
        <p:sp>
          <p:nvSpPr>
            <p:cNvPr id="188" name="Google Shape;188;p25"/>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89" name="Google Shape;189;p25"/>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90" name="Google Shape;190;p25"/>
          <p:cNvSpPr txBox="1"/>
          <p:nvPr>
            <p:ph idx="5" type="body"/>
          </p:nvPr>
        </p:nvSpPr>
        <p:spPr>
          <a:xfrm>
            <a:off x="615910" y="5006693"/>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1" name="Google Shape;191;p25"/>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92" name="Google Shape;192;p25"/>
          <p:cNvSpPr txBox="1"/>
          <p:nvPr>
            <p:ph idx="6" type="body"/>
          </p:nvPr>
        </p:nvSpPr>
        <p:spPr>
          <a:xfrm>
            <a:off x="3913430" y="5729275"/>
            <a:ext cx="3290511" cy="44768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9ADAD"/>
              </a:buClr>
              <a:buSzPts val="1800"/>
              <a:buFont typeface="Arial"/>
              <a:buNone/>
              <a:defRPr b="0" i="0" sz="18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3" name="Google Shape;193;p25"/>
          <p:cNvSpPr txBox="1"/>
          <p:nvPr>
            <p:ph idx="7" type="body"/>
          </p:nvPr>
        </p:nvSpPr>
        <p:spPr>
          <a:xfrm>
            <a:off x="3913430" y="6307299"/>
            <a:ext cx="3290512" cy="104451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1"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94" name="Google Shape;194;p25"/>
          <p:cNvCxnSpPr/>
          <p:nvPr/>
        </p:nvCxnSpPr>
        <p:spPr>
          <a:xfrm>
            <a:off x="3951983" y="7966228"/>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195" name="Google Shape;195;p25"/>
          <p:cNvSpPr txBox="1"/>
          <p:nvPr>
            <p:ph idx="8" type="body"/>
          </p:nvPr>
        </p:nvSpPr>
        <p:spPr>
          <a:xfrm>
            <a:off x="3898756" y="7420110"/>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200"/>
              <a:buFont typeface="Arial"/>
              <a:buNone/>
              <a:defRPr b="1" i="0" sz="12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6" name="Google Shape;196;p25"/>
          <p:cNvSpPr txBox="1"/>
          <p:nvPr>
            <p:ph idx="9" type="body"/>
          </p:nvPr>
        </p:nvSpPr>
        <p:spPr>
          <a:xfrm>
            <a:off x="3898440" y="8241026"/>
            <a:ext cx="3290512" cy="104451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1"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7" name="Google Shape;197;p25"/>
          <p:cNvSpPr txBox="1"/>
          <p:nvPr>
            <p:ph idx="13" type="body"/>
          </p:nvPr>
        </p:nvSpPr>
        <p:spPr>
          <a:xfrm>
            <a:off x="3883766" y="9353837"/>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200"/>
              <a:buFont typeface="Arial"/>
              <a:buNone/>
              <a:defRPr b="1" i="0" sz="12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198" name="Google Shape;198;p25"/>
          <p:cNvPicPr preferRelativeResize="0"/>
          <p:nvPr/>
        </p:nvPicPr>
        <p:blipFill rotWithShape="1">
          <a:blip r:embed="rId2">
            <a:alphaModFix/>
          </a:blip>
          <a:srcRect b="0" l="0" r="0" t="0"/>
          <a:stretch/>
        </p:blipFill>
        <p:spPr>
          <a:xfrm>
            <a:off x="-2014157" y="6010436"/>
            <a:ext cx="6156989" cy="6335401"/>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199" name="Google Shape;199;p25"/>
          <p:cNvSpPr/>
          <p:nvPr>
            <p:ph idx="14" type="pic"/>
          </p:nvPr>
        </p:nvSpPr>
        <p:spPr>
          <a:xfrm>
            <a:off x="1" y="7328454"/>
            <a:ext cx="2938763" cy="3367892"/>
          </a:xfrm>
          <a:prstGeom prst="rect">
            <a:avLst/>
          </a:prstGeom>
          <a:noFill/>
          <a:ln>
            <a:noFill/>
          </a:ln>
        </p:spPr>
      </p:sp>
      <p:sp>
        <p:nvSpPr>
          <p:cNvPr id="200" name="Google Shape;200;p25"/>
          <p:cNvSpPr txBox="1"/>
          <p:nvPr>
            <p:ph idx="15" type="body"/>
          </p:nvPr>
        </p:nvSpPr>
        <p:spPr>
          <a:xfrm>
            <a:off x="753476"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201" name="Shape 201"/>
        <p:cNvGrpSpPr/>
        <p:nvPr/>
      </p:nvGrpSpPr>
      <p:grpSpPr>
        <a:xfrm>
          <a:off x="0" y="0"/>
          <a:ext cx="0" cy="0"/>
          <a:chOff x="0" y="0"/>
          <a:chExt cx="0" cy="0"/>
        </a:xfrm>
      </p:grpSpPr>
      <p:sp>
        <p:nvSpPr>
          <p:cNvPr id="202" name="Google Shape;202;p2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03" name="Google Shape;203;p26"/>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04" name="Google Shape;204;p26"/>
          <p:cNvSpPr txBox="1"/>
          <p:nvPr>
            <p:ph idx="1"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5" name="Google Shape;205;p26"/>
          <p:cNvSpPr txBox="1"/>
          <p:nvPr>
            <p:ph idx="2"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6" name="Google Shape;206;p26"/>
          <p:cNvSpPr txBox="1"/>
          <p:nvPr>
            <p:ph idx="3"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07" name="Google Shape;207;p26"/>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208" name="Shape 208"/>
        <p:cNvGrpSpPr/>
        <p:nvPr/>
      </p:nvGrpSpPr>
      <p:grpSpPr>
        <a:xfrm>
          <a:off x="0" y="0"/>
          <a:ext cx="0" cy="0"/>
          <a:chOff x="0" y="0"/>
          <a:chExt cx="0" cy="0"/>
        </a:xfrm>
      </p:grpSpPr>
      <p:sp>
        <p:nvSpPr>
          <p:cNvPr id="209" name="Google Shape;209;p2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10" name="Google Shape;210;p27"/>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11" name="Google Shape;211;p27"/>
          <p:cNvSpPr txBox="1"/>
          <p:nvPr>
            <p:ph idx="1"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12" name="Google Shape;212;p27"/>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pic>
        <p:nvPicPr>
          <p:cNvPr id="213" name="Google Shape;213;p27"/>
          <p:cNvPicPr preferRelativeResize="0"/>
          <p:nvPr/>
        </p:nvPicPr>
        <p:blipFill rotWithShape="1">
          <a:blip r:embed="rId2">
            <a:alphaModFix/>
          </a:blip>
          <a:srcRect b="22949" l="22302" r="0" t="0"/>
          <a:stretch/>
        </p:blipFill>
        <p:spPr>
          <a:xfrm>
            <a:off x="0" y="8408071"/>
            <a:ext cx="2302933" cy="2283742"/>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214" name="Google Shape;214;p27"/>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5" name="Google Shape;215;p27"/>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p:cSld name="Text Slide 3">
    <p:spTree>
      <p:nvGrpSpPr>
        <p:cNvPr id="216" name="Shape 216"/>
        <p:cNvGrpSpPr/>
        <p:nvPr/>
      </p:nvGrpSpPr>
      <p:grpSpPr>
        <a:xfrm>
          <a:off x="0" y="0"/>
          <a:ext cx="0" cy="0"/>
          <a:chOff x="0" y="0"/>
          <a:chExt cx="0" cy="0"/>
        </a:xfrm>
      </p:grpSpPr>
      <p:sp>
        <p:nvSpPr>
          <p:cNvPr id="217" name="Google Shape;217;p28"/>
          <p:cNvSpPr/>
          <p:nvPr/>
        </p:nvSpPr>
        <p:spPr>
          <a:xfrm>
            <a:off x="0" y="0"/>
            <a:ext cx="7559675" cy="287089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18" name="Google Shape;218;p28"/>
          <p:cNvSpPr/>
          <p:nvPr/>
        </p:nvSpPr>
        <p:spPr>
          <a:xfrm>
            <a:off x="5516764" y="0"/>
            <a:ext cx="2042910" cy="2244614"/>
          </a:xfrm>
          <a:custGeom>
            <a:rect b="b" l="l" r="r" t="t"/>
            <a:pathLst>
              <a:path extrusionOk="0" h="2244614" w="2042910">
                <a:moveTo>
                  <a:pt x="1912552" y="1927276"/>
                </a:moveTo>
                <a:cubicBezTo>
                  <a:pt x="1948951" y="1937541"/>
                  <a:pt x="1983269" y="1949640"/>
                  <a:pt x="2015590" y="1963097"/>
                </a:cubicBezTo>
                <a:lnTo>
                  <a:pt x="2042910" y="1976290"/>
                </a:lnTo>
                <a:lnTo>
                  <a:pt x="2042910" y="2044501"/>
                </a:lnTo>
                <a:lnTo>
                  <a:pt x="1935905" y="2107336"/>
                </a:lnTo>
                <a:cubicBezTo>
                  <a:pt x="1757334" y="2195195"/>
                  <a:pt x="1556486" y="2244614"/>
                  <a:pt x="1344041" y="2244614"/>
                </a:cubicBezTo>
                <a:cubicBezTo>
                  <a:pt x="1248726" y="2244614"/>
                  <a:pt x="1155795" y="2234530"/>
                  <a:pt x="1066094" y="2215661"/>
                </a:cubicBezTo>
                <a:cubicBezTo>
                  <a:pt x="1205777" y="2153558"/>
                  <a:pt x="1350229" y="2095259"/>
                  <a:pt x="1507055" y="2044266"/>
                </a:cubicBezTo>
                <a:cubicBezTo>
                  <a:pt x="1641848" y="2000428"/>
                  <a:pt x="1778362" y="1961875"/>
                  <a:pt x="1912552" y="1927276"/>
                </a:cubicBezTo>
                <a:close/>
                <a:moveTo>
                  <a:pt x="2042910" y="1895055"/>
                </a:moveTo>
                <a:lnTo>
                  <a:pt x="2042910" y="1972145"/>
                </a:lnTo>
                <a:lnTo>
                  <a:pt x="2023200" y="1961825"/>
                </a:lnTo>
                <a:cubicBezTo>
                  <a:pt x="1993206" y="1947866"/>
                  <a:pt x="1961402" y="1934869"/>
                  <a:pt x="1927643" y="1923260"/>
                </a:cubicBezTo>
                <a:close/>
                <a:moveTo>
                  <a:pt x="1620027" y="1891439"/>
                </a:moveTo>
                <a:cubicBezTo>
                  <a:pt x="1665541" y="1890442"/>
                  <a:pt x="1709366" y="1892496"/>
                  <a:pt x="1751862" y="1896873"/>
                </a:cubicBezTo>
                <a:cubicBezTo>
                  <a:pt x="1662372" y="1914807"/>
                  <a:pt x="1572278" y="1934280"/>
                  <a:pt x="1482667" y="1956168"/>
                </a:cubicBezTo>
                <a:cubicBezTo>
                  <a:pt x="1262308" y="2009939"/>
                  <a:pt x="1055681" y="2074517"/>
                  <a:pt x="859738" y="2154252"/>
                </a:cubicBezTo>
                <a:cubicBezTo>
                  <a:pt x="854819" y="2152350"/>
                  <a:pt x="849929" y="2150417"/>
                  <a:pt x="845040" y="2148455"/>
                </a:cubicBezTo>
                <a:cubicBezTo>
                  <a:pt x="856600" y="2133873"/>
                  <a:pt x="868159" y="2119230"/>
                  <a:pt x="879780" y="2104950"/>
                </a:cubicBezTo>
                <a:cubicBezTo>
                  <a:pt x="910626" y="2089341"/>
                  <a:pt x="941441" y="2074306"/>
                  <a:pt x="972167" y="2060176"/>
                </a:cubicBezTo>
                <a:cubicBezTo>
                  <a:pt x="1121478" y="1991522"/>
                  <a:pt x="1264511" y="1943005"/>
                  <a:pt x="1401055" y="1916075"/>
                </a:cubicBezTo>
                <a:cubicBezTo>
                  <a:pt x="1477748" y="1900919"/>
                  <a:pt x="1550668" y="1892949"/>
                  <a:pt x="1620027" y="1891439"/>
                </a:cubicBezTo>
                <a:close/>
                <a:moveTo>
                  <a:pt x="1067633" y="1819433"/>
                </a:moveTo>
                <a:cubicBezTo>
                  <a:pt x="1026102" y="1855270"/>
                  <a:pt x="984331" y="1893794"/>
                  <a:pt x="942286" y="1935307"/>
                </a:cubicBezTo>
                <a:cubicBezTo>
                  <a:pt x="905193" y="1971928"/>
                  <a:pt x="868371" y="2010482"/>
                  <a:pt x="831790" y="2050425"/>
                </a:cubicBezTo>
                <a:cubicBezTo>
                  <a:pt x="798620" y="2065128"/>
                  <a:pt x="765359" y="2080827"/>
                  <a:pt x="732068" y="2097009"/>
                </a:cubicBezTo>
                <a:cubicBezTo>
                  <a:pt x="702127" y="2081673"/>
                  <a:pt x="672700" y="2065520"/>
                  <a:pt x="644117" y="2048040"/>
                </a:cubicBezTo>
                <a:cubicBezTo>
                  <a:pt x="757119" y="1971627"/>
                  <a:pt x="880051" y="1902730"/>
                  <a:pt x="1013939" y="1842741"/>
                </a:cubicBezTo>
                <a:cubicBezTo>
                  <a:pt x="1031777" y="1834740"/>
                  <a:pt x="1049705" y="1827011"/>
                  <a:pt x="1067633" y="1819433"/>
                </a:cubicBezTo>
                <a:close/>
                <a:moveTo>
                  <a:pt x="2042910" y="1591083"/>
                </a:moveTo>
                <a:lnTo>
                  <a:pt x="2042910" y="1843900"/>
                </a:lnTo>
                <a:lnTo>
                  <a:pt x="1795566" y="1888148"/>
                </a:lnTo>
                <a:cubicBezTo>
                  <a:pt x="1676437" y="1864660"/>
                  <a:pt x="1543877" y="1860010"/>
                  <a:pt x="1395230" y="1880359"/>
                </a:cubicBezTo>
                <a:cubicBezTo>
                  <a:pt x="1262610" y="1898504"/>
                  <a:pt x="1123017" y="1935820"/>
                  <a:pt x="976755" y="1991009"/>
                </a:cubicBezTo>
                <a:cubicBezTo>
                  <a:pt x="976694" y="1990918"/>
                  <a:pt x="976755" y="1991039"/>
                  <a:pt x="976694" y="1990918"/>
                </a:cubicBezTo>
                <a:cubicBezTo>
                  <a:pt x="1053689" y="1904693"/>
                  <a:pt x="1130200" y="1829457"/>
                  <a:pt x="1206199" y="1765451"/>
                </a:cubicBezTo>
                <a:cubicBezTo>
                  <a:pt x="1405975" y="1693688"/>
                  <a:pt x="1608678" y="1646408"/>
                  <a:pt x="1804167" y="1617364"/>
                </a:cubicBezTo>
                <a:cubicBezTo>
                  <a:pt x="1867746" y="1607915"/>
                  <a:pt x="1929467" y="1600565"/>
                  <a:pt x="1988621" y="1594947"/>
                </a:cubicBezTo>
                <a:close/>
                <a:moveTo>
                  <a:pt x="660295" y="1184999"/>
                </a:moveTo>
                <a:cubicBezTo>
                  <a:pt x="532896" y="1349962"/>
                  <a:pt x="416272" y="1516134"/>
                  <a:pt x="314619" y="1667301"/>
                </a:cubicBezTo>
                <a:cubicBezTo>
                  <a:pt x="302727" y="1684993"/>
                  <a:pt x="290956" y="1702624"/>
                  <a:pt x="279275" y="1720165"/>
                </a:cubicBezTo>
                <a:cubicBezTo>
                  <a:pt x="272787" y="1711772"/>
                  <a:pt x="266418" y="1703288"/>
                  <a:pt x="260110" y="1694744"/>
                </a:cubicBezTo>
                <a:cubicBezTo>
                  <a:pt x="219907" y="1640219"/>
                  <a:pt x="224042" y="1564923"/>
                  <a:pt x="270704" y="1515802"/>
                </a:cubicBezTo>
                <a:cubicBezTo>
                  <a:pt x="288722" y="1496872"/>
                  <a:pt x="306771" y="1478335"/>
                  <a:pt x="324881" y="1460281"/>
                </a:cubicBezTo>
                <a:cubicBezTo>
                  <a:pt x="438849" y="1346702"/>
                  <a:pt x="550734" y="1254468"/>
                  <a:pt x="660295" y="1184999"/>
                </a:cubicBezTo>
                <a:close/>
                <a:moveTo>
                  <a:pt x="1836361" y="453161"/>
                </a:moveTo>
                <a:cubicBezTo>
                  <a:pt x="1864600" y="451938"/>
                  <a:pt x="1892511" y="452670"/>
                  <a:pt x="1920098" y="455312"/>
                </a:cubicBezTo>
                <a:lnTo>
                  <a:pt x="2042910" y="485696"/>
                </a:lnTo>
                <a:lnTo>
                  <a:pt x="2042910" y="1577108"/>
                </a:lnTo>
                <a:lnTo>
                  <a:pt x="1987416" y="1578100"/>
                </a:lnTo>
                <a:cubicBezTo>
                  <a:pt x="1927777" y="1580256"/>
                  <a:pt x="1865415" y="1583709"/>
                  <a:pt x="1800998" y="1588925"/>
                </a:cubicBezTo>
                <a:cubicBezTo>
                  <a:pt x="1657784" y="1600518"/>
                  <a:pt x="1508745" y="1620897"/>
                  <a:pt x="1357774" y="1652658"/>
                </a:cubicBezTo>
                <a:cubicBezTo>
                  <a:pt x="1466852" y="1582494"/>
                  <a:pt x="1570196" y="1540076"/>
                  <a:pt x="1668016" y="1521629"/>
                </a:cubicBezTo>
                <a:cubicBezTo>
                  <a:pt x="1731761" y="1509583"/>
                  <a:pt x="1791491" y="1507953"/>
                  <a:pt x="1847087" y="1514021"/>
                </a:cubicBezTo>
                <a:cubicBezTo>
                  <a:pt x="1889583" y="1518670"/>
                  <a:pt x="1928579" y="1528059"/>
                  <a:pt x="1964676" y="1539864"/>
                </a:cubicBezTo>
                <a:cubicBezTo>
                  <a:pt x="1928579" y="1527335"/>
                  <a:pt x="1890337" y="1516285"/>
                  <a:pt x="1847600" y="1509945"/>
                </a:cubicBezTo>
                <a:cubicBezTo>
                  <a:pt x="1819772" y="1505839"/>
                  <a:pt x="1790736" y="1503424"/>
                  <a:pt x="1760494" y="1503122"/>
                </a:cubicBezTo>
                <a:cubicBezTo>
                  <a:pt x="1730252" y="1502850"/>
                  <a:pt x="1698772" y="1504662"/>
                  <a:pt x="1666054" y="1508979"/>
                </a:cubicBezTo>
                <a:cubicBezTo>
                  <a:pt x="1553716" y="1523833"/>
                  <a:pt x="1432082" y="1567459"/>
                  <a:pt x="1300337" y="1647556"/>
                </a:cubicBezTo>
                <a:cubicBezTo>
                  <a:pt x="1285397" y="1656643"/>
                  <a:pt x="1270457" y="1666123"/>
                  <a:pt x="1255456" y="1676026"/>
                </a:cubicBezTo>
                <a:cubicBezTo>
                  <a:pt x="1164005" y="1698518"/>
                  <a:pt x="1072191" y="1725147"/>
                  <a:pt x="980709" y="1757602"/>
                </a:cubicBezTo>
                <a:cubicBezTo>
                  <a:pt x="870936" y="1796549"/>
                  <a:pt x="766476" y="1841774"/>
                  <a:pt x="667327" y="1892888"/>
                </a:cubicBezTo>
                <a:cubicBezTo>
                  <a:pt x="577837" y="1939020"/>
                  <a:pt x="467974" y="1924619"/>
                  <a:pt x="396563" y="1853639"/>
                </a:cubicBezTo>
                <a:cubicBezTo>
                  <a:pt x="396141" y="1853217"/>
                  <a:pt x="395718" y="1852794"/>
                  <a:pt x="395296" y="1852372"/>
                </a:cubicBezTo>
                <a:cubicBezTo>
                  <a:pt x="443828" y="1770373"/>
                  <a:pt x="499666" y="1678109"/>
                  <a:pt x="560694" y="1582434"/>
                </a:cubicBezTo>
                <a:cubicBezTo>
                  <a:pt x="668142" y="1413937"/>
                  <a:pt x="795782" y="1229621"/>
                  <a:pt x="935979" y="1059374"/>
                </a:cubicBezTo>
                <a:cubicBezTo>
                  <a:pt x="967428" y="1050739"/>
                  <a:pt x="998456" y="1043554"/>
                  <a:pt x="1028608" y="1039508"/>
                </a:cubicBezTo>
                <a:cubicBezTo>
                  <a:pt x="1092895" y="1030904"/>
                  <a:pt x="1152626" y="1032443"/>
                  <a:pt x="1207829" y="1041471"/>
                </a:cubicBezTo>
                <a:cubicBezTo>
                  <a:pt x="1249963" y="1048354"/>
                  <a:pt x="1288385" y="1059797"/>
                  <a:pt x="1323789" y="1073473"/>
                </a:cubicBezTo>
                <a:cubicBezTo>
                  <a:pt x="1288415" y="1059042"/>
                  <a:pt x="1250838" y="1046029"/>
                  <a:pt x="1208554" y="1037425"/>
                </a:cubicBezTo>
                <a:cubicBezTo>
                  <a:pt x="1153411" y="1026224"/>
                  <a:pt x="1093137" y="1021605"/>
                  <a:pt x="1027310" y="1026768"/>
                </a:cubicBezTo>
                <a:cubicBezTo>
                  <a:pt x="1003375" y="1028639"/>
                  <a:pt x="978777" y="1032262"/>
                  <a:pt x="953847" y="1036791"/>
                </a:cubicBezTo>
                <a:cubicBezTo>
                  <a:pt x="1004160" y="976651"/>
                  <a:pt x="1055983" y="918472"/>
                  <a:pt x="1109284" y="863797"/>
                </a:cubicBezTo>
                <a:cubicBezTo>
                  <a:pt x="1211391" y="759033"/>
                  <a:pt x="1315971" y="669306"/>
                  <a:pt x="1422031" y="600682"/>
                </a:cubicBezTo>
                <a:cubicBezTo>
                  <a:pt x="1533313" y="528646"/>
                  <a:pt x="1642904" y="482031"/>
                  <a:pt x="1750655" y="462739"/>
                </a:cubicBezTo>
                <a:cubicBezTo>
                  <a:pt x="1779555" y="457561"/>
                  <a:pt x="1808122" y="454383"/>
                  <a:pt x="1836361" y="453161"/>
                </a:cubicBezTo>
                <a:close/>
                <a:moveTo>
                  <a:pt x="2042910" y="149823"/>
                </a:moveTo>
                <a:lnTo>
                  <a:pt x="2042910" y="469132"/>
                </a:lnTo>
                <a:lnTo>
                  <a:pt x="1923085" y="431702"/>
                </a:lnTo>
                <a:cubicBezTo>
                  <a:pt x="1887561" y="425875"/>
                  <a:pt x="1851161" y="422947"/>
                  <a:pt x="1813856" y="423158"/>
                </a:cubicBezTo>
                <a:cubicBezTo>
                  <a:pt x="1791461" y="423279"/>
                  <a:pt x="1768764" y="424547"/>
                  <a:pt x="1745735" y="426932"/>
                </a:cubicBezTo>
                <a:cubicBezTo>
                  <a:pt x="1630922" y="438888"/>
                  <a:pt x="1512246" y="479163"/>
                  <a:pt x="1390280" y="546277"/>
                </a:cubicBezTo>
                <a:cubicBezTo>
                  <a:pt x="1344343" y="571577"/>
                  <a:pt x="1298768" y="602765"/>
                  <a:pt x="1253284" y="634556"/>
                </a:cubicBezTo>
                <a:cubicBezTo>
                  <a:pt x="1284552" y="603006"/>
                  <a:pt x="1316032" y="572302"/>
                  <a:pt x="1347844" y="543047"/>
                </a:cubicBezTo>
                <a:cubicBezTo>
                  <a:pt x="1469236" y="431461"/>
                  <a:pt x="1590750" y="341008"/>
                  <a:pt x="1712595" y="273109"/>
                </a:cubicBezTo>
                <a:cubicBezTo>
                  <a:pt x="1781048" y="234947"/>
                  <a:pt x="1848060" y="204771"/>
                  <a:pt x="1913623" y="181860"/>
                </a:cubicBezTo>
                <a:close/>
                <a:moveTo>
                  <a:pt x="648768" y="0"/>
                </a:moveTo>
                <a:lnTo>
                  <a:pt x="2042910" y="0"/>
                </a:lnTo>
                <a:lnTo>
                  <a:pt x="2042910" y="133341"/>
                </a:lnTo>
                <a:lnTo>
                  <a:pt x="1906757" y="159602"/>
                </a:lnTo>
                <a:cubicBezTo>
                  <a:pt x="1838749" y="179200"/>
                  <a:pt x="1768628" y="205994"/>
                  <a:pt x="1696327" y="240925"/>
                </a:cubicBezTo>
                <a:cubicBezTo>
                  <a:pt x="1567660" y="303088"/>
                  <a:pt x="1437998" y="388137"/>
                  <a:pt x="1307279" y="495073"/>
                </a:cubicBezTo>
                <a:cubicBezTo>
                  <a:pt x="1182808" y="596847"/>
                  <a:pt x="1061596" y="714985"/>
                  <a:pt x="943977" y="844354"/>
                </a:cubicBezTo>
                <a:cubicBezTo>
                  <a:pt x="864507" y="931756"/>
                  <a:pt x="788086" y="1023235"/>
                  <a:pt x="714683" y="1115710"/>
                </a:cubicBezTo>
                <a:cubicBezTo>
                  <a:pt x="695004" y="1125040"/>
                  <a:pt x="675114" y="1134851"/>
                  <a:pt x="654892" y="1145720"/>
                </a:cubicBezTo>
                <a:cubicBezTo>
                  <a:pt x="534163" y="1210601"/>
                  <a:pt x="409874" y="1300721"/>
                  <a:pt x="282475" y="1413967"/>
                </a:cubicBezTo>
                <a:cubicBezTo>
                  <a:pt x="240642" y="1451163"/>
                  <a:pt x="198991" y="1490623"/>
                  <a:pt x="157521" y="1531683"/>
                </a:cubicBezTo>
                <a:cubicBezTo>
                  <a:pt x="145659" y="1509462"/>
                  <a:pt x="134552" y="1486818"/>
                  <a:pt x="123958" y="1463903"/>
                </a:cubicBezTo>
                <a:cubicBezTo>
                  <a:pt x="281177" y="1358235"/>
                  <a:pt x="437430" y="1255676"/>
                  <a:pt x="516175" y="1205106"/>
                </a:cubicBezTo>
                <a:cubicBezTo>
                  <a:pt x="402992" y="1277776"/>
                  <a:pt x="274144" y="1354370"/>
                  <a:pt x="116775" y="1447751"/>
                </a:cubicBezTo>
                <a:cubicBezTo>
                  <a:pt x="113787" y="1445638"/>
                  <a:pt x="113515" y="1445427"/>
                  <a:pt x="110497" y="1443313"/>
                </a:cubicBezTo>
                <a:cubicBezTo>
                  <a:pt x="151665" y="1277082"/>
                  <a:pt x="199715" y="1098351"/>
                  <a:pt x="255703" y="918593"/>
                </a:cubicBezTo>
                <a:cubicBezTo>
                  <a:pt x="255884" y="918291"/>
                  <a:pt x="256066" y="917989"/>
                  <a:pt x="256247" y="917687"/>
                </a:cubicBezTo>
                <a:cubicBezTo>
                  <a:pt x="385607" y="783458"/>
                  <a:pt x="516145" y="697293"/>
                  <a:pt x="646501" y="651886"/>
                </a:cubicBezTo>
                <a:cubicBezTo>
                  <a:pt x="720387" y="626133"/>
                  <a:pt x="792161" y="614207"/>
                  <a:pt x="861006" y="612758"/>
                </a:cubicBezTo>
                <a:cubicBezTo>
                  <a:pt x="877305" y="612396"/>
                  <a:pt x="892486" y="614388"/>
                  <a:pt x="908271" y="615173"/>
                </a:cubicBezTo>
                <a:cubicBezTo>
                  <a:pt x="891852" y="613875"/>
                  <a:pt x="878059" y="608833"/>
                  <a:pt x="860976" y="608652"/>
                </a:cubicBezTo>
                <a:cubicBezTo>
                  <a:pt x="791768" y="607927"/>
                  <a:pt x="718848" y="616954"/>
                  <a:pt x="642638" y="639658"/>
                </a:cubicBezTo>
                <a:cubicBezTo>
                  <a:pt x="523147" y="675253"/>
                  <a:pt x="401211" y="743213"/>
                  <a:pt x="277797" y="849305"/>
                </a:cubicBezTo>
                <a:cubicBezTo>
                  <a:pt x="300735" y="778295"/>
                  <a:pt x="324579" y="707407"/>
                  <a:pt x="350023" y="637575"/>
                </a:cubicBezTo>
                <a:cubicBezTo>
                  <a:pt x="410628" y="471192"/>
                  <a:pt x="477210" y="313957"/>
                  <a:pt x="550432" y="172331"/>
                </a:cubicBezTo>
                <a:cubicBezTo>
                  <a:pt x="569666" y="135143"/>
                  <a:pt x="589195" y="99350"/>
                  <a:pt x="609027" y="64984"/>
                </a:cubicBezTo>
                <a:close/>
                <a:moveTo>
                  <a:pt x="351334" y="0"/>
                </a:moveTo>
                <a:lnTo>
                  <a:pt x="586608" y="0"/>
                </a:lnTo>
                <a:lnTo>
                  <a:pt x="562038" y="35364"/>
                </a:lnTo>
                <a:cubicBezTo>
                  <a:pt x="539757" y="69282"/>
                  <a:pt x="517730" y="104673"/>
                  <a:pt x="495953" y="141506"/>
                </a:cubicBezTo>
                <a:cubicBezTo>
                  <a:pt x="413013" y="281713"/>
                  <a:pt x="336561" y="437982"/>
                  <a:pt x="265935" y="603640"/>
                </a:cubicBezTo>
                <a:cubicBezTo>
                  <a:pt x="207412" y="740919"/>
                  <a:pt x="154140" y="882394"/>
                  <a:pt x="105487" y="1021846"/>
                </a:cubicBezTo>
                <a:cubicBezTo>
                  <a:pt x="81401" y="1049562"/>
                  <a:pt x="57799" y="1080357"/>
                  <a:pt x="34106" y="1110578"/>
                </a:cubicBezTo>
                <a:cubicBezTo>
                  <a:pt x="35042" y="1066107"/>
                  <a:pt x="39207" y="1022269"/>
                  <a:pt x="38694" y="977858"/>
                </a:cubicBezTo>
                <a:cubicBezTo>
                  <a:pt x="29398" y="1006932"/>
                  <a:pt x="19800" y="1035915"/>
                  <a:pt x="10413" y="1064959"/>
                </a:cubicBezTo>
                <a:cubicBezTo>
                  <a:pt x="3803" y="1010917"/>
                  <a:pt x="0" y="955970"/>
                  <a:pt x="0" y="900146"/>
                </a:cubicBezTo>
                <a:cubicBezTo>
                  <a:pt x="0" y="596198"/>
                  <a:pt x="100861" y="315867"/>
                  <a:pt x="270919" y="9074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19" name="Google Shape;219;p28"/>
          <p:cNvSpPr/>
          <p:nvPr/>
        </p:nvSpPr>
        <p:spPr>
          <a:xfrm>
            <a:off x="5203686" y="0"/>
            <a:ext cx="2355989" cy="2557754"/>
          </a:xfrm>
          <a:custGeom>
            <a:rect b="b" l="l" r="r" t="t"/>
            <a:pathLst>
              <a:path extrusionOk="0" h="2557754" w="2355989">
                <a:moveTo>
                  <a:pt x="266826" y="0"/>
                </a:moveTo>
                <a:lnTo>
                  <a:pt x="397222" y="0"/>
                </a:lnTo>
                <a:lnTo>
                  <a:pt x="371991" y="33730"/>
                </a:lnTo>
                <a:cubicBezTo>
                  <a:pt x="204670" y="281264"/>
                  <a:pt x="106875" y="579494"/>
                  <a:pt x="106875" y="900146"/>
                </a:cubicBezTo>
                <a:cubicBezTo>
                  <a:pt x="106875" y="1755216"/>
                  <a:pt x="802302" y="2450848"/>
                  <a:pt x="1657120" y="2450848"/>
                </a:cubicBezTo>
                <a:cubicBezTo>
                  <a:pt x="1870825" y="2450848"/>
                  <a:pt x="2074568" y="2407371"/>
                  <a:pt x="2259973" y="2328795"/>
                </a:cubicBezTo>
                <a:lnTo>
                  <a:pt x="2355989" y="2282459"/>
                </a:lnTo>
                <a:lnTo>
                  <a:pt x="2355989" y="2401550"/>
                </a:lnTo>
                <a:lnTo>
                  <a:pt x="2302151" y="2427492"/>
                </a:lnTo>
                <a:cubicBezTo>
                  <a:pt x="2103895" y="2511371"/>
                  <a:pt x="1885924" y="2557754"/>
                  <a:pt x="1657120" y="2557754"/>
                </a:cubicBezTo>
                <a:cubicBezTo>
                  <a:pt x="741908" y="2557754"/>
                  <a:pt x="0" y="1815628"/>
                  <a:pt x="0" y="900146"/>
                </a:cubicBezTo>
                <a:cubicBezTo>
                  <a:pt x="0" y="614058"/>
                  <a:pt x="72452" y="344899"/>
                  <a:pt x="200004" y="11002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20" name="Google Shape;220;p2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21" name="Google Shape;221;p28"/>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22" name="Google Shape;222;p28"/>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23" name="Google Shape;223;p28"/>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24" name="Google Shape;224;p28"/>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25" name="Google Shape;225;p28"/>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2">
  <p:cSld name="Text Slide with photo 2">
    <p:spTree>
      <p:nvGrpSpPr>
        <p:cNvPr id="226" name="Shape 226"/>
        <p:cNvGrpSpPr/>
        <p:nvPr/>
      </p:nvGrpSpPr>
      <p:grpSpPr>
        <a:xfrm>
          <a:off x="0" y="0"/>
          <a:ext cx="0" cy="0"/>
          <a:chOff x="0" y="0"/>
          <a:chExt cx="0" cy="0"/>
        </a:xfrm>
      </p:grpSpPr>
      <p:sp>
        <p:nvSpPr>
          <p:cNvPr id="227" name="Google Shape;227;p29"/>
          <p:cNvSpPr/>
          <p:nvPr/>
        </p:nvSpPr>
        <p:spPr>
          <a:xfrm>
            <a:off x="0" y="0"/>
            <a:ext cx="5040607" cy="2257665"/>
          </a:xfrm>
          <a:custGeom>
            <a:rect b="b" l="l" r="r" t="t"/>
            <a:pathLst>
              <a:path extrusionOk="0" h="2257665" w="5040607">
                <a:moveTo>
                  <a:pt x="0" y="0"/>
                </a:moveTo>
                <a:lnTo>
                  <a:pt x="5040607" y="0"/>
                </a:lnTo>
                <a:lnTo>
                  <a:pt x="4930125" y="147745"/>
                </a:lnTo>
                <a:cubicBezTo>
                  <a:pt x="4697097" y="492672"/>
                  <a:pt x="4561029" y="908488"/>
                  <a:pt x="4561029" y="1356083"/>
                </a:cubicBezTo>
                <a:cubicBezTo>
                  <a:pt x="4561029" y="1617181"/>
                  <a:pt x="4607330" y="1867464"/>
                  <a:pt x="4692169" y="2099170"/>
                </a:cubicBezTo>
                <a:lnTo>
                  <a:pt x="4758048" y="2257665"/>
                </a:lnTo>
                <a:lnTo>
                  <a:pt x="0" y="2257665"/>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28" name="Google Shape;228;p29"/>
          <p:cNvSpPr txBox="1"/>
          <p:nvPr>
            <p:ph idx="1" type="body"/>
          </p:nvPr>
        </p:nvSpPr>
        <p:spPr>
          <a:xfrm>
            <a:off x="767623" y="3706145"/>
            <a:ext cx="5954589" cy="61819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29" name="Google Shape;229;p2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pic>
        <p:nvPicPr>
          <p:cNvPr id="230" name="Google Shape;230;p29"/>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231" name="Google Shape;231;p29"/>
          <p:cNvSpPr/>
          <p:nvPr>
            <p:ph idx="2" type="pic"/>
          </p:nvPr>
        </p:nvSpPr>
        <p:spPr>
          <a:xfrm>
            <a:off x="5205348" y="0"/>
            <a:ext cx="2354327" cy="2862503"/>
          </a:xfrm>
          <a:prstGeom prst="rect">
            <a:avLst/>
          </a:prstGeom>
          <a:noFill/>
          <a:ln>
            <a:noFill/>
          </a:ln>
        </p:spPr>
      </p:sp>
      <p:sp>
        <p:nvSpPr>
          <p:cNvPr id="232" name="Google Shape;232;p29"/>
          <p:cNvSpPr txBox="1"/>
          <p:nvPr>
            <p:ph idx="3"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33" name="Google Shape;233;p29"/>
          <p:cNvSpPr txBox="1"/>
          <p:nvPr>
            <p:ph idx="4"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34" name="Google Shape;234;p29"/>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35" name="Google Shape;235;p29"/>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with photo">
  <p:cSld name="Text Slide 3 with photo">
    <p:spTree>
      <p:nvGrpSpPr>
        <p:cNvPr id="236" name="Shape 236"/>
        <p:cNvGrpSpPr/>
        <p:nvPr/>
      </p:nvGrpSpPr>
      <p:grpSpPr>
        <a:xfrm>
          <a:off x="0" y="0"/>
          <a:ext cx="0" cy="0"/>
          <a:chOff x="0" y="0"/>
          <a:chExt cx="0" cy="0"/>
        </a:xfrm>
      </p:grpSpPr>
      <p:sp>
        <p:nvSpPr>
          <p:cNvPr id="237" name="Google Shape;237;p30"/>
          <p:cNvSpPr/>
          <p:nvPr/>
        </p:nvSpPr>
        <p:spPr>
          <a:xfrm>
            <a:off x="0" y="0"/>
            <a:ext cx="7559675" cy="287089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238" name="Google Shape;238;p30"/>
          <p:cNvGrpSpPr/>
          <p:nvPr/>
        </p:nvGrpSpPr>
        <p:grpSpPr>
          <a:xfrm>
            <a:off x="5203685" y="-757463"/>
            <a:ext cx="3314240" cy="3315216"/>
            <a:chOff x="110688" y="1674538"/>
            <a:chExt cx="7339635" cy="7341798"/>
          </a:xfrm>
        </p:grpSpPr>
        <p:sp>
          <p:nvSpPr>
            <p:cNvPr id="239" name="Google Shape;239;p30"/>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40" name="Google Shape;240;p30"/>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41" name="Google Shape;241;p30"/>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42" name="Google Shape;242;p3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43" name="Google Shape;243;p30"/>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44" name="Google Shape;244;p30"/>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45" name="Google Shape;245;p30"/>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46" name="Google Shape;246;p30"/>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47" name="Google Shape;247;p30"/>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48" name="Google Shape;248;p30"/>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249" name="Google Shape;249;p30"/>
          <p:cNvPicPr preferRelativeResize="0"/>
          <p:nvPr/>
        </p:nvPicPr>
        <p:blipFill rotWithShape="1">
          <a:blip r:embed="rId2">
            <a:alphaModFix/>
          </a:blip>
          <a:srcRect b="0" l="0" r="0" t="0"/>
          <a:stretch/>
        </p:blipFill>
        <p:spPr>
          <a:xfrm>
            <a:off x="-1330007" y="7635911"/>
            <a:ext cx="4035107" cy="4152033"/>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250" name="Google Shape;250;p30"/>
          <p:cNvSpPr/>
          <p:nvPr>
            <p:ph idx="4" type="pic"/>
          </p:nvPr>
        </p:nvSpPr>
        <p:spPr>
          <a:xfrm>
            <a:off x="0" y="8574134"/>
            <a:ext cx="1847849" cy="2117679"/>
          </a:xfrm>
          <a:prstGeom prst="rect">
            <a:avLst/>
          </a:prstGeom>
          <a:noFill/>
          <a:ln>
            <a:no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4">
  <p:cSld name="Text Slide 4">
    <p:spTree>
      <p:nvGrpSpPr>
        <p:cNvPr id="251" name="Shape 251"/>
        <p:cNvGrpSpPr/>
        <p:nvPr/>
      </p:nvGrpSpPr>
      <p:grpSpPr>
        <a:xfrm>
          <a:off x="0" y="0"/>
          <a:ext cx="0" cy="0"/>
          <a:chOff x="0" y="0"/>
          <a:chExt cx="0" cy="0"/>
        </a:xfrm>
      </p:grpSpPr>
      <p:sp>
        <p:nvSpPr>
          <p:cNvPr id="252" name="Google Shape;252;p3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53" name="Google Shape;253;p31"/>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54" name="Google Shape;254;p31"/>
          <p:cNvSpPr/>
          <p:nvPr/>
        </p:nvSpPr>
        <p:spPr>
          <a:xfrm>
            <a:off x="0" y="0"/>
            <a:ext cx="7559675" cy="1002453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55" name="Google Shape;255;p31"/>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56" name="Google Shape;256;p31"/>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grpSp>
        <p:nvGrpSpPr>
          <p:cNvPr id="257" name="Google Shape;257;p31"/>
          <p:cNvGrpSpPr/>
          <p:nvPr/>
        </p:nvGrpSpPr>
        <p:grpSpPr>
          <a:xfrm>
            <a:off x="-855518" y="7571773"/>
            <a:ext cx="3314240" cy="3315216"/>
            <a:chOff x="110688" y="1674538"/>
            <a:chExt cx="7339635" cy="7341798"/>
          </a:xfrm>
        </p:grpSpPr>
        <p:sp>
          <p:nvSpPr>
            <p:cNvPr id="258" name="Google Shape;258;p31"/>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59" name="Google Shape;259;p31"/>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60" name="Google Shape;260;p31"/>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1" name="Google Shape;261;p31"/>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2" name="Google Shape;262;p31"/>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3" name="Google Shape;263;p31"/>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ners">
  <p:cSld name="Partners">
    <p:spTree>
      <p:nvGrpSpPr>
        <p:cNvPr id="264" name="Shape 264"/>
        <p:cNvGrpSpPr/>
        <p:nvPr/>
      </p:nvGrpSpPr>
      <p:grpSpPr>
        <a:xfrm>
          <a:off x="0" y="0"/>
          <a:ext cx="0" cy="0"/>
          <a:chOff x="0" y="0"/>
          <a:chExt cx="0" cy="0"/>
        </a:xfrm>
      </p:grpSpPr>
      <p:sp>
        <p:nvSpPr>
          <p:cNvPr id="265" name="Google Shape;265;p32"/>
          <p:cNvSpPr/>
          <p:nvPr/>
        </p:nvSpPr>
        <p:spPr>
          <a:xfrm>
            <a:off x="0" y="2431361"/>
            <a:ext cx="6758072" cy="7720613"/>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6" name="Google Shape;266;p32"/>
          <p:cNvSpPr txBox="1"/>
          <p:nvPr>
            <p:ph idx="1" type="body"/>
          </p:nvPr>
        </p:nvSpPr>
        <p:spPr>
          <a:xfrm>
            <a:off x="801602" y="3461943"/>
            <a:ext cx="2864232"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7" name="Google Shape;267;p32"/>
          <p:cNvSpPr/>
          <p:nvPr/>
        </p:nvSpPr>
        <p:spPr>
          <a:xfrm>
            <a:off x="794294" y="4163970"/>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8" name="Google Shape;268;p32"/>
          <p:cNvSpPr txBox="1"/>
          <p:nvPr>
            <p:ph idx="2" type="body"/>
          </p:nvPr>
        </p:nvSpPr>
        <p:spPr>
          <a:xfrm>
            <a:off x="794294" y="5326517"/>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9" name="Google Shape;269;p32"/>
          <p:cNvSpPr/>
          <p:nvPr/>
        </p:nvSpPr>
        <p:spPr>
          <a:xfrm>
            <a:off x="794294" y="5656461"/>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0" name="Google Shape;270;p32"/>
          <p:cNvSpPr txBox="1"/>
          <p:nvPr>
            <p:ph idx="3" type="body"/>
          </p:nvPr>
        </p:nvSpPr>
        <p:spPr>
          <a:xfrm>
            <a:off x="794294" y="6819008"/>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1" name="Google Shape;271;p3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72" name="Google Shape;272;p32"/>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73" name="Google Shape;273;p32"/>
          <p:cNvSpPr txBox="1"/>
          <p:nvPr>
            <p:ph idx="4" type="body"/>
          </p:nvPr>
        </p:nvSpPr>
        <p:spPr>
          <a:xfrm>
            <a:off x="801602" y="88781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74" name="Google Shape;274;p32"/>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275" name="Google Shape;275;p32"/>
          <p:cNvSpPr/>
          <p:nvPr/>
        </p:nvSpPr>
        <p:spPr>
          <a:xfrm>
            <a:off x="794294" y="7125497"/>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6" name="Google Shape;276;p32"/>
          <p:cNvSpPr txBox="1"/>
          <p:nvPr>
            <p:ph idx="5" type="body"/>
          </p:nvPr>
        </p:nvSpPr>
        <p:spPr>
          <a:xfrm>
            <a:off x="794294" y="8288044"/>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7" name="Google Shape;277;p32"/>
          <p:cNvSpPr/>
          <p:nvPr/>
        </p:nvSpPr>
        <p:spPr>
          <a:xfrm>
            <a:off x="3132759" y="4148979"/>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8" name="Google Shape;278;p32"/>
          <p:cNvSpPr txBox="1"/>
          <p:nvPr>
            <p:ph idx="6" type="body"/>
          </p:nvPr>
        </p:nvSpPr>
        <p:spPr>
          <a:xfrm>
            <a:off x="3132759" y="5311526"/>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9" name="Google Shape;279;p32"/>
          <p:cNvSpPr/>
          <p:nvPr/>
        </p:nvSpPr>
        <p:spPr>
          <a:xfrm>
            <a:off x="3132759" y="5641470"/>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80" name="Google Shape;280;p32"/>
          <p:cNvSpPr txBox="1"/>
          <p:nvPr>
            <p:ph idx="7" type="body"/>
          </p:nvPr>
        </p:nvSpPr>
        <p:spPr>
          <a:xfrm>
            <a:off x="3132759" y="6804017"/>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1" name="Google Shape;281;p32"/>
          <p:cNvSpPr/>
          <p:nvPr/>
        </p:nvSpPr>
        <p:spPr>
          <a:xfrm>
            <a:off x="3132759" y="7110506"/>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82" name="Google Shape;282;p32"/>
          <p:cNvSpPr txBox="1"/>
          <p:nvPr>
            <p:ph idx="8" type="body"/>
          </p:nvPr>
        </p:nvSpPr>
        <p:spPr>
          <a:xfrm>
            <a:off x="3132759" y="8273053"/>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3" name="Google Shape;283;p32"/>
          <p:cNvSpPr/>
          <p:nvPr/>
        </p:nvSpPr>
        <p:spPr>
          <a:xfrm>
            <a:off x="3268133" y="9004089"/>
            <a:ext cx="4291542"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84" name="Google Shape;284;p32"/>
          <p:cNvSpPr txBox="1"/>
          <p:nvPr>
            <p:ph idx="9" type="body"/>
          </p:nvPr>
        </p:nvSpPr>
        <p:spPr>
          <a:xfrm>
            <a:off x="3268133" y="9000978"/>
            <a:ext cx="4291542"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5" name="Google Shape;285;p32"/>
          <p:cNvSpPr txBox="1"/>
          <p:nvPr>
            <p:ph idx="13"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age">
  <p:cSld name="Content Page">
    <p:spTree>
      <p:nvGrpSpPr>
        <p:cNvPr id="24" name="Shape 24"/>
        <p:cNvGrpSpPr/>
        <p:nvPr/>
      </p:nvGrpSpPr>
      <p:grpSpPr>
        <a:xfrm>
          <a:off x="0" y="0"/>
          <a:ext cx="0" cy="0"/>
          <a:chOff x="0" y="0"/>
          <a:chExt cx="0" cy="0"/>
        </a:xfrm>
      </p:grpSpPr>
      <p:sp>
        <p:nvSpPr>
          <p:cNvPr id="25" name="Google Shape;25;p15"/>
          <p:cNvSpPr/>
          <p:nvPr/>
        </p:nvSpPr>
        <p:spPr>
          <a:xfrm>
            <a:off x="-1" y="-22715"/>
            <a:ext cx="7559675" cy="2175225"/>
          </a:xfrm>
          <a:prstGeom prst="rect">
            <a:avLst/>
          </a:prstGeom>
          <a:solidFill>
            <a:srgbClr val="4A888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6" name="Google Shape;26;p15"/>
          <p:cNvSpPr txBox="1"/>
          <p:nvPr>
            <p:ph idx="1" type="body"/>
          </p:nvPr>
        </p:nvSpPr>
        <p:spPr>
          <a:xfrm>
            <a:off x="561474" y="2950024"/>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 name="Google Shape;27;p15"/>
          <p:cNvSpPr txBox="1"/>
          <p:nvPr>
            <p:ph idx="2" type="body"/>
          </p:nvPr>
        </p:nvSpPr>
        <p:spPr>
          <a:xfrm>
            <a:off x="1486931" y="2950025"/>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 name="Google Shape;28;p15"/>
          <p:cNvSpPr txBox="1"/>
          <p:nvPr>
            <p:ph idx="3" type="body"/>
          </p:nvPr>
        </p:nvSpPr>
        <p:spPr>
          <a:xfrm>
            <a:off x="561474" y="3444006"/>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 name="Google Shape;29;p15"/>
          <p:cNvSpPr txBox="1"/>
          <p:nvPr>
            <p:ph idx="4" type="body"/>
          </p:nvPr>
        </p:nvSpPr>
        <p:spPr>
          <a:xfrm>
            <a:off x="1486931" y="3425267"/>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 name="Google Shape;30;p15"/>
          <p:cNvSpPr txBox="1"/>
          <p:nvPr>
            <p:ph idx="5" type="body"/>
          </p:nvPr>
        </p:nvSpPr>
        <p:spPr>
          <a:xfrm>
            <a:off x="561474" y="3937988"/>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 name="Google Shape;31;p15"/>
          <p:cNvSpPr txBox="1"/>
          <p:nvPr>
            <p:ph idx="6" type="body"/>
          </p:nvPr>
        </p:nvSpPr>
        <p:spPr>
          <a:xfrm>
            <a:off x="1486931" y="3941391"/>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 name="Google Shape;32;p15"/>
          <p:cNvSpPr txBox="1"/>
          <p:nvPr>
            <p:ph idx="7" type="body"/>
          </p:nvPr>
        </p:nvSpPr>
        <p:spPr>
          <a:xfrm>
            <a:off x="561474" y="4431970"/>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 name="Google Shape;33;p15"/>
          <p:cNvSpPr txBox="1"/>
          <p:nvPr>
            <p:ph idx="8" type="body"/>
          </p:nvPr>
        </p:nvSpPr>
        <p:spPr>
          <a:xfrm>
            <a:off x="1486931" y="4427356"/>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 name="Google Shape;34;p15"/>
          <p:cNvSpPr txBox="1"/>
          <p:nvPr>
            <p:ph idx="9" type="body"/>
          </p:nvPr>
        </p:nvSpPr>
        <p:spPr>
          <a:xfrm>
            <a:off x="561474" y="4925952"/>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 name="Google Shape;35;p15"/>
          <p:cNvSpPr txBox="1"/>
          <p:nvPr>
            <p:ph idx="13" type="body"/>
          </p:nvPr>
        </p:nvSpPr>
        <p:spPr>
          <a:xfrm>
            <a:off x="1486931" y="4966621"/>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 name="Google Shape;36;p15"/>
          <p:cNvSpPr txBox="1"/>
          <p:nvPr>
            <p:ph idx="14" type="body"/>
          </p:nvPr>
        </p:nvSpPr>
        <p:spPr>
          <a:xfrm>
            <a:off x="561474" y="5419934"/>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7" name="Google Shape;37;p15"/>
          <p:cNvSpPr txBox="1"/>
          <p:nvPr>
            <p:ph idx="15" type="body"/>
          </p:nvPr>
        </p:nvSpPr>
        <p:spPr>
          <a:xfrm>
            <a:off x="1486931" y="5463308"/>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8" name="Google Shape;38;p15"/>
          <p:cNvSpPr txBox="1"/>
          <p:nvPr>
            <p:ph idx="16" type="body"/>
          </p:nvPr>
        </p:nvSpPr>
        <p:spPr>
          <a:xfrm>
            <a:off x="561474" y="5913916"/>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9" name="Google Shape;39;p15"/>
          <p:cNvSpPr txBox="1"/>
          <p:nvPr>
            <p:ph idx="17" type="body"/>
          </p:nvPr>
        </p:nvSpPr>
        <p:spPr>
          <a:xfrm>
            <a:off x="1486931" y="5959339"/>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 name="Google Shape;40;p15"/>
          <p:cNvSpPr txBox="1"/>
          <p:nvPr>
            <p:ph idx="18" type="body"/>
          </p:nvPr>
        </p:nvSpPr>
        <p:spPr>
          <a:xfrm>
            <a:off x="561474" y="6407899"/>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 name="Google Shape;41;p15"/>
          <p:cNvSpPr txBox="1"/>
          <p:nvPr>
            <p:ph idx="19" type="body"/>
          </p:nvPr>
        </p:nvSpPr>
        <p:spPr>
          <a:xfrm>
            <a:off x="1486931" y="6456026"/>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 name="Google Shape;42;p15"/>
          <p:cNvSpPr/>
          <p:nvPr/>
        </p:nvSpPr>
        <p:spPr>
          <a:xfrm rot="-5400000">
            <a:off x="-305598" y="9670325"/>
            <a:ext cx="1392572" cy="67184"/>
          </a:xfrm>
          <a:custGeom>
            <a:rect b="b" l="l" r="r" t="t"/>
            <a:pathLst>
              <a:path extrusionOk="0" h="22814" w="472886">
                <a:moveTo>
                  <a:pt x="226252" y="2794"/>
                </a:moveTo>
                <a:lnTo>
                  <a:pt x="226252" y="11226"/>
                </a:lnTo>
                <a:lnTo>
                  <a:pt x="233597" y="11226"/>
                </a:lnTo>
                <a:cubicBezTo>
                  <a:pt x="234218" y="11174"/>
                  <a:pt x="234787" y="10967"/>
                  <a:pt x="235305" y="10605"/>
                </a:cubicBezTo>
                <a:cubicBezTo>
                  <a:pt x="235873" y="10243"/>
                  <a:pt x="236287" y="9674"/>
                  <a:pt x="236649" y="9002"/>
                </a:cubicBezTo>
                <a:cubicBezTo>
                  <a:pt x="237012" y="8329"/>
                  <a:pt x="237167" y="7553"/>
                  <a:pt x="237167" y="6674"/>
                </a:cubicBezTo>
                <a:cubicBezTo>
                  <a:pt x="237167" y="5536"/>
                  <a:pt x="236856" y="4604"/>
                  <a:pt x="236132" y="3880"/>
                </a:cubicBezTo>
                <a:cubicBezTo>
                  <a:pt x="235408" y="3156"/>
                  <a:pt x="234528" y="2794"/>
                  <a:pt x="233442" y="2794"/>
                </a:cubicBezTo>
                <a:close/>
                <a:moveTo>
                  <a:pt x="41588" y="2794"/>
                </a:moveTo>
                <a:lnTo>
                  <a:pt x="41588" y="11226"/>
                </a:lnTo>
                <a:lnTo>
                  <a:pt x="48933" y="11226"/>
                </a:lnTo>
                <a:cubicBezTo>
                  <a:pt x="49554" y="11174"/>
                  <a:pt x="50123" y="10967"/>
                  <a:pt x="50640" y="10605"/>
                </a:cubicBezTo>
                <a:cubicBezTo>
                  <a:pt x="51209" y="10243"/>
                  <a:pt x="51623" y="9674"/>
                  <a:pt x="51985" y="9002"/>
                </a:cubicBezTo>
                <a:cubicBezTo>
                  <a:pt x="52347" y="8329"/>
                  <a:pt x="52502" y="7553"/>
                  <a:pt x="52502" y="6674"/>
                </a:cubicBezTo>
                <a:cubicBezTo>
                  <a:pt x="52502" y="5536"/>
                  <a:pt x="52191" y="4604"/>
                  <a:pt x="51468" y="3880"/>
                </a:cubicBezTo>
                <a:cubicBezTo>
                  <a:pt x="50743" y="3156"/>
                  <a:pt x="49864" y="2794"/>
                  <a:pt x="48778" y="2794"/>
                </a:cubicBezTo>
                <a:close/>
                <a:moveTo>
                  <a:pt x="345483" y="2225"/>
                </a:moveTo>
                <a:lnTo>
                  <a:pt x="345483" y="11278"/>
                </a:lnTo>
                <a:lnTo>
                  <a:pt x="353087" y="11278"/>
                </a:lnTo>
                <a:cubicBezTo>
                  <a:pt x="353811" y="11226"/>
                  <a:pt x="354483" y="11019"/>
                  <a:pt x="355052" y="10605"/>
                </a:cubicBezTo>
                <a:cubicBezTo>
                  <a:pt x="355725" y="10191"/>
                  <a:pt x="356190" y="9622"/>
                  <a:pt x="356604" y="8898"/>
                </a:cubicBezTo>
                <a:cubicBezTo>
                  <a:pt x="356966" y="8174"/>
                  <a:pt x="357173" y="7346"/>
                  <a:pt x="357173" y="6415"/>
                </a:cubicBezTo>
                <a:cubicBezTo>
                  <a:pt x="357173" y="5173"/>
                  <a:pt x="356811" y="4190"/>
                  <a:pt x="355983" y="3414"/>
                </a:cubicBezTo>
                <a:cubicBezTo>
                  <a:pt x="355207" y="2638"/>
                  <a:pt x="354121" y="2225"/>
                  <a:pt x="352828" y="2225"/>
                </a:cubicBezTo>
                <a:close/>
                <a:moveTo>
                  <a:pt x="315688" y="2225"/>
                </a:moveTo>
                <a:lnTo>
                  <a:pt x="315688" y="11278"/>
                </a:lnTo>
                <a:lnTo>
                  <a:pt x="323292" y="11278"/>
                </a:lnTo>
                <a:cubicBezTo>
                  <a:pt x="324016" y="11226"/>
                  <a:pt x="324689" y="11019"/>
                  <a:pt x="325258" y="10605"/>
                </a:cubicBezTo>
                <a:cubicBezTo>
                  <a:pt x="325930" y="10191"/>
                  <a:pt x="326396" y="9622"/>
                  <a:pt x="326809" y="8898"/>
                </a:cubicBezTo>
                <a:cubicBezTo>
                  <a:pt x="327172" y="8174"/>
                  <a:pt x="327378" y="7346"/>
                  <a:pt x="327378" y="6415"/>
                </a:cubicBezTo>
                <a:cubicBezTo>
                  <a:pt x="327378" y="5173"/>
                  <a:pt x="327016" y="4190"/>
                  <a:pt x="326189" y="3414"/>
                </a:cubicBezTo>
                <a:cubicBezTo>
                  <a:pt x="325413" y="2638"/>
                  <a:pt x="324327" y="2225"/>
                  <a:pt x="323034" y="2225"/>
                </a:cubicBezTo>
                <a:close/>
                <a:moveTo>
                  <a:pt x="421573" y="1914"/>
                </a:moveTo>
                <a:cubicBezTo>
                  <a:pt x="419918" y="1914"/>
                  <a:pt x="418418" y="2328"/>
                  <a:pt x="417125" y="3104"/>
                </a:cubicBezTo>
                <a:cubicBezTo>
                  <a:pt x="415832" y="3880"/>
                  <a:pt x="414797" y="5018"/>
                  <a:pt x="414073" y="6415"/>
                </a:cubicBezTo>
                <a:cubicBezTo>
                  <a:pt x="413348" y="7863"/>
                  <a:pt x="412986" y="9519"/>
                  <a:pt x="412986" y="11381"/>
                </a:cubicBezTo>
                <a:cubicBezTo>
                  <a:pt x="412986" y="13295"/>
                  <a:pt x="413348" y="14951"/>
                  <a:pt x="414073" y="16347"/>
                </a:cubicBezTo>
                <a:cubicBezTo>
                  <a:pt x="414797" y="17744"/>
                  <a:pt x="415832" y="18882"/>
                  <a:pt x="417125" y="19658"/>
                </a:cubicBezTo>
                <a:cubicBezTo>
                  <a:pt x="418418" y="20434"/>
                  <a:pt x="419918" y="20848"/>
                  <a:pt x="421573" y="20848"/>
                </a:cubicBezTo>
                <a:cubicBezTo>
                  <a:pt x="423228" y="20848"/>
                  <a:pt x="424728" y="20434"/>
                  <a:pt x="426022" y="19658"/>
                </a:cubicBezTo>
                <a:cubicBezTo>
                  <a:pt x="427315" y="18882"/>
                  <a:pt x="428298" y="17744"/>
                  <a:pt x="429022" y="16347"/>
                </a:cubicBezTo>
                <a:cubicBezTo>
                  <a:pt x="429746" y="14951"/>
                  <a:pt x="430108" y="13295"/>
                  <a:pt x="430108" y="11381"/>
                </a:cubicBezTo>
                <a:cubicBezTo>
                  <a:pt x="430108" y="9467"/>
                  <a:pt x="429746" y="7812"/>
                  <a:pt x="429022" y="6415"/>
                </a:cubicBezTo>
                <a:cubicBezTo>
                  <a:pt x="428298" y="5018"/>
                  <a:pt x="427315" y="3880"/>
                  <a:pt x="426022" y="3104"/>
                </a:cubicBezTo>
                <a:cubicBezTo>
                  <a:pt x="424728" y="2328"/>
                  <a:pt x="423280" y="1914"/>
                  <a:pt x="421573" y="1914"/>
                </a:cubicBezTo>
                <a:close/>
                <a:moveTo>
                  <a:pt x="298670" y="1914"/>
                </a:moveTo>
                <a:cubicBezTo>
                  <a:pt x="297015" y="1914"/>
                  <a:pt x="295515" y="2328"/>
                  <a:pt x="294222" y="3104"/>
                </a:cubicBezTo>
                <a:cubicBezTo>
                  <a:pt x="292929" y="3880"/>
                  <a:pt x="291894" y="5018"/>
                  <a:pt x="291170" y="6415"/>
                </a:cubicBezTo>
                <a:cubicBezTo>
                  <a:pt x="290445" y="7863"/>
                  <a:pt x="290084" y="9519"/>
                  <a:pt x="290084" y="11381"/>
                </a:cubicBezTo>
                <a:cubicBezTo>
                  <a:pt x="290084" y="13295"/>
                  <a:pt x="290445" y="14951"/>
                  <a:pt x="291170" y="16347"/>
                </a:cubicBezTo>
                <a:cubicBezTo>
                  <a:pt x="291894" y="17744"/>
                  <a:pt x="292929" y="18882"/>
                  <a:pt x="294222" y="19658"/>
                </a:cubicBezTo>
                <a:cubicBezTo>
                  <a:pt x="295515" y="20434"/>
                  <a:pt x="297015" y="20848"/>
                  <a:pt x="298670" y="20848"/>
                </a:cubicBezTo>
                <a:cubicBezTo>
                  <a:pt x="300377" y="20848"/>
                  <a:pt x="301825" y="20434"/>
                  <a:pt x="303119" y="19658"/>
                </a:cubicBezTo>
                <a:cubicBezTo>
                  <a:pt x="304412" y="18882"/>
                  <a:pt x="305395" y="17744"/>
                  <a:pt x="306119" y="16347"/>
                </a:cubicBezTo>
                <a:cubicBezTo>
                  <a:pt x="306843" y="14951"/>
                  <a:pt x="307205" y="13295"/>
                  <a:pt x="307205" y="11381"/>
                </a:cubicBezTo>
                <a:cubicBezTo>
                  <a:pt x="307205" y="9467"/>
                  <a:pt x="306843" y="7812"/>
                  <a:pt x="306119" y="6415"/>
                </a:cubicBezTo>
                <a:cubicBezTo>
                  <a:pt x="305395" y="5018"/>
                  <a:pt x="304412" y="3880"/>
                  <a:pt x="303119" y="3104"/>
                </a:cubicBezTo>
                <a:cubicBezTo>
                  <a:pt x="301825" y="2328"/>
                  <a:pt x="300377" y="1914"/>
                  <a:pt x="298670" y="1914"/>
                </a:cubicBezTo>
                <a:close/>
                <a:moveTo>
                  <a:pt x="344448" y="414"/>
                </a:moveTo>
                <a:lnTo>
                  <a:pt x="352983" y="414"/>
                </a:lnTo>
                <a:cubicBezTo>
                  <a:pt x="354173" y="414"/>
                  <a:pt x="355259" y="673"/>
                  <a:pt x="356190" y="1190"/>
                </a:cubicBezTo>
                <a:cubicBezTo>
                  <a:pt x="357121" y="1707"/>
                  <a:pt x="357897" y="2432"/>
                  <a:pt x="358414" y="3311"/>
                </a:cubicBezTo>
                <a:cubicBezTo>
                  <a:pt x="358983" y="4190"/>
                  <a:pt x="359242" y="5225"/>
                  <a:pt x="359242" y="6363"/>
                </a:cubicBezTo>
                <a:cubicBezTo>
                  <a:pt x="359242" y="7242"/>
                  <a:pt x="359087" y="8122"/>
                  <a:pt x="358725" y="8898"/>
                </a:cubicBezTo>
                <a:cubicBezTo>
                  <a:pt x="358414" y="9674"/>
                  <a:pt x="357949" y="10346"/>
                  <a:pt x="357328" y="10864"/>
                </a:cubicBezTo>
                <a:cubicBezTo>
                  <a:pt x="356759" y="11381"/>
                  <a:pt x="356138" y="11743"/>
                  <a:pt x="355414" y="12002"/>
                </a:cubicBezTo>
                <a:cubicBezTo>
                  <a:pt x="355725" y="12105"/>
                  <a:pt x="356035" y="12260"/>
                  <a:pt x="356345" y="12467"/>
                </a:cubicBezTo>
                <a:cubicBezTo>
                  <a:pt x="357018" y="12881"/>
                  <a:pt x="357535" y="13502"/>
                  <a:pt x="357949" y="14226"/>
                </a:cubicBezTo>
                <a:cubicBezTo>
                  <a:pt x="358363" y="14950"/>
                  <a:pt x="358621" y="15882"/>
                  <a:pt x="358621" y="16916"/>
                </a:cubicBezTo>
                <a:cubicBezTo>
                  <a:pt x="358673" y="17847"/>
                  <a:pt x="358725" y="18520"/>
                  <a:pt x="358776" y="19037"/>
                </a:cubicBezTo>
                <a:cubicBezTo>
                  <a:pt x="358828" y="19555"/>
                  <a:pt x="358932" y="19917"/>
                  <a:pt x="359087" y="20175"/>
                </a:cubicBezTo>
                <a:cubicBezTo>
                  <a:pt x="359242" y="20434"/>
                  <a:pt x="359449" y="20641"/>
                  <a:pt x="359656" y="20796"/>
                </a:cubicBezTo>
                <a:cubicBezTo>
                  <a:pt x="359863" y="20900"/>
                  <a:pt x="360018" y="21055"/>
                  <a:pt x="360121" y="21365"/>
                </a:cubicBezTo>
                <a:cubicBezTo>
                  <a:pt x="360173" y="21624"/>
                  <a:pt x="360121" y="21831"/>
                  <a:pt x="360018" y="22038"/>
                </a:cubicBezTo>
                <a:cubicBezTo>
                  <a:pt x="359915" y="22193"/>
                  <a:pt x="359811" y="22348"/>
                  <a:pt x="359656" y="22400"/>
                </a:cubicBezTo>
                <a:cubicBezTo>
                  <a:pt x="359501" y="22451"/>
                  <a:pt x="359345" y="22503"/>
                  <a:pt x="359190" y="22503"/>
                </a:cubicBezTo>
                <a:cubicBezTo>
                  <a:pt x="359035" y="22503"/>
                  <a:pt x="358828" y="22503"/>
                  <a:pt x="358673" y="22400"/>
                </a:cubicBezTo>
                <a:cubicBezTo>
                  <a:pt x="358414" y="22245"/>
                  <a:pt x="358104" y="21986"/>
                  <a:pt x="357794" y="21624"/>
                </a:cubicBezTo>
                <a:cubicBezTo>
                  <a:pt x="357483" y="21262"/>
                  <a:pt x="357225" y="20693"/>
                  <a:pt x="357018" y="20020"/>
                </a:cubicBezTo>
                <a:cubicBezTo>
                  <a:pt x="356811" y="19348"/>
                  <a:pt x="356708" y="18365"/>
                  <a:pt x="356708" y="17123"/>
                </a:cubicBezTo>
                <a:cubicBezTo>
                  <a:pt x="356708" y="16295"/>
                  <a:pt x="356552" y="15623"/>
                  <a:pt x="356294" y="15106"/>
                </a:cubicBezTo>
                <a:cubicBezTo>
                  <a:pt x="355983" y="14537"/>
                  <a:pt x="355673" y="14123"/>
                  <a:pt x="355259" y="13864"/>
                </a:cubicBezTo>
                <a:cubicBezTo>
                  <a:pt x="354845" y="13554"/>
                  <a:pt x="354432" y="13347"/>
                  <a:pt x="353914" y="13243"/>
                </a:cubicBezTo>
                <a:cubicBezTo>
                  <a:pt x="353449" y="13140"/>
                  <a:pt x="352983" y="13088"/>
                  <a:pt x="352517" y="13088"/>
                </a:cubicBezTo>
                <a:lnTo>
                  <a:pt x="345534" y="13088"/>
                </a:lnTo>
                <a:lnTo>
                  <a:pt x="345534" y="21572"/>
                </a:lnTo>
                <a:cubicBezTo>
                  <a:pt x="345534" y="21831"/>
                  <a:pt x="345431" y="22038"/>
                  <a:pt x="345276" y="22245"/>
                </a:cubicBezTo>
                <a:cubicBezTo>
                  <a:pt x="345121" y="22451"/>
                  <a:pt x="344862" y="22555"/>
                  <a:pt x="344603" y="22555"/>
                </a:cubicBezTo>
                <a:cubicBezTo>
                  <a:pt x="344293" y="22555"/>
                  <a:pt x="344034" y="22451"/>
                  <a:pt x="343827" y="22245"/>
                </a:cubicBezTo>
                <a:cubicBezTo>
                  <a:pt x="343621" y="22038"/>
                  <a:pt x="343517" y="21831"/>
                  <a:pt x="343517" y="21572"/>
                </a:cubicBezTo>
                <a:lnTo>
                  <a:pt x="343517" y="1345"/>
                </a:lnTo>
                <a:cubicBezTo>
                  <a:pt x="343517" y="1087"/>
                  <a:pt x="343569" y="880"/>
                  <a:pt x="343776" y="673"/>
                </a:cubicBezTo>
                <a:cubicBezTo>
                  <a:pt x="343983" y="517"/>
                  <a:pt x="344189" y="414"/>
                  <a:pt x="344448" y="414"/>
                </a:cubicBezTo>
                <a:close/>
                <a:moveTo>
                  <a:pt x="314654" y="414"/>
                </a:moveTo>
                <a:lnTo>
                  <a:pt x="323189" y="414"/>
                </a:lnTo>
                <a:cubicBezTo>
                  <a:pt x="324378" y="414"/>
                  <a:pt x="325465" y="673"/>
                  <a:pt x="326396" y="1190"/>
                </a:cubicBezTo>
                <a:cubicBezTo>
                  <a:pt x="327327" y="1707"/>
                  <a:pt x="328103" y="2432"/>
                  <a:pt x="328620" y="3311"/>
                </a:cubicBezTo>
                <a:cubicBezTo>
                  <a:pt x="329189" y="4190"/>
                  <a:pt x="329448" y="5225"/>
                  <a:pt x="329448" y="6363"/>
                </a:cubicBezTo>
                <a:cubicBezTo>
                  <a:pt x="329448" y="7242"/>
                  <a:pt x="329240" y="8122"/>
                  <a:pt x="328930" y="8898"/>
                </a:cubicBezTo>
                <a:cubicBezTo>
                  <a:pt x="328620" y="9674"/>
                  <a:pt x="328154" y="10346"/>
                  <a:pt x="327534" y="10864"/>
                </a:cubicBezTo>
                <a:cubicBezTo>
                  <a:pt x="326965" y="11381"/>
                  <a:pt x="326344" y="11743"/>
                  <a:pt x="325620" y="12002"/>
                </a:cubicBezTo>
                <a:cubicBezTo>
                  <a:pt x="325930" y="12105"/>
                  <a:pt x="326241" y="12260"/>
                  <a:pt x="326551" y="12467"/>
                </a:cubicBezTo>
                <a:cubicBezTo>
                  <a:pt x="327223" y="12881"/>
                  <a:pt x="327741" y="13502"/>
                  <a:pt x="328154" y="14226"/>
                </a:cubicBezTo>
                <a:cubicBezTo>
                  <a:pt x="328568" y="14950"/>
                  <a:pt x="328827" y="15882"/>
                  <a:pt x="328827" y="16916"/>
                </a:cubicBezTo>
                <a:cubicBezTo>
                  <a:pt x="328879" y="17847"/>
                  <a:pt x="328930" y="18520"/>
                  <a:pt x="328982" y="19037"/>
                </a:cubicBezTo>
                <a:cubicBezTo>
                  <a:pt x="329034" y="19555"/>
                  <a:pt x="329137" y="19917"/>
                  <a:pt x="329292" y="20175"/>
                </a:cubicBezTo>
                <a:cubicBezTo>
                  <a:pt x="329448" y="20434"/>
                  <a:pt x="329654" y="20641"/>
                  <a:pt x="329862" y="20796"/>
                </a:cubicBezTo>
                <a:cubicBezTo>
                  <a:pt x="330068" y="20900"/>
                  <a:pt x="330223" y="21055"/>
                  <a:pt x="330327" y="21365"/>
                </a:cubicBezTo>
                <a:cubicBezTo>
                  <a:pt x="330379" y="21624"/>
                  <a:pt x="330327" y="21831"/>
                  <a:pt x="330223" y="22038"/>
                </a:cubicBezTo>
                <a:cubicBezTo>
                  <a:pt x="330120" y="22193"/>
                  <a:pt x="330017" y="22348"/>
                  <a:pt x="329862" y="22400"/>
                </a:cubicBezTo>
                <a:cubicBezTo>
                  <a:pt x="329706" y="22451"/>
                  <a:pt x="329551" y="22503"/>
                  <a:pt x="329396" y="22503"/>
                </a:cubicBezTo>
                <a:cubicBezTo>
                  <a:pt x="329189" y="22503"/>
                  <a:pt x="329034" y="22503"/>
                  <a:pt x="328879" y="22400"/>
                </a:cubicBezTo>
                <a:cubicBezTo>
                  <a:pt x="328620" y="22245"/>
                  <a:pt x="328309" y="21986"/>
                  <a:pt x="327999" y="21624"/>
                </a:cubicBezTo>
                <a:cubicBezTo>
                  <a:pt x="327689" y="21262"/>
                  <a:pt x="327430" y="20693"/>
                  <a:pt x="327223" y="20020"/>
                </a:cubicBezTo>
                <a:cubicBezTo>
                  <a:pt x="327016" y="19348"/>
                  <a:pt x="326913" y="18365"/>
                  <a:pt x="326913" y="17123"/>
                </a:cubicBezTo>
                <a:cubicBezTo>
                  <a:pt x="326913" y="16295"/>
                  <a:pt x="326758" y="15623"/>
                  <a:pt x="326499" y="15106"/>
                </a:cubicBezTo>
                <a:cubicBezTo>
                  <a:pt x="326189" y="14537"/>
                  <a:pt x="325878" y="14123"/>
                  <a:pt x="325465" y="13864"/>
                </a:cubicBezTo>
                <a:cubicBezTo>
                  <a:pt x="325051" y="13554"/>
                  <a:pt x="324637" y="13347"/>
                  <a:pt x="324120" y="13243"/>
                </a:cubicBezTo>
                <a:cubicBezTo>
                  <a:pt x="323654" y="13140"/>
                  <a:pt x="323189" y="13088"/>
                  <a:pt x="322723" y="13088"/>
                </a:cubicBezTo>
                <a:lnTo>
                  <a:pt x="315688" y="13088"/>
                </a:lnTo>
                <a:lnTo>
                  <a:pt x="315688" y="21572"/>
                </a:lnTo>
                <a:cubicBezTo>
                  <a:pt x="315688" y="21831"/>
                  <a:pt x="315585" y="22038"/>
                  <a:pt x="315430" y="22245"/>
                </a:cubicBezTo>
                <a:cubicBezTo>
                  <a:pt x="315275" y="22451"/>
                  <a:pt x="315016" y="22555"/>
                  <a:pt x="314757" y="22555"/>
                </a:cubicBezTo>
                <a:cubicBezTo>
                  <a:pt x="314447" y="22555"/>
                  <a:pt x="314188" y="22451"/>
                  <a:pt x="313981" y="22245"/>
                </a:cubicBezTo>
                <a:cubicBezTo>
                  <a:pt x="313774" y="22038"/>
                  <a:pt x="313671" y="21831"/>
                  <a:pt x="313671" y="21572"/>
                </a:cubicBezTo>
                <a:lnTo>
                  <a:pt x="313671" y="1345"/>
                </a:lnTo>
                <a:cubicBezTo>
                  <a:pt x="313671" y="1087"/>
                  <a:pt x="313774" y="880"/>
                  <a:pt x="313981" y="673"/>
                </a:cubicBezTo>
                <a:cubicBezTo>
                  <a:pt x="314188" y="517"/>
                  <a:pt x="314395" y="414"/>
                  <a:pt x="314654" y="414"/>
                </a:cubicBezTo>
                <a:close/>
                <a:moveTo>
                  <a:pt x="437556" y="362"/>
                </a:moveTo>
                <a:cubicBezTo>
                  <a:pt x="437712" y="362"/>
                  <a:pt x="437815" y="414"/>
                  <a:pt x="437970" y="465"/>
                </a:cubicBezTo>
                <a:cubicBezTo>
                  <a:pt x="438126" y="517"/>
                  <a:pt x="438229" y="621"/>
                  <a:pt x="438332" y="724"/>
                </a:cubicBezTo>
                <a:lnTo>
                  <a:pt x="451936" y="19037"/>
                </a:lnTo>
                <a:lnTo>
                  <a:pt x="451936" y="1241"/>
                </a:lnTo>
                <a:cubicBezTo>
                  <a:pt x="451936" y="983"/>
                  <a:pt x="452040" y="776"/>
                  <a:pt x="452195" y="621"/>
                </a:cubicBezTo>
                <a:cubicBezTo>
                  <a:pt x="452402" y="465"/>
                  <a:pt x="452609" y="362"/>
                  <a:pt x="452816" y="362"/>
                </a:cubicBezTo>
                <a:cubicBezTo>
                  <a:pt x="453074" y="362"/>
                  <a:pt x="453281" y="465"/>
                  <a:pt x="453540" y="724"/>
                </a:cubicBezTo>
                <a:cubicBezTo>
                  <a:pt x="453695" y="879"/>
                  <a:pt x="453799" y="1086"/>
                  <a:pt x="453799" y="1345"/>
                </a:cubicBezTo>
                <a:lnTo>
                  <a:pt x="453799" y="21572"/>
                </a:lnTo>
                <a:cubicBezTo>
                  <a:pt x="453799" y="21882"/>
                  <a:pt x="453695" y="22141"/>
                  <a:pt x="453488" y="22296"/>
                </a:cubicBezTo>
                <a:cubicBezTo>
                  <a:pt x="453281" y="22451"/>
                  <a:pt x="453074" y="22555"/>
                  <a:pt x="452816" y="22555"/>
                </a:cubicBezTo>
                <a:cubicBezTo>
                  <a:pt x="452661" y="22555"/>
                  <a:pt x="452557" y="22503"/>
                  <a:pt x="452402" y="22451"/>
                </a:cubicBezTo>
                <a:cubicBezTo>
                  <a:pt x="452247" y="22399"/>
                  <a:pt x="452143" y="22296"/>
                  <a:pt x="452040" y="22193"/>
                </a:cubicBezTo>
                <a:lnTo>
                  <a:pt x="438488" y="3931"/>
                </a:lnTo>
                <a:lnTo>
                  <a:pt x="438488" y="21675"/>
                </a:lnTo>
                <a:cubicBezTo>
                  <a:pt x="438488" y="21934"/>
                  <a:pt x="438384" y="22141"/>
                  <a:pt x="438229" y="22296"/>
                </a:cubicBezTo>
                <a:cubicBezTo>
                  <a:pt x="438074" y="22451"/>
                  <a:pt x="437867" y="22555"/>
                  <a:pt x="437608" y="22555"/>
                </a:cubicBezTo>
                <a:cubicBezTo>
                  <a:pt x="437298" y="22555"/>
                  <a:pt x="437091" y="22451"/>
                  <a:pt x="436936" y="22296"/>
                </a:cubicBezTo>
                <a:cubicBezTo>
                  <a:pt x="436781" y="22089"/>
                  <a:pt x="436677" y="21934"/>
                  <a:pt x="436677" y="21675"/>
                </a:cubicBezTo>
                <a:lnTo>
                  <a:pt x="436677" y="1345"/>
                </a:lnTo>
                <a:cubicBezTo>
                  <a:pt x="436677" y="1034"/>
                  <a:pt x="436729" y="776"/>
                  <a:pt x="436936" y="621"/>
                </a:cubicBezTo>
                <a:cubicBezTo>
                  <a:pt x="437091" y="465"/>
                  <a:pt x="437349" y="362"/>
                  <a:pt x="437556" y="362"/>
                </a:cubicBezTo>
                <a:close/>
                <a:moveTo>
                  <a:pt x="405538" y="362"/>
                </a:moveTo>
                <a:cubicBezTo>
                  <a:pt x="405796" y="362"/>
                  <a:pt x="406055" y="465"/>
                  <a:pt x="406210" y="672"/>
                </a:cubicBezTo>
                <a:cubicBezTo>
                  <a:pt x="406417" y="828"/>
                  <a:pt x="406520" y="1086"/>
                  <a:pt x="406520" y="1345"/>
                </a:cubicBezTo>
                <a:lnTo>
                  <a:pt x="406520" y="21468"/>
                </a:lnTo>
                <a:cubicBezTo>
                  <a:pt x="406520" y="21727"/>
                  <a:pt x="406417" y="21934"/>
                  <a:pt x="406210" y="22141"/>
                </a:cubicBezTo>
                <a:cubicBezTo>
                  <a:pt x="406003" y="22296"/>
                  <a:pt x="405796" y="22399"/>
                  <a:pt x="405538" y="22399"/>
                </a:cubicBezTo>
                <a:cubicBezTo>
                  <a:pt x="405227" y="22399"/>
                  <a:pt x="404969" y="22348"/>
                  <a:pt x="404814" y="22141"/>
                </a:cubicBezTo>
                <a:cubicBezTo>
                  <a:pt x="404658" y="21986"/>
                  <a:pt x="404555" y="21727"/>
                  <a:pt x="404555" y="21468"/>
                </a:cubicBezTo>
                <a:lnTo>
                  <a:pt x="404555" y="1345"/>
                </a:lnTo>
                <a:cubicBezTo>
                  <a:pt x="404555" y="1086"/>
                  <a:pt x="404606" y="879"/>
                  <a:pt x="404814" y="672"/>
                </a:cubicBezTo>
                <a:cubicBezTo>
                  <a:pt x="405020" y="465"/>
                  <a:pt x="405227" y="362"/>
                  <a:pt x="405538" y="362"/>
                </a:cubicBezTo>
                <a:close/>
                <a:moveTo>
                  <a:pt x="365605" y="362"/>
                </a:moveTo>
                <a:lnTo>
                  <a:pt x="377192" y="362"/>
                </a:lnTo>
                <a:cubicBezTo>
                  <a:pt x="377450" y="362"/>
                  <a:pt x="377657" y="465"/>
                  <a:pt x="377864" y="621"/>
                </a:cubicBezTo>
                <a:cubicBezTo>
                  <a:pt x="378020" y="776"/>
                  <a:pt x="378123" y="1034"/>
                  <a:pt x="378123" y="1293"/>
                </a:cubicBezTo>
                <a:cubicBezTo>
                  <a:pt x="378123" y="1552"/>
                  <a:pt x="378071" y="1810"/>
                  <a:pt x="377864" y="1966"/>
                </a:cubicBezTo>
                <a:cubicBezTo>
                  <a:pt x="377657" y="2121"/>
                  <a:pt x="377450" y="2224"/>
                  <a:pt x="377192" y="2224"/>
                </a:cubicBezTo>
                <a:lnTo>
                  <a:pt x="366640" y="2224"/>
                </a:lnTo>
                <a:lnTo>
                  <a:pt x="366640" y="10139"/>
                </a:lnTo>
                <a:lnTo>
                  <a:pt x="375744" y="10139"/>
                </a:lnTo>
                <a:cubicBezTo>
                  <a:pt x="376002" y="10139"/>
                  <a:pt x="376209" y="10191"/>
                  <a:pt x="376416" y="10398"/>
                </a:cubicBezTo>
                <a:cubicBezTo>
                  <a:pt x="376571" y="10605"/>
                  <a:pt x="376675" y="10812"/>
                  <a:pt x="376675" y="11070"/>
                </a:cubicBezTo>
                <a:cubicBezTo>
                  <a:pt x="376675" y="11329"/>
                  <a:pt x="376623" y="11588"/>
                  <a:pt x="376416" y="11743"/>
                </a:cubicBezTo>
                <a:cubicBezTo>
                  <a:pt x="376209" y="11898"/>
                  <a:pt x="376002" y="12001"/>
                  <a:pt x="375744" y="12001"/>
                </a:cubicBezTo>
                <a:lnTo>
                  <a:pt x="366640" y="12001"/>
                </a:lnTo>
                <a:lnTo>
                  <a:pt x="366640" y="20589"/>
                </a:lnTo>
                <a:lnTo>
                  <a:pt x="377192" y="20589"/>
                </a:lnTo>
                <a:cubicBezTo>
                  <a:pt x="377450" y="20589"/>
                  <a:pt x="377657" y="20641"/>
                  <a:pt x="377864" y="20847"/>
                </a:cubicBezTo>
                <a:cubicBezTo>
                  <a:pt x="378020" y="21054"/>
                  <a:pt x="378123" y="21261"/>
                  <a:pt x="378123" y="21520"/>
                </a:cubicBezTo>
                <a:cubicBezTo>
                  <a:pt x="378123" y="21779"/>
                  <a:pt x="378071" y="22037"/>
                  <a:pt x="377864" y="22193"/>
                </a:cubicBezTo>
                <a:cubicBezTo>
                  <a:pt x="377657" y="22348"/>
                  <a:pt x="377450" y="22451"/>
                  <a:pt x="377192" y="22451"/>
                </a:cubicBezTo>
                <a:lnTo>
                  <a:pt x="365605" y="22451"/>
                </a:lnTo>
                <a:cubicBezTo>
                  <a:pt x="365346" y="22451"/>
                  <a:pt x="365139" y="22399"/>
                  <a:pt x="364933" y="22193"/>
                </a:cubicBezTo>
                <a:cubicBezTo>
                  <a:pt x="364778" y="21986"/>
                  <a:pt x="364674" y="21779"/>
                  <a:pt x="364674" y="21520"/>
                </a:cubicBezTo>
                <a:lnTo>
                  <a:pt x="364674" y="1293"/>
                </a:lnTo>
                <a:cubicBezTo>
                  <a:pt x="364674" y="1034"/>
                  <a:pt x="364726" y="828"/>
                  <a:pt x="364933" y="621"/>
                </a:cubicBezTo>
                <a:cubicBezTo>
                  <a:pt x="365139" y="465"/>
                  <a:pt x="365346" y="362"/>
                  <a:pt x="365605" y="362"/>
                </a:cubicBezTo>
                <a:close/>
                <a:moveTo>
                  <a:pt x="272910" y="362"/>
                </a:moveTo>
                <a:lnTo>
                  <a:pt x="284393" y="362"/>
                </a:lnTo>
                <a:cubicBezTo>
                  <a:pt x="284652" y="362"/>
                  <a:pt x="284910" y="465"/>
                  <a:pt x="285014" y="621"/>
                </a:cubicBezTo>
                <a:cubicBezTo>
                  <a:pt x="285169" y="776"/>
                  <a:pt x="285272" y="1034"/>
                  <a:pt x="285272" y="1293"/>
                </a:cubicBezTo>
                <a:cubicBezTo>
                  <a:pt x="285272" y="1552"/>
                  <a:pt x="285169" y="1810"/>
                  <a:pt x="285014" y="1966"/>
                </a:cubicBezTo>
                <a:cubicBezTo>
                  <a:pt x="284859" y="2121"/>
                  <a:pt x="284600" y="2224"/>
                  <a:pt x="284341" y="2224"/>
                </a:cubicBezTo>
                <a:lnTo>
                  <a:pt x="273841" y="2224"/>
                </a:lnTo>
                <a:lnTo>
                  <a:pt x="273841" y="10139"/>
                </a:lnTo>
                <a:lnTo>
                  <a:pt x="282945" y="10139"/>
                </a:lnTo>
                <a:cubicBezTo>
                  <a:pt x="283203" y="10139"/>
                  <a:pt x="283462" y="10243"/>
                  <a:pt x="283617" y="10398"/>
                </a:cubicBezTo>
                <a:cubicBezTo>
                  <a:pt x="283772" y="10605"/>
                  <a:pt x="283876" y="10812"/>
                  <a:pt x="283876" y="11070"/>
                </a:cubicBezTo>
                <a:cubicBezTo>
                  <a:pt x="283876" y="11329"/>
                  <a:pt x="283772" y="11588"/>
                  <a:pt x="283617" y="11743"/>
                </a:cubicBezTo>
                <a:cubicBezTo>
                  <a:pt x="283462" y="11898"/>
                  <a:pt x="283203" y="12001"/>
                  <a:pt x="282945" y="12001"/>
                </a:cubicBezTo>
                <a:lnTo>
                  <a:pt x="273841" y="12001"/>
                </a:lnTo>
                <a:lnTo>
                  <a:pt x="273841" y="21520"/>
                </a:lnTo>
                <a:cubicBezTo>
                  <a:pt x="273841" y="21779"/>
                  <a:pt x="273737" y="21986"/>
                  <a:pt x="273582" y="22193"/>
                </a:cubicBezTo>
                <a:cubicBezTo>
                  <a:pt x="273427" y="22348"/>
                  <a:pt x="273168" y="22451"/>
                  <a:pt x="272910" y="22451"/>
                </a:cubicBezTo>
                <a:cubicBezTo>
                  <a:pt x="272599" y="22451"/>
                  <a:pt x="272341" y="22399"/>
                  <a:pt x="272186" y="22193"/>
                </a:cubicBezTo>
                <a:cubicBezTo>
                  <a:pt x="272030" y="21986"/>
                  <a:pt x="271927" y="21779"/>
                  <a:pt x="271927" y="21520"/>
                </a:cubicBezTo>
                <a:lnTo>
                  <a:pt x="271927" y="1293"/>
                </a:lnTo>
                <a:cubicBezTo>
                  <a:pt x="271927" y="1034"/>
                  <a:pt x="272030" y="828"/>
                  <a:pt x="272237" y="621"/>
                </a:cubicBezTo>
                <a:cubicBezTo>
                  <a:pt x="272444" y="465"/>
                  <a:pt x="272651" y="362"/>
                  <a:pt x="272910" y="362"/>
                </a:cubicBezTo>
                <a:close/>
                <a:moveTo>
                  <a:pt x="246270" y="362"/>
                </a:moveTo>
                <a:lnTo>
                  <a:pt x="257495" y="362"/>
                </a:lnTo>
                <a:cubicBezTo>
                  <a:pt x="257857" y="362"/>
                  <a:pt x="258167" y="517"/>
                  <a:pt x="258426" y="724"/>
                </a:cubicBezTo>
                <a:cubicBezTo>
                  <a:pt x="258685" y="931"/>
                  <a:pt x="258788" y="1241"/>
                  <a:pt x="258788" y="1604"/>
                </a:cubicBezTo>
                <a:cubicBezTo>
                  <a:pt x="258788" y="1966"/>
                  <a:pt x="258685" y="2276"/>
                  <a:pt x="258426" y="2483"/>
                </a:cubicBezTo>
                <a:cubicBezTo>
                  <a:pt x="258167" y="2690"/>
                  <a:pt x="257857" y="2793"/>
                  <a:pt x="257495" y="2793"/>
                </a:cubicBezTo>
                <a:lnTo>
                  <a:pt x="257495" y="2845"/>
                </a:lnTo>
                <a:lnTo>
                  <a:pt x="247615" y="2845"/>
                </a:lnTo>
                <a:lnTo>
                  <a:pt x="247615" y="9932"/>
                </a:lnTo>
                <a:lnTo>
                  <a:pt x="256099" y="9932"/>
                </a:lnTo>
                <a:cubicBezTo>
                  <a:pt x="256461" y="9932"/>
                  <a:pt x="256771" y="10087"/>
                  <a:pt x="257030" y="10294"/>
                </a:cubicBezTo>
                <a:cubicBezTo>
                  <a:pt x="257288" y="10501"/>
                  <a:pt x="257392" y="10812"/>
                  <a:pt x="257392" y="11174"/>
                </a:cubicBezTo>
                <a:cubicBezTo>
                  <a:pt x="257392" y="11536"/>
                  <a:pt x="257288" y="11846"/>
                  <a:pt x="257030" y="12053"/>
                </a:cubicBezTo>
                <a:cubicBezTo>
                  <a:pt x="256771" y="12260"/>
                  <a:pt x="256461" y="12364"/>
                  <a:pt x="256099" y="12364"/>
                </a:cubicBezTo>
                <a:lnTo>
                  <a:pt x="247615" y="12364"/>
                </a:lnTo>
                <a:lnTo>
                  <a:pt x="247615" y="20020"/>
                </a:lnTo>
                <a:lnTo>
                  <a:pt x="257495" y="20020"/>
                </a:lnTo>
                <a:cubicBezTo>
                  <a:pt x="257857" y="20020"/>
                  <a:pt x="258167" y="20123"/>
                  <a:pt x="258426" y="20382"/>
                </a:cubicBezTo>
                <a:cubicBezTo>
                  <a:pt x="258685" y="20589"/>
                  <a:pt x="258788" y="20899"/>
                  <a:pt x="258788" y="21210"/>
                </a:cubicBezTo>
                <a:cubicBezTo>
                  <a:pt x="258788" y="21572"/>
                  <a:pt x="258685" y="21882"/>
                  <a:pt x="258426" y="22089"/>
                </a:cubicBezTo>
                <a:cubicBezTo>
                  <a:pt x="258167" y="22348"/>
                  <a:pt x="257857" y="22451"/>
                  <a:pt x="257495" y="22451"/>
                </a:cubicBezTo>
                <a:lnTo>
                  <a:pt x="246270" y="22451"/>
                </a:lnTo>
                <a:cubicBezTo>
                  <a:pt x="245908" y="22451"/>
                  <a:pt x="245650" y="22348"/>
                  <a:pt x="245391" y="22089"/>
                </a:cubicBezTo>
                <a:cubicBezTo>
                  <a:pt x="245133" y="21830"/>
                  <a:pt x="245029" y="21520"/>
                  <a:pt x="245029" y="21158"/>
                </a:cubicBezTo>
                <a:lnTo>
                  <a:pt x="245029" y="1604"/>
                </a:lnTo>
                <a:cubicBezTo>
                  <a:pt x="245029" y="1241"/>
                  <a:pt x="245133" y="983"/>
                  <a:pt x="245391" y="724"/>
                </a:cubicBezTo>
                <a:cubicBezTo>
                  <a:pt x="245598" y="465"/>
                  <a:pt x="245908" y="362"/>
                  <a:pt x="246270" y="362"/>
                </a:cubicBezTo>
                <a:close/>
                <a:moveTo>
                  <a:pt x="202665" y="362"/>
                </a:moveTo>
                <a:cubicBezTo>
                  <a:pt x="202975" y="362"/>
                  <a:pt x="203286" y="465"/>
                  <a:pt x="203544" y="724"/>
                </a:cubicBezTo>
                <a:cubicBezTo>
                  <a:pt x="203803" y="983"/>
                  <a:pt x="203958" y="1293"/>
                  <a:pt x="203958" y="1655"/>
                </a:cubicBezTo>
                <a:lnTo>
                  <a:pt x="203958" y="14174"/>
                </a:lnTo>
                <a:cubicBezTo>
                  <a:pt x="203958" y="15364"/>
                  <a:pt x="204217" y="16399"/>
                  <a:pt x="204734" y="17278"/>
                </a:cubicBezTo>
                <a:cubicBezTo>
                  <a:pt x="205251" y="18157"/>
                  <a:pt x="205976" y="18882"/>
                  <a:pt x="206855" y="19399"/>
                </a:cubicBezTo>
                <a:cubicBezTo>
                  <a:pt x="207734" y="19916"/>
                  <a:pt x="208717" y="20175"/>
                  <a:pt x="209751" y="20175"/>
                </a:cubicBezTo>
                <a:cubicBezTo>
                  <a:pt x="210786" y="20175"/>
                  <a:pt x="211769" y="19916"/>
                  <a:pt x="212700" y="19399"/>
                </a:cubicBezTo>
                <a:cubicBezTo>
                  <a:pt x="213579" y="18882"/>
                  <a:pt x="214303" y="18209"/>
                  <a:pt x="214872" y="17278"/>
                </a:cubicBezTo>
                <a:cubicBezTo>
                  <a:pt x="215441" y="16347"/>
                  <a:pt x="215700" y="15312"/>
                  <a:pt x="215700" y="14174"/>
                </a:cubicBezTo>
                <a:lnTo>
                  <a:pt x="215700" y="1655"/>
                </a:lnTo>
                <a:cubicBezTo>
                  <a:pt x="215700" y="1293"/>
                  <a:pt x="215803" y="983"/>
                  <a:pt x="216011" y="724"/>
                </a:cubicBezTo>
                <a:cubicBezTo>
                  <a:pt x="216217" y="465"/>
                  <a:pt x="216528" y="362"/>
                  <a:pt x="216890" y="362"/>
                </a:cubicBezTo>
                <a:cubicBezTo>
                  <a:pt x="217252" y="362"/>
                  <a:pt x="217511" y="465"/>
                  <a:pt x="217821" y="724"/>
                </a:cubicBezTo>
                <a:cubicBezTo>
                  <a:pt x="218079" y="983"/>
                  <a:pt x="218183" y="1293"/>
                  <a:pt x="218183" y="1655"/>
                </a:cubicBezTo>
                <a:lnTo>
                  <a:pt x="218183" y="14174"/>
                </a:lnTo>
                <a:cubicBezTo>
                  <a:pt x="218183" y="15778"/>
                  <a:pt x="217769" y="17226"/>
                  <a:pt x="217045" y="18520"/>
                </a:cubicBezTo>
                <a:cubicBezTo>
                  <a:pt x="216321" y="19813"/>
                  <a:pt x="215286" y="20847"/>
                  <a:pt x="214045" y="21572"/>
                </a:cubicBezTo>
                <a:cubicBezTo>
                  <a:pt x="212804" y="22348"/>
                  <a:pt x="211355" y="22710"/>
                  <a:pt x="209751" y="22710"/>
                </a:cubicBezTo>
                <a:cubicBezTo>
                  <a:pt x="208148" y="22710"/>
                  <a:pt x="206700" y="22296"/>
                  <a:pt x="205407" y="21572"/>
                </a:cubicBezTo>
                <a:cubicBezTo>
                  <a:pt x="204165" y="20796"/>
                  <a:pt x="203131" y="19813"/>
                  <a:pt x="202406" y="18520"/>
                </a:cubicBezTo>
                <a:cubicBezTo>
                  <a:pt x="201682" y="17226"/>
                  <a:pt x="201320" y="15778"/>
                  <a:pt x="201320" y="14174"/>
                </a:cubicBezTo>
                <a:lnTo>
                  <a:pt x="201320" y="1655"/>
                </a:lnTo>
                <a:cubicBezTo>
                  <a:pt x="201320" y="1293"/>
                  <a:pt x="201424" y="983"/>
                  <a:pt x="201682" y="724"/>
                </a:cubicBezTo>
                <a:cubicBezTo>
                  <a:pt x="201941" y="465"/>
                  <a:pt x="202251" y="362"/>
                  <a:pt x="202665" y="362"/>
                </a:cubicBezTo>
                <a:close/>
                <a:moveTo>
                  <a:pt x="181458" y="362"/>
                </a:moveTo>
                <a:lnTo>
                  <a:pt x="196148" y="362"/>
                </a:lnTo>
                <a:cubicBezTo>
                  <a:pt x="196510" y="362"/>
                  <a:pt x="196820" y="465"/>
                  <a:pt x="197027" y="672"/>
                </a:cubicBezTo>
                <a:cubicBezTo>
                  <a:pt x="197286" y="879"/>
                  <a:pt x="197389" y="1190"/>
                  <a:pt x="197389" y="1552"/>
                </a:cubicBezTo>
                <a:cubicBezTo>
                  <a:pt x="197389" y="1914"/>
                  <a:pt x="197286" y="2224"/>
                  <a:pt x="197027" y="2431"/>
                </a:cubicBezTo>
                <a:cubicBezTo>
                  <a:pt x="196769" y="2638"/>
                  <a:pt x="196458" y="2742"/>
                  <a:pt x="196096" y="2742"/>
                </a:cubicBezTo>
                <a:lnTo>
                  <a:pt x="190096" y="2742"/>
                </a:lnTo>
                <a:lnTo>
                  <a:pt x="190096" y="21158"/>
                </a:lnTo>
                <a:cubicBezTo>
                  <a:pt x="190096" y="21520"/>
                  <a:pt x="189992" y="21830"/>
                  <a:pt x="189734" y="22089"/>
                </a:cubicBezTo>
                <a:cubicBezTo>
                  <a:pt x="189475" y="22348"/>
                  <a:pt x="189165" y="22451"/>
                  <a:pt x="188751" y="22451"/>
                </a:cubicBezTo>
                <a:cubicBezTo>
                  <a:pt x="188389" y="22451"/>
                  <a:pt x="188079" y="22348"/>
                  <a:pt x="187820" y="22089"/>
                </a:cubicBezTo>
                <a:cubicBezTo>
                  <a:pt x="187561" y="21830"/>
                  <a:pt x="187458" y="21520"/>
                  <a:pt x="187458" y="21158"/>
                </a:cubicBezTo>
                <a:lnTo>
                  <a:pt x="187458" y="2742"/>
                </a:lnTo>
                <a:lnTo>
                  <a:pt x="181458" y="2742"/>
                </a:lnTo>
                <a:cubicBezTo>
                  <a:pt x="181096" y="2742"/>
                  <a:pt x="180837" y="2638"/>
                  <a:pt x="180578" y="2431"/>
                </a:cubicBezTo>
                <a:cubicBezTo>
                  <a:pt x="180320" y="2173"/>
                  <a:pt x="180216" y="1914"/>
                  <a:pt x="180216" y="1552"/>
                </a:cubicBezTo>
                <a:cubicBezTo>
                  <a:pt x="180216" y="1190"/>
                  <a:pt x="180320" y="879"/>
                  <a:pt x="180578" y="672"/>
                </a:cubicBezTo>
                <a:cubicBezTo>
                  <a:pt x="180785" y="465"/>
                  <a:pt x="181096" y="362"/>
                  <a:pt x="181458" y="362"/>
                </a:cubicBezTo>
                <a:close/>
                <a:moveTo>
                  <a:pt x="168422" y="362"/>
                </a:moveTo>
                <a:cubicBezTo>
                  <a:pt x="168784" y="362"/>
                  <a:pt x="169095" y="465"/>
                  <a:pt x="169353" y="724"/>
                </a:cubicBezTo>
                <a:cubicBezTo>
                  <a:pt x="169612" y="931"/>
                  <a:pt x="169715" y="1241"/>
                  <a:pt x="169715" y="1604"/>
                </a:cubicBezTo>
                <a:lnTo>
                  <a:pt x="169715" y="19968"/>
                </a:lnTo>
                <a:lnTo>
                  <a:pt x="179285" y="19968"/>
                </a:lnTo>
                <a:cubicBezTo>
                  <a:pt x="179647" y="19968"/>
                  <a:pt x="179905" y="20123"/>
                  <a:pt x="180216" y="20330"/>
                </a:cubicBezTo>
                <a:cubicBezTo>
                  <a:pt x="180475" y="20537"/>
                  <a:pt x="180578" y="20847"/>
                  <a:pt x="180578" y="21210"/>
                </a:cubicBezTo>
                <a:cubicBezTo>
                  <a:pt x="180578" y="21572"/>
                  <a:pt x="180475" y="21882"/>
                  <a:pt x="180216" y="22089"/>
                </a:cubicBezTo>
                <a:cubicBezTo>
                  <a:pt x="179957" y="22348"/>
                  <a:pt x="179647" y="22451"/>
                  <a:pt x="179285" y="22451"/>
                </a:cubicBezTo>
                <a:lnTo>
                  <a:pt x="168370" y="22451"/>
                </a:lnTo>
                <a:cubicBezTo>
                  <a:pt x="168008" y="22451"/>
                  <a:pt x="167750" y="22348"/>
                  <a:pt x="167491" y="22089"/>
                </a:cubicBezTo>
                <a:cubicBezTo>
                  <a:pt x="167233" y="21830"/>
                  <a:pt x="167129" y="21520"/>
                  <a:pt x="167129" y="21158"/>
                </a:cubicBezTo>
                <a:lnTo>
                  <a:pt x="167129" y="1604"/>
                </a:lnTo>
                <a:cubicBezTo>
                  <a:pt x="167129" y="1241"/>
                  <a:pt x="167233" y="983"/>
                  <a:pt x="167491" y="724"/>
                </a:cubicBezTo>
                <a:cubicBezTo>
                  <a:pt x="167750" y="465"/>
                  <a:pt x="168060" y="362"/>
                  <a:pt x="168422" y="362"/>
                </a:cubicBezTo>
                <a:close/>
                <a:moveTo>
                  <a:pt x="146024" y="362"/>
                </a:moveTo>
                <a:cubicBezTo>
                  <a:pt x="146334" y="362"/>
                  <a:pt x="146645" y="465"/>
                  <a:pt x="146903" y="724"/>
                </a:cubicBezTo>
                <a:cubicBezTo>
                  <a:pt x="147162" y="983"/>
                  <a:pt x="147317" y="1293"/>
                  <a:pt x="147317" y="1655"/>
                </a:cubicBezTo>
                <a:lnTo>
                  <a:pt x="147317" y="14174"/>
                </a:lnTo>
                <a:cubicBezTo>
                  <a:pt x="147317" y="15364"/>
                  <a:pt x="147576" y="16399"/>
                  <a:pt x="148093" y="17278"/>
                </a:cubicBezTo>
                <a:cubicBezTo>
                  <a:pt x="148610" y="18157"/>
                  <a:pt x="149335" y="18882"/>
                  <a:pt x="150214" y="19399"/>
                </a:cubicBezTo>
                <a:cubicBezTo>
                  <a:pt x="151145" y="19916"/>
                  <a:pt x="152128" y="20175"/>
                  <a:pt x="153162" y="20175"/>
                </a:cubicBezTo>
                <a:cubicBezTo>
                  <a:pt x="154197" y="20175"/>
                  <a:pt x="155180" y="19916"/>
                  <a:pt x="156111" y="19399"/>
                </a:cubicBezTo>
                <a:cubicBezTo>
                  <a:pt x="156990" y="18882"/>
                  <a:pt x="157714" y="18209"/>
                  <a:pt x="158283" y="17278"/>
                </a:cubicBezTo>
                <a:cubicBezTo>
                  <a:pt x="158852" y="16347"/>
                  <a:pt x="159111" y="15312"/>
                  <a:pt x="159111" y="14174"/>
                </a:cubicBezTo>
                <a:lnTo>
                  <a:pt x="159111" y="1655"/>
                </a:lnTo>
                <a:cubicBezTo>
                  <a:pt x="159111" y="1293"/>
                  <a:pt x="159214" y="983"/>
                  <a:pt x="159421" y="724"/>
                </a:cubicBezTo>
                <a:cubicBezTo>
                  <a:pt x="159628" y="465"/>
                  <a:pt x="159938" y="362"/>
                  <a:pt x="160301" y="362"/>
                </a:cubicBezTo>
                <a:cubicBezTo>
                  <a:pt x="160663" y="362"/>
                  <a:pt x="160973" y="465"/>
                  <a:pt x="161180" y="724"/>
                </a:cubicBezTo>
                <a:cubicBezTo>
                  <a:pt x="161439" y="983"/>
                  <a:pt x="161542" y="1293"/>
                  <a:pt x="161542" y="1655"/>
                </a:cubicBezTo>
                <a:lnTo>
                  <a:pt x="161542" y="14174"/>
                </a:lnTo>
                <a:cubicBezTo>
                  <a:pt x="161542" y="15778"/>
                  <a:pt x="161128" y="17226"/>
                  <a:pt x="160404" y="18520"/>
                </a:cubicBezTo>
                <a:cubicBezTo>
                  <a:pt x="159680" y="19813"/>
                  <a:pt x="158645" y="20847"/>
                  <a:pt x="157404" y="21572"/>
                </a:cubicBezTo>
                <a:cubicBezTo>
                  <a:pt x="156163" y="22348"/>
                  <a:pt x="154714" y="22710"/>
                  <a:pt x="153110" y="22710"/>
                </a:cubicBezTo>
                <a:cubicBezTo>
                  <a:pt x="151507" y="22710"/>
                  <a:pt x="150059" y="22296"/>
                  <a:pt x="148766" y="21572"/>
                </a:cubicBezTo>
                <a:cubicBezTo>
                  <a:pt x="147524" y="20796"/>
                  <a:pt x="146490" y="19813"/>
                  <a:pt x="145765" y="18520"/>
                </a:cubicBezTo>
                <a:cubicBezTo>
                  <a:pt x="145041" y="17226"/>
                  <a:pt x="144679" y="15778"/>
                  <a:pt x="144679" y="14174"/>
                </a:cubicBezTo>
                <a:lnTo>
                  <a:pt x="144679" y="1655"/>
                </a:lnTo>
                <a:cubicBezTo>
                  <a:pt x="144679" y="1293"/>
                  <a:pt x="144783" y="983"/>
                  <a:pt x="145041" y="724"/>
                </a:cubicBezTo>
                <a:cubicBezTo>
                  <a:pt x="145300" y="465"/>
                  <a:pt x="145610" y="362"/>
                  <a:pt x="146024" y="362"/>
                </a:cubicBezTo>
                <a:close/>
                <a:moveTo>
                  <a:pt x="95849" y="362"/>
                </a:moveTo>
                <a:lnTo>
                  <a:pt x="110540" y="362"/>
                </a:lnTo>
                <a:cubicBezTo>
                  <a:pt x="110902" y="362"/>
                  <a:pt x="111212" y="465"/>
                  <a:pt x="111419" y="672"/>
                </a:cubicBezTo>
                <a:cubicBezTo>
                  <a:pt x="111678" y="879"/>
                  <a:pt x="111781" y="1190"/>
                  <a:pt x="111781" y="1552"/>
                </a:cubicBezTo>
                <a:cubicBezTo>
                  <a:pt x="111781" y="1914"/>
                  <a:pt x="111678" y="2224"/>
                  <a:pt x="111419" y="2431"/>
                </a:cubicBezTo>
                <a:cubicBezTo>
                  <a:pt x="111161" y="2638"/>
                  <a:pt x="110850" y="2742"/>
                  <a:pt x="110488" y="2742"/>
                </a:cubicBezTo>
                <a:lnTo>
                  <a:pt x="104488" y="2742"/>
                </a:lnTo>
                <a:lnTo>
                  <a:pt x="104488" y="21158"/>
                </a:lnTo>
                <a:cubicBezTo>
                  <a:pt x="104488" y="21520"/>
                  <a:pt x="104384" y="21830"/>
                  <a:pt x="104126" y="22089"/>
                </a:cubicBezTo>
                <a:cubicBezTo>
                  <a:pt x="103867" y="22348"/>
                  <a:pt x="103557" y="22451"/>
                  <a:pt x="103143" y="22451"/>
                </a:cubicBezTo>
                <a:cubicBezTo>
                  <a:pt x="102781" y="22451"/>
                  <a:pt x="102471" y="22348"/>
                  <a:pt x="102212" y="22089"/>
                </a:cubicBezTo>
                <a:cubicBezTo>
                  <a:pt x="101953" y="21830"/>
                  <a:pt x="101850" y="21520"/>
                  <a:pt x="101850" y="21158"/>
                </a:cubicBezTo>
                <a:lnTo>
                  <a:pt x="101850" y="2742"/>
                </a:lnTo>
                <a:lnTo>
                  <a:pt x="95849" y="2742"/>
                </a:lnTo>
                <a:cubicBezTo>
                  <a:pt x="95488" y="2742"/>
                  <a:pt x="95229" y="2638"/>
                  <a:pt x="94970" y="2431"/>
                </a:cubicBezTo>
                <a:cubicBezTo>
                  <a:pt x="94712" y="2173"/>
                  <a:pt x="94608" y="1914"/>
                  <a:pt x="94608" y="1552"/>
                </a:cubicBezTo>
                <a:cubicBezTo>
                  <a:pt x="94608" y="1190"/>
                  <a:pt x="94712" y="879"/>
                  <a:pt x="94970" y="672"/>
                </a:cubicBezTo>
                <a:cubicBezTo>
                  <a:pt x="95177" y="465"/>
                  <a:pt x="95488" y="362"/>
                  <a:pt x="95849" y="362"/>
                </a:cubicBezTo>
                <a:close/>
                <a:moveTo>
                  <a:pt x="79608" y="362"/>
                </a:moveTo>
                <a:lnTo>
                  <a:pt x="90832" y="362"/>
                </a:lnTo>
                <a:cubicBezTo>
                  <a:pt x="91194" y="362"/>
                  <a:pt x="91505" y="517"/>
                  <a:pt x="91763" y="724"/>
                </a:cubicBezTo>
                <a:cubicBezTo>
                  <a:pt x="92022" y="931"/>
                  <a:pt x="92125" y="1241"/>
                  <a:pt x="92125" y="1604"/>
                </a:cubicBezTo>
                <a:cubicBezTo>
                  <a:pt x="92125" y="1966"/>
                  <a:pt x="92022" y="2276"/>
                  <a:pt x="91763" y="2483"/>
                </a:cubicBezTo>
                <a:cubicBezTo>
                  <a:pt x="91505" y="2690"/>
                  <a:pt x="91194" y="2793"/>
                  <a:pt x="90832" y="2793"/>
                </a:cubicBezTo>
                <a:lnTo>
                  <a:pt x="90832" y="2845"/>
                </a:lnTo>
                <a:lnTo>
                  <a:pt x="80952" y="2845"/>
                </a:lnTo>
                <a:lnTo>
                  <a:pt x="80952" y="9932"/>
                </a:lnTo>
                <a:lnTo>
                  <a:pt x="89436" y="9932"/>
                </a:lnTo>
                <a:cubicBezTo>
                  <a:pt x="89798" y="9932"/>
                  <a:pt x="90108" y="10087"/>
                  <a:pt x="90367" y="10294"/>
                </a:cubicBezTo>
                <a:cubicBezTo>
                  <a:pt x="90626" y="10501"/>
                  <a:pt x="90729" y="10812"/>
                  <a:pt x="90729" y="11174"/>
                </a:cubicBezTo>
                <a:cubicBezTo>
                  <a:pt x="90729" y="11536"/>
                  <a:pt x="90626" y="11846"/>
                  <a:pt x="90367" y="12053"/>
                </a:cubicBezTo>
                <a:cubicBezTo>
                  <a:pt x="90108" y="12260"/>
                  <a:pt x="89798" y="12364"/>
                  <a:pt x="89436" y="12364"/>
                </a:cubicBezTo>
                <a:lnTo>
                  <a:pt x="80952" y="12364"/>
                </a:lnTo>
                <a:lnTo>
                  <a:pt x="80952" y="20020"/>
                </a:lnTo>
                <a:lnTo>
                  <a:pt x="90832" y="20020"/>
                </a:lnTo>
                <a:cubicBezTo>
                  <a:pt x="91194" y="20020"/>
                  <a:pt x="91505" y="20123"/>
                  <a:pt x="91763" y="20382"/>
                </a:cubicBezTo>
                <a:cubicBezTo>
                  <a:pt x="92022" y="20589"/>
                  <a:pt x="92125" y="20899"/>
                  <a:pt x="92125" y="21210"/>
                </a:cubicBezTo>
                <a:cubicBezTo>
                  <a:pt x="92125" y="21572"/>
                  <a:pt x="92022" y="21882"/>
                  <a:pt x="91763" y="22089"/>
                </a:cubicBezTo>
                <a:cubicBezTo>
                  <a:pt x="91505" y="22348"/>
                  <a:pt x="91194" y="22451"/>
                  <a:pt x="90832" y="22451"/>
                </a:cubicBezTo>
                <a:lnTo>
                  <a:pt x="79608" y="22451"/>
                </a:lnTo>
                <a:cubicBezTo>
                  <a:pt x="79246" y="22451"/>
                  <a:pt x="78987" y="22348"/>
                  <a:pt x="78728" y="22089"/>
                </a:cubicBezTo>
                <a:cubicBezTo>
                  <a:pt x="78470" y="21830"/>
                  <a:pt x="78366" y="21520"/>
                  <a:pt x="78366" y="21158"/>
                </a:cubicBezTo>
                <a:lnTo>
                  <a:pt x="78366" y="1604"/>
                </a:lnTo>
                <a:cubicBezTo>
                  <a:pt x="78366" y="1241"/>
                  <a:pt x="78470" y="983"/>
                  <a:pt x="78728" y="724"/>
                </a:cubicBezTo>
                <a:cubicBezTo>
                  <a:pt x="78935" y="465"/>
                  <a:pt x="79246" y="362"/>
                  <a:pt x="79608" y="362"/>
                </a:cubicBezTo>
                <a:close/>
                <a:moveTo>
                  <a:pt x="61606" y="362"/>
                </a:moveTo>
                <a:lnTo>
                  <a:pt x="72831" y="362"/>
                </a:lnTo>
                <a:cubicBezTo>
                  <a:pt x="73193" y="362"/>
                  <a:pt x="73504" y="517"/>
                  <a:pt x="73762" y="724"/>
                </a:cubicBezTo>
                <a:cubicBezTo>
                  <a:pt x="74021" y="931"/>
                  <a:pt x="74124" y="1241"/>
                  <a:pt x="74124" y="1604"/>
                </a:cubicBezTo>
                <a:cubicBezTo>
                  <a:pt x="74124" y="1966"/>
                  <a:pt x="74021" y="2276"/>
                  <a:pt x="73762" y="2483"/>
                </a:cubicBezTo>
                <a:cubicBezTo>
                  <a:pt x="73504" y="2690"/>
                  <a:pt x="73193" y="2793"/>
                  <a:pt x="72831" y="2793"/>
                </a:cubicBezTo>
                <a:lnTo>
                  <a:pt x="72831" y="2845"/>
                </a:lnTo>
                <a:lnTo>
                  <a:pt x="62951" y="2845"/>
                </a:lnTo>
                <a:lnTo>
                  <a:pt x="62951" y="9932"/>
                </a:lnTo>
                <a:lnTo>
                  <a:pt x="71435" y="9932"/>
                </a:lnTo>
                <a:cubicBezTo>
                  <a:pt x="71797" y="9932"/>
                  <a:pt x="72107" y="10087"/>
                  <a:pt x="72366" y="10294"/>
                </a:cubicBezTo>
                <a:cubicBezTo>
                  <a:pt x="72624" y="10501"/>
                  <a:pt x="72728" y="10812"/>
                  <a:pt x="72728" y="11174"/>
                </a:cubicBezTo>
                <a:cubicBezTo>
                  <a:pt x="72728" y="11536"/>
                  <a:pt x="72624" y="11846"/>
                  <a:pt x="72366" y="12053"/>
                </a:cubicBezTo>
                <a:cubicBezTo>
                  <a:pt x="72107" y="12260"/>
                  <a:pt x="71797" y="12364"/>
                  <a:pt x="71435" y="12364"/>
                </a:cubicBezTo>
                <a:lnTo>
                  <a:pt x="62951" y="12364"/>
                </a:lnTo>
                <a:lnTo>
                  <a:pt x="62951" y="20020"/>
                </a:lnTo>
                <a:lnTo>
                  <a:pt x="72831" y="20020"/>
                </a:lnTo>
                <a:cubicBezTo>
                  <a:pt x="73193" y="20020"/>
                  <a:pt x="73504" y="20123"/>
                  <a:pt x="73762" y="20382"/>
                </a:cubicBezTo>
                <a:cubicBezTo>
                  <a:pt x="74021" y="20589"/>
                  <a:pt x="74124" y="20899"/>
                  <a:pt x="74124" y="21210"/>
                </a:cubicBezTo>
                <a:cubicBezTo>
                  <a:pt x="74124" y="21572"/>
                  <a:pt x="74021" y="21882"/>
                  <a:pt x="73762" y="22089"/>
                </a:cubicBezTo>
                <a:cubicBezTo>
                  <a:pt x="73504" y="22348"/>
                  <a:pt x="73193" y="22451"/>
                  <a:pt x="72831" y="22451"/>
                </a:cubicBezTo>
                <a:lnTo>
                  <a:pt x="61606" y="22451"/>
                </a:lnTo>
                <a:cubicBezTo>
                  <a:pt x="61244" y="22451"/>
                  <a:pt x="60986" y="22348"/>
                  <a:pt x="60727" y="22089"/>
                </a:cubicBezTo>
                <a:cubicBezTo>
                  <a:pt x="60469" y="21830"/>
                  <a:pt x="60365" y="21520"/>
                  <a:pt x="60365" y="21158"/>
                </a:cubicBezTo>
                <a:lnTo>
                  <a:pt x="60365" y="1604"/>
                </a:lnTo>
                <a:cubicBezTo>
                  <a:pt x="60365" y="1241"/>
                  <a:pt x="60469" y="983"/>
                  <a:pt x="60727" y="724"/>
                </a:cubicBezTo>
                <a:cubicBezTo>
                  <a:pt x="60934" y="465"/>
                  <a:pt x="61244" y="362"/>
                  <a:pt x="61606" y="362"/>
                </a:cubicBezTo>
                <a:close/>
                <a:moveTo>
                  <a:pt x="19191" y="362"/>
                </a:moveTo>
                <a:lnTo>
                  <a:pt x="33881" y="362"/>
                </a:lnTo>
                <a:cubicBezTo>
                  <a:pt x="34243" y="362"/>
                  <a:pt x="34553" y="465"/>
                  <a:pt x="34760" y="672"/>
                </a:cubicBezTo>
                <a:cubicBezTo>
                  <a:pt x="35019" y="879"/>
                  <a:pt x="35122" y="1190"/>
                  <a:pt x="35122" y="1552"/>
                </a:cubicBezTo>
                <a:cubicBezTo>
                  <a:pt x="35122" y="1914"/>
                  <a:pt x="35019" y="2224"/>
                  <a:pt x="34760" y="2431"/>
                </a:cubicBezTo>
                <a:cubicBezTo>
                  <a:pt x="34502" y="2638"/>
                  <a:pt x="34191" y="2742"/>
                  <a:pt x="33829" y="2742"/>
                </a:cubicBezTo>
                <a:lnTo>
                  <a:pt x="27829" y="2742"/>
                </a:lnTo>
                <a:lnTo>
                  <a:pt x="27829" y="21158"/>
                </a:lnTo>
                <a:cubicBezTo>
                  <a:pt x="27829" y="21520"/>
                  <a:pt x="27725" y="21830"/>
                  <a:pt x="27467" y="22089"/>
                </a:cubicBezTo>
                <a:cubicBezTo>
                  <a:pt x="27208" y="22348"/>
                  <a:pt x="26898" y="22451"/>
                  <a:pt x="26484" y="22451"/>
                </a:cubicBezTo>
                <a:cubicBezTo>
                  <a:pt x="26122" y="22451"/>
                  <a:pt x="25812" y="22348"/>
                  <a:pt x="25553" y="22089"/>
                </a:cubicBezTo>
                <a:cubicBezTo>
                  <a:pt x="25294" y="21830"/>
                  <a:pt x="25191" y="21520"/>
                  <a:pt x="25191" y="21158"/>
                </a:cubicBezTo>
                <a:lnTo>
                  <a:pt x="25191" y="2742"/>
                </a:lnTo>
                <a:lnTo>
                  <a:pt x="19191" y="2742"/>
                </a:lnTo>
                <a:cubicBezTo>
                  <a:pt x="18829" y="2742"/>
                  <a:pt x="18570" y="2638"/>
                  <a:pt x="18311" y="2431"/>
                </a:cubicBezTo>
                <a:cubicBezTo>
                  <a:pt x="18053" y="2173"/>
                  <a:pt x="17949" y="1914"/>
                  <a:pt x="17949" y="1552"/>
                </a:cubicBezTo>
                <a:cubicBezTo>
                  <a:pt x="17949" y="1190"/>
                  <a:pt x="18053" y="879"/>
                  <a:pt x="18311" y="672"/>
                </a:cubicBezTo>
                <a:cubicBezTo>
                  <a:pt x="18518" y="465"/>
                  <a:pt x="18829" y="362"/>
                  <a:pt x="19191" y="362"/>
                </a:cubicBezTo>
                <a:close/>
                <a:moveTo>
                  <a:pt x="224907" y="259"/>
                </a:moveTo>
                <a:lnTo>
                  <a:pt x="233649" y="259"/>
                </a:lnTo>
                <a:cubicBezTo>
                  <a:pt x="234839" y="259"/>
                  <a:pt x="235925" y="569"/>
                  <a:pt x="236856" y="1087"/>
                </a:cubicBezTo>
                <a:cubicBezTo>
                  <a:pt x="237839" y="1656"/>
                  <a:pt x="238563" y="2380"/>
                  <a:pt x="239132" y="3311"/>
                </a:cubicBezTo>
                <a:cubicBezTo>
                  <a:pt x="239701" y="4294"/>
                  <a:pt x="239960" y="5329"/>
                  <a:pt x="239960" y="6570"/>
                </a:cubicBezTo>
                <a:cubicBezTo>
                  <a:pt x="239960" y="7450"/>
                  <a:pt x="239805" y="8277"/>
                  <a:pt x="239443" y="9053"/>
                </a:cubicBezTo>
                <a:cubicBezTo>
                  <a:pt x="239080" y="9778"/>
                  <a:pt x="238615" y="10450"/>
                  <a:pt x="238046" y="11019"/>
                </a:cubicBezTo>
                <a:cubicBezTo>
                  <a:pt x="237529" y="11536"/>
                  <a:pt x="236960" y="11898"/>
                  <a:pt x="236339" y="12157"/>
                </a:cubicBezTo>
                <a:cubicBezTo>
                  <a:pt x="236649" y="12312"/>
                  <a:pt x="236960" y="12519"/>
                  <a:pt x="237270" y="12726"/>
                </a:cubicBezTo>
                <a:cubicBezTo>
                  <a:pt x="237839" y="13192"/>
                  <a:pt x="238305" y="13709"/>
                  <a:pt x="238667" y="14382"/>
                </a:cubicBezTo>
                <a:cubicBezTo>
                  <a:pt x="239029" y="15054"/>
                  <a:pt x="239236" y="15830"/>
                  <a:pt x="239236" y="16709"/>
                </a:cubicBezTo>
                <a:cubicBezTo>
                  <a:pt x="239288" y="17485"/>
                  <a:pt x="239339" y="18106"/>
                  <a:pt x="239391" y="18572"/>
                </a:cubicBezTo>
                <a:cubicBezTo>
                  <a:pt x="239443" y="19037"/>
                  <a:pt x="239546" y="19400"/>
                  <a:pt x="239650" y="19658"/>
                </a:cubicBezTo>
                <a:cubicBezTo>
                  <a:pt x="239753" y="19917"/>
                  <a:pt x="239960" y="20124"/>
                  <a:pt x="240167" y="20279"/>
                </a:cubicBezTo>
                <a:cubicBezTo>
                  <a:pt x="240425" y="20486"/>
                  <a:pt x="240633" y="20744"/>
                  <a:pt x="240736" y="21003"/>
                </a:cubicBezTo>
                <a:cubicBezTo>
                  <a:pt x="240839" y="21314"/>
                  <a:pt x="240788" y="21624"/>
                  <a:pt x="240581" y="21934"/>
                </a:cubicBezTo>
                <a:cubicBezTo>
                  <a:pt x="240477" y="22141"/>
                  <a:pt x="240270" y="22296"/>
                  <a:pt x="240063" y="22348"/>
                </a:cubicBezTo>
                <a:cubicBezTo>
                  <a:pt x="239857" y="22452"/>
                  <a:pt x="239598" y="22452"/>
                  <a:pt x="239391" y="22452"/>
                </a:cubicBezTo>
                <a:cubicBezTo>
                  <a:pt x="239132" y="22400"/>
                  <a:pt x="238925" y="22348"/>
                  <a:pt x="238770" y="22245"/>
                </a:cubicBezTo>
                <a:cubicBezTo>
                  <a:pt x="238408" y="22090"/>
                  <a:pt x="238098" y="21779"/>
                  <a:pt x="237787" y="21417"/>
                </a:cubicBezTo>
                <a:cubicBezTo>
                  <a:pt x="237477" y="21055"/>
                  <a:pt x="237218" y="20486"/>
                  <a:pt x="237012" y="19813"/>
                </a:cubicBezTo>
                <a:cubicBezTo>
                  <a:pt x="236804" y="19141"/>
                  <a:pt x="236701" y="18158"/>
                  <a:pt x="236701" y="16968"/>
                </a:cubicBezTo>
                <a:cubicBezTo>
                  <a:pt x="236701" y="16296"/>
                  <a:pt x="236598" y="15778"/>
                  <a:pt x="236391" y="15313"/>
                </a:cubicBezTo>
                <a:cubicBezTo>
                  <a:pt x="236132" y="14847"/>
                  <a:pt x="235873" y="14485"/>
                  <a:pt x="235511" y="14226"/>
                </a:cubicBezTo>
                <a:cubicBezTo>
                  <a:pt x="235150" y="13968"/>
                  <a:pt x="234787" y="13761"/>
                  <a:pt x="234322" y="13657"/>
                </a:cubicBezTo>
                <a:cubicBezTo>
                  <a:pt x="233908" y="13554"/>
                  <a:pt x="233442" y="13502"/>
                  <a:pt x="232977" y="13502"/>
                </a:cubicBezTo>
                <a:lnTo>
                  <a:pt x="226304" y="13502"/>
                </a:lnTo>
                <a:lnTo>
                  <a:pt x="226304" y="21055"/>
                </a:lnTo>
                <a:cubicBezTo>
                  <a:pt x="226304" y="21417"/>
                  <a:pt x="226201" y="21727"/>
                  <a:pt x="225994" y="21986"/>
                </a:cubicBezTo>
                <a:cubicBezTo>
                  <a:pt x="225735" y="22245"/>
                  <a:pt x="225476" y="22348"/>
                  <a:pt x="225115" y="22348"/>
                </a:cubicBezTo>
                <a:cubicBezTo>
                  <a:pt x="224701" y="22348"/>
                  <a:pt x="224338" y="22245"/>
                  <a:pt x="224080" y="21986"/>
                </a:cubicBezTo>
                <a:cubicBezTo>
                  <a:pt x="223821" y="21727"/>
                  <a:pt x="223666" y="21417"/>
                  <a:pt x="223666" y="21055"/>
                </a:cubicBezTo>
                <a:lnTo>
                  <a:pt x="223666" y="1501"/>
                </a:lnTo>
                <a:cubicBezTo>
                  <a:pt x="223666" y="1138"/>
                  <a:pt x="223770" y="880"/>
                  <a:pt x="224028" y="621"/>
                </a:cubicBezTo>
                <a:cubicBezTo>
                  <a:pt x="224235" y="362"/>
                  <a:pt x="224545" y="259"/>
                  <a:pt x="224907" y="259"/>
                </a:cubicBezTo>
                <a:close/>
                <a:moveTo>
                  <a:pt x="40294" y="259"/>
                </a:moveTo>
                <a:lnTo>
                  <a:pt x="48984" y="259"/>
                </a:lnTo>
                <a:cubicBezTo>
                  <a:pt x="50174" y="259"/>
                  <a:pt x="51260" y="569"/>
                  <a:pt x="52191" y="1087"/>
                </a:cubicBezTo>
                <a:cubicBezTo>
                  <a:pt x="53174" y="1656"/>
                  <a:pt x="53899" y="2380"/>
                  <a:pt x="54467" y="3311"/>
                </a:cubicBezTo>
                <a:cubicBezTo>
                  <a:pt x="55037" y="4294"/>
                  <a:pt x="55295" y="5329"/>
                  <a:pt x="55295" y="6570"/>
                </a:cubicBezTo>
                <a:cubicBezTo>
                  <a:pt x="55295" y="7450"/>
                  <a:pt x="55140" y="8277"/>
                  <a:pt x="54778" y="9053"/>
                </a:cubicBezTo>
                <a:cubicBezTo>
                  <a:pt x="54416" y="9778"/>
                  <a:pt x="53950" y="10450"/>
                  <a:pt x="53381" y="11019"/>
                </a:cubicBezTo>
                <a:cubicBezTo>
                  <a:pt x="52864" y="11536"/>
                  <a:pt x="52295" y="11898"/>
                  <a:pt x="51674" y="12157"/>
                </a:cubicBezTo>
                <a:cubicBezTo>
                  <a:pt x="52036" y="12312"/>
                  <a:pt x="52295" y="12519"/>
                  <a:pt x="52605" y="12726"/>
                </a:cubicBezTo>
                <a:cubicBezTo>
                  <a:pt x="53174" y="13192"/>
                  <a:pt x="53640" y="13709"/>
                  <a:pt x="54002" y="14382"/>
                </a:cubicBezTo>
                <a:cubicBezTo>
                  <a:pt x="54364" y="15054"/>
                  <a:pt x="54571" y="15830"/>
                  <a:pt x="54571" y="16709"/>
                </a:cubicBezTo>
                <a:cubicBezTo>
                  <a:pt x="54623" y="17485"/>
                  <a:pt x="54675" y="18106"/>
                  <a:pt x="54726" y="18572"/>
                </a:cubicBezTo>
                <a:cubicBezTo>
                  <a:pt x="54778" y="19037"/>
                  <a:pt x="54881" y="19400"/>
                  <a:pt x="54985" y="19658"/>
                </a:cubicBezTo>
                <a:cubicBezTo>
                  <a:pt x="55088" y="19917"/>
                  <a:pt x="55295" y="20124"/>
                  <a:pt x="55502" y="20279"/>
                </a:cubicBezTo>
                <a:cubicBezTo>
                  <a:pt x="55761" y="20486"/>
                  <a:pt x="55968" y="20744"/>
                  <a:pt x="56123" y="21003"/>
                </a:cubicBezTo>
                <a:cubicBezTo>
                  <a:pt x="56226" y="21314"/>
                  <a:pt x="56175" y="21624"/>
                  <a:pt x="55968" y="21934"/>
                </a:cubicBezTo>
                <a:cubicBezTo>
                  <a:pt x="55864" y="22141"/>
                  <a:pt x="55657" y="22296"/>
                  <a:pt x="55450" y="22348"/>
                </a:cubicBezTo>
                <a:cubicBezTo>
                  <a:pt x="55244" y="22452"/>
                  <a:pt x="54985" y="22452"/>
                  <a:pt x="54778" y="22452"/>
                </a:cubicBezTo>
                <a:cubicBezTo>
                  <a:pt x="54519" y="22400"/>
                  <a:pt x="54312" y="22348"/>
                  <a:pt x="54157" y="22245"/>
                </a:cubicBezTo>
                <a:cubicBezTo>
                  <a:pt x="53795" y="22090"/>
                  <a:pt x="53485" y="21779"/>
                  <a:pt x="53174" y="21417"/>
                </a:cubicBezTo>
                <a:cubicBezTo>
                  <a:pt x="52864" y="21055"/>
                  <a:pt x="52605" y="20486"/>
                  <a:pt x="52399" y="19813"/>
                </a:cubicBezTo>
                <a:cubicBezTo>
                  <a:pt x="52191" y="19141"/>
                  <a:pt x="52088" y="18158"/>
                  <a:pt x="52088" y="16968"/>
                </a:cubicBezTo>
                <a:cubicBezTo>
                  <a:pt x="52088" y="16296"/>
                  <a:pt x="51985" y="15778"/>
                  <a:pt x="51778" y="15313"/>
                </a:cubicBezTo>
                <a:cubicBezTo>
                  <a:pt x="51519" y="14847"/>
                  <a:pt x="51260" y="14485"/>
                  <a:pt x="50898" y="14226"/>
                </a:cubicBezTo>
                <a:cubicBezTo>
                  <a:pt x="50537" y="13968"/>
                  <a:pt x="50174" y="13761"/>
                  <a:pt x="49709" y="13657"/>
                </a:cubicBezTo>
                <a:cubicBezTo>
                  <a:pt x="49295" y="13554"/>
                  <a:pt x="48829" y="13502"/>
                  <a:pt x="48364" y="13502"/>
                </a:cubicBezTo>
                <a:lnTo>
                  <a:pt x="41691" y="13502"/>
                </a:lnTo>
                <a:lnTo>
                  <a:pt x="41691" y="21055"/>
                </a:lnTo>
                <a:cubicBezTo>
                  <a:pt x="41691" y="21417"/>
                  <a:pt x="41588" y="21727"/>
                  <a:pt x="41381" y="21986"/>
                </a:cubicBezTo>
                <a:cubicBezTo>
                  <a:pt x="41122" y="22245"/>
                  <a:pt x="40863" y="22348"/>
                  <a:pt x="40502" y="22348"/>
                </a:cubicBezTo>
                <a:cubicBezTo>
                  <a:pt x="40088" y="22348"/>
                  <a:pt x="39777" y="22245"/>
                  <a:pt x="39467" y="21986"/>
                </a:cubicBezTo>
                <a:cubicBezTo>
                  <a:pt x="39208" y="21727"/>
                  <a:pt x="39053" y="21417"/>
                  <a:pt x="39053" y="21055"/>
                </a:cubicBezTo>
                <a:lnTo>
                  <a:pt x="39053" y="1501"/>
                </a:lnTo>
                <a:cubicBezTo>
                  <a:pt x="39053" y="1138"/>
                  <a:pt x="39157" y="880"/>
                  <a:pt x="39415" y="621"/>
                </a:cubicBezTo>
                <a:cubicBezTo>
                  <a:pt x="39622" y="362"/>
                  <a:pt x="39932" y="259"/>
                  <a:pt x="40294" y="259"/>
                </a:cubicBezTo>
                <a:close/>
                <a:moveTo>
                  <a:pt x="465800" y="104"/>
                </a:moveTo>
                <a:cubicBezTo>
                  <a:pt x="467041" y="104"/>
                  <a:pt x="468231" y="311"/>
                  <a:pt x="469369" y="725"/>
                </a:cubicBezTo>
                <a:cubicBezTo>
                  <a:pt x="470507" y="1139"/>
                  <a:pt x="471438" y="1759"/>
                  <a:pt x="472110" y="2587"/>
                </a:cubicBezTo>
                <a:cubicBezTo>
                  <a:pt x="472421" y="2949"/>
                  <a:pt x="472576" y="3260"/>
                  <a:pt x="472576" y="3518"/>
                </a:cubicBezTo>
                <a:cubicBezTo>
                  <a:pt x="472576" y="3725"/>
                  <a:pt x="472472" y="3932"/>
                  <a:pt x="472265" y="4139"/>
                </a:cubicBezTo>
                <a:cubicBezTo>
                  <a:pt x="472059" y="4346"/>
                  <a:pt x="471852" y="4449"/>
                  <a:pt x="471593" y="4449"/>
                </a:cubicBezTo>
                <a:cubicBezTo>
                  <a:pt x="471386" y="4449"/>
                  <a:pt x="471231" y="4398"/>
                  <a:pt x="471076" y="4242"/>
                </a:cubicBezTo>
                <a:cubicBezTo>
                  <a:pt x="470714" y="3777"/>
                  <a:pt x="470300" y="3415"/>
                  <a:pt x="469731" y="3053"/>
                </a:cubicBezTo>
                <a:cubicBezTo>
                  <a:pt x="469162" y="2691"/>
                  <a:pt x="468593" y="2432"/>
                  <a:pt x="467921" y="2225"/>
                </a:cubicBezTo>
                <a:cubicBezTo>
                  <a:pt x="467248" y="2070"/>
                  <a:pt x="466576" y="1966"/>
                  <a:pt x="465851" y="1966"/>
                </a:cubicBezTo>
                <a:cubicBezTo>
                  <a:pt x="464817" y="1966"/>
                  <a:pt x="463937" y="2122"/>
                  <a:pt x="463161" y="2432"/>
                </a:cubicBezTo>
                <a:cubicBezTo>
                  <a:pt x="462386" y="2742"/>
                  <a:pt x="461765" y="3156"/>
                  <a:pt x="461299" y="3725"/>
                </a:cubicBezTo>
                <a:cubicBezTo>
                  <a:pt x="460834" y="4294"/>
                  <a:pt x="460627" y="5018"/>
                  <a:pt x="460627" y="5794"/>
                </a:cubicBezTo>
                <a:cubicBezTo>
                  <a:pt x="460627" y="6674"/>
                  <a:pt x="460885" y="7398"/>
                  <a:pt x="461403" y="7967"/>
                </a:cubicBezTo>
                <a:cubicBezTo>
                  <a:pt x="461868" y="8536"/>
                  <a:pt x="462541" y="9002"/>
                  <a:pt x="463369" y="9364"/>
                </a:cubicBezTo>
                <a:cubicBezTo>
                  <a:pt x="464196" y="9726"/>
                  <a:pt x="465075" y="10088"/>
                  <a:pt x="466006" y="10398"/>
                </a:cubicBezTo>
                <a:cubicBezTo>
                  <a:pt x="466886" y="10657"/>
                  <a:pt x="467765" y="10968"/>
                  <a:pt x="468593" y="11278"/>
                </a:cubicBezTo>
                <a:cubicBezTo>
                  <a:pt x="469421" y="11588"/>
                  <a:pt x="470196" y="12002"/>
                  <a:pt x="470817" y="12468"/>
                </a:cubicBezTo>
                <a:cubicBezTo>
                  <a:pt x="471438" y="12933"/>
                  <a:pt x="471955" y="13554"/>
                  <a:pt x="472317" y="14278"/>
                </a:cubicBezTo>
                <a:cubicBezTo>
                  <a:pt x="472679" y="15003"/>
                  <a:pt x="472886" y="15934"/>
                  <a:pt x="472886" y="17072"/>
                </a:cubicBezTo>
                <a:cubicBezTo>
                  <a:pt x="472886" y="18158"/>
                  <a:pt x="472576" y="19089"/>
                  <a:pt x="471955" y="19969"/>
                </a:cubicBezTo>
                <a:cubicBezTo>
                  <a:pt x="471334" y="20848"/>
                  <a:pt x="470507" y="21521"/>
                  <a:pt x="469421" y="22038"/>
                </a:cubicBezTo>
                <a:cubicBezTo>
                  <a:pt x="468386" y="22555"/>
                  <a:pt x="467145" y="22814"/>
                  <a:pt x="465696" y="22814"/>
                </a:cubicBezTo>
                <a:cubicBezTo>
                  <a:pt x="464093" y="22814"/>
                  <a:pt x="462696" y="22555"/>
                  <a:pt x="461506" y="22038"/>
                </a:cubicBezTo>
                <a:cubicBezTo>
                  <a:pt x="460317" y="21521"/>
                  <a:pt x="459230" y="20693"/>
                  <a:pt x="458144" y="19658"/>
                </a:cubicBezTo>
                <a:cubicBezTo>
                  <a:pt x="458041" y="19555"/>
                  <a:pt x="457937" y="19451"/>
                  <a:pt x="457886" y="19348"/>
                </a:cubicBezTo>
                <a:cubicBezTo>
                  <a:pt x="457834" y="19193"/>
                  <a:pt x="457782" y="19038"/>
                  <a:pt x="457782" y="18882"/>
                </a:cubicBezTo>
                <a:cubicBezTo>
                  <a:pt x="457782" y="18675"/>
                  <a:pt x="457886" y="18417"/>
                  <a:pt x="458092" y="18210"/>
                </a:cubicBezTo>
                <a:cubicBezTo>
                  <a:pt x="458299" y="18003"/>
                  <a:pt x="458506" y="17899"/>
                  <a:pt x="458765" y="17899"/>
                </a:cubicBezTo>
                <a:cubicBezTo>
                  <a:pt x="458972" y="17899"/>
                  <a:pt x="459230" y="18003"/>
                  <a:pt x="459437" y="18210"/>
                </a:cubicBezTo>
                <a:cubicBezTo>
                  <a:pt x="460265" y="19089"/>
                  <a:pt x="461196" y="19762"/>
                  <a:pt x="462230" y="20227"/>
                </a:cubicBezTo>
                <a:cubicBezTo>
                  <a:pt x="463265" y="20693"/>
                  <a:pt x="464403" y="20900"/>
                  <a:pt x="465593" y="20900"/>
                </a:cubicBezTo>
                <a:cubicBezTo>
                  <a:pt x="466576" y="20900"/>
                  <a:pt x="467507" y="20745"/>
                  <a:pt x="468282" y="20434"/>
                </a:cubicBezTo>
                <a:cubicBezTo>
                  <a:pt x="469058" y="20124"/>
                  <a:pt x="469679" y="19658"/>
                  <a:pt x="470145" y="19089"/>
                </a:cubicBezTo>
                <a:cubicBezTo>
                  <a:pt x="470558" y="18469"/>
                  <a:pt x="470817" y="17796"/>
                  <a:pt x="470817" y="17020"/>
                </a:cubicBezTo>
                <a:cubicBezTo>
                  <a:pt x="470817" y="16089"/>
                  <a:pt x="470558" y="15313"/>
                  <a:pt x="470041" y="14692"/>
                </a:cubicBezTo>
                <a:cubicBezTo>
                  <a:pt x="469524" y="14071"/>
                  <a:pt x="468852" y="13606"/>
                  <a:pt x="467972" y="13192"/>
                </a:cubicBezTo>
                <a:cubicBezTo>
                  <a:pt x="467093" y="12830"/>
                  <a:pt x="466110" y="12468"/>
                  <a:pt x="465075" y="12157"/>
                </a:cubicBezTo>
                <a:cubicBezTo>
                  <a:pt x="464196" y="11899"/>
                  <a:pt x="463369" y="11588"/>
                  <a:pt x="462593" y="11278"/>
                </a:cubicBezTo>
                <a:cubicBezTo>
                  <a:pt x="461817" y="10968"/>
                  <a:pt x="461144" y="10554"/>
                  <a:pt x="460523" y="10088"/>
                </a:cubicBezTo>
                <a:cubicBezTo>
                  <a:pt x="459954" y="9623"/>
                  <a:pt x="459489" y="9002"/>
                  <a:pt x="459127" y="8329"/>
                </a:cubicBezTo>
                <a:cubicBezTo>
                  <a:pt x="458765" y="7605"/>
                  <a:pt x="458609" y="6777"/>
                  <a:pt x="458609" y="5794"/>
                </a:cubicBezTo>
                <a:cubicBezTo>
                  <a:pt x="458609" y="4708"/>
                  <a:pt x="458920" y="3725"/>
                  <a:pt x="459489" y="2846"/>
                </a:cubicBezTo>
                <a:cubicBezTo>
                  <a:pt x="460110" y="2018"/>
                  <a:pt x="460937" y="1346"/>
                  <a:pt x="462024" y="828"/>
                </a:cubicBezTo>
                <a:cubicBezTo>
                  <a:pt x="463110" y="363"/>
                  <a:pt x="464351" y="104"/>
                  <a:pt x="465800" y="104"/>
                </a:cubicBezTo>
                <a:close/>
                <a:moveTo>
                  <a:pt x="392502" y="104"/>
                </a:moveTo>
                <a:cubicBezTo>
                  <a:pt x="393640" y="104"/>
                  <a:pt x="394726" y="259"/>
                  <a:pt x="395761" y="518"/>
                </a:cubicBezTo>
                <a:cubicBezTo>
                  <a:pt x="396796" y="776"/>
                  <a:pt x="397727" y="1190"/>
                  <a:pt x="398554" y="1708"/>
                </a:cubicBezTo>
                <a:cubicBezTo>
                  <a:pt x="398658" y="1811"/>
                  <a:pt x="398813" y="1915"/>
                  <a:pt x="398864" y="2070"/>
                </a:cubicBezTo>
                <a:cubicBezTo>
                  <a:pt x="398916" y="2173"/>
                  <a:pt x="398968" y="2328"/>
                  <a:pt x="398968" y="2484"/>
                </a:cubicBezTo>
                <a:cubicBezTo>
                  <a:pt x="398968" y="2794"/>
                  <a:pt x="398916" y="3053"/>
                  <a:pt x="398709" y="3208"/>
                </a:cubicBezTo>
                <a:cubicBezTo>
                  <a:pt x="398502" y="3363"/>
                  <a:pt x="398296" y="3467"/>
                  <a:pt x="398089" y="3467"/>
                </a:cubicBezTo>
                <a:cubicBezTo>
                  <a:pt x="397985" y="3467"/>
                  <a:pt x="397882" y="3415"/>
                  <a:pt x="397778" y="3415"/>
                </a:cubicBezTo>
                <a:cubicBezTo>
                  <a:pt x="397675" y="3415"/>
                  <a:pt x="397623" y="3363"/>
                  <a:pt x="397520" y="3311"/>
                </a:cubicBezTo>
                <a:cubicBezTo>
                  <a:pt x="396796" y="2949"/>
                  <a:pt x="396020" y="2587"/>
                  <a:pt x="395192" y="2380"/>
                </a:cubicBezTo>
                <a:cubicBezTo>
                  <a:pt x="394364" y="2122"/>
                  <a:pt x="393433" y="2018"/>
                  <a:pt x="392502" y="2018"/>
                </a:cubicBezTo>
                <a:cubicBezTo>
                  <a:pt x="390692" y="2018"/>
                  <a:pt x="389088" y="2432"/>
                  <a:pt x="387692" y="3260"/>
                </a:cubicBezTo>
                <a:cubicBezTo>
                  <a:pt x="386295" y="4087"/>
                  <a:pt x="385157" y="5174"/>
                  <a:pt x="384381" y="6622"/>
                </a:cubicBezTo>
                <a:cubicBezTo>
                  <a:pt x="383605" y="8071"/>
                  <a:pt x="383191" y="9674"/>
                  <a:pt x="383191" y="11485"/>
                </a:cubicBezTo>
                <a:cubicBezTo>
                  <a:pt x="383191" y="13295"/>
                  <a:pt x="383605" y="14899"/>
                  <a:pt x="384381" y="16348"/>
                </a:cubicBezTo>
                <a:cubicBezTo>
                  <a:pt x="385157" y="17744"/>
                  <a:pt x="386295" y="18882"/>
                  <a:pt x="387692" y="19710"/>
                </a:cubicBezTo>
                <a:cubicBezTo>
                  <a:pt x="389088" y="20538"/>
                  <a:pt x="390692" y="20952"/>
                  <a:pt x="392502" y="20952"/>
                </a:cubicBezTo>
                <a:cubicBezTo>
                  <a:pt x="393433" y="20952"/>
                  <a:pt x="394364" y="20796"/>
                  <a:pt x="395347" y="20538"/>
                </a:cubicBezTo>
                <a:cubicBezTo>
                  <a:pt x="396226" y="20279"/>
                  <a:pt x="397002" y="19917"/>
                  <a:pt x="397675" y="19503"/>
                </a:cubicBezTo>
                <a:lnTo>
                  <a:pt x="397675" y="13244"/>
                </a:lnTo>
                <a:lnTo>
                  <a:pt x="392709" y="13244"/>
                </a:lnTo>
                <a:cubicBezTo>
                  <a:pt x="392450" y="13244"/>
                  <a:pt x="392244" y="13140"/>
                  <a:pt x="392036" y="12933"/>
                </a:cubicBezTo>
                <a:cubicBezTo>
                  <a:pt x="391830" y="12726"/>
                  <a:pt x="391726" y="12519"/>
                  <a:pt x="391726" y="12261"/>
                </a:cubicBezTo>
                <a:cubicBezTo>
                  <a:pt x="391726" y="12002"/>
                  <a:pt x="391830" y="11743"/>
                  <a:pt x="392036" y="11588"/>
                </a:cubicBezTo>
                <a:cubicBezTo>
                  <a:pt x="392192" y="11433"/>
                  <a:pt x="392450" y="11330"/>
                  <a:pt x="392709" y="11330"/>
                </a:cubicBezTo>
                <a:lnTo>
                  <a:pt x="398761" y="11330"/>
                </a:lnTo>
                <a:cubicBezTo>
                  <a:pt x="399020" y="11330"/>
                  <a:pt x="399227" y="11433"/>
                  <a:pt x="399382" y="11640"/>
                </a:cubicBezTo>
                <a:cubicBezTo>
                  <a:pt x="399537" y="11795"/>
                  <a:pt x="399640" y="12054"/>
                  <a:pt x="399640" y="12313"/>
                </a:cubicBezTo>
                <a:lnTo>
                  <a:pt x="399640" y="19917"/>
                </a:lnTo>
                <a:cubicBezTo>
                  <a:pt x="399640" y="20072"/>
                  <a:pt x="399640" y="20227"/>
                  <a:pt x="399537" y="20383"/>
                </a:cubicBezTo>
                <a:cubicBezTo>
                  <a:pt x="399433" y="20538"/>
                  <a:pt x="399330" y="20641"/>
                  <a:pt x="399175" y="20745"/>
                </a:cubicBezTo>
                <a:cubicBezTo>
                  <a:pt x="398244" y="21365"/>
                  <a:pt x="397209" y="21883"/>
                  <a:pt x="396071" y="22245"/>
                </a:cubicBezTo>
                <a:cubicBezTo>
                  <a:pt x="394933" y="22607"/>
                  <a:pt x="393744" y="22814"/>
                  <a:pt x="392502" y="22814"/>
                </a:cubicBezTo>
                <a:cubicBezTo>
                  <a:pt x="390899" y="22814"/>
                  <a:pt x="389398" y="22555"/>
                  <a:pt x="388002" y="21986"/>
                </a:cubicBezTo>
                <a:cubicBezTo>
                  <a:pt x="386605" y="21417"/>
                  <a:pt x="385416" y="20641"/>
                  <a:pt x="384381" y="19607"/>
                </a:cubicBezTo>
                <a:cubicBezTo>
                  <a:pt x="383346" y="18572"/>
                  <a:pt x="382571" y="17382"/>
                  <a:pt x="382001" y="15985"/>
                </a:cubicBezTo>
                <a:cubicBezTo>
                  <a:pt x="381433" y="14589"/>
                  <a:pt x="381174" y="13089"/>
                  <a:pt x="381174" y="11485"/>
                </a:cubicBezTo>
                <a:cubicBezTo>
                  <a:pt x="381174" y="9881"/>
                  <a:pt x="381433" y="8381"/>
                  <a:pt x="382001" y="6984"/>
                </a:cubicBezTo>
                <a:cubicBezTo>
                  <a:pt x="382571" y="5587"/>
                  <a:pt x="383346" y="4398"/>
                  <a:pt x="384381" y="3363"/>
                </a:cubicBezTo>
                <a:cubicBezTo>
                  <a:pt x="385416" y="2328"/>
                  <a:pt x="386605" y="1552"/>
                  <a:pt x="388002" y="983"/>
                </a:cubicBezTo>
                <a:cubicBezTo>
                  <a:pt x="389398" y="414"/>
                  <a:pt x="390899" y="104"/>
                  <a:pt x="392502" y="104"/>
                </a:cubicBezTo>
                <a:close/>
                <a:moveTo>
                  <a:pt x="134179" y="104"/>
                </a:moveTo>
                <a:cubicBezTo>
                  <a:pt x="135265" y="104"/>
                  <a:pt x="136352" y="259"/>
                  <a:pt x="137386" y="570"/>
                </a:cubicBezTo>
                <a:cubicBezTo>
                  <a:pt x="138421" y="828"/>
                  <a:pt x="139352" y="1242"/>
                  <a:pt x="140231" y="1811"/>
                </a:cubicBezTo>
                <a:cubicBezTo>
                  <a:pt x="140593" y="1966"/>
                  <a:pt x="140800" y="2277"/>
                  <a:pt x="140852" y="2639"/>
                </a:cubicBezTo>
                <a:cubicBezTo>
                  <a:pt x="140904" y="3001"/>
                  <a:pt x="140800" y="3363"/>
                  <a:pt x="140541" y="3673"/>
                </a:cubicBezTo>
                <a:cubicBezTo>
                  <a:pt x="140335" y="3984"/>
                  <a:pt x="140128" y="4139"/>
                  <a:pt x="139817" y="4139"/>
                </a:cubicBezTo>
                <a:cubicBezTo>
                  <a:pt x="139507" y="4139"/>
                  <a:pt x="139248" y="4087"/>
                  <a:pt x="138938" y="3932"/>
                </a:cubicBezTo>
                <a:cubicBezTo>
                  <a:pt x="138265" y="3518"/>
                  <a:pt x="137490" y="3208"/>
                  <a:pt x="136714" y="2949"/>
                </a:cubicBezTo>
                <a:cubicBezTo>
                  <a:pt x="135886" y="2691"/>
                  <a:pt x="135058" y="2587"/>
                  <a:pt x="134179" y="2587"/>
                </a:cubicBezTo>
                <a:cubicBezTo>
                  <a:pt x="132938" y="2587"/>
                  <a:pt x="131800" y="2846"/>
                  <a:pt x="130765" y="3260"/>
                </a:cubicBezTo>
                <a:cubicBezTo>
                  <a:pt x="129731" y="3673"/>
                  <a:pt x="128851" y="4294"/>
                  <a:pt x="128075" y="5070"/>
                </a:cubicBezTo>
                <a:cubicBezTo>
                  <a:pt x="127351" y="5846"/>
                  <a:pt x="126730" y="6777"/>
                  <a:pt x="126317" y="7864"/>
                </a:cubicBezTo>
                <a:cubicBezTo>
                  <a:pt x="125903" y="8950"/>
                  <a:pt x="125696" y="10140"/>
                  <a:pt x="125696" y="11433"/>
                </a:cubicBezTo>
                <a:cubicBezTo>
                  <a:pt x="125696" y="12830"/>
                  <a:pt x="125903" y="14071"/>
                  <a:pt x="126368" y="15158"/>
                </a:cubicBezTo>
                <a:cubicBezTo>
                  <a:pt x="126782" y="16244"/>
                  <a:pt x="127403" y="17175"/>
                  <a:pt x="128179" y="17951"/>
                </a:cubicBezTo>
                <a:cubicBezTo>
                  <a:pt x="128955" y="18727"/>
                  <a:pt x="129834" y="19296"/>
                  <a:pt x="130869" y="19710"/>
                </a:cubicBezTo>
                <a:cubicBezTo>
                  <a:pt x="131851" y="20124"/>
                  <a:pt x="132990" y="20331"/>
                  <a:pt x="134179" y="20331"/>
                </a:cubicBezTo>
                <a:cubicBezTo>
                  <a:pt x="135007" y="20331"/>
                  <a:pt x="135886" y="20227"/>
                  <a:pt x="136662" y="19969"/>
                </a:cubicBezTo>
                <a:cubicBezTo>
                  <a:pt x="137438" y="19710"/>
                  <a:pt x="138214" y="19400"/>
                  <a:pt x="138938" y="18934"/>
                </a:cubicBezTo>
                <a:cubicBezTo>
                  <a:pt x="139248" y="18779"/>
                  <a:pt x="139507" y="18727"/>
                  <a:pt x="139817" y="18779"/>
                </a:cubicBezTo>
                <a:cubicBezTo>
                  <a:pt x="140076" y="18831"/>
                  <a:pt x="140335" y="18986"/>
                  <a:pt x="140645" y="19141"/>
                </a:cubicBezTo>
                <a:cubicBezTo>
                  <a:pt x="140852" y="19451"/>
                  <a:pt x="140955" y="19814"/>
                  <a:pt x="140904" y="20176"/>
                </a:cubicBezTo>
                <a:cubicBezTo>
                  <a:pt x="140800" y="20589"/>
                  <a:pt x="140645" y="20848"/>
                  <a:pt x="140283" y="21003"/>
                </a:cubicBezTo>
                <a:cubicBezTo>
                  <a:pt x="139766" y="21314"/>
                  <a:pt x="139145" y="21624"/>
                  <a:pt x="138473" y="21883"/>
                </a:cubicBezTo>
                <a:cubicBezTo>
                  <a:pt x="137800" y="22141"/>
                  <a:pt x="137076" y="22348"/>
                  <a:pt x="136352" y="22504"/>
                </a:cubicBezTo>
                <a:cubicBezTo>
                  <a:pt x="135627" y="22659"/>
                  <a:pt x="134903" y="22710"/>
                  <a:pt x="134179" y="22710"/>
                </a:cubicBezTo>
                <a:cubicBezTo>
                  <a:pt x="132679" y="22710"/>
                  <a:pt x="131231" y="22452"/>
                  <a:pt x="129886" y="21935"/>
                </a:cubicBezTo>
                <a:cubicBezTo>
                  <a:pt x="128541" y="21417"/>
                  <a:pt x="127351" y="20641"/>
                  <a:pt x="126317" y="19658"/>
                </a:cubicBezTo>
                <a:cubicBezTo>
                  <a:pt x="125282" y="18675"/>
                  <a:pt x="124506" y="17486"/>
                  <a:pt x="123886" y="16089"/>
                </a:cubicBezTo>
                <a:cubicBezTo>
                  <a:pt x="123316" y="14692"/>
                  <a:pt x="123006" y="13140"/>
                  <a:pt x="123006" y="11381"/>
                </a:cubicBezTo>
                <a:cubicBezTo>
                  <a:pt x="123006" y="9778"/>
                  <a:pt x="123265" y="8226"/>
                  <a:pt x="123834" y="6881"/>
                </a:cubicBezTo>
                <a:cubicBezTo>
                  <a:pt x="124403" y="5536"/>
                  <a:pt x="125179" y="4346"/>
                  <a:pt x="126213" y="3311"/>
                </a:cubicBezTo>
                <a:cubicBezTo>
                  <a:pt x="127248" y="2277"/>
                  <a:pt x="128438" y="1501"/>
                  <a:pt x="129782" y="932"/>
                </a:cubicBezTo>
                <a:cubicBezTo>
                  <a:pt x="131127" y="363"/>
                  <a:pt x="132576" y="104"/>
                  <a:pt x="134179" y="104"/>
                </a:cubicBezTo>
                <a:close/>
                <a:moveTo>
                  <a:pt x="421573" y="52"/>
                </a:moveTo>
                <a:cubicBezTo>
                  <a:pt x="423125" y="52"/>
                  <a:pt x="424522" y="311"/>
                  <a:pt x="425815" y="880"/>
                </a:cubicBezTo>
                <a:cubicBezTo>
                  <a:pt x="427108" y="1449"/>
                  <a:pt x="428246" y="2225"/>
                  <a:pt x="429177" y="3259"/>
                </a:cubicBezTo>
                <a:cubicBezTo>
                  <a:pt x="430108" y="4294"/>
                  <a:pt x="430884" y="5484"/>
                  <a:pt x="431350" y="6880"/>
                </a:cubicBezTo>
                <a:cubicBezTo>
                  <a:pt x="431867" y="8226"/>
                  <a:pt x="432125" y="9777"/>
                  <a:pt x="432125" y="11433"/>
                </a:cubicBezTo>
                <a:cubicBezTo>
                  <a:pt x="432125" y="13088"/>
                  <a:pt x="431867" y="14588"/>
                  <a:pt x="431350" y="15985"/>
                </a:cubicBezTo>
                <a:cubicBezTo>
                  <a:pt x="430832" y="17382"/>
                  <a:pt x="430108" y="18572"/>
                  <a:pt x="429177" y="19606"/>
                </a:cubicBezTo>
                <a:cubicBezTo>
                  <a:pt x="428246" y="20641"/>
                  <a:pt x="427108" y="21417"/>
                  <a:pt x="425815" y="21986"/>
                </a:cubicBezTo>
                <a:cubicBezTo>
                  <a:pt x="424522" y="22555"/>
                  <a:pt x="423125" y="22814"/>
                  <a:pt x="421573" y="22814"/>
                </a:cubicBezTo>
                <a:cubicBezTo>
                  <a:pt x="420021" y="22814"/>
                  <a:pt x="418625" y="22555"/>
                  <a:pt x="417332" y="21986"/>
                </a:cubicBezTo>
                <a:cubicBezTo>
                  <a:pt x="416038" y="21417"/>
                  <a:pt x="414901" y="20641"/>
                  <a:pt x="413969" y="19606"/>
                </a:cubicBezTo>
                <a:cubicBezTo>
                  <a:pt x="413038" y="18572"/>
                  <a:pt x="412314" y="17330"/>
                  <a:pt x="411797" y="15985"/>
                </a:cubicBezTo>
                <a:cubicBezTo>
                  <a:pt x="411280" y="14640"/>
                  <a:pt x="411021" y="13088"/>
                  <a:pt x="411021" y="11433"/>
                </a:cubicBezTo>
                <a:cubicBezTo>
                  <a:pt x="411021" y="9777"/>
                  <a:pt x="411280" y="8277"/>
                  <a:pt x="411797" y="6880"/>
                </a:cubicBezTo>
                <a:cubicBezTo>
                  <a:pt x="412262" y="5484"/>
                  <a:pt x="413038" y="4294"/>
                  <a:pt x="413969" y="3259"/>
                </a:cubicBezTo>
                <a:cubicBezTo>
                  <a:pt x="414901" y="2225"/>
                  <a:pt x="416038" y="1449"/>
                  <a:pt x="417332" y="880"/>
                </a:cubicBezTo>
                <a:cubicBezTo>
                  <a:pt x="418625" y="311"/>
                  <a:pt x="420021" y="52"/>
                  <a:pt x="421573" y="52"/>
                </a:cubicBezTo>
                <a:close/>
                <a:moveTo>
                  <a:pt x="298670" y="52"/>
                </a:moveTo>
                <a:cubicBezTo>
                  <a:pt x="300222" y="52"/>
                  <a:pt x="301619" y="311"/>
                  <a:pt x="302912" y="880"/>
                </a:cubicBezTo>
                <a:cubicBezTo>
                  <a:pt x="304205" y="1449"/>
                  <a:pt x="305343" y="2225"/>
                  <a:pt x="306274" y="3259"/>
                </a:cubicBezTo>
                <a:cubicBezTo>
                  <a:pt x="307205" y="4294"/>
                  <a:pt x="307981" y="5484"/>
                  <a:pt x="308447" y="6880"/>
                </a:cubicBezTo>
                <a:cubicBezTo>
                  <a:pt x="308964" y="8226"/>
                  <a:pt x="309222" y="9777"/>
                  <a:pt x="309222" y="11433"/>
                </a:cubicBezTo>
                <a:cubicBezTo>
                  <a:pt x="309222" y="13088"/>
                  <a:pt x="308964" y="14588"/>
                  <a:pt x="308447" y="15985"/>
                </a:cubicBezTo>
                <a:cubicBezTo>
                  <a:pt x="307929" y="17382"/>
                  <a:pt x="307205" y="18572"/>
                  <a:pt x="306274" y="19606"/>
                </a:cubicBezTo>
                <a:cubicBezTo>
                  <a:pt x="305343" y="20641"/>
                  <a:pt x="304205" y="21417"/>
                  <a:pt x="302912" y="21986"/>
                </a:cubicBezTo>
                <a:cubicBezTo>
                  <a:pt x="301619" y="22555"/>
                  <a:pt x="300222" y="22814"/>
                  <a:pt x="298670" y="22814"/>
                </a:cubicBezTo>
                <a:cubicBezTo>
                  <a:pt x="297118" y="22814"/>
                  <a:pt x="295722" y="22555"/>
                  <a:pt x="294429" y="21986"/>
                </a:cubicBezTo>
                <a:cubicBezTo>
                  <a:pt x="293135" y="21417"/>
                  <a:pt x="291998" y="20641"/>
                  <a:pt x="291066" y="19606"/>
                </a:cubicBezTo>
                <a:cubicBezTo>
                  <a:pt x="290135" y="18572"/>
                  <a:pt x="289411" y="17382"/>
                  <a:pt x="288894" y="15985"/>
                </a:cubicBezTo>
                <a:cubicBezTo>
                  <a:pt x="288377" y="14640"/>
                  <a:pt x="288118" y="13088"/>
                  <a:pt x="288118" y="11433"/>
                </a:cubicBezTo>
                <a:cubicBezTo>
                  <a:pt x="288118" y="9777"/>
                  <a:pt x="288377" y="8277"/>
                  <a:pt x="288894" y="6880"/>
                </a:cubicBezTo>
                <a:cubicBezTo>
                  <a:pt x="289411" y="5484"/>
                  <a:pt x="290135" y="4294"/>
                  <a:pt x="291066" y="3259"/>
                </a:cubicBezTo>
                <a:cubicBezTo>
                  <a:pt x="291998" y="2225"/>
                  <a:pt x="293135" y="1449"/>
                  <a:pt x="294429" y="880"/>
                </a:cubicBezTo>
                <a:cubicBezTo>
                  <a:pt x="295722" y="311"/>
                  <a:pt x="297118" y="52"/>
                  <a:pt x="298670" y="52"/>
                </a:cubicBezTo>
                <a:close/>
                <a:moveTo>
                  <a:pt x="8069" y="0"/>
                </a:moveTo>
                <a:cubicBezTo>
                  <a:pt x="9363" y="0"/>
                  <a:pt x="10604" y="207"/>
                  <a:pt x="11742" y="621"/>
                </a:cubicBezTo>
                <a:cubicBezTo>
                  <a:pt x="12880" y="1086"/>
                  <a:pt x="13811" y="1655"/>
                  <a:pt x="14483" y="2380"/>
                </a:cubicBezTo>
                <a:cubicBezTo>
                  <a:pt x="14897" y="2793"/>
                  <a:pt x="15104" y="3207"/>
                  <a:pt x="15104" y="3569"/>
                </a:cubicBezTo>
                <a:cubicBezTo>
                  <a:pt x="15104" y="3880"/>
                  <a:pt x="14949" y="4190"/>
                  <a:pt x="14690" y="4449"/>
                </a:cubicBezTo>
                <a:cubicBezTo>
                  <a:pt x="14432" y="4708"/>
                  <a:pt x="14121" y="4863"/>
                  <a:pt x="13811" y="4863"/>
                </a:cubicBezTo>
                <a:cubicBezTo>
                  <a:pt x="13604" y="4863"/>
                  <a:pt x="13397" y="4759"/>
                  <a:pt x="13190" y="4604"/>
                </a:cubicBezTo>
                <a:cubicBezTo>
                  <a:pt x="12828" y="4190"/>
                  <a:pt x="12414" y="3828"/>
                  <a:pt x="11845" y="3518"/>
                </a:cubicBezTo>
                <a:cubicBezTo>
                  <a:pt x="11276" y="3207"/>
                  <a:pt x="10707" y="2949"/>
                  <a:pt x="10035" y="2742"/>
                </a:cubicBezTo>
                <a:cubicBezTo>
                  <a:pt x="9363" y="2587"/>
                  <a:pt x="8742" y="2483"/>
                  <a:pt x="8069" y="2483"/>
                </a:cubicBezTo>
                <a:cubicBezTo>
                  <a:pt x="7138" y="2483"/>
                  <a:pt x="6259" y="2638"/>
                  <a:pt x="5535" y="2897"/>
                </a:cubicBezTo>
                <a:cubicBezTo>
                  <a:pt x="4811" y="3156"/>
                  <a:pt x="4242" y="3569"/>
                  <a:pt x="3828" y="4087"/>
                </a:cubicBezTo>
                <a:cubicBezTo>
                  <a:pt x="3414" y="4604"/>
                  <a:pt x="3207" y="5225"/>
                  <a:pt x="3207" y="5949"/>
                </a:cubicBezTo>
                <a:cubicBezTo>
                  <a:pt x="3207" y="6725"/>
                  <a:pt x="3414" y="7398"/>
                  <a:pt x="3880" y="7915"/>
                </a:cubicBezTo>
                <a:cubicBezTo>
                  <a:pt x="4345" y="8432"/>
                  <a:pt x="4966" y="8846"/>
                  <a:pt x="5742" y="9156"/>
                </a:cubicBezTo>
                <a:cubicBezTo>
                  <a:pt x="6518" y="9518"/>
                  <a:pt x="7397" y="9777"/>
                  <a:pt x="8328" y="10036"/>
                </a:cubicBezTo>
                <a:cubicBezTo>
                  <a:pt x="9363" y="10294"/>
                  <a:pt x="10294" y="10605"/>
                  <a:pt x="11173" y="10915"/>
                </a:cubicBezTo>
                <a:cubicBezTo>
                  <a:pt x="12052" y="11277"/>
                  <a:pt x="12828" y="11691"/>
                  <a:pt x="13449" y="12157"/>
                </a:cubicBezTo>
                <a:cubicBezTo>
                  <a:pt x="14070" y="12622"/>
                  <a:pt x="14587" y="13243"/>
                  <a:pt x="15001" y="13916"/>
                </a:cubicBezTo>
                <a:cubicBezTo>
                  <a:pt x="15363" y="14640"/>
                  <a:pt x="15518" y="15571"/>
                  <a:pt x="15518" y="16657"/>
                </a:cubicBezTo>
                <a:cubicBezTo>
                  <a:pt x="15518" y="17847"/>
                  <a:pt x="15208" y="18882"/>
                  <a:pt x="14535" y="19761"/>
                </a:cubicBezTo>
                <a:cubicBezTo>
                  <a:pt x="13863" y="20641"/>
                  <a:pt x="12983" y="21365"/>
                  <a:pt x="11845" y="21882"/>
                </a:cubicBezTo>
                <a:cubicBezTo>
                  <a:pt x="10707" y="22400"/>
                  <a:pt x="9414" y="22710"/>
                  <a:pt x="8018" y="22710"/>
                </a:cubicBezTo>
                <a:cubicBezTo>
                  <a:pt x="6466" y="22710"/>
                  <a:pt x="5121" y="22503"/>
                  <a:pt x="3931" y="22037"/>
                </a:cubicBezTo>
                <a:cubicBezTo>
                  <a:pt x="2741" y="21572"/>
                  <a:pt x="1604" y="20848"/>
                  <a:pt x="517" y="19813"/>
                </a:cubicBezTo>
                <a:cubicBezTo>
                  <a:pt x="362" y="19710"/>
                  <a:pt x="259" y="19503"/>
                  <a:pt x="155" y="19347"/>
                </a:cubicBezTo>
                <a:cubicBezTo>
                  <a:pt x="52" y="19192"/>
                  <a:pt x="0" y="18985"/>
                  <a:pt x="0" y="18778"/>
                </a:cubicBezTo>
                <a:cubicBezTo>
                  <a:pt x="0" y="18468"/>
                  <a:pt x="104" y="18158"/>
                  <a:pt x="362" y="17899"/>
                </a:cubicBezTo>
                <a:cubicBezTo>
                  <a:pt x="569" y="17640"/>
                  <a:pt x="879" y="17485"/>
                  <a:pt x="1241" y="17485"/>
                </a:cubicBezTo>
                <a:cubicBezTo>
                  <a:pt x="1500" y="17485"/>
                  <a:pt x="1810" y="17640"/>
                  <a:pt x="2017" y="17847"/>
                </a:cubicBezTo>
                <a:cubicBezTo>
                  <a:pt x="2845" y="18623"/>
                  <a:pt x="3724" y="19244"/>
                  <a:pt x="4707" y="19658"/>
                </a:cubicBezTo>
                <a:cubicBezTo>
                  <a:pt x="5690" y="20072"/>
                  <a:pt x="6776" y="20279"/>
                  <a:pt x="7966" y="20279"/>
                </a:cubicBezTo>
                <a:cubicBezTo>
                  <a:pt x="8897" y="20279"/>
                  <a:pt x="9776" y="20123"/>
                  <a:pt x="10500" y="19813"/>
                </a:cubicBezTo>
                <a:cubicBezTo>
                  <a:pt x="11225" y="19503"/>
                  <a:pt x="11794" y="19089"/>
                  <a:pt x="12259" y="18571"/>
                </a:cubicBezTo>
                <a:cubicBezTo>
                  <a:pt x="12725" y="18054"/>
                  <a:pt x="12932" y="17433"/>
                  <a:pt x="12932" y="16761"/>
                </a:cubicBezTo>
                <a:cubicBezTo>
                  <a:pt x="12932" y="15933"/>
                  <a:pt x="12673" y="15261"/>
                  <a:pt x="12207" y="14692"/>
                </a:cubicBezTo>
                <a:cubicBezTo>
                  <a:pt x="11742" y="14123"/>
                  <a:pt x="11070" y="13657"/>
                  <a:pt x="10242" y="13295"/>
                </a:cubicBezTo>
                <a:cubicBezTo>
                  <a:pt x="9414" y="12933"/>
                  <a:pt x="8431" y="12622"/>
                  <a:pt x="7345" y="12364"/>
                </a:cubicBezTo>
                <a:cubicBezTo>
                  <a:pt x="6362" y="12157"/>
                  <a:pt x="5483" y="11898"/>
                  <a:pt x="4655" y="11536"/>
                </a:cubicBezTo>
                <a:cubicBezTo>
                  <a:pt x="3828" y="11226"/>
                  <a:pt x="3103" y="10812"/>
                  <a:pt x="2535" y="10294"/>
                </a:cubicBezTo>
                <a:cubicBezTo>
                  <a:pt x="1914" y="9777"/>
                  <a:pt x="1448" y="9208"/>
                  <a:pt x="1138" y="8484"/>
                </a:cubicBezTo>
                <a:cubicBezTo>
                  <a:pt x="827" y="7760"/>
                  <a:pt x="672" y="6932"/>
                  <a:pt x="672" y="6001"/>
                </a:cubicBezTo>
                <a:cubicBezTo>
                  <a:pt x="672" y="4811"/>
                  <a:pt x="983" y="3776"/>
                  <a:pt x="1604" y="2845"/>
                </a:cubicBezTo>
                <a:cubicBezTo>
                  <a:pt x="2276" y="1914"/>
                  <a:pt x="3103" y="1242"/>
                  <a:pt x="4242" y="724"/>
                </a:cubicBezTo>
                <a:cubicBezTo>
                  <a:pt x="5328" y="259"/>
                  <a:pt x="6621" y="0"/>
                  <a:pt x="8069"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Schoolbook"/>
              <a:ea typeface="Century Schoolbook"/>
              <a:cs typeface="Century Schoolbook"/>
              <a:sym typeface="Century Schoolbook"/>
            </a:endParaRPr>
          </a:p>
        </p:txBody>
      </p:sp>
      <p:sp>
        <p:nvSpPr>
          <p:cNvPr id="43" name="Google Shape;43;p15"/>
          <p:cNvSpPr txBox="1"/>
          <p:nvPr>
            <p:ph idx="20" type="body"/>
          </p:nvPr>
        </p:nvSpPr>
        <p:spPr>
          <a:xfrm>
            <a:off x="791228" y="729337"/>
            <a:ext cx="4746695" cy="13018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6000"/>
              <a:buFont typeface="Arial"/>
              <a:buNone/>
              <a:defRPr b="0" i="0" sz="6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4" name="Google Shape;44;p1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u="none" cap="none" strike="noStrike">
                <a:solidFill>
                  <a:srgbClr val="8AC03B"/>
                </a:solidFill>
                <a:latin typeface="Calibri"/>
                <a:ea typeface="Calibri"/>
                <a:cs typeface="Calibri"/>
                <a:sym typeface="Calibri"/>
              </a:defRPr>
            </a:lvl1pPr>
            <a:lvl2pPr indent="0" lvl="1" marL="0" algn="ctr">
              <a:spcBef>
                <a:spcPts val="0"/>
              </a:spcBef>
              <a:buNone/>
              <a:defRPr b="0" i="0" sz="700" u="none" cap="none" strike="noStrike">
                <a:solidFill>
                  <a:srgbClr val="8AC03B"/>
                </a:solidFill>
                <a:latin typeface="Calibri"/>
                <a:ea typeface="Calibri"/>
                <a:cs typeface="Calibri"/>
                <a:sym typeface="Calibri"/>
              </a:defRPr>
            </a:lvl2pPr>
            <a:lvl3pPr indent="0" lvl="2" marL="0" algn="ctr">
              <a:spcBef>
                <a:spcPts val="0"/>
              </a:spcBef>
              <a:buNone/>
              <a:defRPr b="0" i="0" sz="700" u="none" cap="none" strike="noStrike">
                <a:solidFill>
                  <a:srgbClr val="8AC03B"/>
                </a:solidFill>
                <a:latin typeface="Calibri"/>
                <a:ea typeface="Calibri"/>
                <a:cs typeface="Calibri"/>
                <a:sym typeface="Calibri"/>
              </a:defRPr>
            </a:lvl3pPr>
            <a:lvl4pPr indent="0" lvl="3" marL="0" algn="ctr">
              <a:spcBef>
                <a:spcPts val="0"/>
              </a:spcBef>
              <a:buNone/>
              <a:defRPr b="0" i="0" sz="700" u="none" cap="none" strike="noStrike">
                <a:solidFill>
                  <a:srgbClr val="8AC03B"/>
                </a:solidFill>
                <a:latin typeface="Calibri"/>
                <a:ea typeface="Calibri"/>
                <a:cs typeface="Calibri"/>
                <a:sym typeface="Calibri"/>
              </a:defRPr>
            </a:lvl4pPr>
            <a:lvl5pPr indent="0" lvl="4" marL="0" algn="ctr">
              <a:spcBef>
                <a:spcPts val="0"/>
              </a:spcBef>
              <a:buNone/>
              <a:defRPr b="0" i="0" sz="700" u="none" cap="none" strike="noStrike">
                <a:solidFill>
                  <a:srgbClr val="8AC03B"/>
                </a:solidFill>
                <a:latin typeface="Calibri"/>
                <a:ea typeface="Calibri"/>
                <a:cs typeface="Calibri"/>
                <a:sym typeface="Calibri"/>
              </a:defRPr>
            </a:lvl5pPr>
            <a:lvl6pPr indent="0" lvl="5" marL="0" algn="ctr">
              <a:spcBef>
                <a:spcPts val="0"/>
              </a:spcBef>
              <a:buNone/>
              <a:defRPr b="0" i="0" sz="700" u="none" cap="none" strike="noStrike">
                <a:solidFill>
                  <a:srgbClr val="8AC03B"/>
                </a:solidFill>
                <a:latin typeface="Calibri"/>
                <a:ea typeface="Calibri"/>
                <a:cs typeface="Calibri"/>
                <a:sym typeface="Calibri"/>
              </a:defRPr>
            </a:lvl6pPr>
            <a:lvl7pPr indent="0" lvl="6" marL="0" algn="ctr">
              <a:spcBef>
                <a:spcPts val="0"/>
              </a:spcBef>
              <a:buNone/>
              <a:defRPr b="0" i="0" sz="700" u="none" cap="none" strike="noStrike">
                <a:solidFill>
                  <a:srgbClr val="8AC03B"/>
                </a:solidFill>
                <a:latin typeface="Calibri"/>
                <a:ea typeface="Calibri"/>
                <a:cs typeface="Calibri"/>
                <a:sym typeface="Calibri"/>
              </a:defRPr>
            </a:lvl7pPr>
            <a:lvl8pPr indent="0" lvl="7" marL="0" algn="ctr">
              <a:spcBef>
                <a:spcPts val="0"/>
              </a:spcBef>
              <a:buNone/>
              <a:defRPr b="0" i="0" sz="700" u="none" cap="none" strike="noStrike">
                <a:solidFill>
                  <a:srgbClr val="8AC03B"/>
                </a:solidFill>
                <a:latin typeface="Calibri"/>
                <a:ea typeface="Calibri"/>
                <a:cs typeface="Calibri"/>
                <a:sym typeface="Calibri"/>
              </a:defRPr>
            </a:lvl8pPr>
            <a:lvl9pPr indent="0" lvl="8" marL="0" algn="ctr">
              <a:spcBef>
                <a:spcPts val="0"/>
              </a:spcBef>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5" name="Google Shape;45;p15"/>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46" name="Google Shape;46;p15"/>
          <p:cNvPicPr preferRelativeResize="0"/>
          <p:nvPr/>
        </p:nvPicPr>
        <p:blipFill rotWithShape="1">
          <a:blip r:embed="rId2">
            <a:alphaModFix/>
          </a:blip>
          <a:srcRect b="22949" l="22302" r="0" t="0"/>
          <a:stretch/>
        </p:blipFill>
        <p:spPr>
          <a:xfrm>
            <a:off x="0" y="7291388"/>
            <a:ext cx="3429000" cy="3400425"/>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Photo ">
  <p:cSld name="Quote with Photo ">
    <p:spTree>
      <p:nvGrpSpPr>
        <p:cNvPr id="286" name="Shape 286"/>
        <p:cNvGrpSpPr/>
        <p:nvPr/>
      </p:nvGrpSpPr>
      <p:grpSpPr>
        <a:xfrm>
          <a:off x="0" y="0"/>
          <a:ext cx="0" cy="0"/>
          <a:chOff x="0" y="0"/>
          <a:chExt cx="0" cy="0"/>
        </a:xfrm>
      </p:grpSpPr>
      <p:pic>
        <p:nvPicPr>
          <p:cNvPr id="287" name="Google Shape;287;p33"/>
          <p:cNvPicPr preferRelativeResize="0"/>
          <p:nvPr/>
        </p:nvPicPr>
        <p:blipFill rotWithShape="1">
          <a:blip r:embed="rId2">
            <a:alphaModFix/>
          </a:blip>
          <a:srcRect b="0" l="0" r="0" t="0"/>
          <a:stretch/>
        </p:blipFill>
        <p:spPr>
          <a:xfrm rot="10800000">
            <a:off x="980346" y="2378135"/>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288" name="Google Shape;288;p33"/>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89" name="Google Shape;289;p33"/>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0" name="Google Shape;290;p33"/>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1" name="Google Shape;291;p33"/>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2" name="Google Shape;292;p33"/>
          <p:cNvSpPr txBox="1"/>
          <p:nvPr>
            <p:ph idx="12" type="sldNum"/>
          </p:nvPr>
        </p:nvSpPr>
        <p:spPr>
          <a:xfrm>
            <a:off x="329367"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93" name="Google Shape;293;p33"/>
          <p:cNvSpPr txBox="1"/>
          <p:nvPr/>
        </p:nvSpPr>
        <p:spPr>
          <a:xfrm rot="-5400000">
            <a:off x="-1431531"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94" name="Google Shape;294;p33"/>
          <p:cNvSpPr/>
          <p:nvPr>
            <p:ph idx="4" type="pic"/>
          </p:nvPr>
        </p:nvSpPr>
        <p:spPr>
          <a:xfrm>
            <a:off x="2777346" y="4368139"/>
            <a:ext cx="4782329" cy="5519907"/>
          </a:xfrm>
          <a:prstGeom prst="rect">
            <a:avLst/>
          </a:prstGeom>
          <a:noFill/>
          <a:ln>
            <a:no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p:cSld name="Text Slide with Photo">
    <p:spTree>
      <p:nvGrpSpPr>
        <p:cNvPr id="295" name="Shape 295"/>
        <p:cNvGrpSpPr/>
        <p:nvPr/>
      </p:nvGrpSpPr>
      <p:grpSpPr>
        <a:xfrm>
          <a:off x="0" y="0"/>
          <a:ext cx="0" cy="0"/>
          <a:chOff x="0" y="0"/>
          <a:chExt cx="0" cy="0"/>
        </a:xfrm>
      </p:grpSpPr>
      <p:sp>
        <p:nvSpPr>
          <p:cNvPr id="296" name="Google Shape;296;p34"/>
          <p:cNvSpPr/>
          <p:nvPr/>
        </p:nvSpPr>
        <p:spPr>
          <a:xfrm>
            <a:off x="0" y="0"/>
            <a:ext cx="7559675" cy="5345906"/>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297" name="Google Shape;297;p34"/>
          <p:cNvGrpSpPr/>
          <p:nvPr/>
        </p:nvGrpSpPr>
        <p:grpSpPr>
          <a:xfrm>
            <a:off x="5757333" y="-757463"/>
            <a:ext cx="2760592" cy="2761405"/>
            <a:chOff x="110688" y="1674538"/>
            <a:chExt cx="7339635" cy="7341798"/>
          </a:xfrm>
        </p:grpSpPr>
        <p:sp>
          <p:nvSpPr>
            <p:cNvPr id="298" name="Google Shape;298;p34"/>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99" name="Google Shape;299;p34"/>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300" name="Google Shape;300;p34"/>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01" name="Google Shape;301;p34"/>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02" name="Google Shape;302;p34"/>
          <p:cNvSpPr txBox="1"/>
          <p:nvPr>
            <p:ph idx="1" type="body"/>
          </p:nvPr>
        </p:nvSpPr>
        <p:spPr>
          <a:xfrm>
            <a:off x="801602" y="155552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3" name="Google Shape;303;p34"/>
          <p:cNvSpPr txBox="1"/>
          <p:nvPr>
            <p:ph idx="2" type="body"/>
          </p:nvPr>
        </p:nvSpPr>
        <p:spPr>
          <a:xfrm>
            <a:off x="801602" y="88781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4" name="Google Shape;304;p34"/>
          <p:cNvSpPr txBox="1"/>
          <p:nvPr>
            <p:ph idx="3" type="body"/>
          </p:nvPr>
        </p:nvSpPr>
        <p:spPr>
          <a:xfrm>
            <a:off x="801602" y="2403364"/>
            <a:ext cx="5956470" cy="26219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05" name="Google Shape;305;p34"/>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06" name="Google Shape;306;p3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07" name="Google Shape;307;p34"/>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308" name="Google Shape;308;p34"/>
          <p:cNvPicPr preferRelativeResize="0"/>
          <p:nvPr/>
        </p:nvPicPr>
        <p:blipFill rotWithShape="1">
          <a:blip r:embed="rId2">
            <a:alphaModFix/>
          </a:blip>
          <a:srcRect b="0" l="0" r="0"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309" name="Google Shape;309;p34"/>
          <p:cNvSpPr/>
          <p:nvPr>
            <p:ph idx="4" type="pic"/>
          </p:nvPr>
        </p:nvSpPr>
        <p:spPr>
          <a:xfrm>
            <a:off x="1" y="6188950"/>
            <a:ext cx="3739789" cy="4502865"/>
          </a:xfrm>
          <a:prstGeom prst="rect">
            <a:avLst/>
          </a:prstGeom>
          <a:noFill/>
          <a:ln>
            <a:noFill/>
          </a:ln>
        </p:spPr>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Preview">
  <p:cSld name="Phone Preview">
    <p:spTree>
      <p:nvGrpSpPr>
        <p:cNvPr id="310" name="Shape 310"/>
        <p:cNvGrpSpPr/>
        <p:nvPr/>
      </p:nvGrpSpPr>
      <p:grpSpPr>
        <a:xfrm>
          <a:off x="0" y="0"/>
          <a:ext cx="0" cy="0"/>
          <a:chOff x="0" y="0"/>
          <a:chExt cx="0" cy="0"/>
        </a:xfrm>
      </p:grpSpPr>
      <p:sp>
        <p:nvSpPr>
          <p:cNvPr id="311" name="Google Shape;311;p35"/>
          <p:cNvSpPr/>
          <p:nvPr/>
        </p:nvSpPr>
        <p:spPr>
          <a:xfrm>
            <a:off x="2728780" y="570537"/>
            <a:ext cx="4830895" cy="6323323"/>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312" name="Google Shape;312;p35"/>
          <p:cNvPicPr preferRelativeResize="0"/>
          <p:nvPr/>
        </p:nvPicPr>
        <p:blipFill rotWithShape="1">
          <a:blip r:embed="rId2">
            <a:alphaModFix/>
          </a:blip>
          <a:srcRect b="0" l="0" r="0" t="0"/>
          <a:stretch/>
        </p:blipFill>
        <p:spPr>
          <a:xfrm>
            <a:off x="178235" y="5196167"/>
            <a:ext cx="4812798" cy="5495646"/>
          </a:xfrm>
          <a:custGeom>
            <a:rect b="b" l="l" r="r" t="t"/>
            <a:pathLst>
              <a:path extrusionOk="0" h="5653816" w="4991918">
                <a:moveTo>
                  <a:pt x="0" y="0"/>
                </a:moveTo>
                <a:lnTo>
                  <a:pt x="4991918" y="0"/>
                </a:lnTo>
                <a:lnTo>
                  <a:pt x="4991918" y="5653816"/>
                </a:lnTo>
                <a:lnTo>
                  <a:pt x="0" y="5653816"/>
                </a:lnTo>
                <a:close/>
              </a:path>
            </a:pathLst>
          </a:custGeom>
          <a:noFill/>
          <a:ln>
            <a:noFill/>
          </a:ln>
        </p:spPr>
      </p:pic>
      <p:sp>
        <p:nvSpPr>
          <p:cNvPr id="313" name="Google Shape;313;p35"/>
          <p:cNvSpPr/>
          <p:nvPr>
            <p:ph idx="2" type="pic"/>
          </p:nvPr>
        </p:nvSpPr>
        <p:spPr>
          <a:xfrm>
            <a:off x="686565" y="6737513"/>
            <a:ext cx="3796138" cy="3954301"/>
          </a:xfrm>
          <a:prstGeom prst="rect">
            <a:avLst/>
          </a:prstGeom>
          <a:solidFill>
            <a:srgbClr val="BFBFBF"/>
          </a:solidFill>
          <a:ln>
            <a:noFill/>
          </a:ln>
        </p:spPr>
      </p:sp>
      <p:sp>
        <p:nvSpPr>
          <p:cNvPr id="314" name="Google Shape;314;p3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15" name="Google Shape;315;p35"/>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16" name="Google Shape;316;p35"/>
          <p:cNvSpPr txBox="1"/>
          <p:nvPr>
            <p:ph idx="1" type="body"/>
          </p:nvPr>
        </p:nvSpPr>
        <p:spPr>
          <a:xfrm>
            <a:off x="3798030" y="2354654"/>
            <a:ext cx="3639422" cy="207468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7" name="Google Shape;317;p35"/>
          <p:cNvSpPr txBox="1"/>
          <p:nvPr>
            <p:ph idx="3" type="body"/>
          </p:nvPr>
        </p:nvSpPr>
        <p:spPr>
          <a:xfrm>
            <a:off x="3796036" y="1666323"/>
            <a:ext cx="3657458"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18" name="Google Shape;318;p35"/>
          <p:cNvCxnSpPr/>
          <p:nvPr/>
        </p:nvCxnSpPr>
        <p:spPr>
          <a:xfrm>
            <a:off x="3780532" y="2343000"/>
            <a:ext cx="3779838" cy="11654"/>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12"/>
                                        </p:tgtEl>
                                        <p:attrNameLst>
                                          <p:attrName>style.visibility</p:attrName>
                                        </p:attrNameLst>
                                      </p:cBhvr>
                                      <p:to>
                                        <p:strVal val="visible"/>
                                      </p:to>
                                    </p:set>
                                    <p:animEffect filter="fade" transition="in">
                                      <p:cBhvr>
                                        <p:cTn dur="500"/>
                                        <p:tgtEl>
                                          <p:spTgt spid="3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creen Preview">
  <p:cSld name="Screen Preview">
    <p:spTree>
      <p:nvGrpSpPr>
        <p:cNvPr id="319" name="Shape 319"/>
        <p:cNvGrpSpPr/>
        <p:nvPr/>
      </p:nvGrpSpPr>
      <p:grpSpPr>
        <a:xfrm>
          <a:off x="0" y="0"/>
          <a:ext cx="0" cy="0"/>
          <a:chOff x="0" y="0"/>
          <a:chExt cx="0" cy="0"/>
        </a:xfrm>
      </p:grpSpPr>
      <p:sp>
        <p:nvSpPr>
          <p:cNvPr id="320" name="Google Shape;320;p36"/>
          <p:cNvSpPr/>
          <p:nvPr/>
        </p:nvSpPr>
        <p:spPr>
          <a:xfrm>
            <a:off x="0" y="2057399"/>
            <a:ext cx="7559675" cy="796713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21" name="Google Shape;321;p36"/>
          <p:cNvSpPr txBox="1"/>
          <p:nvPr>
            <p:ph idx="1" type="body"/>
          </p:nvPr>
        </p:nvSpPr>
        <p:spPr>
          <a:xfrm>
            <a:off x="801602" y="7495821"/>
            <a:ext cx="5956470" cy="232771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22" name="Google Shape;322;p36"/>
          <p:cNvCxnSpPr/>
          <p:nvPr/>
        </p:nvCxnSpPr>
        <p:spPr>
          <a:xfrm>
            <a:off x="0" y="6403398"/>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23" name="Google Shape;323;p36"/>
          <p:cNvSpPr txBox="1"/>
          <p:nvPr>
            <p:ph idx="2" type="body"/>
          </p:nvPr>
        </p:nvSpPr>
        <p:spPr>
          <a:xfrm>
            <a:off x="801602" y="6416277"/>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4" name="Google Shape;324;p36"/>
          <p:cNvSpPr txBox="1"/>
          <p:nvPr>
            <p:ph idx="3" type="body"/>
          </p:nvPr>
        </p:nvSpPr>
        <p:spPr>
          <a:xfrm>
            <a:off x="801602" y="5748573"/>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5" name="Google Shape;325;p3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26" name="Google Shape;326;p36"/>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327" name="Google Shape;327;p36"/>
          <p:cNvPicPr preferRelativeResize="0"/>
          <p:nvPr/>
        </p:nvPicPr>
        <p:blipFill rotWithShape="1">
          <a:blip r:embed="rId2">
            <a:alphaModFix/>
          </a:blip>
          <a:srcRect b="0" l="0" r="0" t="0"/>
          <a:stretch/>
        </p:blipFill>
        <p:spPr>
          <a:xfrm>
            <a:off x="842411" y="562944"/>
            <a:ext cx="5831542" cy="4239955"/>
          </a:xfrm>
          <a:prstGeom prst="rect">
            <a:avLst/>
          </a:prstGeom>
          <a:noFill/>
          <a:ln>
            <a:noFill/>
          </a:ln>
        </p:spPr>
      </p:pic>
      <p:sp>
        <p:nvSpPr>
          <p:cNvPr id="328" name="Google Shape;328;p36"/>
          <p:cNvSpPr/>
          <p:nvPr>
            <p:ph idx="4" type="pic"/>
          </p:nvPr>
        </p:nvSpPr>
        <p:spPr>
          <a:xfrm>
            <a:off x="1716516" y="1017241"/>
            <a:ext cx="4126644" cy="2610075"/>
          </a:xfrm>
          <a:prstGeom prst="rect">
            <a:avLst/>
          </a:prstGeom>
          <a:solidFill>
            <a:srgbClr val="BFBFBF"/>
          </a:solidFill>
          <a:ln>
            <a:noFill/>
          </a:ln>
        </p:spPr>
      </p:sp>
    </p:spTree>
  </p:cSld>
  <p:clrMapOvr>
    <a:masterClrMapping/>
  </p:clrMapOvr>
  <p:transition spd="slow" p14:dur="1500">
    <p:random/>
  </p:transition>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t Preview">
  <p:cSld name="Tablet Preview">
    <p:spTree>
      <p:nvGrpSpPr>
        <p:cNvPr id="329" name="Shape 329"/>
        <p:cNvGrpSpPr/>
        <p:nvPr/>
      </p:nvGrpSpPr>
      <p:grpSpPr>
        <a:xfrm>
          <a:off x="0" y="0"/>
          <a:ext cx="0" cy="0"/>
          <a:chOff x="0" y="0"/>
          <a:chExt cx="0" cy="0"/>
        </a:xfrm>
      </p:grpSpPr>
      <p:pic>
        <p:nvPicPr>
          <p:cNvPr id="330" name="Google Shape;330;p37"/>
          <p:cNvPicPr preferRelativeResize="0"/>
          <p:nvPr/>
        </p:nvPicPr>
        <p:blipFill rotWithShape="1">
          <a:blip r:embed="rId2">
            <a:alphaModFix/>
          </a:blip>
          <a:srcRect b="22949" l="22302" r="0" t="0"/>
          <a:stretch/>
        </p:blipFill>
        <p:spPr>
          <a:xfrm>
            <a:off x="0" y="8408898"/>
            <a:ext cx="2302099" cy="2282915"/>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331" name="Google Shape;331;p37"/>
          <p:cNvSpPr/>
          <p:nvPr/>
        </p:nvSpPr>
        <p:spPr>
          <a:xfrm>
            <a:off x="0" y="657727"/>
            <a:ext cx="7559675" cy="5604742"/>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332" name="Google Shape;332;p37"/>
          <p:cNvPicPr preferRelativeResize="0"/>
          <p:nvPr/>
        </p:nvPicPr>
        <p:blipFill rotWithShape="1">
          <a:blip r:embed="rId3">
            <a:alphaModFix/>
          </a:blip>
          <a:srcRect b="15813" l="0" r="0" t="0"/>
          <a:stretch/>
        </p:blipFill>
        <p:spPr>
          <a:xfrm>
            <a:off x="1476145" y="5479784"/>
            <a:ext cx="4607383" cy="5212029"/>
          </a:xfrm>
          <a:custGeom>
            <a:rect b="b" l="l" r="r" t="t"/>
            <a:pathLst>
              <a:path extrusionOk="0" h="5212029" w="4607383">
                <a:moveTo>
                  <a:pt x="0" y="0"/>
                </a:moveTo>
                <a:lnTo>
                  <a:pt x="4607383" y="0"/>
                </a:lnTo>
                <a:lnTo>
                  <a:pt x="4607383" y="5212029"/>
                </a:lnTo>
                <a:lnTo>
                  <a:pt x="0" y="5212029"/>
                </a:lnTo>
                <a:close/>
              </a:path>
            </a:pathLst>
          </a:custGeom>
          <a:noFill/>
          <a:ln>
            <a:noFill/>
          </a:ln>
        </p:spPr>
      </p:pic>
      <p:sp>
        <p:nvSpPr>
          <p:cNvPr id="333" name="Google Shape;333;p37"/>
          <p:cNvSpPr/>
          <p:nvPr>
            <p:ph idx="2" type="pic"/>
          </p:nvPr>
        </p:nvSpPr>
        <p:spPr>
          <a:xfrm>
            <a:off x="1793144" y="5952556"/>
            <a:ext cx="3973385" cy="4739257"/>
          </a:xfrm>
          <a:prstGeom prst="rect">
            <a:avLst/>
          </a:prstGeom>
          <a:solidFill>
            <a:srgbClr val="BFBFBF"/>
          </a:solidFill>
          <a:ln>
            <a:noFill/>
          </a:ln>
        </p:spPr>
      </p:sp>
      <p:sp>
        <p:nvSpPr>
          <p:cNvPr id="334" name="Google Shape;334;p37"/>
          <p:cNvSpPr/>
          <p:nvPr/>
        </p:nvSpPr>
        <p:spPr>
          <a:xfrm>
            <a:off x="2542885" y="9876090"/>
            <a:ext cx="2473903" cy="527935"/>
          </a:xfrm>
          <a:prstGeom prst="rect">
            <a:avLst/>
          </a:prstGeom>
          <a:solidFill>
            <a:srgbClr val="69ADAD"/>
          </a:solidFill>
          <a:ln>
            <a:noFill/>
          </a:ln>
        </p:spPr>
        <p:txBody>
          <a:bodyPr anchorCtr="0" anchor="t" bIns="70675" lIns="141375" spcFirstLastPara="1" rIns="141375" wrap="square" tIns="70675">
            <a:noAutofit/>
          </a:bodyPr>
          <a:lstStyle/>
          <a:p>
            <a:pPr indent="0" lvl="0" marL="0" marR="0" rtl="0" algn="ctr">
              <a:spcBef>
                <a:spcPts val="0"/>
              </a:spcBef>
              <a:spcAft>
                <a:spcPts val="0"/>
              </a:spcAft>
              <a:buNone/>
            </a:pPr>
            <a:r>
              <a:t/>
            </a:r>
            <a:endParaRPr sz="4175">
              <a:solidFill>
                <a:schemeClr val="dk1"/>
              </a:solidFill>
              <a:latin typeface="Century Schoolbook"/>
              <a:ea typeface="Century Schoolbook"/>
              <a:cs typeface="Century Schoolbook"/>
              <a:sym typeface="Century Schoolbook"/>
            </a:endParaRPr>
          </a:p>
        </p:txBody>
      </p:sp>
      <p:sp>
        <p:nvSpPr>
          <p:cNvPr id="335" name="Google Shape;335;p37"/>
          <p:cNvSpPr txBox="1"/>
          <p:nvPr>
            <p:ph idx="1" type="body"/>
          </p:nvPr>
        </p:nvSpPr>
        <p:spPr>
          <a:xfrm>
            <a:off x="1793144" y="9969560"/>
            <a:ext cx="3973385" cy="434465"/>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6" name="Google Shape;336;p3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37" name="Google Shape;337;p37"/>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38" name="Google Shape;338;p37"/>
          <p:cNvSpPr txBox="1"/>
          <p:nvPr>
            <p:ph idx="3" type="body"/>
          </p:nvPr>
        </p:nvSpPr>
        <p:spPr>
          <a:xfrm>
            <a:off x="801602" y="2619024"/>
            <a:ext cx="5956470" cy="259300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39" name="Google Shape;339;p37"/>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40" name="Google Shape;340;p37"/>
          <p:cNvSpPr txBox="1"/>
          <p:nvPr>
            <p:ph idx="4"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1" name="Google Shape;341;p37"/>
          <p:cNvSpPr txBox="1"/>
          <p:nvPr>
            <p:ph idx="5"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transition spd="slow" p14:dur="1500">
    <p:random/>
  </p:transition>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Title">
  <p:cSld name="Case Study Title">
    <p:spTree>
      <p:nvGrpSpPr>
        <p:cNvPr id="342" name="Shape 342"/>
        <p:cNvGrpSpPr/>
        <p:nvPr/>
      </p:nvGrpSpPr>
      <p:grpSpPr>
        <a:xfrm>
          <a:off x="0" y="0"/>
          <a:ext cx="0" cy="0"/>
          <a:chOff x="0" y="0"/>
          <a:chExt cx="0" cy="0"/>
        </a:xfrm>
      </p:grpSpPr>
      <p:pic>
        <p:nvPicPr>
          <p:cNvPr id="343" name="Google Shape;343;p38"/>
          <p:cNvPicPr preferRelativeResize="0"/>
          <p:nvPr/>
        </p:nvPicPr>
        <p:blipFill rotWithShape="1">
          <a:blip r:embed="rId2">
            <a:alphaModFix/>
          </a:blip>
          <a:srcRect b="0" l="0" r="0" t="0"/>
          <a:stretch/>
        </p:blipFill>
        <p:spPr>
          <a:xfrm>
            <a:off x="5137" y="0"/>
            <a:ext cx="3301373" cy="4021666"/>
          </a:xfrm>
          <a:custGeom>
            <a:rect b="b" l="l" r="r" t="t"/>
            <a:pathLst>
              <a:path extrusionOk="0" h="4021666" w="3301373">
                <a:moveTo>
                  <a:pt x="0" y="0"/>
                </a:moveTo>
                <a:lnTo>
                  <a:pt x="3301373" y="0"/>
                </a:lnTo>
                <a:lnTo>
                  <a:pt x="3301373" y="4021666"/>
                </a:lnTo>
                <a:lnTo>
                  <a:pt x="0" y="4021666"/>
                </a:lnTo>
                <a:close/>
              </a:path>
            </a:pathLst>
          </a:custGeom>
          <a:noFill/>
          <a:ln>
            <a:noFill/>
          </a:ln>
        </p:spPr>
      </p:pic>
      <p:sp>
        <p:nvSpPr>
          <p:cNvPr id="344" name="Google Shape;344;p38"/>
          <p:cNvSpPr/>
          <p:nvPr>
            <p:ph idx="2" type="pic"/>
          </p:nvPr>
        </p:nvSpPr>
        <p:spPr>
          <a:xfrm>
            <a:off x="5136" y="1"/>
            <a:ext cx="2850694" cy="3459591"/>
          </a:xfrm>
          <a:prstGeom prst="rect">
            <a:avLst/>
          </a:prstGeom>
          <a:noFill/>
          <a:ln>
            <a:noFill/>
          </a:ln>
        </p:spPr>
      </p:sp>
      <p:sp>
        <p:nvSpPr>
          <p:cNvPr id="345" name="Google Shape;345;p38"/>
          <p:cNvSpPr/>
          <p:nvPr/>
        </p:nvSpPr>
        <p:spPr>
          <a:xfrm>
            <a:off x="3779839" y="1"/>
            <a:ext cx="3779837" cy="4738961"/>
          </a:xfrm>
          <a:custGeom>
            <a:rect b="b" l="l" r="r" t="t"/>
            <a:pathLst>
              <a:path extrusionOk="0" h="4738961" w="3779837">
                <a:moveTo>
                  <a:pt x="1298119" y="0"/>
                </a:moveTo>
                <a:lnTo>
                  <a:pt x="3761976" y="0"/>
                </a:lnTo>
                <a:lnTo>
                  <a:pt x="3779837" y="10851"/>
                </a:lnTo>
                <a:lnTo>
                  <a:pt x="3779837" y="4406977"/>
                </a:lnTo>
                <a:lnTo>
                  <a:pt x="3736018" y="4433598"/>
                </a:lnTo>
                <a:cubicBezTo>
                  <a:pt x="3377527" y="4628342"/>
                  <a:pt x="2966705" y="4738961"/>
                  <a:pt x="2530047" y="4738961"/>
                </a:cubicBezTo>
                <a:cubicBezTo>
                  <a:pt x="1132741" y="4738961"/>
                  <a:pt x="0" y="3606220"/>
                  <a:pt x="0" y="2208914"/>
                </a:cubicBezTo>
                <a:cubicBezTo>
                  <a:pt x="0" y="1335598"/>
                  <a:pt x="442477" y="565627"/>
                  <a:pt x="1115474" y="11096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46" name="Google Shape;346;p3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47" name="Google Shape;347;p38"/>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48" name="Google Shape;348;p38"/>
          <p:cNvSpPr txBox="1"/>
          <p:nvPr>
            <p:ph idx="1" type="body"/>
          </p:nvPr>
        </p:nvSpPr>
        <p:spPr>
          <a:xfrm>
            <a:off x="4459209" y="1736495"/>
            <a:ext cx="2864232"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9" name="Google Shape;349;p38"/>
          <p:cNvSpPr txBox="1"/>
          <p:nvPr>
            <p:ph idx="3" type="body"/>
          </p:nvPr>
        </p:nvSpPr>
        <p:spPr>
          <a:xfrm>
            <a:off x="4459209" y="887817"/>
            <a:ext cx="2899792" cy="5746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0" name="Google Shape;350;p38"/>
          <p:cNvSpPr txBox="1"/>
          <p:nvPr>
            <p:ph idx="4" type="body"/>
          </p:nvPr>
        </p:nvSpPr>
        <p:spPr>
          <a:xfrm>
            <a:off x="766012" y="754775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1" name="Google Shape;351;p38"/>
          <p:cNvSpPr txBox="1"/>
          <p:nvPr>
            <p:ph idx="5" type="body"/>
          </p:nvPr>
        </p:nvSpPr>
        <p:spPr>
          <a:xfrm>
            <a:off x="750772" y="5639757"/>
            <a:ext cx="5992060" cy="170403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2" name="Google Shape;352;p38"/>
          <p:cNvSpPr txBox="1"/>
          <p:nvPr>
            <p:ph idx="6" type="body"/>
          </p:nvPr>
        </p:nvSpPr>
        <p:spPr>
          <a:xfrm>
            <a:off x="750772" y="519517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53" name="Google Shape;353;p38"/>
          <p:cNvCxnSpPr/>
          <p:nvPr/>
        </p:nvCxnSpPr>
        <p:spPr>
          <a:xfrm>
            <a:off x="0" y="7452884"/>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354" name="Google Shape;354;p38"/>
          <p:cNvSpPr txBox="1"/>
          <p:nvPr>
            <p:ph idx="7" type="body"/>
          </p:nvPr>
        </p:nvSpPr>
        <p:spPr>
          <a:xfrm>
            <a:off x="4459209" y="24607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5" name="Google Shape;355;p38"/>
          <p:cNvSpPr txBox="1"/>
          <p:nvPr>
            <p:ph idx="8" type="body"/>
          </p:nvPr>
        </p:nvSpPr>
        <p:spPr>
          <a:xfrm>
            <a:off x="4459209" y="29179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6" name="Google Shape;356;p38"/>
          <p:cNvSpPr txBox="1"/>
          <p:nvPr>
            <p:ph idx="9" type="body"/>
          </p:nvPr>
        </p:nvSpPr>
        <p:spPr>
          <a:xfrm>
            <a:off x="4459209" y="33751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57" name="Google Shape;357;p38"/>
          <p:cNvCxnSpPr/>
          <p:nvPr/>
        </p:nvCxnSpPr>
        <p:spPr>
          <a:xfrm rot="10800000">
            <a:off x="4451408" y="3267600"/>
            <a:ext cx="3108267" cy="0"/>
          </a:xfrm>
          <a:prstGeom prst="straightConnector1">
            <a:avLst/>
          </a:prstGeom>
          <a:noFill/>
          <a:ln cap="flat" cmpd="sng" w="28575">
            <a:solidFill>
              <a:schemeClr val="lt1"/>
            </a:solidFill>
            <a:prstDash val="solid"/>
            <a:miter lim="800000"/>
            <a:headEnd len="sm" w="sm" type="none"/>
            <a:tailEnd len="sm" w="sm" type="none"/>
          </a:ln>
        </p:spPr>
      </p:cxnSp>
      <p:cxnSp>
        <p:nvCxnSpPr>
          <p:cNvPr id="358" name="Google Shape;358;p38"/>
          <p:cNvCxnSpPr/>
          <p:nvPr/>
        </p:nvCxnSpPr>
        <p:spPr>
          <a:xfrm rot="10800000">
            <a:off x="4451408" y="2818422"/>
            <a:ext cx="3108267" cy="0"/>
          </a:xfrm>
          <a:prstGeom prst="straightConnector1">
            <a:avLst/>
          </a:prstGeom>
          <a:noFill/>
          <a:ln cap="flat" cmpd="sng" w="28575">
            <a:solidFill>
              <a:schemeClr val="lt1"/>
            </a:solidFill>
            <a:prstDash val="solid"/>
            <a:miter lim="800000"/>
            <a:headEnd len="sm" w="sm" type="none"/>
            <a:tailEnd len="sm" w="sm" type="none"/>
          </a:ln>
        </p:spPr>
      </p:cxnSp>
      <p:cxnSp>
        <p:nvCxnSpPr>
          <p:cNvPr id="359" name="Google Shape;359;p38"/>
          <p:cNvCxnSpPr/>
          <p:nvPr/>
        </p:nvCxnSpPr>
        <p:spPr>
          <a:xfrm rot="10800000">
            <a:off x="4451408" y="1599222"/>
            <a:ext cx="3108267" cy="0"/>
          </a:xfrm>
          <a:prstGeom prst="straightConnector1">
            <a:avLst/>
          </a:prstGeom>
          <a:noFill/>
          <a:ln cap="flat" cmpd="sng" w="28575">
            <a:solidFill>
              <a:schemeClr val="lt1"/>
            </a:solidFill>
            <a:prstDash val="solid"/>
            <a:miter lim="800000"/>
            <a:headEnd len="sm" w="sm" type="none"/>
            <a:tailEnd len="sm" w="sm" type="none"/>
          </a:ln>
        </p:spPr>
      </p:cxnSp>
      <p:sp>
        <p:nvSpPr>
          <p:cNvPr id="360" name="Google Shape;360;p38"/>
          <p:cNvSpPr txBox="1"/>
          <p:nvPr>
            <p:ph idx="13" type="body"/>
          </p:nvPr>
        </p:nvSpPr>
        <p:spPr>
          <a:xfrm>
            <a:off x="734729" y="8046073"/>
            <a:ext cx="5992060" cy="170403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1">
  <p:cSld name="Case Study 1">
    <p:spTree>
      <p:nvGrpSpPr>
        <p:cNvPr id="361" name="Shape 361"/>
        <p:cNvGrpSpPr/>
        <p:nvPr/>
      </p:nvGrpSpPr>
      <p:grpSpPr>
        <a:xfrm>
          <a:off x="0" y="0"/>
          <a:ext cx="0" cy="0"/>
          <a:chOff x="0" y="0"/>
          <a:chExt cx="0" cy="0"/>
        </a:xfrm>
      </p:grpSpPr>
      <p:sp>
        <p:nvSpPr>
          <p:cNvPr id="362" name="Google Shape;362;p39"/>
          <p:cNvSpPr txBox="1"/>
          <p:nvPr>
            <p:ph idx="1" type="body"/>
          </p:nvPr>
        </p:nvSpPr>
        <p:spPr>
          <a:xfrm>
            <a:off x="766012" y="6149784"/>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3" name="Google Shape;363;p39"/>
          <p:cNvSpPr txBox="1"/>
          <p:nvPr>
            <p:ph idx="2" type="body"/>
          </p:nvPr>
        </p:nvSpPr>
        <p:spPr>
          <a:xfrm>
            <a:off x="766012" y="551512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4" name="Google Shape;364;p3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65" name="Google Shape;365;p39"/>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66" name="Google Shape;366;p39"/>
          <p:cNvSpPr txBox="1"/>
          <p:nvPr>
            <p:ph idx="3" type="body"/>
          </p:nvPr>
        </p:nvSpPr>
        <p:spPr>
          <a:xfrm>
            <a:off x="730154" y="1326776"/>
            <a:ext cx="5992060" cy="385143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7" name="Google Shape;367;p39"/>
          <p:cNvSpPr txBox="1"/>
          <p:nvPr>
            <p:ph idx="4" type="body"/>
          </p:nvPr>
        </p:nvSpPr>
        <p:spPr>
          <a:xfrm>
            <a:off x="730154" y="692116"/>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68" name="Google Shape;368;p39"/>
          <p:cNvCxnSpPr/>
          <p:nvPr/>
        </p:nvCxnSpPr>
        <p:spPr>
          <a:xfrm>
            <a:off x="0" y="5348532"/>
            <a:ext cx="3607692" cy="0"/>
          </a:xfrm>
          <a:prstGeom prst="straightConnector1">
            <a:avLst/>
          </a:prstGeom>
          <a:noFill/>
          <a:ln cap="flat" cmpd="sng" w="28575">
            <a:solidFill>
              <a:srgbClr val="69ADAD"/>
            </a:solidFill>
            <a:prstDash val="solid"/>
            <a:miter lim="800000"/>
            <a:headEnd len="sm" w="sm" type="none"/>
            <a:tailEnd len="sm" w="sm" type="none"/>
          </a:ln>
        </p:spPr>
      </p:cxnSp>
      <p:pic>
        <p:nvPicPr>
          <p:cNvPr id="369" name="Google Shape;369;p39"/>
          <p:cNvPicPr preferRelativeResize="0"/>
          <p:nvPr/>
        </p:nvPicPr>
        <p:blipFill rotWithShape="1">
          <a:blip r:embed="rId2">
            <a:alphaModFix/>
          </a:blip>
          <a:srcRect b="22949" l="22302" r="0" t="0"/>
          <a:stretch/>
        </p:blipFill>
        <p:spPr>
          <a:xfrm>
            <a:off x="0" y="8408898"/>
            <a:ext cx="2302099" cy="2282915"/>
          </a:xfrm>
          <a:custGeom>
            <a:rect b="b" l="l" r="r" t="t"/>
            <a:pathLst>
              <a:path extrusionOk="0" h="3400425" w="3429000">
                <a:moveTo>
                  <a:pt x="0" y="0"/>
                </a:moveTo>
                <a:lnTo>
                  <a:pt x="3429000" y="0"/>
                </a:lnTo>
                <a:lnTo>
                  <a:pt x="3429000" y="3400425"/>
                </a:lnTo>
                <a:lnTo>
                  <a:pt x="0" y="3400425"/>
                </a:lnTo>
                <a:close/>
              </a:path>
            </a:pathLst>
          </a:custGeom>
          <a:noFill/>
          <a:ln>
            <a:noFill/>
          </a:ln>
        </p:spPr>
      </p:pic>
      <p:cxnSp>
        <p:nvCxnSpPr>
          <p:cNvPr id="370" name="Google Shape;370;p39"/>
          <p:cNvCxnSpPr/>
          <p:nvPr/>
        </p:nvCxnSpPr>
        <p:spPr>
          <a:xfrm>
            <a:off x="3801978" y="1225711"/>
            <a:ext cx="3288633" cy="0"/>
          </a:xfrm>
          <a:prstGeom prst="straightConnector1">
            <a:avLst/>
          </a:prstGeom>
          <a:noFill/>
          <a:ln cap="flat" cmpd="sng" w="28575">
            <a:solidFill>
              <a:srgbClr val="69ADAD"/>
            </a:solidFill>
            <a:prstDash val="solid"/>
            <a:miter lim="800000"/>
            <a:headEnd len="sm" w="sm" type="none"/>
            <a:tailEnd len="sm" w="sm" type="none"/>
          </a:ln>
        </p:spPr>
      </p:cxnSp>
      <p:cxnSp>
        <p:nvCxnSpPr>
          <p:cNvPr id="371" name="Google Shape;371;p39"/>
          <p:cNvCxnSpPr/>
          <p:nvPr/>
        </p:nvCxnSpPr>
        <p:spPr>
          <a:xfrm>
            <a:off x="3801978" y="6054385"/>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372" name="Google Shape;372;p39"/>
          <p:cNvGrpSpPr/>
          <p:nvPr/>
        </p:nvGrpSpPr>
        <p:grpSpPr>
          <a:xfrm>
            <a:off x="6770986" y="850643"/>
            <a:ext cx="750136" cy="750136"/>
            <a:chOff x="7559675" y="1928896"/>
            <a:chExt cx="750136" cy="750136"/>
          </a:xfrm>
        </p:grpSpPr>
        <p:sp>
          <p:nvSpPr>
            <p:cNvPr id="373" name="Google Shape;373;p39"/>
            <p:cNvSpPr/>
            <p:nvPr/>
          </p:nvSpPr>
          <p:spPr>
            <a:xfrm>
              <a:off x="7559675" y="1928896"/>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374" name="Google Shape;374;p39"/>
            <p:cNvGrpSpPr/>
            <p:nvPr/>
          </p:nvGrpSpPr>
          <p:grpSpPr>
            <a:xfrm>
              <a:off x="7683372" y="2028561"/>
              <a:ext cx="526805" cy="526741"/>
              <a:chOff x="1042830" y="5367345"/>
              <a:chExt cx="907476" cy="907364"/>
            </a:xfrm>
          </p:grpSpPr>
          <p:grpSp>
            <p:nvGrpSpPr>
              <p:cNvPr id="375" name="Google Shape;375;p39"/>
              <p:cNvGrpSpPr/>
              <p:nvPr/>
            </p:nvGrpSpPr>
            <p:grpSpPr>
              <a:xfrm>
                <a:off x="1042830" y="5367345"/>
                <a:ext cx="907476" cy="907364"/>
                <a:chOff x="5318121" y="3727141"/>
                <a:chExt cx="907476" cy="907364"/>
              </a:xfrm>
            </p:grpSpPr>
            <p:sp>
              <p:nvSpPr>
                <p:cNvPr id="376" name="Google Shape;376;p39"/>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7" name="Google Shape;377;p39"/>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8" name="Google Shape;378;p39"/>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9" name="Google Shape;379;p39"/>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0" name="Google Shape;380;p39"/>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1" name="Google Shape;381;p39"/>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2" name="Google Shape;382;p39"/>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3" name="Google Shape;383;p39"/>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4" name="Google Shape;384;p39"/>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385" name="Google Shape;385;p39"/>
              <p:cNvGrpSpPr/>
              <p:nvPr/>
            </p:nvGrpSpPr>
            <p:grpSpPr>
              <a:xfrm>
                <a:off x="1304333" y="5488666"/>
                <a:ext cx="566267" cy="691349"/>
                <a:chOff x="5574516" y="3858678"/>
                <a:chExt cx="566267" cy="691349"/>
              </a:xfrm>
            </p:grpSpPr>
            <p:sp>
              <p:nvSpPr>
                <p:cNvPr id="386" name="Google Shape;386;p39"/>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7" name="Google Shape;387;p39"/>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8" name="Google Shape;388;p39"/>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9" name="Google Shape;389;p39"/>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0" name="Google Shape;390;p39"/>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1" name="Google Shape;391;p39"/>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grpSp>
        <p:nvGrpSpPr>
          <p:cNvPr id="392" name="Google Shape;392;p39"/>
          <p:cNvGrpSpPr/>
          <p:nvPr/>
        </p:nvGrpSpPr>
        <p:grpSpPr>
          <a:xfrm>
            <a:off x="6770986" y="5699369"/>
            <a:ext cx="750136" cy="750136"/>
            <a:chOff x="6770986" y="5699369"/>
            <a:chExt cx="750136" cy="750136"/>
          </a:xfrm>
        </p:grpSpPr>
        <p:sp>
          <p:nvSpPr>
            <p:cNvPr id="393" name="Google Shape;393;p39"/>
            <p:cNvSpPr/>
            <p:nvPr/>
          </p:nvSpPr>
          <p:spPr>
            <a:xfrm>
              <a:off x="6770986" y="5699369"/>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394" name="Google Shape;394;p39"/>
            <p:cNvGrpSpPr/>
            <p:nvPr/>
          </p:nvGrpSpPr>
          <p:grpSpPr>
            <a:xfrm>
              <a:off x="6927017" y="5844011"/>
              <a:ext cx="460179" cy="460852"/>
              <a:chOff x="5846399" y="5075944"/>
              <a:chExt cx="910778" cy="912109"/>
            </a:xfrm>
          </p:grpSpPr>
          <p:grpSp>
            <p:nvGrpSpPr>
              <p:cNvPr id="395" name="Google Shape;395;p39"/>
              <p:cNvGrpSpPr/>
              <p:nvPr/>
            </p:nvGrpSpPr>
            <p:grpSpPr>
              <a:xfrm>
                <a:off x="6118625" y="5123402"/>
                <a:ext cx="376897" cy="533617"/>
                <a:chOff x="2711364" y="4936062"/>
                <a:chExt cx="376897" cy="533617"/>
              </a:xfrm>
            </p:grpSpPr>
            <p:sp>
              <p:nvSpPr>
                <p:cNvPr id="396" name="Google Shape;396;p39"/>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7" name="Google Shape;397;p39"/>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8" name="Google Shape;398;p39"/>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9" name="Google Shape;399;p39"/>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0" name="Google Shape;400;p39"/>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1" name="Google Shape;401;p39"/>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02" name="Google Shape;402;p39"/>
              <p:cNvGrpSpPr/>
              <p:nvPr/>
            </p:nvGrpSpPr>
            <p:grpSpPr>
              <a:xfrm>
                <a:off x="5846399" y="5075944"/>
                <a:ext cx="910778" cy="912109"/>
                <a:chOff x="2444246" y="4903928"/>
                <a:chExt cx="910778" cy="912109"/>
              </a:xfrm>
            </p:grpSpPr>
            <p:sp>
              <p:nvSpPr>
                <p:cNvPr id="403" name="Google Shape;403;p39"/>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4" name="Google Shape;404;p39"/>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5" name="Google Shape;405;p39"/>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6" name="Google Shape;406;p39"/>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7" name="Google Shape;407;p39"/>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8" name="Google Shape;408;p39"/>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9" name="Google Shape;409;p39"/>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0" name="Google Shape;410;p39"/>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1" name="Google Shape;411;p39"/>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2" name="Google Shape;412;p39"/>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2">
  <p:cSld name="Case Study 2">
    <p:spTree>
      <p:nvGrpSpPr>
        <p:cNvPr id="413" name="Shape 413"/>
        <p:cNvGrpSpPr/>
        <p:nvPr/>
      </p:nvGrpSpPr>
      <p:grpSpPr>
        <a:xfrm>
          <a:off x="0" y="0"/>
          <a:ext cx="0" cy="0"/>
          <a:chOff x="0" y="0"/>
          <a:chExt cx="0" cy="0"/>
        </a:xfrm>
      </p:grpSpPr>
      <p:sp>
        <p:nvSpPr>
          <p:cNvPr id="414" name="Google Shape;414;p40"/>
          <p:cNvSpPr/>
          <p:nvPr/>
        </p:nvSpPr>
        <p:spPr>
          <a:xfrm>
            <a:off x="0" y="1"/>
            <a:ext cx="5954589" cy="3385086"/>
          </a:xfrm>
          <a:custGeom>
            <a:rect b="b" l="l" r="r" t="t"/>
            <a:pathLst>
              <a:path extrusionOk="0" h="3385086" w="5954589">
                <a:moveTo>
                  <a:pt x="0" y="0"/>
                </a:moveTo>
                <a:lnTo>
                  <a:pt x="5036093" y="0"/>
                </a:lnTo>
                <a:lnTo>
                  <a:pt x="4943736" y="123507"/>
                </a:lnTo>
                <a:cubicBezTo>
                  <a:pt x="4707445" y="473265"/>
                  <a:pt x="4569471" y="894903"/>
                  <a:pt x="4569471" y="1348767"/>
                </a:cubicBezTo>
                <a:cubicBezTo>
                  <a:pt x="4569471" y="2256495"/>
                  <a:pt x="5121365" y="3035321"/>
                  <a:pt x="5907909" y="3368001"/>
                </a:cubicBezTo>
                <a:lnTo>
                  <a:pt x="5954589" y="3385086"/>
                </a:lnTo>
                <a:lnTo>
                  <a:pt x="0" y="338508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15" name="Google Shape;415;p40"/>
          <p:cNvSpPr txBox="1"/>
          <p:nvPr>
            <p:ph idx="1" type="body"/>
          </p:nvPr>
        </p:nvSpPr>
        <p:spPr>
          <a:xfrm>
            <a:off x="615910" y="510251"/>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6" name="Google Shape;416;p40"/>
          <p:cNvSpPr txBox="1"/>
          <p:nvPr>
            <p:ph idx="2" type="body"/>
          </p:nvPr>
        </p:nvSpPr>
        <p:spPr>
          <a:xfrm>
            <a:off x="615910" y="518529"/>
            <a:ext cx="3288612" cy="2066172"/>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7" name="Google Shape;417;p40"/>
          <p:cNvSpPr txBox="1"/>
          <p:nvPr>
            <p:ph idx="3" type="body"/>
          </p:nvPr>
        </p:nvSpPr>
        <p:spPr>
          <a:xfrm>
            <a:off x="615910" y="2568299"/>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8" name="Google Shape;418;p40"/>
          <p:cNvSpPr txBox="1"/>
          <p:nvPr>
            <p:ph idx="4" type="body"/>
          </p:nvPr>
        </p:nvSpPr>
        <p:spPr>
          <a:xfrm>
            <a:off x="3128102" y="1926840"/>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9" name="Google Shape;419;p40"/>
          <p:cNvSpPr txBox="1"/>
          <p:nvPr>
            <p:ph idx="5" type="body"/>
          </p:nvPr>
        </p:nvSpPr>
        <p:spPr>
          <a:xfrm>
            <a:off x="766012" y="4733361"/>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0" name="Google Shape;420;p40"/>
          <p:cNvSpPr txBox="1"/>
          <p:nvPr>
            <p:ph idx="6" type="body"/>
          </p:nvPr>
        </p:nvSpPr>
        <p:spPr>
          <a:xfrm>
            <a:off x="766012" y="409870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21" name="Google Shape;421;p40"/>
          <p:cNvCxnSpPr/>
          <p:nvPr/>
        </p:nvCxnSpPr>
        <p:spPr>
          <a:xfrm>
            <a:off x="0" y="6980109"/>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422" name="Google Shape;422;p40"/>
          <p:cNvSpPr txBox="1"/>
          <p:nvPr>
            <p:ph idx="7" type="body"/>
          </p:nvPr>
        </p:nvSpPr>
        <p:spPr>
          <a:xfrm>
            <a:off x="730153" y="7799289"/>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3" name="Google Shape;423;p40"/>
          <p:cNvSpPr txBox="1"/>
          <p:nvPr>
            <p:ph idx="8" type="body"/>
          </p:nvPr>
        </p:nvSpPr>
        <p:spPr>
          <a:xfrm>
            <a:off x="730153" y="7164629"/>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4" name="Google Shape;424;p4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25" name="Google Shape;425;p40"/>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426" name="Google Shape;426;p40"/>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427" name="Google Shape;427;p40"/>
          <p:cNvSpPr/>
          <p:nvPr>
            <p:ph idx="9" type="pic"/>
          </p:nvPr>
        </p:nvSpPr>
        <p:spPr>
          <a:xfrm>
            <a:off x="5205348" y="0"/>
            <a:ext cx="2354327" cy="2862503"/>
          </a:xfrm>
          <a:prstGeom prst="rect">
            <a:avLst/>
          </a:prstGeom>
          <a:noFill/>
          <a:ln>
            <a:noFill/>
          </a:ln>
        </p:spPr>
      </p:sp>
      <p:cxnSp>
        <p:nvCxnSpPr>
          <p:cNvPr id="428" name="Google Shape;428;p40"/>
          <p:cNvCxnSpPr/>
          <p:nvPr/>
        </p:nvCxnSpPr>
        <p:spPr>
          <a:xfrm>
            <a:off x="3801978" y="4640714"/>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429" name="Google Shape;429;p40"/>
          <p:cNvGrpSpPr/>
          <p:nvPr/>
        </p:nvGrpSpPr>
        <p:grpSpPr>
          <a:xfrm>
            <a:off x="6770986" y="4265646"/>
            <a:ext cx="750136" cy="750136"/>
            <a:chOff x="7559675" y="1928896"/>
            <a:chExt cx="750136" cy="750136"/>
          </a:xfrm>
        </p:grpSpPr>
        <p:sp>
          <p:nvSpPr>
            <p:cNvPr id="430" name="Google Shape;430;p40"/>
            <p:cNvSpPr/>
            <p:nvPr/>
          </p:nvSpPr>
          <p:spPr>
            <a:xfrm>
              <a:off x="7559675" y="1928896"/>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431" name="Google Shape;431;p40"/>
            <p:cNvGrpSpPr/>
            <p:nvPr/>
          </p:nvGrpSpPr>
          <p:grpSpPr>
            <a:xfrm>
              <a:off x="7683372" y="2028561"/>
              <a:ext cx="526805" cy="526741"/>
              <a:chOff x="1042830" y="5367345"/>
              <a:chExt cx="907476" cy="907364"/>
            </a:xfrm>
          </p:grpSpPr>
          <p:grpSp>
            <p:nvGrpSpPr>
              <p:cNvPr id="432" name="Google Shape;432;p40"/>
              <p:cNvGrpSpPr/>
              <p:nvPr/>
            </p:nvGrpSpPr>
            <p:grpSpPr>
              <a:xfrm>
                <a:off x="1042830" y="5367345"/>
                <a:ext cx="907476" cy="907364"/>
                <a:chOff x="5318121" y="3727141"/>
                <a:chExt cx="907476" cy="907364"/>
              </a:xfrm>
            </p:grpSpPr>
            <p:sp>
              <p:nvSpPr>
                <p:cNvPr id="433" name="Google Shape;433;p40"/>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4" name="Google Shape;434;p40"/>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5" name="Google Shape;435;p40"/>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6" name="Google Shape;436;p40"/>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7" name="Google Shape;437;p40"/>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8" name="Google Shape;438;p40"/>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9" name="Google Shape;439;p40"/>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0" name="Google Shape;440;p40"/>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1" name="Google Shape;441;p40"/>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42" name="Google Shape;442;p40"/>
              <p:cNvGrpSpPr/>
              <p:nvPr/>
            </p:nvGrpSpPr>
            <p:grpSpPr>
              <a:xfrm>
                <a:off x="1304333" y="5488666"/>
                <a:ext cx="566267" cy="691349"/>
                <a:chOff x="5574516" y="3858678"/>
                <a:chExt cx="566267" cy="691349"/>
              </a:xfrm>
            </p:grpSpPr>
            <p:sp>
              <p:nvSpPr>
                <p:cNvPr id="443" name="Google Shape;443;p40"/>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4" name="Google Shape;444;p40"/>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5" name="Google Shape;445;p40"/>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6" name="Google Shape;446;p40"/>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7" name="Google Shape;447;p40"/>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8" name="Google Shape;448;p40"/>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cxnSp>
        <p:nvCxnSpPr>
          <p:cNvPr id="449" name="Google Shape;449;p40"/>
          <p:cNvCxnSpPr/>
          <p:nvPr/>
        </p:nvCxnSpPr>
        <p:spPr>
          <a:xfrm>
            <a:off x="3801978" y="7696571"/>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450" name="Google Shape;450;p40"/>
          <p:cNvGrpSpPr/>
          <p:nvPr/>
        </p:nvGrpSpPr>
        <p:grpSpPr>
          <a:xfrm>
            <a:off x="6770986" y="7341555"/>
            <a:ext cx="750136" cy="750136"/>
            <a:chOff x="6770986" y="5699369"/>
            <a:chExt cx="750136" cy="750136"/>
          </a:xfrm>
        </p:grpSpPr>
        <p:sp>
          <p:nvSpPr>
            <p:cNvPr id="451" name="Google Shape;451;p40"/>
            <p:cNvSpPr/>
            <p:nvPr/>
          </p:nvSpPr>
          <p:spPr>
            <a:xfrm>
              <a:off x="6770986" y="5699369"/>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452" name="Google Shape;452;p40"/>
            <p:cNvGrpSpPr/>
            <p:nvPr/>
          </p:nvGrpSpPr>
          <p:grpSpPr>
            <a:xfrm>
              <a:off x="6927017" y="5844011"/>
              <a:ext cx="460179" cy="460852"/>
              <a:chOff x="5846399" y="5075944"/>
              <a:chExt cx="910778" cy="912109"/>
            </a:xfrm>
          </p:grpSpPr>
          <p:grpSp>
            <p:nvGrpSpPr>
              <p:cNvPr id="453" name="Google Shape;453;p40"/>
              <p:cNvGrpSpPr/>
              <p:nvPr/>
            </p:nvGrpSpPr>
            <p:grpSpPr>
              <a:xfrm>
                <a:off x="6118625" y="5123402"/>
                <a:ext cx="376897" cy="533617"/>
                <a:chOff x="2711364" y="4936062"/>
                <a:chExt cx="376897" cy="533617"/>
              </a:xfrm>
            </p:grpSpPr>
            <p:sp>
              <p:nvSpPr>
                <p:cNvPr id="454" name="Google Shape;454;p40"/>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5" name="Google Shape;455;p40"/>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6" name="Google Shape;456;p40"/>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7" name="Google Shape;457;p40"/>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8" name="Google Shape;458;p40"/>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9" name="Google Shape;459;p40"/>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60" name="Google Shape;460;p40"/>
              <p:cNvGrpSpPr/>
              <p:nvPr/>
            </p:nvGrpSpPr>
            <p:grpSpPr>
              <a:xfrm>
                <a:off x="5846399" y="5075944"/>
                <a:ext cx="910778" cy="912109"/>
                <a:chOff x="2444246" y="4903928"/>
                <a:chExt cx="910778" cy="912109"/>
              </a:xfrm>
            </p:grpSpPr>
            <p:sp>
              <p:nvSpPr>
                <p:cNvPr id="461" name="Google Shape;461;p40"/>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2" name="Google Shape;462;p40"/>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3" name="Google Shape;463;p40"/>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4" name="Google Shape;464;p40"/>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5" name="Google Shape;465;p40"/>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6" name="Google Shape;466;p40"/>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7" name="Google Shape;467;p40"/>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8" name="Google Shape;468;p40"/>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9" name="Google Shape;469;p40"/>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70" name="Google Shape;470;p40"/>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3">
  <p:cSld name="Case Study 3">
    <p:spTree>
      <p:nvGrpSpPr>
        <p:cNvPr id="471" name="Shape 471"/>
        <p:cNvGrpSpPr/>
        <p:nvPr/>
      </p:nvGrpSpPr>
      <p:grpSpPr>
        <a:xfrm>
          <a:off x="0" y="0"/>
          <a:ext cx="0" cy="0"/>
          <a:chOff x="0" y="0"/>
          <a:chExt cx="0" cy="0"/>
        </a:xfrm>
      </p:grpSpPr>
      <p:sp>
        <p:nvSpPr>
          <p:cNvPr id="472" name="Google Shape;472;p41"/>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73" name="Google Shape;473;p41"/>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4" name="Google Shape;474;p41"/>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5" name="Google Shape;475;p41"/>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6" name="Google Shape;476;p41"/>
          <p:cNvSpPr txBox="1"/>
          <p:nvPr>
            <p:ph idx="4" type="body"/>
          </p:nvPr>
        </p:nvSpPr>
        <p:spPr>
          <a:xfrm>
            <a:off x="615910" y="3393051"/>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7" name="Google Shape;477;p41"/>
          <p:cNvSpPr txBox="1"/>
          <p:nvPr>
            <p:ph idx="5" type="body"/>
          </p:nvPr>
        </p:nvSpPr>
        <p:spPr>
          <a:xfrm>
            <a:off x="766012" y="5289173"/>
            <a:ext cx="5992060" cy="17551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8" name="Google Shape;478;p41"/>
          <p:cNvSpPr txBox="1"/>
          <p:nvPr>
            <p:ph idx="6" type="body"/>
          </p:nvPr>
        </p:nvSpPr>
        <p:spPr>
          <a:xfrm>
            <a:off x="766012" y="4654512"/>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79" name="Google Shape;479;p41"/>
          <p:cNvCxnSpPr/>
          <p:nvPr/>
        </p:nvCxnSpPr>
        <p:spPr>
          <a:xfrm>
            <a:off x="0" y="7249051"/>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480" name="Google Shape;480;p41"/>
          <p:cNvSpPr txBox="1"/>
          <p:nvPr>
            <p:ph idx="7" type="body"/>
          </p:nvPr>
        </p:nvSpPr>
        <p:spPr>
          <a:xfrm>
            <a:off x="730153" y="743357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81" name="Google Shape;481;p41"/>
          <p:cNvSpPr txBox="1"/>
          <p:nvPr>
            <p:ph idx="8" type="body"/>
          </p:nvPr>
        </p:nvSpPr>
        <p:spPr>
          <a:xfrm>
            <a:off x="730153" y="8032373"/>
            <a:ext cx="5992060" cy="17551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82" name="Google Shape;482;p4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83" name="Google Shape;483;p41"/>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4">
  <p:cSld name="Case Study 4">
    <p:spTree>
      <p:nvGrpSpPr>
        <p:cNvPr id="484" name="Shape 484"/>
        <p:cNvGrpSpPr/>
        <p:nvPr/>
      </p:nvGrpSpPr>
      <p:grpSpPr>
        <a:xfrm>
          <a:off x="0" y="0"/>
          <a:ext cx="0" cy="0"/>
          <a:chOff x="0" y="0"/>
          <a:chExt cx="0" cy="0"/>
        </a:xfrm>
      </p:grpSpPr>
      <p:grpSp>
        <p:nvGrpSpPr>
          <p:cNvPr id="485" name="Google Shape;485;p42"/>
          <p:cNvGrpSpPr/>
          <p:nvPr/>
        </p:nvGrpSpPr>
        <p:grpSpPr>
          <a:xfrm>
            <a:off x="317992" y="9796789"/>
            <a:ext cx="6885949" cy="630942"/>
            <a:chOff x="317992" y="9796789"/>
            <a:chExt cx="6885949" cy="630942"/>
          </a:xfrm>
        </p:grpSpPr>
        <p:sp>
          <p:nvSpPr>
            <p:cNvPr id="486" name="Google Shape;486;p42"/>
            <p:cNvSpPr txBox="1"/>
            <p:nvPr/>
          </p:nvSpPr>
          <p:spPr>
            <a:xfrm>
              <a:off x="317992" y="9796789"/>
              <a:ext cx="5181224" cy="63094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IE"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a:solidFill>
                    <a:srgbClr val="6D6E71"/>
                  </a:solidFill>
                  <a:latin typeface="Roboto"/>
                  <a:ea typeface="Roboto"/>
                  <a:cs typeface="Roboto"/>
                  <a:sym typeface="Roboto"/>
                </a:rPr>
                <a:t>2021-2-BE04-KA220-YOU-000050778</a:t>
              </a:r>
              <a:br>
                <a:rPr lang="en-IE" sz="700">
                  <a:solidFill>
                    <a:srgbClr val="6D6E71"/>
                  </a:solidFill>
                  <a:latin typeface="Roboto"/>
                  <a:ea typeface="Roboto"/>
                  <a:cs typeface="Roboto"/>
                  <a:sym typeface="Roboto"/>
                </a:rPr>
              </a:br>
              <a:endParaRPr sz="700">
                <a:solidFill>
                  <a:srgbClr val="6D6E71"/>
                </a:solidFill>
                <a:latin typeface="Roboto"/>
                <a:ea typeface="Roboto"/>
                <a:cs typeface="Roboto"/>
                <a:sym typeface="Roboto"/>
              </a:endParaRPr>
            </a:p>
          </p:txBody>
        </p:sp>
        <p:pic>
          <p:nvPicPr>
            <p:cNvPr id="487" name="Google Shape;487;p42"/>
            <p:cNvPicPr preferRelativeResize="0"/>
            <p:nvPr/>
          </p:nvPicPr>
          <p:blipFill rotWithShape="1">
            <a:blip r:embed="rId2">
              <a:alphaModFix/>
            </a:blip>
            <a:srcRect b="0" l="0" r="0" t="0"/>
            <a:stretch/>
          </p:blipFill>
          <p:spPr>
            <a:xfrm>
              <a:off x="5784170" y="9855058"/>
              <a:ext cx="1419771" cy="405545"/>
            </a:xfrm>
            <a:prstGeom prst="rect">
              <a:avLst/>
            </a:prstGeom>
            <a:noFill/>
            <a:ln>
              <a:noFill/>
            </a:ln>
          </p:spPr>
        </p:pic>
      </p:grpSp>
      <p:sp>
        <p:nvSpPr>
          <p:cNvPr id="488" name="Google Shape;488;p42"/>
          <p:cNvSpPr/>
          <p:nvPr/>
        </p:nvSpPr>
        <p:spPr>
          <a:xfrm>
            <a:off x="0" y="0"/>
            <a:ext cx="7559675" cy="9430871"/>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89" name="Google Shape;489;p42"/>
          <p:cNvSpPr txBox="1"/>
          <p:nvPr>
            <p:ph idx="1" type="body"/>
          </p:nvPr>
        </p:nvSpPr>
        <p:spPr>
          <a:xfrm>
            <a:off x="766012" y="6149784"/>
            <a:ext cx="5992060" cy="285473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90" name="Google Shape;490;p42"/>
          <p:cNvSpPr txBox="1"/>
          <p:nvPr>
            <p:ph idx="2" type="body"/>
          </p:nvPr>
        </p:nvSpPr>
        <p:spPr>
          <a:xfrm>
            <a:off x="766012" y="551512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91" name="Google Shape;491;p42"/>
          <p:cNvSpPr txBox="1"/>
          <p:nvPr>
            <p:ph idx="3" type="body"/>
          </p:nvPr>
        </p:nvSpPr>
        <p:spPr>
          <a:xfrm>
            <a:off x="730154" y="1326776"/>
            <a:ext cx="5992060" cy="385143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92" name="Google Shape;492;p42"/>
          <p:cNvSpPr txBox="1"/>
          <p:nvPr>
            <p:ph idx="4" type="body"/>
          </p:nvPr>
        </p:nvSpPr>
        <p:spPr>
          <a:xfrm>
            <a:off x="730154" y="692116"/>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93" name="Google Shape;493;p42"/>
          <p:cNvCxnSpPr/>
          <p:nvPr/>
        </p:nvCxnSpPr>
        <p:spPr>
          <a:xfrm>
            <a:off x="0" y="5348532"/>
            <a:ext cx="3607692" cy="0"/>
          </a:xfrm>
          <a:prstGeom prst="straightConnector1">
            <a:avLst/>
          </a:prstGeom>
          <a:noFill/>
          <a:ln cap="flat" cmpd="sng" w="28575">
            <a:solidFill>
              <a:schemeClr val="lt1"/>
            </a:solidFill>
            <a:prstDash val="solid"/>
            <a:miter lim="800000"/>
            <a:headEnd len="sm" w="sm" type="none"/>
            <a:tailEnd len="sm" w="sm" type="none"/>
          </a:ln>
        </p:spPr>
      </p:cxnSp>
      <p:grpSp>
        <p:nvGrpSpPr>
          <p:cNvPr id="494" name="Google Shape;494;p42"/>
          <p:cNvGrpSpPr/>
          <p:nvPr/>
        </p:nvGrpSpPr>
        <p:grpSpPr>
          <a:xfrm>
            <a:off x="5757333" y="-757463"/>
            <a:ext cx="2760592" cy="2761405"/>
            <a:chOff x="110688" y="1674538"/>
            <a:chExt cx="7339635" cy="7341798"/>
          </a:xfrm>
        </p:grpSpPr>
        <p:sp>
          <p:nvSpPr>
            <p:cNvPr id="495" name="Google Shape;495;p42"/>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96" name="Google Shape;496;p42"/>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497" name="Google Shape;497;p42"/>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98" name="Google Shape;498;p42"/>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xt Slide 3">
  <p:cSld name="1_Text Slide 3">
    <p:spTree>
      <p:nvGrpSpPr>
        <p:cNvPr id="47" name="Shape 47"/>
        <p:cNvGrpSpPr/>
        <p:nvPr/>
      </p:nvGrpSpPr>
      <p:grpSpPr>
        <a:xfrm>
          <a:off x="0" y="0"/>
          <a:ext cx="0" cy="0"/>
          <a:chOff x="0" y="0"/>
          <a:chExt cx="0" cy="0"/>
        </a:xfrm>
      </p:grpSpPr>
      <p:sp>
        <p:nvSpPr>
          <p:cNvPr id="48" name="Google Shape;48;p16"/>
          <p:cNvSpPr/>
          <p:nvPr/>
        </p:nvSpPr>
        <p:spPr>
          <a:xfrm>
            <a:off x="0" y="0"/>
            <a:ext cx="7559675" cy="2244613"/>
          </a:xfrm>
          <a:prstGeom prst="rect">
            <a:avLst/>
          </a:prstGeom>
          <a:solidFill>
            <a:srgbClr val="4A888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9" name="Google Shape;49;p16"/>
          <p:cNvSpPr/>
          <p:nvPr/>
        </p:nvSpPr>
        <p:spPr>
          <a:xfrm>
            <a:off x="5627837" y="1"/>
            <a:ext cx="1931838" cy="1788139"/>
          </a:xfrm>
          <a:custGeom>
            <a:rect b="b" l="l" r="r" t="t"/>
            <a:pathLst>
              <a:path extrusionOk="0" h="1788139" w="1931838">
                <a:moveTo>
                  <a:pt x="1621742" y="1519053"/>
                </a:moveTo>
                <a:lnTo>
                  <a:pt x="1704479" y="1547817"/>
                </a:lnTo>
                <a:lnTo>
                  <a:pt x="1731801" y="1560383"/>
                </a:lnTo>
                <a:lnTo>
                  <a:pt x="1786330" y="1586715"/>
                </a:lnTo>
                <a:cubicBezTo>
                  <a:pt x="1602573" y="1713641"/>
                  <a:pt x="1379864" y="1788139"/>
                  <a:pt x="1139675" y="1788139"/>
                </a:cubicBezTo>
                <a:cubicBezTo>
                  <a:pt x="1058853" y="1788139"/>
                  <a:pt x="980053" y="1779588"/>
                  <a:pt x="903991" y="1763588"/>
                </a:cubicBezTo>
                <a:cubicBezTo>
                  <a:pt x="1022435" y="1710928"/>
                  <a:pt x="1144922" y="1661493"/>
                  <a:pt x="1277902" y="1618254"/>
                </a:cubicBezTo>
                <a:cubicBezTo>
                  <a:pt x="1392200" y="1581082"/>
                  <a:pt x="1507957" y="1548391"/>
                  <a:pt x="1621742" y="1519053"/>
                </a:cubicBezTo>
                <a:close/>
                <a:moveTo>
                  <a:pt x="1373697" y="1488665"/>
                </a:moveTo>
                <a:cubicBezTo>
                  <a:pt x="1412290" y="1487820"/>
                  <a:pt x="1449451" y="1489561"/>
                  <a:pt x="1485486" y="1493273"/>
                </a:cubicBezTo>
                <a:cubicBezTo>
                  <a:pt x="1409603" y="1508480"/>
                  <a:pt x="1333209" y="1524992"/>
                  <a:pt x="1257223" y="1543552"/>
                </a:cubicBezTo>
                <a:cubicBezTo>
                  <a:pt x="1070370" y="1589147"/>
                  <a:pt x="895161" y="1643906"/>
                  <a:pt x="729012" y="1711517"/>
                </a:cubicBezTo>
                <a:cubicBezTo>
                  <a:pt x="724841" y="1709904"/>
                  <a:pt x="720695" y="1708265"/>
                  <a:pt x="716549" y="1706601"/>
                </a:cubicBezTo>
                <a:cubicBezTo>
                  <a:pt x="726351" y="1694236"/>
                  <a:pt x="736153" y="1681820"/>
                  <a:pt x="746006" y="1669711"/>
                </a:cubicBezTo>
                <a:cubicBezTo>
                  <a:pt x="772162" y="1656476"/>
                  <a:pt x="798292" y="1643727"/>
                  <a:pt x="824346" y="1631746"/>
                </a:cubicBezTo>
                <a:cubicBezTo>
                  <a:pt x="950954" y="1573530"/>
                  <a:pt x="1072238" y="1532391"/>
                  <a:pt x="1188020" y="1509555"/>
                </a:cubicBezTo>
                <a:cubicBezTo>
                  <a:pt x="1253052" y="1496704"/>
                  <a:pt x="1314884" y="1489945"/>
                  <a:pt x="1373697" y="1488665"/>
                </a:cubicBezTo>
                <a:close/>
                <a:moveTo>
                  <a:pt x="1931838" y="1445337"/>
                </a:moveTo>
                <a:lnTo>
                  <a:pt x="1931838" y="1465515"/>
                </a:lnTo>
                <a:lnTo>
                  <a:pt x="1877444" y="1516682"/>
                </a:lnTo>
                <a:cubicBezTo>
                  <a:pt x="1848630" y="1541217"/>
                  <a:pt x="1818577" y="1564340"/>
                  <a:pt x="1787379" y="1585947"/>
                </a:cubicBezTo>
                <a:lnTo>
                  <a:pt x="1731801" y="1560383"/>
                </a:lnTo>
                <a:lnTo>
                  <a:pt x="1709113" y="1549428"/>
                </a:lnTo>
                <a:lnTo>
                  <a:pt x="1704479" y="1547817"/>
                </a:lnTo>
                <a:lnTo>
                  <a:pt x="1634539" y="1515648"/>
                </a:lnTo>
                <a:cubicBezTo>
                  <a:pt x="1690472" y="1501325"/>
                  <a:pt x="1745798" y="1487859"/>
                  <a:pt x="1800170" y="1475120"/>
                </a:cubicBezTo>
                <a:close/>
                <a:moveTo>
                  <a:pt x="905296" y="1427608"/>
                </a:moveTo>
                <a:cubicBezTo>
                  <a:pt x="870080" y="1457996"/>
                  <a:pt x="834660" y="1490662"/>
                  <a:pt x="799009" y="1525863"/>
                </a:cubicBezTo>
                <a:cubicBezTo>
                  <a:pt x="767555" y="1556916"/>
                  <a:pt x="736332" y="1589607"/>
                  <a:pt x="705314" y="1623477"/>
                </a:cubicBezTo>
                <a:cubicBezTo>
                  <a:pt x="677187" y="1635944"/>
                  <a:pt x="648984" y="1649256"/>
                  <a:pt x="620755" y="1662978"/>
                </a:cubicBezTo>
                <a:cubicBezTo>
                  <a:pt x="595367" y="1649973"/>
                  <a:pt x="570414" y="1636277"/>
                  <a:pt x="546177" y="1621454"/>
                </a:cubicBezTo>
                <a:cubicBezTo>
                  <a:pt x="641997" y="1556660"/>
                  <a:pt x="746237" y="1498240"/>
                  <a:pt x="859766" y="1447372"/>
                </a:cubicBezTo>
                <a:cubicBezTo>
                  <a:pt x="874892" y="1440588"/>
                  <a:pt x="890094" y="1434034"/>
                  <a:pt x="905296" y="1427608"/>
                </a:cubicBezTo>
                <a:close/>
                <a:moveTo>
                  <a:pt x="1931838" y="1224416"/>
                </a:moveTo>
                <a:lnTo>
                  <a:pt x="1931838" y="1416413"/>
                </a:lnTo>
                <a:lnTo>
                  <a:pt x="1762279" y="1442988"/>
                </a:lnTo>
                <a:cubicBezTo>
                  <a:pt x="1684029" y="1455935"/>
                  <a:pt x="1603712" y="1470092"/>
                  <a:pt x="1522544" y="1485875"/>
                </a:cubicBezTo>
                <a:cubicBezTo>
                  <a:pt x="1421529" y="1465958"/>
                  <a:pt x="1309126" y="1462015"/>
                  <a:pt x="1183081" y="1479270"/>
                </a:cubicBezTo>
                <a:cubicBezTo>
                  <a:pt x="1070626" y="1494656"/>
                  <a:pt x="952259" y="1526298"/>
                  <a:pt x="828236" y="1573095"/>
                </a:cubicBezTo>
                <a:cubicBezTo>
                  <a:pt x="828185" y="1573018"/>
                  <a:pt x="828236" y="1573121"/>
                  <a:pt x="828185" y="1573018"/>
                </a:cubicBezTo>
                <a:cubicBezTo>
                  <a:pt x="893472" y="1499904"/>
                  <a:pt x="958350" y="1436107"/>
                  <a:pt x="1022793" y="1381835"/>
                </a:cubicBezTo>
                <a:cubicBezTo>
                  <a:pt x="1192192" y="1320983"/>
                  <a:pt x="1364074" y="1280892"/>
                  <a:pt x="1529838" y="1256265"/>
                </a:cubicBezTo>
                <a:cubicBezTo>
                  <a:pt x="1637661" y="1240239"/>
                  <a:pt x="1739182" y="1231337"/>
                  <a:pt x="1829595" y="1227055"/>
                </a:cubicBezTo>
                <a:close/>
                <a:moveTo>
                  <a:pt x="559895" y="889642"/>
                </a:moveTo>
                <a:cubicBezTo>
                  <a:pt x="451868" y="1029522"/>
                  <a:pt x="352977" y="1170427"/>
                  <a:pt x="266780" y="1298608"/>
                </a:cubicBezTo>
                <a:cubicBezTo>
                  <a:pt x="256696" y="1313610"/>
                  <a:pt x="246715" y="1328560"/>
                  <a:pt x="236811" y="1343434"/>
                </a:cubicBezTo>
                <a:cubicBezTo>
                  <a:pt x="231309" y="1336317"/>
                  <a:pt x="225908" y="1329124"/>
                  <a:pt x="220560" y="1321878"/>
                </a:cubicBezTo>
                <a:cubicBezTo>
                  <a:pt x="186470" y="1275644"/>
                  <a:pt x="189976" y="1211797"/>
                  <a:pt x="229543" y="1170145"/>
                </a:cubicBezTo>
                <a:cubicBezTo>
                  <a:pt x="244821" y="1154094"/>
                  <a:pt x="260126" y="1138375"/>
                  <a:pt x="275481" y="1123066"/>
                </a:cubicBezTo>
                <a:cubicBezTo>
                  <a:pt x="372120" y="1026758"/>
                  <a:pt x="466993" y="948548"/>
                  <a:pt x="559895" y="889642"/>
                </a:cubicBezTo>
                <a:close/>
                <a:moveTo>
                  <a:pt x="1628141" y="270906"/>
                </a:moveTo>
                <a:cubicBezTo>
                  <a:pt x="1678891" y="275770"/>
                  <a:pt x="1727646" y="288186"/>
                  <a:pt x="1774353" y="307080"/>
                </a:cubicBezTo>
                <a:cubicBezTo>
                  <a:pt x="1804124" y="319125"/>
                  <a:pt x="1832580" y="333613"/>
                  <a:pt x="1859695" y="349960"/>
                </a:cubicBezTo>
                <a:lnTo>
                  <a:pt x="1931838" y="400390"/>
                </a:lnTo>
                <a:lnTo>
                  <a:pt x="1931838" y="1221727"/>
                </a:lnTo>
                <a:lnTo>
                  <a:pt x="1829441" y="1220392"/>
                </a:lnTo>
                <a:cubicBezTo>
                  <a:pt x="1738670" y="1220437"/>
                  <a:pt x="1636394" y="1223304"/>
                  <a:pt x="1527151" y="1232149"/>
                </a:cubicBezTo>
                <a:cubicBezTo>
                  <a:pt x="1405713" y="1241980"/>
                  <a:pt x="1279335" y="1259260"/>
                  <a:pt x="1151320" y="1286192"/>
                </a:cubicBezTo>
                <a:cubicBezTo>
                  <a:pt x="1243812" y="1226696"/>
                  <a:pt x="1331443" y="1190728"/>
                  <a:pt x="1414389" y="1175086"/>
                </a:cubicBezTo>
                <a:cubicBezTo>
                  <a:pt x="1468441" y="1164871"/>
                  <a:pt x="1519089" y="1163489"/>
                  <a:pt x="1566232" y="1168635"/>
                </a:cubicBezTo>
                <a:cubicBezTo>
                  <a:pt x="1602266" y="1172577"/>
                  <a:pt x="1635332" y="1180539"/>
                  <a:pt x="1665941" y="1190549"/>
                </a:cubicBezTo>
                <a:cubicBezTo>
                  <a:pt x="1635332" y="1179925"/>
                  <a:pt x="1602906" y="1170555"/>
                  <a:pt x="1566666" y="1165179"/>
                </a:cubicBezTo>
                <a:cubicBezTo>
                  <a:pt x="1543070" y="1161697"/>
                  <a:pt x="1518449" y="1159649"/>
                  <a:pt x="1492806" y="1159393"/>
                </a:cubicBezTo>
                <a:cubicBezTo>
                  <a:pt x="1467162" y="1159163"/>
                  <a:pt x="1440468" y="1160699"/>
                  <a:pt x="1412726" y="1164360"/>
                </a:cubicBezTo>
                <a:cubicBezTo>
                  <a:pt x="1317469" y="1176955"/>
                  <a:pt x="1214330" y="1213948"/>
                  <a:pt x="1102617" y="1281865"/>
                </a:cubicBezTo>
                <a:cubicBezTo>
                  <a:pt x="1089949" y="1289571"/>
                  <a:pt x="1077280" y="1297609"/>
                  <a:pt x="1064560" y="1306006"/>
                </a:cubicBezTo>
                <a:cubicBezTo>
                  <a:pt x="987014" y="1325079"/>
                  <a:pt x="909161" y="1347658"/>
                  <a:pt x="831589" y="1375179"/>
                </a:cubicBezTo>
                <a:cubicBezTo>
                  <a:pt x="738507" y="1408203"/>
                  <a:pt x="649931" y="1446552"/>
                  <a:pt x="565858" y="1489894"/>
                </a:cubicBezTo>
                <a:cubicBezTo>
                  <a:pt x="489975" y="1529012"/>
                  <a:pt x="396817" y="1516800"/>
                  <a:pt x="336265" y="1456613"/>
                </a:cubicBezTo>
                <a:cubicBezTo>
                  <a:pt x="335906" y="1456255"/>
                  <a:pt x="335548" y="1455896"/>
                  <a:pt x="335190" y="1455538"/>
                </a:cubicBezTo>
                <a:cubicBezTo>
                  <a:pt x="376343" y="1386008"/>
                  <a:pt x="423690" y="1307773"/>
                  <a:pt x="475438" y="1226645"/>
                </a:cubicBezTo>
                <a:cubicBezTo>
                  <a:pt x="566549" y="1083769"/>
                  <a:pt x="674781" y="927479"/>
                  <a:pt x="793660" y="783119"/>
                </a:cubicBezTo>
                <a:cubicBezTo>
                  <a:pt x="820328" y="775797"/>
                  <a:pt x="846637" y="769704"/>
                  <a:pt x="872205" y="766274"/>
                </a:cubicBezTo>
                <a:cubicBezTo>
                  <a:pt x="926717" y="758977"/>
                  <a:pt x="977366" y="760283"/>
                  <a:pt x="1024175" y="767938"/>
                </a:cubicBezTo>
                <a:cubicBezTo>
                  <a:pt x="1059903" y="773775"/>
                  <a:pt x="1092482" y="783477"/>
                  <a:pt x="1122503" y="795074"/>
                </a:cubicBezTo>
                <a:cubicBezTo>
                  <a:pt x="1092508" y="782837"/>
                  <a:pt x="1060645" y="771803"/>
                  <a:pt x="1024789" y="764507"/>
                </a:cubicBezTo>
                <a:cubicBezTo>
                  <a:pt x="978031" y="755009"/>
                  <a:pt x="926922" y="751092"/>
                  <a:pt x="871104" y="755470"/>
                </a:cubicBezTo>
                <a:cubicBezTo>
                  <a:pt x="850809" y="757057"/>
                  <a:pt x="829951" y="760129"/>
                  <a:pt x="808811" y="763969"/>
                </a:cubicBezTo>
                <a:cubicBezTo>
                  <a:pt x="851474" y="712974"/>
                  <a:pt x="895417" y="663642"/>
                  <a:pt x="940614" y="617280"/>
                </a:cubicBezTo>
                <a:cubicBezTo>
                  <a:pt x="1027195" y="528446"/>
                  <a:pt x="1115874" y="452362"/>
                  <a:pt x="1205807" y="394172"/>
                </a:cubicBezTo>
                <a:cubicBezTo>
                  <a:pt x="1300168" y="333090"/>
                  <a:pt x="1393096" y="293563"/>
                  <a:pt x="1484462" y="277204"/>
                </a:cubicBezTo>
                <a:cubicBezTo>
                  <a:pt x="1533473" y="268423"/>
                  <a:pt x="1581357" y="266426"/>
                  <a:pt x="1628141" y="270906"/>
                </a:cubicBezTo>
                <a:close/>
                <a:moveTo>
                  <a:pt x="1778710" y="0"/>
                </a:moveTo>
                <a:lnTo>
                  <a:pt x="1931838" y="0"/>
                </a:lnTo>
                <a:lnTo>
                  <a:pt x="1931838" y="396534"/>
                </a:lnTo>
                <a:lnTo>
                  <a:pt x="1862812" y="344535"/>
                </a:lnTo>
                <a:cubicBezTo>
                  <a:pt x="1836129" y="326896"/>
                  <a:pt x="1808071" y="310888"/>
                  <a:pt x="1778601" y="297095"/>
                </a:cubicBezTo>
                <a:cubicBezTo>
                  <a:pt x="1732124" y="275361"/>
                  <a:pt x="1682909" y="259463"/>
                  <a:pt x="1630674" y="250887"/>
                </a:cubicBezTo>
                <a:cubicBezTo>
                  <a:pt x="1600551" y="245946"/>
                  <a:pt x="1569686" y="243463"/>
                  <a:pt x="1538054" y="243642"/>
                </a:cubicBezTo>
                <a:cubicBezTo>
                  <a:pt x="1519064" y="243744"/>
                  <a:pt x="1499818" y="244819"/>
                  <a:pt x="1480291" y="246842"/>
                </a:cubicBezTo>
                <a:cubicBezTo>
                  <a:pt x="1382935" y="256979"/>
                  <a:pt x="1282304" y="291131"/>
                  <a:pt x="1178884" y="348040"/>
                </a:cubicBezTo>
                <a:cubicBezTo>
                  <a:pt x="1139932" y="369493"/>
                  <a:pt x="1101286" y="395938"/>
                  <a:pt x="1062718" y="422896"/>
                </a:cubicBezTo>
                <a:cubicBezTo>
                  <a:pt x="1089232" y="396143"/>
                  <a:pt x="1115925" y="370108"/>
                  <a:pt x="1142900" y="345301"/>
                </a:cubicBezTo>
                <a:cubicBezTo>
                  <a:pt x="1245835" y="250682"/>
                  <a:pt x="1348872" y="173983"/>
                  <a:pt x="1452190" y="116408"/>
                </a:cubicBezTo>
                <a:cubicBezTo>
                  <a:pt x="1539256" y="67870"/>
                  <a:pt x="1623574" y="34567"/>
                  <a:pt x="1705120" y="14436"/>
                </a:cubicBezTo>
                <a:close/>
                <a:moveTo>
                  <a:pt x="484608" y="0"/>
                </a:moveTo>
                <a:lnTo>
                  <a:pt x="1700788" y="0"/>
                </a:lnTo>
                <a:lnTo>
                  <a:pt x="1616829" y="20160"/>
                </a:lnTo>
                <a:cubicBezTo>
                  <a:pt x="1559161" y="36778"/>
                  <a:pt x="1499703" y="59498"/>
                  <a:pt x="1438395" y="89118"/>
                </a:cubicBezTo>
                <a:cubicBezTo>
                  <a:pt x="1329293" y="141829"/>
                  <a:pt x="1219346" y="213945"/>
                  <a:pt x="1108503" y="304622"/>
                </a:cubicBezTo>
                <a:cubicBezTo>
                  <a:pt x="1002958" y="390921"/>
                  <a:pt x="900177" y="491095"/>
                  <a:pt x="800442" y="600793"/>
                </a:cubicBezTo>
                <a:cubicBezTo>
                  <a:pt x="733056" y="674906"/>
                  <a:pt x="668255" y="752475"/>
                  <a:pt x="606013" y="830889"/>
                </a:cubicBezTo>
                <a:cubicBezTo>
                  <a:pt x="589327" y="838799"/>
                  <a:pt x="572461" y="847119"/>
                  <a:pt x="555314" y="856336"/>
                </a:cubicBezTo>
                <a:cubicBezTo>
                  <a:pt x="452942" y="911351"/>
                  <a:pt x="347551" y="987768"/>
                  <a:pt x="239524" y="1083795"/>
                </a:cubicBezTo>
                <a:cubicBezTo>
                  <a:pt x="204052" y="1115335"/>
                  <a:pt x="168734" y="1148795"/>
                  <a:pt x="133569" y="1183611"/>
                </a:cubicBezTo>
                <a:cubicBezTo>
                  <a:pt x="123511" y="1164769"/>
                  <a:pt x="114093" y="1145569"/>
                  <a:pt x="105110" y="1126138"/>
                </a:cubicBezTo>
                <a:cubicBezTo>
                  <a:pt x="238423" y="1036537"/>
                  <a:pt x="370917" y="949572"/>
                  <a:pt x="437689" y="906692"/>
                </a:cubicBezTo>
                <a:cubicBezTo>
                  <a:pt x="341716" y="968312"/>
                  <a:pt x="232460" y="1033260"/>
                  <a:pt x="99019" y="1112442"/>
                </a:cubicBezTo>
                <a:cubicBezTo>
                  <a:pt x="96485" y="1110650"/>
                  <a:pt x="96255" y="1110471"/>
                  <a:pt x="93695" y="1108679"/>
                </a:cubicBezTo>
                <a:cubicBezTo>
                  <a:pt x="128604" y="967723"/>
                  <a:pt x="169348" y="816169"/>
                  <a:pt x="216823" y="663744"/>
                </a:cubicBezTo>
                <a:cubicBezTo>
                  <a:pt x="216976" y="663488"/>
                  <a:pt x="217130" y="663232"/>
                  <a:pt x="217284" y="662976"/>
                </a:cubicBezTo>
                <a:cubicBezTo>
                  <a:pt x="326975" y="549157"/>
                  <a:pt x="437664" y="476093"/>
                  <a:pt x="548199" y="437590"/>
                </a:cubicBezTo>
                <a:cubicBezTo>
                  <a:pt x="610850" y="415753"/>
                  <a:pt x="671710" y="405641"/>
                  <a:pt x="730088" y="404412"/>
                </a:cubicBezTo>
                <a:cubicBezTo>
                  <a:pt x="743908" y="404105"/>
                  <a:pt x="756781" y="405794"/>
                  <a:pt x="770166" y="406460"/>
                </a:cubicBezTo>
                <a:cubicBezTo>
                  <a:pt x="756243" y="405359"/>
                  <a:pt x="744548" y="401084"/>
                  <a:pt x="730062" y="400931"/>
                </a:cubicBezTo>
                <a:cubicBezTo>
                  <a:pt x="671377" y="400316"/>
                  <a:pt x="609545" y="407970"/>
                  <a:pt x="544923" y="427222"/>
                </a:cubicBezTo>
                <a:cubicBezTo>
                  <a:pt x="443601" y="457405"/>
                  <a:pt x="340206" y="515031"/>
                  <a:pt x="235557" y="604991"/>
                </a:cubicBezTo>
                <a:cubicBezTo>
                  <a:pt x="255007" y="544779"/>
                  <a:pt x="275226" y="484669"/>
                  <a:pt x="296801" y="425456"/>
                </a:cubicBezTo>
                <a:cubicBezTo>
                  <a:pt x="348191" y="284372"/>
                  <a:pt x="404649" y="151045"/>
                  <a:pt x="466737" y="30954"/>
                </a:cubicBezTo>
                <a:close/>
                <a:moveTo>
                  <a:pt x="205320" y="0"/>
                </a:moveTo>
                <a:lnTo>
                  <a:pt x="423540" y="0"/>
                </a:lnTo>
                <a:lnTo>
                  <a:pt x="420542" y="4816"/>
                </a:lnTo>
                <a:cubicBezTo>
                  <a:pt x="350213" y="123704"/>
                  <a:pt x="285386" y="256211"/>
                  <a:pt x="225499" y="396681"/>
                </a:cubicBezTo>
                <a:cubicBezTo>
                  <a:pt x="175874" y="513086"/>
                  <a:pt x="130703" y="633049"/>
                  <a:pt x="89447" y="751297"/>
                </a:cubicBezTo>
                <a:cubicBezTo>
                  <a:pt x="69024" y="774798"/>
                  <a:pt x="49011" y="800911"/>
                  <a:pt x="28920" y="826537"/>
                </a:cubicBezTo>
                <a:cubicBezTo>
                  <a:pt x="29714" y="788828"/>
                  <a:pt x="33245" y="751656"/>
                  <a:pt x="32810" y="713998"/>
                </a:cubicBezTo>
                <a:cubicBezTo>
                  <a:pt x="24928" y="738651"/>
                  <a:pt x="16789" y="763227"/>
                  <a:pt x="8830" y="787855"/>
                </a:cubicBezTo>
                <a:cubicBezTo>
                  <a:pt x="3225" y="742030"/>
                  <a:pt x="0" y="695437"/>
                  <a:pt x="0" y="648102"/>
                </a:cubicBezTo>
                <a:cubicBezTo>
                  <a:pt x="0" y="454803"/>
                  <a:pt x="48108" y="272769"/>
                  <a:pt x="132996" y="11329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0" name="Google Shape;50;p16"/>
          <p:cNvSpPr/>
          <p:nvPr/>
        </p:nvSpPr>
        <p:spPr>
          <a:xfrm>
            <a:off x="5362363" y="-512526"/>
            <a:ext cx="2197313" cy="2566192"/>
          </a:xfrm>
          <a:custGeom>
            <a:rect b="b" l="l" r="r" t="t"/>
            <a:pathLst>
              <a:path extrusionOk="0" h="2566192" w="2197313">
                <a:moveTo>
                  <a:pt x="159057" y="512526"/>
                </a:moveTo>
                <a:lnTo>
                  <a:pt x="268394" y="512526"/>
                </a:lnTo>
                <a:lnTo>
                  <a:pt x="194089" y="649291"/>
                </a:lnTo>
                <a:cubicBezTo>
                  <a:pt x="127480" y="806551"/>
                  <a:pt x="90625" y="979365"/>
                  <a:pt x="90625" y="1160628"/>
                </a:cubicBezTo>
                <a:cubicBezTo>
                  <a:pt x="90625" y="1885682"/>
                  <a:pt x="680309" y="2475541"/>
                  <a:pt x="1405150" y="2475541"/>
                </a:cubicBezTo>
                <a:cubicBezTo>
                  <a:pt x="1676965" y="2475541"/>
                  <a:pt x="1929774" y="2392592"/>
                  <a:pt x="2139607" y="2250671"/>
                </a:cubicBezTo>
                <a:lnTo>
                  <a:pt x="2197313" y="2207479"/>
                </a:lnTo>
                <a:lnTo>
                  <a:pt x="2197313" y="2321265"/>
                </a:lnTo>
                <a:lnTo>
                  <a:pt x="2190787" y="2326146"/>
                </a:lnTo>
                <a:cubicBezTo>
                  <a:pt x="1966524" y="2477699"/>
                  <a:pt x="1696170" y="2566192"/>
                  <a:pt x="1405150" y="2566192"/>
                </a:cubicBezTo>
                <a:cubicBezTo>
                  <a:pt x="629098" y="2566192"/>
                  <a:pt x="0" y="1936909"/>
                  <a:pt x="0" y="1160628"/>
                </a:cubicBezTo>
                <a:cubicBezTo>
                  <a:pt x="0" y="966558"/>
                  <a:pt x="39319" y="781676"/>
                  <a:pt x="110423" y="613516"/>
                </a:cubicBezTo>
                <a:close/>
                <a:moveTo>
                  <a:pt x="2197312" y="0"/>
                </a:moveTo>
                <a:lnTo>
                  <a:pt x="2197313" y="1"/>
                </a:lnTo>
                <a:lnTo>
                  <a:pt x="2197313" y="113786"/>
                </a:lnTo>
                <a:lnTo>
                  <a:pt x="2197312" y="11378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1" name="Google Shape;51;p16"/>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 name="Google Shape;52;p16"/>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3" name="Google Shape;53;p16"/>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4" name="Google Shape;54;p16"/>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5" name="Google Shape;55;p1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56" name="Google Shape;56;p16"/>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57" name="Google Shape;57;p16"/>
          <p:cNvPicPr preferRelativeResize="0"/>
          <p:nvPr/>
        </p:nvPicPr>
        <p:blipFill rotWithShape="1">
          <a:blip r:embed="rId2">
            <a:alphaModFix/>
          </a:blip>
          <a:srcRect b="0" l="0" r="0" t="0"/>
          <a:stretch/>
        </p:blipFill>
        <p:spPr>
          <a:xfrm>
            <a:off x="-1869213" y="6384473"/>
            <a:ext cx="5682400" cy="5847060"/>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58" name="Google Shape;58;p16"/>
          <p:cNvSpPr/>
          <p:nvPr>
            <p:ph idx="4" type="pic"/>
          </p:nvPr>
        </p:nvSpPr>
        <p:spPr>
          <a:xfrm>
            <a:off x="1" y="7588056"/>
            <a:ext cx="2712239" cy="3108290"/>
          </a:xfrm>
          <a:prstGeom prst="rect">
            <a:avLst/>
          </a:prstGeom>
          <a:noFill/>
          <a:ln>
            <a:noFill/>
          </a:ln>
        </p:spPr>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co-tourism Slide">
  <p:cSld name="Eco-tourism Slide">
    <p:spTree>
      <p:nvGrpSpPr>
        <p:cNvPr id="499" name="Shape 499"/>
        <p:cNvGrpSpPr/>
        <p:nvPr/>
      </p:nvGrpSpPr>
      <p:grpSpPr>
        <a:xfrm>
          <a:off x="0" y="0"/>
          <a:ext cx="0" cy="0"/>
          <a:chOff x="0" y="0"/>
          <a:chExt cx="0" cy="0"/>
        </a:xfrm>
      </p:grpSpPr>
      <p:sp>
        <p:nvSpPr>
          <p:cNvPr id="500" name="Google Shape;500;p43"/>
          <p:cNvSpPr/>
          <p:nvPr/>
        </p:nvSpPr>
        <p:spPr>
          <a:xfrm>
            <a:off x="0" y="2"/>
            <a:ext cx="2232396" cy="3223646"/>
          </a:xfrm>
          <a:custGeom>
            <a:rect b="b" l="l" r="r" t="t"/>
            <a:pathLst>
              <a:path extrusionOk="0" h="6319158" w="4376058">
                <a:moveTo>
                  <a:pt x="0" y="0"/>
                </a:moveTo>
                <a:lnTo>
                  <a:pt x="2850196" y="0"/>
                </a:lnTo>
                <a:lnTo>
                  <a:pt x="2853446" y="1975"/>
                </a:lnTo>
                <a:cubicBezTo>
                  <a:pt x="3772081" y="622592"/>
                  <a:pt x="4376058" y="1673595"/>
                  <a:pt x="4376058" y="2865665"/>
                </a:cubicBezTo>
                <a:cubicBezTo>
                  <a:pt x="4376058" y="4772977"/>
                  <a:pt x="2829877" y="6319158"/>
                  <a:pt x="922565" y="6319158"/>
                </a:cubicBezTo>
                <a:cubicBezTo>
                  <a:pt x="684151" y="6319158"/>
                  <a:pt x="451380" y="6294999"/>
                  <a:pt x="226566" y="6248996"/>
                </a:cubicBezTo>
                <a:lnTo>
                  <a:pt x="0" y="619074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01" name="Google Shape;501;p43"/>
          <p:cNvSpPr txBox="1"/>
          <p:nvPr>
            <p:ph idx="1" type="body"/>
          </p:nvPr>
        </p:nvSpPr>
        <p:spPr>
          <a:xfrm>
            <a:off x="801602" y="8836496"/>
            <a:ext cx="5956470" cy="107494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02" name="Google Shape;502;p4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503" name="Google Shape;503;p43"/>
          <p:cNvSpPr txBox="1"/>
          <p:nvPr>
            <p:ph idx="2" type="body"/>
          </p:nvPr>
        </p:nvSpPr>
        <p:spPr>
          <a:xfrm>
            <a:off x="47420" y="1285038"/>
            <a:ext cx="2899792" cy="5746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04" name="Google Shape;504;p43"/>
          <p:cNvCxnSpPr/>
          <p:nvPr/>
        </p:nvCxnSpPr>
        <p:spPr>
          <a:xfrm rot="10800000">
            <a:off x="0" y="2685922"/>
            <a:ext cx="1255363" cy="0"/>
          </a:xfrm>
          <a:prstGeom prst="straightConnector1">
            <a:avLst/>
          </a:prstGeom>
          <a:noFill/>
          <a:ln cap="flat" cmpd="sng" w="28575">
            <a:solidFill>
              <a:schemeClr val="lt1"/>
            </a:solidFill>
            <a:prstDash val="solid"/>
            <a:miter lim="800000"/>
            <a:headEnd len="sm" w="sm" type="none"/>
            <a:tailEnd len="sm" w="sm" type="none"/>
          </a:ln>
        </p:spPr>
      </p:cxnSp>
      <p:sp>
        <p:nvSpPr>
          <p:cNvPr id="505" name="Google Shape;505;p43"/>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6">
  <p:cSld name="Case Study 6">
    <p:spTree>
      <p:nvGrpSpPr>
        <p:cNvPr id="506" name="Shape 506"/>
        <p:cNvGrpSpPr/>
        <p:nvPr/>
      </p:nvGrpSpPr>
      <p:grpSpPr>
        <a:xfrm>
          <a:off x="0" y="0"/>
          <a:ext cx="0" cy="0"/>
          <a:chOff x="0" y="0"/>
          <a:chExt cx="0" cy="0"/>
        </a:xfrm>
      </p:grpSpPr>
      <p:cxnSp>
        <p:nvCxnSpPr>
          <p:cNvPr id="507" name="Google Shape;507;p44"/>
          <p:cNvCxnSpPr/>
          <p:nvPr/>
        </p:nvCxnSpPr>
        <p:spPr>
          <a:xfrm rot="10800000">
            <a:off x="4207447" y="6438814"/>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08" name="Google Shape;508;p44"/>
          <p:cNvSpPr/>
          <p:nvPr/>
        </p:nvSpPr>
        <p:spPr>
          <a:xfrm>
            <a:off x="3934731" y="5688740"/>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09" name="Google Shape;509;p4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510" name="Google Shape;510;p44"/>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511" name="Google Shape;511;p44"/>
          <p:cNvSpPr/>
          <p:nvPr/>
        </p:nvSpPr>
        <p:spPr>
          <a:xfrm>
            <a:off x="0" y="0"/>
            <a:ext cx="3779837" cy="5345906"/>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12" name="Google Shape;512;p44"/>
          <p:cNvSpPr txBox="1"/>
          <p:nvPr>
            <p:ph idx="1" type="body"/>
          </p:nvPr>
        </p:nvSpPr>
        <p:spPr>
          <a:xfrm>
            <a:off x="801602" y="2619024"/>
            <a:ext cx="2823342" cy="259300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13" name="Google Shape;513;p44"/>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14" name="Google Shape;514;p44"/>
          <p:cNvSpPr txBox="1"/>
          <p:nvPr>
            <p:ph idx="2" type="body"/>
          </p:nvPr>
        </p:nvSpPr>
        <p:spPr>
          <a:xfrm>
            <a:off x="801602" y="1475311"/>
            <a:ext cx="282334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5" name="Google Shape;515;p44"/>
          <p:cNvSpPr txBox="1"/>
          <p:nvPr>
            <p:ph idx="3" type="body"/>
          </p:nvPr>
        </p:nvSpPr>
        <p:spPr>
          <a:xfrm>
            <a:off x="801603" y="470725"/>
            <a:ext cx="2823342"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516" name="Google Shape;516;p44"/>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517" name="Google Shape;517;p44"/>
          <p:cNvSpPr/>
          <p:nvPr>
            <p:ph idx="4" type="pic"/>
          </p:nvPr>
        </p:nvSpPr>
        <p:spPr>
          <a:xfrm>
            <a:off x="5205348" y="0"/>
            <a:ext cx="2354327" cy="2862503"/>
          </a:xfrm>
          <a:prstGeom prst="rect">
            <a:avLst/>
          </a:prstGeom>
          <a:noFill/>
          <a:ln>
            <a:noFill/>
          </a:ln>
        </p:spPr>
      </p:sp>
      <p:sp>
        <p:nvSpPr>
          <p:cNvPr id="518" name="Google Shape;518;p44"/>
          <p:cNvSpPr txBox="1"/>
          <p:nvPr>
            <p:ph idx="5" type="body"/>
          </p:nvPr>
        </p:nvSpPr>
        <p:spPr>
          <a:xfrm>
            <a:off x="737433" y="6918308"/>
            <a:ext cx="2823342" cy="2831803"/>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9" name="Google Shape;519;p44"/>
          <p:cNvSpPr txBox="1"/>
          <p:nvPr>
            <p:ph idx="6" type="body"/>
          </p:nvPr>
        </p:nvSpPr>
        <p:spPr>
          <a:xfrm>
            <a:off x="737433" y="5774596"/>
            <a:ext cx="282334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0" name="Google Shape;520;p44"/>
          <p:cNvSpPr txBox="1"/>
          <p:nvPr>
            <p:ph idx="7" type="body"/>
          </p:nvPr>
        </p:nvSpPr>
        <p:spPr>
          <a:xfrm>
            <a:off x="3934732" y="5688740"/>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1" name="Google Shape;521;p44"/>
          <p:cNvSpPr txBox="1"/>
          <p:nvPr>
            <p:ph idx="8" type="body"/>
          </p:nvPr>
        </p:nvSpPr>
        <p:spPr>
          <a:xfrm>
            <a:off x="5011838" y="5735164"/>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22" name="Google Shape;522;p44"/>
          <p:cNvCxnSpPr/>
          <p:nvPr/>
        </p:nvCxnSpPr>
        <p:spPr>
          <a:xfrm rot="10800000">
            <a:off x="4207447" y="7434237"/>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23" name="Google Shape;523;p44"/>
          <p:cNvSpPr/>
          <p:nvPr/>
        </p:nvSpPr>
        <p:spPr>
          <a:xfrm>
            <a:off x="3934731" y="6684163"/>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24" name="Google Shape;524;p44"/>
          <p:cNvSpPr txBox="1"/>
          <p:nvPr>
            <p:ph idx="9" type="body"/>
          </p:nvPr>
        </p:nvSpPr>
        <p:spPr>
          <a:xfrm>
            <a:off x="3934732" y="6684163"/>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5" name="Google Shape;525;p44"/>
          <p:cNvSpPr txBox="1"/>
          <p:nvPr>
            <p:ph idx="13" type="body"/>
          </p:nvPr>
        </p:nvSpPr>
        <p:spPr>
          <a:xfrm>
            <a:off x="5011838" y="6730587"/>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26" name="Google Shape;526;p44"/>
          <p:cNvCxnSpPr/>
          <p:nvPr/>
        </p:nvCxnSpPr>
        <p:spPr>
          <a:xfrm rot="10800000">
            <a:off x="4219022" y="8418085"/>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27" name="Google Shape;527;p44"/>
          <p:cNvSpPr/>
          <p:nvPr/>
        </p:nvSpPr>
        <p:spPr>
          <a:xfrm>
            <a:off x="3946306" y="7668011"/>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28" name="Google Shape;528;p44"/>
          <p:cNvSpPr txBox="1"/>
          <p:nvPr>
            <p:ph idx="14" type="body"/>
          </p:nvPr>
        </p:nvSpPr>
        <p:spPr>
          <a:xfrm>
            <a:off x="3946307" y="7668011"/>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9" name="Google Shape;529;p44"/>
          <p:cNvSpPr txBox="1"/>
          <p:nvPr>
            <p:ph idx="15" type="body"/>
          </p:nvPr>
        </p:nvSpPr>
        <p:spPr>
          <a:xfrm>
            <a:off x="5023413" y="7714435"/>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30" name="Google Shape;530;p44"/>
          <p:cNvCxnSpPr/>
          <p:nvPr/>
        </p:nvCxnSpPr>
        <p:spPr>
          <a:xfrm rot="10800000">
            <a:off x="4207447" y="9390358"/>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31" name="Google Shape;531;p44"/>
          <p:cNvSpPr/>
          <p:nvPr/>
        </p:nvSpPr>
        <p:spPr>
          <a:xfrm>
            <a:off x="3934731" y="8640284"/>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32" name="Google Shape;532;p44"/>
          <p:cNvSpPr txBox="1"/>
          <p:nvPr>
            <p:ph idx="16" type="body"/>
          </p:nvPr>
        </p:nvSpPr>
        <p:spPr>
          <a:xfrm>
            <a:off x="3934732" y="8640284"/>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33" name="Google Shape;533;p44"/>
          <p:cNvSpPr txBox="1"/>
          <p:nvPr>
            <p:ph idx="17" type="body"/>
          </p:nvPr>
        </p:nvSpPr>
        <p:spPr>
          <a:xfrm>
            <a:off x="5011838" y="8686708"/>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spTree>
      <p:nvGrpSpPr>
        <p:cNvPr id="59" name="Shape 59"/>
        <p:cNvGrpSpPr/>
        <p:nvPr/>
      </p:nvGrpSpPr>
      <p:grpSpPr>
        <a:xfrm>
          <a:off x="0" y="0"/>
          <a:ext cx="0" cy="0"/>
          <a:chOff x="0" y="0"/>
          <a:chExt cx="0" cy="0"/>
        </a:xfrm>
      </p:grpSpPr>
      <p:pic>
        <p:nvPicPr>
          <p:cNvPr id="60" name="Google Shape;60;p17"/>
          <p:cNvPicPr preferRelativeResize="0"/>
          <p:nvPr/>
        </p:nvPicPr>
        <p:blipFill rotWithShape="1">
          <a:blip r:embed="rId2">
            <a:alphaModFix/>
          </a:blip>
          <a:srcRect b="0" l="0" r="0" t="0"/>
          <a:stretch/>
        </p:blipFill>
        <p:spPr>
          <a:xfrm>
            <a:off x="2089928" y="-1753300"/>
            <a:ext cx="6835648" cy="7131799"/>
          </a:xfrm>
          <a:custGeom>
            <a:rect b="b" l="l" r="r" t="t"/>
            <a:pathLst>
              <a:path extrusionOk="0" h="7131799" w="6835648">
                <a:moveTo>
                  <a:pt x="6691001" y="0"/>
                </a:moveTo>
                <a:lnTo>
                  <a:pt x="6835648" y="0"/>
                </a:lnTo>
                <a:lnTo>
                  <a:pt x="6835648" y="1378753"/>
                </a:lnTo>
                <a:lnTo>
                  <a:pt x="6691001" y="1378753"/>
                </a:lnTo>
                <a:close/>
                <a:moveTo>
                  <a:pt x="0" y="0"/>
                </a:moveTo>
                <a:lnTo>
                  <a:pt x="170016" y="0"/>
                </a:lnTo>
                <a:lnTo>
                  <a:pt x="170016" y="1753300"/>
                </a:lnTo>
                <a:lnTo>
                  <a:pt x="5469748" y="1753300"/>
                </a:lnTo>
                <a:lnTo>
                  <a:pt x="5469748" y="7131799"/>
                </a:lnTo>
                <a:lnTo>
                  <a:pt x="0" y="7131799"/>
                </a:lnTo>
                <a:close/>
              </a:path>
            </a:pathLst>
          </a:custGeom>
          <a:noFill/>
          <a:ln>
            <a:noFill/>
          </a:ln>
        </p:spPr>
      </p:pic>
      <p:sp>
        <p:nvSpPr>
          <p:cNvPr id="61" name="Google Shape;61;p17"/>
          <p:cNvSpPr/>
          <p:nvPr/>
        </p:nvSpPr>
        <p:spPr>
          <a:xfrm>
            <a:off x="-25603" y="1530175"/>
            <a:ext cx="4326669"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2" name="Google Shape;62;p17"/>
          <p:cNvSpPr/>
          <p:nvPr>
            <p:ph idx="2" type="pic"/>
          </p:nvPr>
        </p:nvSpPr>
        <p:spPr>
          <a:xfrm>
            <a:off x="2783121" y="0"/>
            <a:ext cx="4789072" cy="4566547"/>
          </a:xfrm>
          <a:prstGeom prst="rect">
            <a:avLst/>
          </a:prstGeom>
          <a:noFill/>
          <a:ln>
            <a:noFill/>
          </a:ln>
        </p:spPr>
      </p:sp>
      <p:sp>
        <p:nvSpPr>
          <p:cNvPr id="63" name="Google Shape;63;p17"/>
          <p:cNvSpPr txBox="1"/>
          <p:nvPr>
            <p:ph idx="1" type="body"/>
          </p:nvPr>
        </p:nvSpPr>
        <p:spPr>
          <a:xfrm>
            <a:off x="0" y="1538257"/>
            <a:ext cx="4301066"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4" name="Google Shape;64;p17"/>
          <p:cNvSpPr txBox="1"/>
          <p:nvPr>
            <p:ph idx="3" type="body"/>
          </p:nvPr>
        </p:nvSpPr>
        <p:spPr>
          <a:xfrm>
            <a:off x="2277980" y="6148998"/>
            <a:ext cx="492596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5" name="Google Shape;65;p17"/>
          <p:cNvSpPr txBox="1"/>
          <p:nvPr>
            <p:ph idx="4" type="body"/>
          </p:nvPr>
        </p:nvSpPr>
        <p:spPr>
          <a:xfrm>
            <a:off x="2259944" y="5481294"/>
            <a:ext cx="4925962"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6" name="Google Shape;66;p17"/>
          <p:cNvSpPr txBox="1"/>
          <p:nvPr>
            <p:ph idx="5" type="body"/>
          </p:nvPr>
        </p:nvSpPr>
        <p:spPr>
          <a:xfrm>
            <a:off x="2277980" y="6996841"/>
            <a:ext cx="4925962" cy="2349433"/>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67" name="Google Shape;67;p17"/>
          <p:cNvCxnSpPr/>
          <p:nvPr/>
        </p:nvCxnSpPr>
        <p:spPr>
          <a:xfrm flipH="1" rot="10800000">
            <a:off x="2277980" y="6057133"/>
            <a:ext cx="5294213" cy="26376"/>
          </a:xfrm>
          <a:prstGeom prst="straightConnector1">
            <a:avLst/>
          </a:prstGeom>
          <a:noFill/>
          <a:ln cap="flat" cmpd="sng" w="28575">
            <a:solidFill>
              <a:srgbClr val="69ADAD"/>
            </a:solidFill>
            <a:prstDash val="solid"/>
            <a:miter lim="800000"/>
            <a:headEnd len="sm" w="sm" type="none"/>
            <a:tailEnd len="sm" w="sm" type="none"/>
          </a:ln>
        </p:spPr>
      </p:cxnSp>
      <p:grpSp>
        <p:nvGrpSpPr>
          <p:cNvPr id="68" name="Google Shape;68;p17"/>
          <p:cNvGrpSpPr/>
          <p:nvPr/>
        </p:nvGrpSpPr>
        <p:grpSpPr>
          <a:xfrm>
            <a:off x="401426" y="10005335"/>
            <a:ext cx="6756823" cy="523220"/>
            <a:chOff x="317992" y="10005335"/>
            <a:chExt cx="6756823" cy="523220"/>
          </a:xfrm>
        </p:grpSpPr>
        <p:sp>
          <p:nvSpPr>
            <p:cNvPr id="69" name="Google Shape;69;p17"/>
            <p:cNvSpPr txBox="1"/>
            <p:nvPr/>
          </p:nvSpPr>
          <p:spPr>
            <a:xfrm>
              <a:off x="317992" y="10005335"/>
              <a:ext cx="5181224"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rgbClr val="6D6E71"/>
                </a:buClr>
                <a:buSzPts val="700"/>
                <a:buFont typeface="Roboto"/>
                <a:buNone/>
              </a:pPr>
              <a:r>
                <a:rPr b="0" i="0" lang="en-IE"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a:solidFill>
                    <a:srgbClr val="6D6E71"/>
                  </a:solidFill>
                  <a:latin typeface="Roboto"/>
                  <a:ea typeface="Roboto"/>
                  <a:cs typeface="Roboto"/>
                  <a:sym typeface="Roboto"/>
                </a:rPr>
                <a:t>2021-2-BE04-KA220-YOU-000050778</a:t>
              </a:r>
              <a:endParaRPr sz="700">
                <a:solidFill>
                  <a:srgbClr val="6D6E71"/>
                </a:solidFill>
                <a:latin typeface="Roboto"/>
                <a:ea typeface="Roboto"/>
                <a:cs typeface="Roboto"/>
                <a:sym typeface="Roboto"/>
              </a:endParaRPr>
            </a:p>
          </p:txBody>
        </p:sp>
        <p:pic>
          <p:nvPicPr>
            <p:cNvPr descr="Co-funded by the European Union logo in png for web usage" id="70" name="Google Shape;70;p17"/>
            <p:cNvPicPr preferRelativeResize="0"/>
            <p:nvPr/>
          </p:nvPicPr>
          <p:blipFill rotWithShape="1">
            <a:blip r:embed="rId3">
              <a:alphaModFix/>
            </a:blip>
            <a:srcRect b="0" l="0" r="0" t="0"/>
            <a:stretch/>
          </p:blipFill>
          <p:spPr>
            <a:xfrm>
              <a:off x="5588696" y="10109220"/>
              <a:ext cx="1486119" cy="315450"/>
            </a:xfrm>
            <a:prstGeom prst="rect">
              <a:avLst/>
            </a:prstGeom>
            <a:noFill/>
            <a:ln>
              <a:noFill/>
            </a:ln>
          </p:spPr>
        </p:pic>
      </p:grpSp>
      <p:sp>
        <p:nvSpPr>
          <p:cNvPr id="71" name="Google Shape;71;p17"/>
          <p:cNvSpPr/>
          <p:nvPr/>
        </p:nvSpPr>
        <p:spPr>
          <a:xfrm>
            <a:off x="1865309" y="9576896"/>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IE" sz="800">
                <a:solidFill>
                  <a:schemeClr val="dk1"/>
                </a:solidFill>
                <a:latin typeface="Calibri"/>
                <a:ea typeface="Calibri"/>
                <a:cs typeface="Calibri"/>
                <a:sym typeface="Calibri"/>
              </a:rPr>
              <a:t>This resource is licensed under CC BY 4.0</a:t>
            </a:r>
            <a:endParaRPr sz="1283">
              <a:solidFill>
                <a:schemeClr val="dk1"/>
              </a:solidFill>
              <a:latin typeface="Century Schoolbook"/>
              <a:ea typeface="Century Schoolbook"/>
              <a:cs typeface="Century Schoolbook"/>
              <a:sym typeface="Century Schoolbook"/>
            </a:endParaRPr>
          </a:p>
        </p:txBody>
      </p:sp>
      <p:pic>
        <p:nvPicPr>
          <p:cNvPr id="72" name="Google Shape;72;p17"/>
          <p:cNvPicPr preferRelativeResize="0"/>
          <p:nvPr/>
        </p:nvPicPr>
        <p:blipFill rotWithShape="1">
          <a:blip r:embed="rId4">
            <a:alphaModFix/>
          </a:blip>
          <a:srcRect b="0" l="0" r="0" t="0"/>
          <a:stretch/>
        </p:blipFill>
        <p:spPr>
          <a:xfrm>
            <a:off x="505605" y="9524446"/>
            <a:ext cx="1244049" cy="433251"/>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struction">
  <p:cSld name="Instruction">
    <p:spTree>
      <p:nvGrpSpPr>
        <p:cNvPr id="73" name="Shape 73"/>
        <p:cNvGrpSpPr/>
        <p:nvPr/>
      </p:nvGrpSpPr>
      <p:grpSpPr>
        <a:xfrm>
          <a:off x="0" y="0"/>
          <a:ext cx="0" cy="0"/>
          <a:chOff x="0" y="0"/>
          <a:chExt cx="0" cy="0"/>
        </a:xfrm>
      </p:grpSpPr>
      <p:sp>
        <p:nvSpPr>
          <p:cNvPr id="74" name="Google Shape;74;p18"/>
          <p:cNvSpPr/>
          <p:nvPr/>
        </p:nvSpPr>
        <p:spPr>
          <a:xfrm>
            <a:off x="0" y="0"/>
            <a:ext cx="7559675" cy="1069181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75" name="Google Shape;75;p18"/>
          <p:cNvSpPr/>
          <p:nvPr/>
        </p:nvSpPr>
        <p:spPr>
          <a:xfrm>
            <a:off x="-15240" y="9662696"/>
            <a:ext cx="7559675"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IE" sz="1800">
                <a:solidFill>
                  <a:schemeClr val="lt1"/>
                </a:solidFill>
                <a:latin typeface="Verdana"/>
                <a:ea typeface="Verdana"/>
                <a:cs typeface="Verdana"/>
                <a:sym typeface="Verdana"/>
              </a:rPr>
              <a:t>*** </a:t>
            </a:r>
            <a:r>
              <a:rPr b="1" lang="en-IE" sz="1800">
                <a:solidFill>
                  <a:schemeClr val="lt1"/>
                </a:solidFill>
                <a:latin typeface="Verdana"/>
                <a:ea typeface="Verdana"/>
                <a:cs typeface="Verdana"/>
                <a:sym typeface="Verdana"/>
              </a:rPr>
              <a:t>PLEASE DELETE THIS INSTRUCTION SLIDE BEFORE PRESENTING FINAL PRESENTATION </a:t>
            </a:r>
            <a:r>
              <a:rPr lang="en-IE" sz="1800">
                <a:solidFill>
                  <a:schemeClr val="lt1"/>
                </a:solidFill>
                <a:latin typeface="Verdana"/>
                <a:ea typeface="Verdana"/>
                <a:cs typeface="Verdana"/>
                <a:sym typeface="Verdana"/>
              </a:rPr>
              <a:t>*** </a:t>
            </a:r>
            <a:endParaRPr sz="1800">
              <a:solidFill>
                <a:schemeClr val="lt1"/>
              </a:solidFill>
              <a:latin typeface="Verdana"/>
              <a:ea typeface="Verdana"/>
              <a:cs typeface="Verdana"/>
              <a:sym typeface="Verdana"/>
            </a:endParaRPr>
          </a:p>
        </p:txBody>
      </p:sp>
      <p:sp>
        <p:nvSpPr>
          <p:cNvPr id="76" name="Google Shape;76;p18"/>
          <p:cNvSpPr/>
          <p:nvPr/>
        </p:nvSpPr>
        <p:spPr>
          <a:xfrm>
            <a:off x="586900" y="491138"/>
            <a:ext cx="6408259"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1100"/>
              <a:buFont typeface="Arial"/>
              <a:buNone/>
            </a:pPr>
            <a:r>
              <a:rPr b="0" i="1" lang="en-IE" sz="1800">
                <a:solidFill>
                  <a:schemeClr val="lt1"/>
                </a:solidFill>
                <a:latin typeface="Verdana"/>
                <a:ea typeface="Verdana"/>
                <a:cs typeface="Verdana"/>
                <a:sym typeface="Verdana"/>
              </a:rPr>
              <a:t>Icons</a:t>
            </a:r>
            <a:r>
              <a:rPr b="0" i="1" lang="en-IE" sz="1800">
                <a:solidFill>
                  <a:schemeClr val="lt1"/>
                </a:solidFill>
                <a:latin typeface="Verdana"/>
                <a:ea typeface="Verdana"/>
                <a:cs typeface="Verdana"/>
                <a:sym typeface="Verdana"/>
              </a:rPr>
              <a:t> which can be used within this template </a:t>
            </a:r>
            <a:r>
              <a:rPr i="1" lang="en-IE" sz="1800">
                <a:solidFill>
                  <a:schemeClr val="lt1"/>
                </a:solidFill>
                <a:latin typeface="Verdana"/>
                <a:ea typeface="Verdana"/>
                <a:cs typeface="Verdana"/>
                <a:sym typeface="Verdana"/>
              </a:rPr>
              <a:t>without losing quality.</a:t>
            </a:r>
            <a:r>
              <a:rPr i="1" lang="en-IE" sz="1800">
                <a:solidFill>
                  <a:schemeClr val="lt1"/>
                </a:solidFill>
                <a:latin typeface="Verdana"/>
                <a:ea typeface="Verdana"/>
                <a:cs typeface="Verdana"/>
                <a:sym typeface="Verdana"/>
              </a:rPr>
              <a:t> </a:t>
            </a:r>
            <a:r>
              <a:rPr i="1" lang="en-IE" sz="1800">
                <a:solidFill>
                  <a:schemeClr val="lt1"/>
                </a:solidFill>
                <a:latin typeface="Verdana"/>
                <a:ea typeface="Verdana"/>
                <a:cs typeface="Verdana"/>
                <a:sym typeface="Verdana"/>
              </a:rPr>
              <a:t> Change line colour, width and style.</a:t>
            </a:r>
            <a:r>
              <a:rPr i="1" lang="en-IE" sz="1800">
                <a:solidFill>
                  <a:schemeClr val="lt1"/>
                </a:solidFill>
                <a:latin typeface="Verdana"/>
                <a:ea typeface="Verdana"/>
                <a:cs typeface="Verdana"/>
                <a:sym typeface="Verdana"/>
              </a:rPr>
              <a:t>  </a:t>
            </a:r>
            <a:endParaRPr/>
          </a:p>
          <a:p>
            <a:pPr indent="0" lvl="0" marL="52388" marR="0" rtl="0" algn="l">
              <a:spcBef>
                <a:spcPts val="0"/>
              </a:spcBef>
              <a:spcAft>
                <a:spcPts val="0"/>
              </a:spcAft>
              <a:buClr>
                <a:schemeClr val="dk1"/>
              </a:buClr>
              <a:buSzPts val="900"/>
              <a:buFont typeface="Quattrocento Sans"/>
              <a:buNone/>
            </a:pPr>
            <a:r>
              <a:t/>
            </a:r>
            <a:endParaRPr i="1" sz="1800">
              <a:solidFill>
                <a:schemeClr val="lt1"/>
              </a:solidFill>
              <a:latin typeface="Calibri"/>
              <a:ea typeface="Calibri"/>
              <a:cs typeface="Calibri"/>
              <a:sym typeface="Calibri"/>
            </a:endParaRPr>
          </a:p>
        </p:txBody>
      </p:sp>
      <p:cxnSp>
        <p:nvCxnSpPr>
          <p:cNvPr id="77" name="Google Shape;77;p18"/>
          <p:cNvCxnSpPr/>
          <p:nvPr/>
        </p:nvCxnSpPr>
        <p:spPr>
          <a:xfrm>
            <a:off x="0" y="1584960"/>
            <a:ext cx="7559675" cy="0"/>
          </a:xfrm>
          <a:prstGeom prst="straightConnector1">
            <a:avLst/>
          </a:prstGeom>
          <a:noFill/>
          <a:ln cap="flat" cmpd="sng" w="28575">
            <a:solidFill>
              <a:schemeClr val="lt1"/>
            </a:solidFill>
            <a:prstDash val="solid"/>
            <a:miter lim="800000"/>
            <a:headEnd len="sm" w="sm" type="none"/>
            <a:tailEnd len="sm" w="sm" type="none"/>
          </a:ln>
        </p:spPr>
      </p:cxnSp>
      <p:cxnSp>
        <p:nvCxnSpPr>
          <p:cNvPr id="78" name="Google Shape;78;p18"/>
          <p:cNvCxnSpPr/>
          <p:nvPr/>
        </p:nvCxnSpPr>
        <p:spPr>
          <a:xfrm>
            <a:off x="-15240" y="9113520"/>
            <a:ext cx="7559675"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gazine/Newsletter Cover">
  <p:cSld name="Magazine/Newsletter Cover">
    <p:spTree>
      <p:nvGrpSpPr>
        <p:cNvPr id="79" name="Shape 79"/>
        <p:cNvGrpSpPr/>
        <p:nvPr/>
      </p:nvGrpSpPr>
      <p:grpSpPr>
        <a:xfrm>
          <a:off x="0" y="0"/>
          <a:ext cx="0" cy="0"/>
          <a:chOff x="0" y="0"/>
          <a:chExt cx="0" cy="0"/>
        </a:xfrm>
      </p:grpSpPr>
      <p:pic>
        <p:nvPicPr>
          <p:cNvPr id="80" name="Google Shape;80;p19"/>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81" name="Google Shape;81;p19"/>
          <p:cNvSpPr txBox="1"/>
          <p:nvPr>
            <p:ph idx="1" type="body"/>
          </p:nvPr>
        </p:nvSpPr>
        <p:spPr>
          <a:xfrm>
            <a:off x="6507413" y="3867270"/>
            <a:ext cx="1081492" cy="41162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2267"/>
              </a:spcBef>
              <a:spcAft>
                <a:spcPts val="0"/>
              </a:spcAft>
              <a:buClr>
                <a:srgbClr val="6D6E71"/>
              </a:buClr>
              <a:buSzPts val="1000"/>
              <a:buFont typeface="Arial"/>
              <a:buNone/>
              <a:defRPr b="0" i="0" sz="10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2" name="Google Shape;82;p19"/>
          <p:cNvSpPr txBox="1"/>
          <p:nvPr>
            <p:ph idx="2" type="body"/>
          </p:nvPr>
        </p:nvSpPr>
        <p:spPr>
          <a:xfrm>
            <a:off x="336028" y="2871681"/>
            <a:ext cx="3383477"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3" name="Google Shape;83;p19"/>
          <p:cNvSpPr txBox="1"/>
          <p:nvPr>
            <p:ph idx="3" type="body"/>
          </p:nvPr>
        </p:nvSpPr>
        <p:spPr>
          <a:xfrm>
            <a:off x="317992" y="2203977"/>
            <a:ext cx="3383477"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4" name="Google Shape;84;p19"/>
          <p:cNvSpPr txBox="1"/>
          <p:nvPr>
            <p:ph idx="4" type="body"/>
          </p:nvPr>
        </p:nvSpPr>
        <p:spPr>
          <a:xfrm>
            <a:off x="5784170" y="3868154"/>
            <a:ext cx="1066605" cy="41162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2267"/>
              </a:spcBef>
              <a:spcAft>
                <a:spcPts val="0"/>
              </a:spcAft>
              <a:buClr>
                <a:srgbClr val="69ADAD"/>
              </a:buClr>
              <a:buSzPts val="1000"/>
              <a:buFont typeface="Arial"/>
              <a:buNone/>
              <a:defRPr b="1" i="0" sz="10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5" name="Google Shape;85;p19"/>
          <p:cNvSpPr/>
          <p:nvPr/>
        </p:nvSpPr>
        <p:spPr>
          <a:xfrm>
            <a:off x="-3025" y="3830750"/>
            <a:ext cx="5181224" cy="5919178"/>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86" name="Google Shape;86;p19"/>
          <p:cNvSpPr txBox="1"/>
          <p:nvPr>
            <p:ph idx="5" type="body"/>
          </p:nvPr>
        </p:nvSpPr>
        <p:spPr>
          <a:xfrm>
            <a:off x="644309" y="557455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7" name="Google Shape;87;p19"/>
          <p:cNvSpPr txBox="1"/>
          <p:nvPr>
            <p:ph idx="6" type="body"/>
          </p:nvPr>
        </p:nvSpPr>
        <p:spPr>
          <a:xfrm>
            <a:off x="1258920" y="556473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8" name="Google Shape;88;p19"/>
          <p:cNvSpPr txBox="1"/>
          <p:nvPr>
            <p:ph idx="7" type="body"/>
          </p:nvPr>
        </p:nvSpPr>
        <p:spPr>
          <a:xfrm>
            <a:off x="644309" y="616286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9" name="Google Shape;89;p19"/>
          <p:cNvSpPr txBox="1"/>
          <p:nvPr>
            <p:ph idx="8" type="body"/>
          </p:nvPr>
        </p:nvSpPr>
        <p:spPr>
          <a:xfrm>
            <a:off x="1258920" y="6162668"/>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0" name="Google Shape;90;p19"/>
          <p:cNvSpPr txBox="1"/>
          <p:nvPr>
            <p:ph idx="9" type="body"/>
          </p:nvPr>
        </p:nvSpPr>
        <p:spPr>
          <a:xfrm>
            <a:off x="644309" y="675117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1" name="Google Shape;91;p19"/>
          <p:cNvSpPr txBox="1"/>
          <p:nvPr>
            <p:ph idx="13" type="body"/>
          </p:nvPr>
        </p:nvSpPr>
        <p:spPr>
          <a:xfrm>
            <a:off x="1258920" y="676060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2" name="Google Shape;92;p19"/>
          <p:cNvSpPr txBox="1"/>
          <p:nvPr>
            <p:ph idx="14" type="body"/>
          </p:nvPr>
        </p:nvSpPr>
        <p:spPr>
          <a:xfrm>
            <a:off x="644309" y="733948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3" name="Google Shape;93;p19"/>
          <p:cNvSpPr txBox="1"/>
          <p:nvPr>
            <p:ph idx="15" type="body"/>
          </p:nvPr>
        </p:nvSpPr>
        <p:spPr>
          <a:xfrm>
            <a:off x="1258920" y="7358538"/>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4" name="Google Shape;94;p19"/>
          <p:cNvSpPr txBox="1"/>
          <p:nvPr>
            <p:ph idx="16" type="body"/>
          </p:nvPr>
        </p:nvSpPr>
        <p:spPr>
          <a:xfrm>
            <a:off x="644309" y="792779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5" name="Google Shape;95;p19"/>
          <p:cNvSpPr txBox="1"/>
          <p:nvPr>
            <p:ph idx="17" type="body"/>
          </p:nvPr>
        </p:nvSpPr>
        <p:spPr>
          <a:xfrm>
            <a:off x="1258920" y="795647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6" name="Google Shape;96;p19"/>
          <p:cNvSpPr txBox="1"/>
          <p:nvPr>
            <p:ph idx="18" type="body"/>
          </p:nvPr>
        </p:nvSpPr>
        <p:spPr>
          <a:xfrm>
            <a:off x="644309" y="8516101"/>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7" name="Google Shape;97;p19"/>
          <p:cNvSpPr txBox="1"/>
          <p:nvPr>
            <p:ph idx="19" type="body"/>
          </p:nvPr>
        </p:nvSpPr>
        <p:spPr>
          <a:xfrm>
            <a:off x="1258920" y="8554410"/>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8" name="Google Shape;98;p19"/>
          <p:cNvSpPr txBox="1"/>
          <p:nvPr>
            <p:ph idx="20" type="body"/>
          </p:nvPr>
        </p:nvSpPr>
        <p:spPr>
          <a:xfrm>
            <a:off x="539608" y="4732051"/>
            <a:ext cx="3794482" cy="7223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99" name="Google Shape;99;p19"/>
          <p:cNvGrpSpPr/>
          <p:nvPr/>
        </p:nvGrpSpPr>
        <p:grpSpPr>
          <a:xfrm>
            <a:off x="628267" y="6075645"/>
            <a:ext cx="3705823" cy="2967449"/>
            <a:chOff x="-3025" y="5942032"/>
            <a:chExt cx="3207651" cy="2490651"/>
          </a:xfrm>
        </p:grpSpPr>
        <p:cxnSp>
          <p:nvCxnSpPr>
            <p:cNvPr id="100" name="Google Shape;100;p19"/>
            <p:cNvCxnSpPr/>
            <p:nvPr/>
          </p:nvCxnSpPr>
          <p:spPr>
            <a:xfrm>
              <a:off x="0" y="594203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101" name="Google Shape;101;p19"/>
            <p:cNvCxnSpPr/>
            <p:nvPr/>
          </p:nvCxnSpPr>
          <p:spPr>
            <a:xfrm>
              <a:off x="-3025" y="6440162"/>
              <a:ext cx="3207651" cy="0"/>
            </a:xfrm>
            <a:prstGeom prst="straightConnector1">
              <a:avLst/>
            </a:prstGeom>
            <a:noFill/>
            <a:ln cap="flat" cmpd="sng" w="28575">
              <a:solidFill>
                <a:schemeClr val="lt1"/>
              </a:solidFill>
              <a:prstDash val="solid"/>
              <a:miter lim="800000"/>
              <a:headEnd len="sm" w="sm" type="none"/>
              <a:tailEnd len="sm" w="sm" type="none"/>
            </a:ln>
          </p:spPr>
        </p:cxnSp>
        <p:cxnSp>
          <p:nvCxnSpPr>
            <p:cNvPr id="102" name="Google Shape;102;p19"/>
            <p:cNvCxnSpPr/>
            <p:nvPr/>
          </p:nvCxnSpPr>
          <p:spPr>
            <a:xfrm>
              <a:off x="0" y="693829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103" name="Google Shape;103;p19"/>
            <p:cNvCxnSpPr/>
            <p:nvPr/>
          </p:nvCxnSpPr>
          <p:spPr>
            <a:xfrm>
              <a:off x="0" y="743642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104" name="Google Shape;104;p19"/>
            <p:cNvCxnSpPr/>
            <p:nvPr/>
          </p:nvCxnSpPr>
          <p:spPr>
            <a:xfrm>
              <a:off x="0" y="793455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105" name="Google Shape;105;p19"/>
            <p:cNvCxnSpPr/>
            <p:nvPr/>
          </p:nvCxnSpPr>
          <p:spPr>
            <a:xfrm>
              <a:off x="0" y="8417115"/>
              <a:ext cx="3204626" cy="15568"/>
            </a:xfrm>
            <a:prstGeom prst="straightConnector1">
              <a:avLst/>
            </a:prstGeom>
            <a:noFill/>
            <a:ln cap="flat" cmpd="sng" w="28575">
              <a:solidFill>
                <a:schemeClr val="lt1"/>
              </a:solidFill>
              <a:prstDash val="solid"/>
              <a:miter lim="800000"/>
              <a:headEnd len="sm" w="sm" type="none"/>
              <a:tailEnd len="sm" w="sm" type="none"/>
            </a:ln>
          </p:spPr>
        </p:cxnSp>
      </p:grpSp>
      <p:sp>
        <p:nvSpPr>
          <p:cNvPr id="106" name="Google Shape;106;p19"/>
          <p:cNvSpPr/>
          <p:nvPr/>
        </p:nvSpPr>
        <p:spPr>
          <a:xfrm>
            <a:off x="-3025" y="9279437"/>
            <a:ext cx="3836256" cy="531962"/>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07" name="Google Shape;107;p19"/>
          <p:cNvSpPr txBox="1"/>
          <p:nvPr>
            <p:ph idx="21" type="body"/>
          </p:nvPr>
        </p:nvSpPr>
        <p:spPr>
          <a:xfrm>
            <a:off x="19827" y="9343352"/>
            <a:ext cx="3794482" cy="49702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08" name="Google Shape;108;p19"/>
          <p:cNvCxnSpPr/>
          <p:nvPr/>
        </p:nvCxnSpPr>
        <p:spPr>
          <a:xfrm>
            <a:off x="-3025" y="2857609"/>
            <a:ext cx="3769765" cy="0"/>
          </a:xfrm>
          <a:prstGeom prst="straightConnector1">
            <a:avLst/>
          </a:prstGeom>
          <a:noFill/>
          <a:ln cap="flat" cmpd="sng" w="28575">
            <a:solidFill>
              <a:srgbClr val="69ADAD"/>
            </a:solidFill>
            <a:prstDash val="solid"/>
            <a:miter lim="800000"/>
            <a:headEnd len="sm" w="sm" type="none"/>
            <a:tailEnd len="sm" w="sm" type="none"/>
          </a:ln>
        </p:spPr>
      </p:cxnSp>
      <p:grpSp>
        <p:nvGrpSpPr>
          <p:cNvPr id="109" name="Google Shape;109;p19"/>
          <p:cNvGrpSpPr/>
          <p:nvPr/>
        </p:nvGrpSpPr>
        <p:grpSpPr>
          <a:xfrm>
            <a:off x="317992" y="10005335"/>
            <a:ext cx="6885949" cy="630942"/>
            <a:chOff x="317992" y="9796789"/>
            <a:chExt cx="6885949" cy="630942"/>
          </a:xfrm>
        </p:grpSpPr>
        <p:sp>
          <p:nvSpPr>
            <p:cNvPr id="110" name="Google Shape;110;p19"/>
            <p:cNvSpPr txBox="1"/>
            <p:nvPr/>
          </p:nvSpPr>
          <p:spPr>
            <a:xfrm>
              <a:off x="317992" y="9796789"/>
              <a:ext cx="5181224" cy="63094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IE"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a:solidFill>
                    <a:srgbClr val="6D6E71"/>
                  </a:solidFill>
                  <a:latin typeface="Roboto"/>
                  <a:ea typeface="Roboto"/>
                  <a:cs typeface="Roboto"/>
                  <a:sym typeface="Roboto"/>
                </a:rPr>
                <a:t>2021-2-BE04-KA220-YOU-000050778</a:t>
              </a:r>
              <a:br>
                <a:rPr lang="en-IE" sz="700">
                  <a:solidFill>
                    <a:srgbClr val="6D6E71"/>
                  </a:solidFill>
                  <a:latin typeface="Roboto"/>
                  <a:ea typeface="Roboto"/>
                  <a:cs typeface="Roboto"/>
                  <a:sym typeface="Roboto"/>
                </a:rPr>
              </a:br>
              <a:endParaRPr sz="700">
                <a:solidFill>
                  <a:srgbClr val="6D6E71"/>
                </a:solidFill>
                <a:latin typeface="Roboto"/>
                <a:ea typeface="Roboto"/>
                <a:cs typeface="Roboto"/>
                <a:sym typeface="Roboto"/>
              </a:endParaRPr>
            </a:p>
          </p:txBody>
        </p:sp>
        <p:pic>
          <p:nvPicPr>
            <p:cNvPr id="111" name="Google Shape;111;p19"/>
            <p:cNvPicPr preferRelativeResize="0"/>
            <p:nvPr/>
          </p:nvPicPr>
          <p:blipFill rotWithShape="1">
            <a:blip r:embed="rId3">
              <a:alphaModFix/>
            </a:blip>
            <a:srcRect b="0" l="0" r="0" t="0"/>
            <a:stretch/>
          </p:blipFill>
          <p:spPr>
            <a:xfrm>
              <a:off x="5784170" y="9855058"/>
              <a:ext cx="1419771" cy="405545"/>
            </a:xfrm>
            <a:prstGeom prst="rect">
              <a:avLst/>
            </a:prstGeom>
            <a:noFill/>
            <a:ln>
              <a:noFill/>
            </a:ln>
          </p:spPr>
        </p:pic>
      </p:grpSp>
      <p:pic>
        <p:nvPicPr>
          <p:cNvPr id="112" name="Google Shape;112;p19"/>
          <p:cNvPicPr preferRelativeResize="0"/>
          <p:nvPr/>
        </p:nvPicPr>
        <p:blipFill rotWithShape="1">
          <a:blip r:embed="rId4">
            <a:alphaModFix/>
          </a:blip>
          <a:srcRect b="0" l="0" r="0" t="0"/>
          <a:stretch/>
        </p:blipFill>
        <p:spPr>
          <a:xfrm>
            <a:off x="232111" y="387001"/>
            <a:ext cx="4296822" cy="1242551"/>
          </a:xfrm>
          <a:prstGeom prst="rect">
            <a:avLst/>
          </a:prstGeom>
          <a:noFill/>
          <a:ln>
            <a:noFill/>
          </a:ln>
        </p:spPr>
      </p:pic>
      <p:sp>
        <p:nvSpPr>
          <p:cNvPr id="113" name="Google Shape;113;p19"/>
          <p:cNvSpPr/>
          <p:nvPr>
            <p:ph idx="22" type="pic"/>
          </p:nvPr>
        </p:nvSpPr>
        <p:spPr>
          <a:xfrm>
            <a:off x="5205348" y="0"/>
            <a:ext cx="2354327" cy="2862503"/>
          </a:xfrm>
          <a:prstGeom prst="rect">
            <a:avLst/>
          </a:prstGeom>
          <a:noFill/>
          <a:ln>
            <a:noFill/>
          </a:ln>
        </p:spPr>
      </p:sp>
      <p:cxnSp>
        <p:nvCxnSpPr>
          <p:cNvPr id="114" name="Google Shape;114;p19"/>
          <p:cNvCxnSpPr/>
          <p:nvPr/>
        </p:nvCxnSpPr>
        <p:spPr>
          <a:xfrm>
            <a:off x="5756091" y="4269311"/>
            <a:ext cx="1803584" cy="9579"/>
          </a:xfrm>
          <a:prstGeom prst="straightConnector1">
            <a:avLst/>
          </a:prstGeom>
          <a:noFill/>
          <a:ln cap="flat" cmpd="sng" w="28575">
            <a:solidFill>
              <a:srgbClr val="69ADAD"/>
            </a:solidFill>
            <a:prstDash val="solid"/>
            <a:miter lim="800000"/>
            <a:headEnd len="sm" w="sm" type="none"/>
            <a:tailEnd len="sm" w="sm" type="none"/>
          </a:ln>
        </p:spPr>
      </p:cxnSp>
    </p:spTree>
  </p:cSld>
  <p:clrMapOvr>
    <a:masterClrMapping/>
  </p:clrMapOvr>
  <p:extLst>
    <p:ext uri="{DCECCB84-F9BA-43D5-87BE-67443E8EF086}">
      <p15:sldGuideLst>
        <p15:guide id="1" orient="horz" pos="3367">
          <p15:clr>
            <a:srgbClr val="FBAE40"/>
          </p15:clr>
        </p15:guide>
        <p15:guide id="2" pos="238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1">
  <p:cSld name="DIVIDER 1">
    <p:spTree>
      <p:nvGrpSpPr>
        <p:cNvPr id="115" name="Shape 115"/>
        <p:cNvGrpSpPr/>
        <p:nvPr/>
      </p:nvGrpSpPr>
      <p:grpSpPr>
        <a:xfrm>
          <a:off x="0" y="0"/>
          <a:ext cx="0" cy="0"/>
          <a:chOff x="0" y="0"/>
          <a:chExt cx="0" cy="0"/>
        </a:xfrm>
      </p:grpSpPr>
      <p:sp>
        <p:nvSpPr>
          <p:cNvPr id="116" name="Google Shape;116;p20"/>
          <p:cNvSpPr/>
          <p:nvPr/>
        </p:nvSpPr>
        <p:spPr>
          <a:xfrm>
            <a:off x="0" y="657726"/>
            <a:ext cx="7559675" cy="9366807"/>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17" name="Google Shape;117;p20"/>
          <p:cNvGrpSpPr/>
          <p:nvPr/>
        </p:nvGrpSpPr>
        <p:grpSpPr>
          <a:xfrm>
            <a:off x="-1092535" y="5135055"/>
            <a:ext cx="6117329" cy="6119130"/>
            <a:chOff x="110688" y="1674538"/>
            <a:chExt cx="7339635" cy="7341798"/>
          </a:xfrm>
        </p:grpSpPr>
        <p:sp>
          <p:nvSpPr>
            <p:cNvPr id="118" name="Google Shape;118;p20"/>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19" name="Google Shape;119;p20"/>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20" name="Google Shape;120;p2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21" name="Google Shape;121;p20"/>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22" name="Google Shape;122;p20"/>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23" name="Google Shape;123;p20"/>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24" name="Google Shape;124;p20"/>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25" name="Google Shape;125;p20"/>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26" name="Google Shape;126;p20"/>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2">
  <p:cSld name="DIVIDER 2">
    <p:spTree>
      <p:nvGrpSpPr>
        <p:cNvPr id="127" name="Shape 127"/>
        <p:cNvGrpSpPr/>
        <p:nvPr/>
      </p:nvGrpSpPr>
      <p:grpSpPr>
        <a:xfrm>
          <a:off x="0" y="0"/>
          <a:ext cx="0" cy="0"/>
          <a:chOff x="0" y="0"/>
          <a:chExt cx="0" cy="0"/>
        </a:xfrm>
      </p:grpSpPr>
      <p:sp>
        <p:nvSpPr>
          <p:cNvPr id="128" name="Google Shape;128;p21"/>
          <p:cNvSpPr/>
          <p:nvPr/>
        </p:nvSpPr>
        <p:spPr>
          <a:xfrm>
            <a:off x="0" y="657726"/>
            <a:ext cx="7559675" cy="9366807"/>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29" name="Google Shape;129;p21"/>
          <p:cNvGrpSpPr/>
          <p:nvPr/>
        </p:nvGrpSpPr>
        <p:grpSpPr>
          <a:xfrm>
            <a:off x="-1092535" y="5135055"/>
            <a:ext cx="6117329" cy="6119130"/>
            <a:chOff x="110688" y="1674538"/>
            <a:chExt cx="7339635" cy="7341798"/>
          </a:xfrm>
        </p:grpSpPr>
        <p:sp>
          <p:nvSpPr>
            <p:cNvPr id="130" name="Google Shape;130;p21"/>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1" name="Google Shape;131;p21"/>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32" name="Google Shape;132;p2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33" name="Google Shape;133;p21"/>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34" name="Google Shape;134;p21"/>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35" name="Google Shape;135;p21"/>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36" name="Google Shape;136;p21"/>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37" name="Google Shape;137;p21"/>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38" name="Google Shape;138;p21"/>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3">
  <p:cSld name="DIVIDER 3">
    <p:spTree>
      <p:nvGrpSpPr>
        <p:cNvPr id="139" name="Shape 139"/>
        <p:cNvGrpSpPr/>
        <p:nvPr/>
      </p:nvGrpSpPr>
      <p:grpSpPr>
        <a:xfrm>
          <a:off x="0" y="0"/>
          <a:ext cx="0" cy="0"/>
          <a:chOff x="0" y="0"/>
          <a:chExt cx="0" cy="0"/>
        </a:xfrm>
      </p:grpSpPr>
      <p:sp>
        <p:nvSpPr>
          <p:cNvPr id="140" name="Google Shape;140;p22"/>
          <p:cNvSpPr/>
          <p:nvPr/>
        </p:nvSpPr>
        <p:spPr>
          <a:xfrm>
            <a:off x="0" y="657726"/>
            <a:ext cx="7559675" cy="9366807"/>
          </a:xfrm>
          <a:prstGeom prst="rect">
            <a:avLst/>
          </a:prstGeom>
          <a:solidFill>
            <a:srgbClr val="97C87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41" name="Google Shape;141;p22"/>
          <p:cNvGrpSpPr/>
          <p:nvPr/>
        </p:nvGrpSpPr>
        <p:grpSpPr>
          <a:xfrm>
            <a:off x="-1092535" y="5135055"/>
            <a:ext cx="6117329" cy="6119130"/>
            <a:chOff x="110688" y="1674538"/>
            <a:chExt cx="7339635" cy="7341798"/>
          </a:xfrm>
        </p:grpSpPr>
        <p:sp>
          <p:nvSpPr>
            <p:cNvPr id="142" name="Google Shape;142;p22"/>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43" name="Google Shape;143;p22"/>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44" name="Google Shape;144;p2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45" name="Google Shape;145;p22"/>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46" name="Google Shape;146;p22"/>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47" name="Google Shape;147;p22"/>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48" name="Google Shape;148;p22"/>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49" name="Google Shape;149;p22"/>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0" name="Google Shape;150;p22"/>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32"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3"/>
          <p:cNvSpPr txBox="1"/>
          <p:nvPr>
            <p:ph idx="12" type="sldNum"/>
          </p:nvPr>
        </p:nvSpPr>
        <p:spPr>
          <a:xfrm>
            <a:off x="6231620" y="10122572"/>
            <a:ext cx="1047264" cy="465822"/>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011E3B"/>
                </a:solidFill>
                <a:latin typeface="Avenir"/>
                <a:ea typeface="Avenir"/>
                <a:cs typeface="Avenir"/>
                <a:sym typeface="Avenir"/>
              </a:defRPr>
            </a:lvl1pPr>
            <a:lvl2pPr indent="0" lvl="1" marL="0" marR="0" rtl="0" algn="r">
              <a:spcBef>
                <a:spcPts val="0"/>
              </a:spcBef>
              <a:buNone/>
              <a:defRPr b="0" i="0" sz="1200" u="none" cap="none" strike="noStrike">
                <a:solidFill>
                  <a:srgbClr val="011E3B"/>
                </a:solidFill>
                <a:latin typeface="Avenir"/>
                <a:ea typeface="Avenir"/>
                <a:cs typeface="Avenir"/>
                <a:sym typeface="Avenir"/>
              </a:defRPr>
            </a:lvl2pPr>
            <a:lvl3pPr indent="0" lvl="2" marL="0" marR="0" rtl="0" algn="r">
              <a:spcBef>
                <a:spcPts val="0"/>
              </a:spcBef>
              <a:buNone/>
              <a:defRPr b="0" i="0" sz="1200" u="none" cap="none" strike="noStrike">
                <a:solidFill>
                  <a:srgbClr val="011E3B"/>
                </a:solidFill>
                <a:latin typeface="Avenir"/>
                <a:ea typeface="Avenir"/>
                <a:cs typeface="Avenir"/>
                <a:sym typeface="Avenir"/>
              </a:defRPr>
            </a:lvl3pPr>
            <a:lvl4pPr indent="0" lvl="3" marL="0" marR="0" rtl="0" algn="r">
              <a:spcBef>
                <a:spcPts val="0"/>
              </a:spcBef>
              <a:buNone/>
              <a:defRPr b="0" i="0" sz="1200" u="none" cap="none" strike="noStrike">
                <a:solidFill>
                  <a:srgbClr val="011E3B"/>
                </a:solidFill>
                <a:latin typeface="Avenir"/>
                <a:ea typeface="Avenir"/>
                <a:cs typeface="Avenir"/>
                <a:sym typeface="Avenir"/>
              </a:defRPr>
            </a:lvl4pPr>
            <a:lvl5pPr indent="0" lvl="4" marL="0" marR="0" rtl="0" algn="r">
              <a:spcBef>
                <a:spcPts val="0"/>
              </a:spcBef>
              <a:buNone/>
              <a:defRPr b="0" i="0" sz="1200" u="none" cap="none" strike="noStrike">
                <a:solidFill>
                  <a:srgbClr val="011E3B"/>
                </a:solidFill>
                <a:latin typeface="Avenir"/>
                <a:ea typeface="Avenir"/>
                <a:cs typeface="Avenir"/>
                <a:sym typeface="Avenir"/>
              </a:defRPr>
            </a:lvl5pPr>
            <a:lvl6pPr indent="0" lvl="5" marL="0" marR="0" rtl="0" algn="r">
              <a:spcBef>
                <a:spcPts val="0"/>
              </a:spcBef>
              <a:buNone/>
              <a:defRPr b="0" i="0" sz="1200" u="none" cap="none" strike="noStrike">
                <a:solidFill>
                  <a:srgbClr val="011E3B"/>
                </a:solidFill>
                <a:latin typeface="Avenir"/>
                <a:ea typeface="Avenir"/>
                <a:cs typeface="Avenir"/>
                <a:sym typeface="Avenir"/>
              </a:defRPr>
            </a:lvl6pPr>
            <a:lvl7pPr indent="0" lvl="6" marL="0" marR="0" rtl="0" algn="r">
              <a:spcBef>
                <a:spcPts val="0"/>
              </a:spcBef>
              <a:buNone/>
              <a:defRPr b="0" i="0" sz="1200" u="none" cap="none" strike="noStrike">
                <a:solidFill>
                  <a:srgbClr val="011E3B"/>
                </a:solidFill>
                <a:latin typeface="Avenir"/>
                <a:ea typeface="Avenir"/>
                <a:cs typeface="Avenir"/>
                <a:sym typeface="Avenir"/>
              </a:defRPr>
            </a:lvl7pPr>
            <a:lvl8pPr indent="0" lvl="7" marL="0" marR="0" rtl="0" algn="r">
              <a:spcBef>
                <a:spcPts val="0"/>
              </a:spcBef>
              <a:buNone/>
              <a:defRPr b="0" i="0" sz="1200" u="none" cap="none" strike="noStrike">
                <a:solidFill>
                  <a:srgbClr val="011E3B"/>
                </a:solidFill>
                <a:latin typeface="Avenir"/>
                <a:ea typeface="Avenir"/>
                <a:cs typeface="Avenir"/>
                <a:sym typeface="Avenir"/>
              </a:defRPr>
            </a:lvl8pPr>
            <a:lvl9pPr indent="0" lvl="8" marL="0" marR="0" rtl="0" algn="r">
              <a:spcBef>
                <a:spcPts val="0"/>
              </a:spcBef>
              <a:buNone/>
              <a:defRPr b="0" i="0" sz="1200" u="none" cap="none" strike="noStrike">
                <a:solidFill>
                  <a:srgbClr val="011E3B"/>
                </a:solidFill>
                <a:latin typeface="Avenir"/>
                <a:ea typeface="Avenir"/>
                <a:cs typeface="Avenir"/>
                <a:sym typeface="Avenir"/>
              </a:defRPr>
            </a:lvl9pPr>
          </a:lstStyle>
          <a:p>
            <a:pPr indent="0" lvl="0" marL="0" rtl="0" algn="r">
              <a:spcBef>
                <a:spcPts val="0"/>
              </a:spcBef>
              <a:spcAft>
                <a:spcPts val="0"/>
              </a:spcAft>
              <a:buNone/>
            </a:pPr>
            <a:fld id="{00000000-1234-1234-1234-123412341234}" type="slidenum">
              <a:rPr lang="en-IE"/>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3367">
          <p15:clr>
            <a:srgbClr val="F26B43"/>
          </p15:clr>
        </p15:guide>
        <p15:guide id="2" pos="2381">
          <p15:clr>
            <a:srgbClr val="F26B43"/>
          </p15:clr>
        </p15:guide>
        <p15:guide id="3" pos="4490">
          <p15:clr>
            <a:srgbClr val="F26B43"/>
          </p15:clr>
        </p15:guide>
        <p15:guide id="4" pos="249">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3.jpg"/><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s://miro.com/" TargetMode="External"/><Relationship Id="rId4" Type="http://schemas.openxmlformats.org/officeDocument/2006/relationships/hyperlink" Target="http://www.prezi.com/" TargetMode="External"/><Relationship Id="rId5" Type="http://schemas.openxmlformats.org/officeDocument/2006/relationships/hyperlink" Target="https://www.microsoft.com/en-ie/microsoft-teams/free" TargetMode="External"/><Relationship Id="rId6" Type="http://schemas.openxmlformats.org/officeDocument/2006/relationships/hyperlink" Target="https://new-european-bauhaus.europa.eu/get-involved/use-toolbox_en" TargetMode="External"/><Relationship Id="rId7" Type="http://schemas.openxmlformats.org/officeDocument/2006/relationships/hyperlink" Target="https://zoom.us/" TargetMode="External"/><Relationship Id="rId8" Type="http://schemas.openxmlformats.org/officeDocument/2006/relationships/hyperlink" Target="https://www.webex.com/"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https://padlet.com/" TargetMode="External"/><Relationship Id="rId4" Type="http://schemas.openxmlformats.org/officeDocument/2006/relationships/hyperlink" Target="https://trello.com/" TargetMode="External"/><Relationship Id="rId5" Type="http://schemas.openxmlformats.org/officeDocument/2006/relationships/hyperlink" Target="https://meet.google.com/" TargetMode="External"/><Relationship Id="rId6"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31.jpg"/><Relationship Id="rId4" Type="http://schemas.openxmlformats.org/officeDocument/2006/relationships/image" Target="../media/image29.png"/><Relationship Id="rId9" Type="http://schemas.openxmlformats.org/officeDocument/2006/relationships/hyperlink" Target="https://www.youtube.com/@grassroots-eu" TargetMode="External"/><Relationship Id="rId5" Type="http://schemas.openxmlformats.org/officeDocument/2006/relationships/image" Target="../media/image21.jpg"/><Relationship Id="rId6" Type="http://schemas.openxmlformats.org/officeDocument/2006/relationships/image" Target="../media/image4.png"/><Relationship Id="rId7" Type="http://schemas.openxmlformats.org/officeDocument/2006/relationships/hyperlink" Target="https://www.facebook.com/profile.php?id=100094655078232" TargetMode="External"/><Relationship Id="rId8" Type="http://schemas.openxmlformats.org/officeDocument/2006/relationships/hyperlink" Target="https://www.instagram.com/grassroots.eu/?igshid=NTc4MTIwNjQ2YQ%3D%3D" TargetMode="External"/><Relationship Id="rId11" Type="http://schemas.openxmlformats.org/officeDocument/2006/relationships/hyperlink" Target="https://www.tiktok.com/@grassroots.eu?_t=8cB8BBiN5Ms&amp;_r=1" TargetMode="External"/><Relationship Id="rId10" Type="http://schemas.openxmlformats.org/officeDocument/2006/relationships/hyperlink" Target="https://ecohealthforyouth.com/toolbox/assess-environmental-impact/" TargetMode="External"/><Relationship Id="rId12" Type="http://schemas.openxmlformats.org/officeDocument/2006/relationships/hyperlink" Target="https://ecohealthforyouth.com/toolbox/build-connections-and-grow-with-peer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2.png"/><Relationship Id="rId4" Type="http://schemas.openxmlformats.org/officeDocument/2006/relationships/hyperlink" Target="https://zoom.us/" TargetMode="External"/><Relationship Id="rId5" Type="http://schemas.openxmlformats.org/officeDocument/2006/relationships/hyperlink" Target="https://www.microsoft.com/en-ie/microsoft-teams/free"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2.png"/><Relationship Id="rId4" Type="http://schemas.openxmlformats.org/officeDocument/2006/relationships/hyperlink" Target="https://trello.com/"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6.jpg"/><Relationship Id="rId4" Type="http://schemas.openxmlformats.org/officeDocument/2006/relationships/image" Target="../media/image12.png"/><Relationship Id="rId9" Type="http://schemas.openxmlformats.org/officeDocument/2006/relationships/image" Target="../media/image30.png"/><Relationship Id="rId5" Type="http://schemas.openxmlformats.org/officeDocument/2006/relationships/hyperlink" Target="https://new-european-bauhaus.europa.eu/get-involved/use-toolbox_en" TargetMode="External"/><Relationship Id="rId6" Type="http://schemas.openxmlformats.org/officeDocument/2006/relationships/image" Target="../media/image22.png"/><Relationship Id="rId7" Type="http://schemas.openxmlformats.org/officeDocument/2006/relationships/image" Target="../media/image25.png"/><Relationship Id="rId8" Type="http://schemas.openxmlformats.org/officeDocument/2006/relationships/image" Target="../media/image2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2.png"/><Relationship Id="rId4" Type="http://schemas.openxmlformats.org/officeDocument/2006/relationships/hyperlink" Target="https://new-european-bauhaus.europa.eu/get-involved/use-toolbox_en" TargetMode="External"/><Relationship Id="rId5" Type="http://schemas.openxmlformats.org/officeDocument/2006/relationships/hyperlink" Target="https://miro.com/" TargetMode="External"/><Relationship Id="rId6" Type="http://schemas.openxmlformats.org/officeDocument/2006/relationships/image" Target="../media/image1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hyperlink" Target="https://padlet.com/" TargetMode="External"/><Relationship Id="rId4" Type="http://schemas.openxmlformats.org/officeDocument/2006/relationships/hyperlink" Target="https://www.microsoft.com/en-ie/microsoft-teams/free" TargetMode="External"/><Relationship Id="rId5"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2.png"/><Relationship Id="rId4" Type="http://schemas.openxmlformats.org/officeDocument/2006/relationships/hyperlink" Target="https://padlet.com/" TargetMode="External"/><Relationship Id="rId5"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2.png"/><Relationship Id="rId4" Type="http://schemas.openxmlformats.org/officeDocument/2006/relationships/hyperlink" Target="https://zoom.us/" TargetMode="External"/><Relationship Id="rId5" Type="http://schemas.openxmlformats.org/officeDocument/2006/relationships/hyperlink" Target="https://meet.google.com/"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7" name="Shape 537"/>
        <p:cNvGrpSpPr/>
        <p:nvPr/>
      </p:nvGrpSpPr>
      <p:grpSpPr>
        <a:xfrm>
          <a:off x="0" y="0"/>
          <a:ext cx="0" cy="0"/>
          <a:chOff x="0" y="0"/>
          <a:chExt cx="0" cy="0"/>
        </a:xfrm>
      </p:grpSpPr>
      <p:pic>
        <p:nvPicPr>
          <p:cNvPr descr="A group of people posing for a photo&#10;&#10;Description automatically generated" id="538" name="Google Shape;538;p1"/>
          <p:cNvPicPr preferRelativeResize="0"/>
          <p:nvPr>
            <p:ph idx="2" type="pic"/>
          </p:nvPr>
        </p:nvPicPr>
        <p:blipFill rotWithShape="1">
          <a:blip r:embed="rId3">
            <a:alphaModFix/>
          </a:blip>
          <a:srcRect b="11793" l="0" r="0" t="11794"/>
          <a:stretch/>
        </p:blipFill>
        <p:spPr>
          <a:xfrm>
            <a:off x="0" y="3629826"/>
            <a:ext cx="4786172" cy="5479825"/>
          </a:xfrm>
          <a:prstGeom prst="rect">
            <a:avLst/>
          </a:prstGeom>
          <a:noFill/>
          <a:ln>
            <a:noFill/>
          </a:ln>
        </p:spPr>
      </p:pic>
      <p:sp>
        <p:nvSpPr>
          <p:cNvPr id="539" name="Google Shape;539;p1"/>
          <p:cNvSpPr txBox="1"/>
          <p:nvPr>
            <p:ph idx="1" type="body"/>
          </p:nvPr>
        </p:nvSpPr>
        <p:spPr>
          <a:xfrm>
            <a:off x="1812245" y="1695581"/>
            <a:ext cx="5195700" cy="574500"/>
          </a:xfrm>
          <a:prstGeom prst="rect">
            <a:avLst/>
          </a:prstGeom>
          <a:noFill/>
          <a:ln>
            <a:noFill/>
          </a:ln>
        </p:spPr>
        <p:txBody>
          <a:bodyPr anchorCtr="0" anchor="t" bIns="45700" lIns="91425" spcFirstLastPara="1" rIns="91425" wrap="square" tIns="45700">
            <a:noAutofit/>
          </a:bodyPr>
          <a:lstStyle/>
          <a:p>
            <a:pPr indent="0" lvl="0" marL="0" rtl="0" algn="r">
              <a:lnSpc>
                <a:spcPct val="109285"/>
              </a:lnSpc>
              <a:spcBef>
                <a:spcPts val="0"/>
              </a:spcBef>
              <a:spcAft>
                <a:spcPts val="0"/>
              </a:spcAft>
              <a:buClr>
                <a:srgbClr val="8AC03B"/>
              </a:buClr>
              <a:buSzPts val="2800"/>
              <a:buNone/>
            </a:pPr>
            <a:r>
              <a:rPr lang="en-IE"/>
              <a:t>Connettersi e fare rete con i colleghi</a:t>
            </a:r>
            <a:endParaRPr/>
          </a:p>
        </p:txBody>
      </p:sp>
      <p:sp>
        <p:nvSpPr>
          <p:cNvPr id="540" name="Google Shape;540;p1"/>
          <p:cNvSpPr txBox="1"/>
          <p:nvPr>
            <p:ph idx="3" type="body"/>
          </p:nvPr>
        </p:nvSpPr>
        <p:spPr>
          <a:xfrm>
            <a:off x="4477553" y="3145056"/>
            <a:ext cx="2530442" cy="75169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6D6E71"/>
              </a:buClr>
              <a:buSzPts val="2000"/>
              <a:buNone/>
            </a:pPr>
            <a:r>
              <a:rPr lang="en-IE" sz="2000"/>
              <a:t>Include strumenti digitali!</a:t>
            </a:r>
            <a:endParaRPr/>
          </a:p>
        </p:txBody>
      </p:sp>
      <p:cxnSp>
        <p:nvCxnSpPr>
          <p:cNvPr id="541" name="Google Shape;541;p1"/>
          <p:cNvCxnSpPr/>
          <p:nvPr/>
        </p:nvCxnSpPr>
        <p:spPr>
          <a:xfrm>
            <a:off x="4315866" y="3008096"/>
            <a:ext cx="3261738" cy="0"/>
          </a:xfrm>
          <a:prstGeom prst="straightConnector1">
            <a:avLst/>
          </a:prstGeom>
          <a:noFill/>
          <a:ln cap="flat" cmpd="sng" w="28575">
            <a:solidFill>
              <a:srgbClr val="69ADAD"/>
            </a:solidFill>
            <a:prstDash val="solid"/>
            <a:miter lim="800000"/>
            <a:headEnd len="sm" w="sm" type="none"/>
            <a:tailEnd len="sm" w="sm" type="none"/>
          </a:ln>
        </p:spPr>
      </p:cxnSp>
      <p:sp>
        <p:nvSpPr>
          <p:cNvPr id="542" name="Google Shape;542;p1"/>
          <p:cNvSpPr txBox="1"/>
          <p:nvPr/>
        </p:nvSpPr>
        <p:spPr>
          <a:xfrm>
            <a:off x="2968048" y="2495678"/>
            <a:ext cx="4039947" cy="574616"/>
          </a:xfrm>
          <a:prstGeom prst="rect">
            <a:avLst/>
          </a:prstGeom>
          <a:noFill/>
          <a:ln>
            <a:noFill/>
          </a:ln>
        </p:spPr>
        <p:txBody>
          <a:bodyPr anchorCtr="0" anchor="t" bIns="45700" lIns="91425" spcFirstLastPara="1" rIns="91425" wrap="square" tIns="45700">
            <a:noAutofit/>
          </a:bodyPr>
          <a:lstStyle/>
          <a:p>
            <a:pPr indent="0" lvl="0" marL="0" marR="0" rtl="0" algn="r">
              <a:lnSpc>
                <a:spcPct val="117692"/>
              </a:lnSpc>
              <a:spcBef>
                <a:spcPts val="0"/>
              </a:spcBef>
              <a:spcAft>
                <a:spcPts val="0"/>
              </a:spcAft>
              <a:buClr>
                <a:srgbClr val="F16924"/>
              </a:buClr>
              <a:buSzPts val="2600"/>
              <a:buFont typeface="Arial"/>
              <a:buNone/>
            </a:pPr>
            <a:r>
              <a:rPr b="1" i="0" lang="en-IE" sz="2600" u="none" cap="none" strike="noStrike">
                <a:solidFill>
                  <a:srgbClr val="F16924"/>
                </a:solidFill>
                <a:latin typeface="Calibri"/>
                <a:ea typeface="Calibri"/>
                <a:cs typeface="Calibri"/>
                <a:sym typeface="Calibri"/>
              </a:rPr>
              <a:t>Alimentare le connessioni</a:t>
            </a:r>
            <a:endParaRPr/>
          </a:p>
        </p:txBody>
      </p:sp>
      <p:pic>
        <p:nvPicPr>
          <p:cNvPr id="543" name="Google Shape;543;p1"/>
          <p:cNvPicPr preferRelativeResize="0"/>
          <p:nvPr/>
        </p:nvPicPr>
        <p:blipFill rotWithShape="1">
          <a:blip r:embed="rId4">
            <a:alphaModFix amt="70000"/>
          </a:blip>
          <a:srcRect b="0" l="0" r="0" t="0"/>
          <a:stretch/>
        </p:blipFill>
        <p:spPr>
          <a:xfrm>
            <a:off x="-83978" y="4897545"/>
            <a:ext cx="3779837" cy="4087490"/>
          </a:xfrm>
          <a:custGeom>
            <a:rect b="b" l="l" r="r" t="t"/>
            <a:pathLst>
              <a:path extrusionOk="0" h="4087490" w="3779837">
                <a:moveTo>
                  <a:pt x="0" y="0"/>
                </a:moveTo>
                <a:lnTo>
                  <a:pt x="3779837" y="0"/>
                </a:lnTo>
                <a:lnTo>
                  <a:pt x="3779837" y="4087490"/>
                </a:lnTo>
                <a:lnTo>
                  <a:pt x="0" y="4087490"/>
                </a:lnTo>
                <a:lnTo>
                  <a:pt x="0" y="3674955"/>
                </a:lnTo>
                <a:lnTo>
                  <a:pt x="83978" y="3674955"/>
                </a:lnTo>
                <a:lnTo>
                  <a:pt x="83978" y="908895"/>
                </a:lnTo>
                <a:lnTo>
                  <a:pt x="0" y="908895"/>
                </a:lnTo>
                <a:close/>
              </a:path>
            </a:pathLst>
          </a:custGeom>
          <a:noFill/>
          <a:ln>
            <a:noFill/>
          </a:ln>
        </p:spPr>
      </p:pic>
      <p:sp>
        <p:nvSpPr>
          <p:cNvPr id="544" name="Google Shape;544;p1"/>
          <p:cNvSpPr/>
          <p:nvPr/>
        </p:nvSpPr>
        <p:spPr>
          <a:xfrm>
            <a:off x="3113690" y="6978155"/>
            <a:ext cx="4445985" cy="446490"/>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545" name="Google Shape;545;p1"/>
          <p:cNvSpPr txBox="1"/>
          <p:nvPr>
            <p:ph idx="4" type="body"/>
          </p:nvPr>
        </p:nvSpPr>
        <p:spPr>
          <a:xfrm>
            <a:off x="3126454" y="6964150"/>
            <a:ext cx="4445985" cy="446489"/>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FFFF"/>
              </a:buClr>
              <a:buSzPts val="1800"/>
              <a:buNone/>
            </a:pPr>
            <a:r>
              <a:rPr b="1" lang="en-IE" sz="1800">
                <a:solidFill>
                  <a:srgbClr val="FFFFFF"/>
                </a:solidFill>
                <a:latin typeface="Verdana"/>
                <a:ea typeface="Verdana"/>
                <a:cs typeface="Verdana"/>
                <a:sym typeface="Verdana"/>
              </a:rPr>
              <a:t>www.ecohealthforyouth.com</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3" name="Shape 663"/>
        <p:cNvGrpSpPr/>
        <p:nvPr/>
      </p:nvGrpSpPr>
      <p:grpSpPr>
        <a:xfrm>
          <a:off x="0" y="0"/>
          <a:ext cx="0" cy="0"/>
          <a:chOff x="0" y="0"/>
          <a:chExt cx="0" cy="0"/>
        </a:xfrm>
      </p:grpSpPr>
      <p:sp>
        <p:nvSpPr>
          <p:cNvPr id="664" name="Google Shape;664;p10"/>
          <p:cNvSpPr/>
          <p:nvPr/>
        </p:nvSpPr>
        <p:spPr>
          <a:xfrm>
            <a:off x="0" y="6531175"/>
            <a:ext cx="6860806" cy="416063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aphicFrame>
        <p:nvGraphicFramePr>
          <p:cNvPr id="665" name="Google Shape;665;p10"/>
          <p:cNvGraphicFramePr/>
          <p:nvPr/>
        </p:nvGraphicFramePr>
        <p:xfrm>
          <a:off x="6" y="3392113"/>
          <a:ext cx="3000000" cy="3000000"/>
        </p:xfrm>
        <a:graphic>
          <a:graphicData uri="http://schemas.openxmlformats.org/drawingml/2006/table">
            <a:tbl>
              <a:tblPr bandRow="1" firstRow="1">
                <a:noFill/>
                <a:tableStyleId>{F189F899-8B6C-4770-89CA-BA70D1836DBD}</a:tableStyleId>
              </a:tblPr>
              <a:tblGrid>
                <a:gridCol w="1430250"/>
                <a:gridCol w="6129425"/>
              </a:tblGrid>
              <a:tr h="1049250">
                <a:tc rowSpan="6">
                  <a:txBody>
                    <a:bodyPr/>
                    <a:lstStyle/>
                    <a:p>
                      <a:pPr indent="0" lvl="0" marL="0" marR="0" rtl="0" algn="l">
                        <a:spcBef>
                          <a:spcPts val="0"/>
                        </a:spcBef>
                        <a:spcAft>
                          <a:spcPts val="0"/>
                        </a:spcAft>
                        <a:buNone/>
                      </a:pPr>
                      <a:r>
                        <a:rPr b="1" lang="en-IE" sz="1600">
                          <a:solidFill>
                            <a:srgbClr val="F16924"/>
                          </a:solidFill>
                          <a:latin typeface="Calibri"/>
                          <a:ea typeface="Calibri"/>
                          <a:cs typeface="Calibri"/>
                          <a:sym typeface="Calibri"/>
                        </a:rPr>
                        <a:t>Presentare e collaborare </a:t>
                      </a:r>
                      <a:endParaRPr b="1" sz="1600">
                        <a:solidFill>
                          <a:srgbClr val="F16924"/>
                        </a:solidFill>
                        <a:latin typeface="Poppins"/>
                        <a:ea typeface="Poppins"/>
                        <a:cs typeface="Poppins"/>
                        <a:sym typeface="Poppins"/>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Miro </a:t>
                      </a:r>
                      <a:r>
                        <a:rPr b="0" lang="en-IE" sz="1400">
                          <a:solidFill>
                            <a:srgbClr val="4B4B4B"/>
                          </a:solidFill>
                          <a:latin typeface="Calibri"/>
                          <a:ea typeface="Calibri"/>
                          <a:cs typeface="Calibri"/>
                          <a:sym typeface="Calibri"/>
                        </a:rPr>
                        <a:t>è una piattaforma di collaborazione online che aiuta i team a fare brainstorming, pianificare e visualizzare i progetti. Gli imprenditori eco-sanitari possono utilizzarla per organizzare idee, collaborare su iniziative di ecoturismo, salute e sostenibilità e implementare soluzioni innovative. </a:t>
                      </a:r>
                      <a:r>
                        <a:rPr b="0" lang="en-IE" sz="1400" u="sng">
                          <a:solidFill>
                            <a:srgbClr val="4A8887"/>
                          </a:solidFill>
                          <a:latin typeface="Calibri"/>
                          <a:ea typeface="Calibri"/>
                          <a:cs typeface="Calibri"/>
                          <a:sym typeface="Calibri"/>
                          <a:hlinkClick r:id="rId3">
                            <a:extLst>
                              <a:ext uri="{A12FA001-AC4F-418D-AE19-62706E023703}">
                                <ahyp:hlinkClr val="tx"/>
                              </a:ext>
                            </a:extLst>
                          </a:hlinkClick>
                        </a:rPr>
                        <a:t>https://miro.</a:t>
                      </a:r>
                      <a:r>
                        <a:rPr b="0" lang="en-IE" sz="1400">
                          <a:solidFill>
                            <a:srgbClr val="4A8887"/>
                          </a:solidFill>
                          <a:latin typeface="Calibri"/>
                          <a:ea typeface="Calibri"/>
                          <a:cs typeface="Calibri"/>
                          <a:sym typeface="Calibri"/>
                        </a:rPr>
                        <a:t>com/ </a:t>
                      </a:r>
                      <a:endParaRPr b="0" sz="1400">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1031975">
                <a:tc vMerge="1"/>
                <a:tc>
                  <a:txBody>
                    <a:bodyPr/>
                    <a:lstStyle/>
                    <a:p>
                      <a:pPr indent="0" lvl="0" marL="34200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Prezi </a:t>
                      </a:r>
                      <a:r>
                        <a:rPr lang="en-IE" sz="1400">
                          <a:solidFill>
                            <a:srgbClr val="4B4B4B"/>
                          </a:solidFill>
                          <a:latin typeface="Calibri"/>
                          <a:ea typeface="Calibri"/>
                          <a:cs typeface="Calibri"/>
                          <a:sym typeface="Calibri"/>
                        </a:rPr>
                        <a:t>è uno strumento di presentazione interattivo con zoom e narrazione di immagini, perfetto per affascinare il pubblico. Gli imprenditori eco-sanitari possono usarlo per presentare progetti di sostenibilità, comunicare la loro visione e ispirare gli stakeholder con immagini creative. </a:t>
                      </a:r>
                      <a:r>
                        <a:rPr lang="en-IE" sz="1400" u="sng">
                          <a:solidFill>
                            <a:srgbClr val="4A8887"/>
                          </a:solidFill>
                          <a:latin typeface="Calibri"/>
                          <a:ea typeface="Calibri"/>
                          <a:cs typeface="Calibri"/>
                          <a:sym typeface="Calibri"/>
                          <a:hlinkClick r:id="rId4">
                            <a:extLst>
                              <a:ext uri="{A12FA001-AC4F-418D-AE19-62706E023703}">
                                <ahyp:hlinkClr val="tx"/>
                              </a:ext>
                            </a:extLst>
                          </a:hlinkClick>
                        </a:rPr>
                        <a:t>www.</a:t>
                      </a:r>
                      <a:r>
                        <a:rPr lang="en-IE" sz="1400">
                          <a:solidFill>
                            <a:srgbClr val="4A8887"/>
                          </a:solidFill>
                          <a:latin typeface="Calibri"/>
                          <a:ea typeface="Calibri"/>
                          <a:cs typeface="Calibri"/>
                          <a:sym typeface="Calibri"/>
                        </a:rPr>
                        <a:t>prezi.com </a:t>
                      </a:r>
                      <a:endParaRPr sz="1400">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1182925">
                <a:tc vMerge="1"/>
                <a:tc>
                  <a:txBody>
                    <a:bodyPr/>
                    <a:lstStyle/>
                    <a:p>
                      <a:pPr indent="0" lvl="0" marL="34200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Microsoft Teams </a:t>
                      </a:r>
                      <a:r>
                        <a:rPr lang="en-IE" sz="1400">
                          <a:solidFill>
                            <a:srgbClr val="4B4B4B"/>
                          </a:solidFill>
                          <a:latin typeface="Calibri"/>
                          <a:ea typeface="Calibri"/>
                          <a:cs typeface="Calibri"/>
                          <a:sym typeface="Calibri"/>
                        </a:rPr>
                        <a:t>è una piattaforma di collaborazione che combina chat, riunioni video, archiviazione di file e gestione di progetti. Gli imprenditori eco-sanitari possono utilizzarla per coordinare, condividere aggiornamenti e collaborare in modo efficiente alle iniziative di sostenibilità. </a:t>
                      </a:r>
                      <a:r>
                        <a:rPr lang="en-IE" sz="1400" u="sng">
                          <a:solidFill>
                            <a:srgbClr val="4A8887"/>
                          </a:solidFill>
                          <a:latin typeface="Calibri"/>
                          <a:ea typeface="Calibri"/>
                          <a:cs typeface="Calibri"/>
                          <a:sym typeface="Calibri"/>
                          <a:hlinkClick r:id="rId5">
                            <a:extLst>
                              <a:ext uri="{A12FA001-AC4F-418D-AE19-62706E023703}">
                                <ahyp:hlinkClr val="tx"/>
                              </a:ext>
                            </a:extLst>
                          </a:hlinkClick>
                        </a:rPr>
                        <a:t>https://www.</a:t>
                      </a:r>
                      <a:r>
                        <a:rPr lang="en-IE" sz="1400">
                          <a:solidFill>
                            <a:srgbClr val="4A8887"/>
                          </a:solidFill>
                          <a:latin typeface="Calibri"/>
                          <a:ea typeface="Calibri"/>
                          <a:cs typeface="Calibri"/>
                          <a:sym typeface="Calibri"/>
                        </a:rPr>
                        <a:t>microsoft.com/en-ie/microsoft-teams/free </a:t>
                      </a:r>
                      <a:endParaRPr sz="1400">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1651725">
                <a:tc vMerge="1"/>
                <a:tc>
                  <a:txBody>
                    <a:bodyPr/>
                    <a:lstStyle/>
                    <a:p>
                      <a:pPr indent="0" lvl="0" marL="34200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Il New European Bauhaus Toolbox: </a:t>
                      </a:r>
                      <a:r>
                        <a:rPr lang="en-IE" sz="1400">
                          <a:solidFill>
                            <a:srgbClr val="4B4B4B"/>
                          </a:solidFill>
                          <a:latin typeface="Calibri"/>
                          <a:ea typeface="Calibri"/>
                          <a:cs typeface="Calibri"/>
                          <a:sym typeface="Calibri"/>
                        </a:rPr>
                        <a:t>è una raccolta di risorse digitali a sostegno della creazione di ambienti sostenibili, inclusivi e belli. Per gli imprenditori dell'eco-salute, aiuta a progettare iniziative di eco-turismo che si allineano con la sostenibilità, l'inclusività e l'estetica, consentendo la collaborazione e lo scambio di conoscenze per soluzioni globali e d'impatto. </a:t>
                      </a:r>
                      <a:r>
                        <a:rPr lang="en-IE" sz="1400" u="sng">
                          <a:solidFill>
                            <a:srgbClr val="4A8887"/>
                          </a:solidFill>
                          <a:latin typeface="Calibri"/>
                          <a:ea typeface="Calibri"/>
                          <a:cs typeface="Calibri"/>
                          <a:sym typeface="Calibri"/>
                          <a:hlinkClick r:id="rId6">
                            <a:extLst>
                              <a:ext uri="{A12FA001-AC4F-418D-AE19-62706E023703}">
                                <ahyp:hlinkClr val="tx"/>
                              </a:ext>
                            </a:extLst>
                          </a:hlinkClick>
                        </a:rPr>
                        <a:t>https://new-european-bauhaus.</a:t>
                      </a:r>
                      <a:r>
                        <a:rPr lang="en-IE" sz="1400">
                          <a:solidFill>
                            <a:srgbClr val="4A8887"/>
                          </a:solidFill>
                          <a:latin typeface="Calibri"/>
                          <a:ea typeface="Calibri"/>
                          <a:cs typeface="Calibri"/>
                          <a:sym typeface="Calibri"/>
                        </a:rPr>
                        <a:t>europa.eu/get-involved/use-toolbox_en </a:t>
                      </a:r>
                      <a:endParaRPr sz="1400">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1013225">
                <a:tc vMerge="1"/>
                <a:tc>
                  <a:txBody>
                    <a:bodyPr/>
                    <a:lstStyle/>
                    <a:p>
                      <a:pPr indent="0" lvl="0" marL="34200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Zoom </a:t>
                      </a:r>
                      <a:r>
                        <a:rPr lang="en-IE" sz="1400">
                          <a:solidFill>
                            <a:srgbClr val="4B4B4B"/>
                          </a:solidFill>
                          <a:latin typeface="Calibri"/>
                          <a:ea typeface="Calibri"/>
                          <a:cs typeface="Calibri"/>
                          <a:sym typeface="Calibri"/>
                        </a:rPr>
                        <a:t>è una piattaforma di videoconferenza per riunioni virtuali, webinar ed eventi, con funzioni come la condivisione dello schermo e le sale riunioni. Gli imprenditori del settore eco-sanitario possono utilizzarlo per connettersi con i partner, organizzare workshop e condividere le conoscenze sulla sostenibilità. </a:t>
                      </a:r>
                      <a:r>
                        <a:rPr lang="en-IE" sz="1400" u="sng">
                          <a:solidFill>
                            <a:srgbClr val="4A8887"/>
                          </a:solidFill>
                          <a:latin typeface="Calibri"/>
                          <a:ea typeface="Calibri"/>
                          <a:cs typeface="Calibri"/>
                          <a:sym typeface="Calibri"/>
                          <a:hlinkClick r:id="rId7">
                            <a:extLst>
                              <a:ext uri="{A12FA001-AC4F-418D-AE19-62706E023703}">
                                <ahyp:hlinkClr val="tx"/>
                              </a:ext>
                            </a:extLst>
                          </a:hlinkClick>
                        </a:rPr>
                        <a:t>https://zoom.</a:t>
                      </a:r>
                      <a:r>
                        <a:rPr lang="en-IE" sz="1400">
                          <a:solidFill>
                            <a:srgbClr val="4A8887"/>
                          </a:solidFill>
                          <a:latin typeface="Calibri"/>
                          <a:ea typeface="Calibri"/>
                          <a:cs typeface="Calibri"/>
                          <a:sym typeface="Calibri"/>
                        </a:rPr>
                        <a:t>us/ </a:t>
                      </a:r>
                      <a:endParaRPr sz="1400">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1227900">
                <a:tc vMerge="1"/>
                <a:tc>
                  <a:txBody>
                    <a:bodyPr/>
                    <a:lstStyle/>
                    <a:p>
                      <a:pPr indent="0" lvl="0" marL="34200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Webex </a:t>
                      </a:r>
                      <a:r>
                        <a:rPr lang="en-IE" sz="1400">
                          <a:solidFill>
                            <a:srgbClr val="4B4B4B"/>
                          </a:solidFill>
                          <a:latin typeface="Calibri"/>
                          <a:ea typeface="Calibri"/>
                          <a:cs typeface="Calibri"/>
                          <a:sym typeface="Calibri"/>
                        </a:rPr>
                        <a:t>è una piattaforma di videoconferenza basata sul cloud che offre video in HD, messaggistica in tempo reale e condivisione di file. Gli imprenditori del settore eco-sanitario possono utilizzarla per webinar su larga scala, workshop o pianificazione di progetti, consentendo una collaborazione continua con team e stakeholder globali. </a:t>
                      </a:r>
                      <a:r>
                        <a:rPr lang="en-IE" sz="1400" u="sng">
                          <a:solidFill>
                            <a:srgbClr val="4A8887"/>
                          </a:solidFill>
                          <a:latin typeface="Calibri"/>
                          <a:ea typeface="Calibri"/>
                          <a:cs typeface="Calibri"/>
                          <a:sym typeface="Calibri"/>
                          <a:hlinkClick r:id="rId8">
                            <a:extLst>
                              <a:ext uri="{A12FA001-AC4F-418D-AE19-62706E023703}">
                                <ahyp:hlinkClr val="tx"/>
                              </a:ext>
                            </a:extLst>
                          </a:hlinkClick>
                        </a:rPr>
                        <a:t>https://www.</a:t>
                      </a:r>
                      <a:r>
                        <a:rPr lang="en-IE" sz="1400">
                          <a:solidFill>
                            <a:srgbClr val="4A8887"/>
                          </a:solidFill>
                          <a:latin typeface="Calibri"/>
                          <a:ea typeface="Calibri"/>
                          <a:cs typeface="Calibri"/>
                          <a:sym typeface="Calibri"/>
                        </a:rPr>
                        <a:t>webex.com/ </a:t>
                      </a:r>
                      <a:endParaRPr sz="1400">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grpSp>
        <p:nvGrpSpPr>
          <p:cNvPr id="666" name="Google Shape;666;p10"/>
          <p:cNvGrpSpPr/>
          <p:nvPr/>
        </p:nvGrpSpPr>
        <p:grpSpPr>
          <a:xfrm>
            <a:off x="626789" y="2639487"/>
            <a:ext cx="481915" cy="632666"/>
            <a:chOff x="1922452" y="2907506"/>
            <a:chExt cx="3714749" cy="4876780"/>
          </a:xfrm>
        </p:grpSpPr>
        <p:sp>
          <p:nvSpPr>
            <p:cNvPr id="667" name="Google Shape;667;p10"/>
            <p:cNvSpPr/>
            <p:nvPr/>
          </p:nvSpPr>
          <p:spPr>
            <a:xfrm>
              <a:off x="1922452" y="2907506"/>
              <a:ext cx="3714749" cy="4876780"/>
            </a:xfrm>
            <a:custGeom>
              <a:rect b="b" l="l" r="r" t="t"/>
              <a:pathLst>
                <a:path extrusionOk="0" h="4876780" w="3714749">
                  <a:moveTo>
                    <a:pt x="3571875" y="0"/>
                  </a:moveTo>
                  <a:lnTo>
                    <a:pt x="142875" y="0"/>
                  </a:lnTo>
                  <a:cubicBezTo>
                    <a:pt x="63970" y="0"/>
                    <a:pt x="0" y="63970"/>
                    <a:pt x="0" y="142875"/>
                  </a:cubicBezTo>
                  <a:lnTo>
                    <a:pt x="0" y="4733906"/>
                  </a:lnTo>
                  <a:cubicBezTo>
                    <a:pt x="0" y="4812811"/>
                    <a:pt x="63970" y="4876781"/>
                    <a:pt x="142875" y="4876781"/>
                  </a:cubicBezTo>
                  <a:lnTo>
                    <a:pt x="3571875" y="4876781"/>
                  </a:lnTo>
                  <a:cubicBezTo>
                    <a:pt x="3650780" y="4876781"/>
                    <a:pt x="3714750" y="4812811"/>
                    <a:pt x="3714750" y="4733906"/>
                  </a:cubicBezTo>
                  <a:lnTo>
                    <a:pt x="3714750" y="142875"/>
                  </a:lnTo>
                  <a:cubicBezTo>
                    <a:pt x="3714750" y="63970"/>
                    <a:pt x="3650780" y="0"/>
                    <a:pt x="3571875" y="0"/>
                  </a:cubicBezTo>
                  <a:close/>
                  <a:moveTo>
                    <a:pt x="1285856" y="285750"/>
                  </a:moveTo>
                  <a:lnTo>
                    <a:pt x="2428904" y="285750"/>
                  </a:lnTo>
                  <a:lnTo>
                    <a:pt x="2428904" y="428625"/>
                  </a:lnTo>
                  <a:cubicBezTo>
                    <a:pt x="2428904" y="507406"/>
                    <a:pt x="2367448" y="571500"/>
                    <a:pt x="2291906" y="571500"/>
                  </a:cubicBezTo>
                  <a:lnTo>
                    <a:pt x="1422854" y="571500"/>
                  </a:lnTo>
                  <a:cubicBezTo>
                    <a:pt x="1347311" y="571500"/>
                    <a:pt x="1285856" y="507406"/>
                    <a:pt x="1285856" y="428625"/>
                  </a:cubicBezTo>
                  <a:close/>
                  <a:moveTo>
                    <a:pt x="3429000" y="4591031"/>
                  </a:moveTo>
                  <a:lnTo>
                    <a:pt x="285750" y="4591031"/>
                  </a:lnTo>
                  <a:lnTo>
                    <a:pt x="285750" y="285750"/>
                  </a:lnTo>
                  <a:lnTo>
                    <a:pt x="1000106" y="285750"/>
                  </a:lnTo>
                  <a:lnTo>
                    <a:pt x="1000106" y="428625"/>
                  </a:lnTo>
                  <a:cubicBezTo>
                    <a:pt x="1000106" y="664969"/>
                    <a:pt x="1189749" y="857250"/>
                    <a:pt x="1422854" y="857250"/>
                  </a:cubicBezTo>
                  <a:lnTo>
                    <a:pt x="2291906" y="857250"/>
                  </a:lnTo>
                  <a:cubicBezTo>
                    <a:pt x="2525011" y="857250"/>
                    <a:pt x="2714654" y="664969"/>
                    <a:pt x="2714654" y="428625"/>
                  </a:cubicBezTo>
                  <a:lnTo>
                    <a:pt x="2714654" y="285750"/>
                  </a:lnTo>
                  <a:lnTo>
                    <a:pt x="3429010" y="285750"/>
                  </a:lnTo>
                  <a:lnTo>
                    <a:pt x="3429010" y="4591031"/>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8" name="Google Shape;668;p10"/>
            <p:cNvSpPr/>
            <p:nvPr/>
          </p:nvSpPr>
          <p:spPr>
            <a:xfrm>
              <a:off x="2494552" y="4050502"/>
              <a:ext cx="637572" cy="523888"/>
            </a:xfrm>
            <a:custGeom>
              <a:rect b="b" l="l" r="r" t="t"/>
              <a:pathLst>
                <a:path extrusionOk="0" h="523888" w="637572">
                  <a:moveTo>
                    <a:pt x="393678" y="41847"/>
                  </a:moveTo>
                  <a:lnTo>
                    <a:pt x="256575" y="178950"/>
                  </a:lnTo>
                  <a:lnTo>
                    <a:pt x="243897" y="166272"/>
                  </a:lnTo>
                  <a:cubicBezTo>
                    <a:pt x="188109" y="110484"/>
                    <a:pt x="97641" y="110494"/>
                    <a:pt x="41843" y="166281"/>
                  </a:cubicBezTo>
                  <a:cubicBezTo>
                    <a:pt x="-13954" y="222079"/>
                    <a:pt x="-13945" y="312538"/>
                    <a:pt x="41853" y="368345"/>
                  </a:cubicBezTo>
                  <a:lnTo>
                    <a:pt x="155562" y="482045"/>
                  </a:lnTo>
                  <a:cubicBezTo>
                    <a:pt x="183461" y="509944"/>
                    <a:pt x="220018" y="523888"/>
                    <a:pt x="256584" y="523888"/>
                  </a:cubicBezTo>
                  <a:cubicBezTo>
                    <a:pt x="293151" y="523888"/>
                    <a:pt x="329717" y="509934"/>
                    <a:pt x="357607" y="482035"/>
                  </a:cubicBezTo>
                  <a:lnTo>
                    <a:pt x="595732" y="243910"/>
                  </a:lnTo>
                  <a:cubicBezTo>
                    <a:pt x="651520" y="188122"/>
                    <a:pt x="651520" y="97654"/>
                    <a:pt x="595732" y="41856"/>
                  </a:cubicBezTo>
                  <a:cubicBezTo>
                    <a:pt x="539925" y="-13951"/>
                    <a:pt x="449466" y="-13951"/>
                    <a:pt x="393678" y="41847"/>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9" name="Google Shape;669;p10"/>
            <p:cNvSpPr/>
            <p:nvPr/>
          </p:nvSpPr>
          <p:spPr>
            <a:xfrm>
              <a:off x="3417887" y="4050496"/>
              <a:ext cx="1647825" cy="285749"/>
            </a:xfrm>
            <a:custGeom>
              <a:rect b="b" l="l" r="r" t="t"/>
              <a:pathLst>
                <a:path extrusionOk="0" h="285749" w="1647825">
                  <a:moveTo>
                    <a:pt x="142875" y="0"/>
                  </a:moveTo>
                  <a:cubicBezTo>
                    <a:pt x="63970" y="0"/>
                    <a:pt x="0" y="63970"/>
                    <a:pt x="0" y="142875"/>
                  </a:cubicBezTo>
                  <a:cubicBezTo>
                    <a:pt x="0" y="221780"/>
                    <a:pt x="63970" y="285750"/>
                    <a:pt x="142875" y="285750"/>
                  </a:cubicBezTo>
                  <a:lnTo>
                    <a:pt x="1504950" y="285750"/>
                  </a:lnTo>
                  <a:cubicBezTo>
                    <a:pt x="1583855" y="285750"/>
                    <a:pt x="1647825" y="221780"/>
                    <a:pt x="1647825" y="142875"/>
                  </a:cubicBezTo>
                  <a:cubicBezTo>
                    <a:pt x="1647825" y="63970"/>
                    <a:pt x="1583855" y="0"/>
                    <a:pt x="1504950" y="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0" name="Google Shape;670;p10"/>
            <p:cNvSpPr/>
            <p:nvPr/>
          </p:nvSpPr>
          <p:spPr>
            <a:xfrm>
              <a:off x="3417887" y="4621996"/>
              <a:ext cx="1013726" cy="285750"/>
            </a:xfrm>
            <a:custGeom>
              <a:rect b="b" l="l" r="r" t="t"/>
              <a:pathLst>
                <a:path extrusionOk="0" h="285750" w="1013726">
                  <a:moveTo>
                    <a:pt x="142875" y="285750"/>
                  </a:moveTo>
                  <a:lnTo>
                    <a:pt x="870852" y="285750"/>
                  </a:lnTo>
                  <a:cubicBezTo>
                    <a:pt x="949757" y="285750"/>
                    <a:pt x="1013727" y="221780"/>
                    <a:pt x="1013727" y="142875"/>
                  </a:cubicBezTo>
                  <a:cubicBezTo>
                    <a:pt x="1013727" y="63970"/>
                    <a:pt x="949757" y="0"/>
                    <a:pt x="870852" y="0"/>
                  </a:cubicBezTo>
                  <a:lnTo>
                    <a:pt x="142875" y="0"/>
                  </a:lnTo>
                  <a:cubicBezTo>
                    <a:pt x="63970" y="0"/>
                    <a:pt x="0" y="63970"/>
                    <a:pt x="0" y="142875"/>
                  </a:cubicBezTo>
                  <a:cubicBezTo>
                    <a:pt x="0" y="221780"/>
                    <a:pt x="63960" y="285750"/>
                    <a:pt x="142875" y="28575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1" name="Google Shape;671;p10"/>
            <p:cNvSpPr/>
            <p:nvPr/>
          </p:nvSpPr>
          <p:spPr>
            <a:xfrm>
              <a:off x="2494552" y="5193504"/>
              <a:ext cx="637579" cy="523885"/>
            </a:xfrm>
            <a:custGeom>
              <a:rect b="b" l="l" r="r" t="t"/>
              <a:pathLst>
                <a:path extrusionOk="0" h="523885" w="637579">
                  <a:moveTo>
                    <a:pt x="393678" y="41854"/>
                  </a:moveTo>
                  <a:lnTo>
                    <a:pt x="256575" y="178947"/>
                  </a:lnTo>
                  <a:lnTo>
                    <a:pt x="243897" y="166270"/>
                  </a:lnTo>
                  <a:cubicBezTo>
                    <a:pt x="188109" y="110482"/>
                    <a:pt x="97641" y="110491"/>
                    <a:pt x="41843" y="166279"/>
                  </a:cubicBezTo>
                  <a:cubicBezTo>
                    <a:pt x="-13954" y="222077"/>
                    <a:pt x="-13945" y="312536"/>
                    <a:pt x="41853" y="368342"/>
                  </a:cubicBezTo>
                  <a:lnTo>
                    <a:pt x="155562" y="482042"/>
                  </a:lnTo>
                  <a:cubicBezTo>
                    <a:pt x="183461" y="509941"/>
                    <a:pt x="220018" y="523886"/>
                    <a:pt x="256584" y="523886"/>
                  </a:cubicBezTo>
                  <a:cubicBezTo>
                    <a:pt x="293151" y="523886"/>
                    <a:pt x="329717" y="509932"/>
                    <a:pt x="357607" y="482033"/>
                  </a:cubicBezTo>
                  <a:lnTo>
                    <a:pt x="595732" y="243917"/>
                  </a:lnTo>
                  <a:cubicBezTo>
                    <a:pt x="651529" y="188130"/>
                    <a:pt x="651529" y="97670"/>
                    <a:pt x="595732" y="41864"/>
                  </a:cubicBezTo>
                  <a:cubicBezTo>
                    <a:pt x="539925" y="-13953"/>
                    <a:pt x="449466" y="-13953"/>
                    <a:pt x="393678" y="41854"/>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2" name="Google Shape;672;p10"/>
            <p:cNvSpPr/>
            <p:nvPr/>
          </p:nvSpPr>
          <p:spPr>
            <a:xfrm>
              <a:off x="3417887" y="5193506"/>
              <a:ext cx="1647825" cy="285750"/>
            </a:xfrm>
            <a:custGeom>
              <a:rect b="b" l="l" r="r" t="t"/>
              <a:pathLst>
                <a:path extrusionOk="0" h="285750" w="1647825">
                  <a:moveTo>
                    <a:pt x="1504940" y="0"/>
                  </a:moveTo>
                  <a:lnTo>
                    <a:pt x="142875" y="0"/>
                  </a:lnTo>
                  <a:cubicBezTo>
                    <a:pt x="63970" y="0"/>
                    <a:pt x="0" y="63970"/>
                    <a:pt x="0" y="142875"/>
                  </a:cubicBezTo>
                  <a:cubicBezTo>
                    <a:pt x="0" y="221780"/>
                    <a:pt x="63970" y="285750"/>
                    <a:pt x="142875" y="285750"/>
                  </a:cubicBezTo>
                  <a:lnTo>
                    <a:pt x="1504950" y="285750"/>
                  </a:lnTo>
                  <a:cubicBezTo>
                    <a:pt x="1583855" y="285750"/>
                    <a:pt x="1647825" y="221780"/>
                    <a:pt x="1647825" y="142875"/>
                  </a:cubicBezTo>
                  <a:cubicBezTo>
                    <a:pt x="1647825" y="63970"/>
                    <a:pt x="1583846" y="0"/>
                    <a:pt x="1504940" y="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3" name="Google Shape;673;p10"/>
            <p:cNvSpPr/>
            <p:nvPr/>
          </p:nvSpPr>
          <p:spPr>
            <a:xfrm>
              <a:off x="3417887" y="5765006"/>
              <a:ext cx="1013726" cy="285750"/>
            </a:xfrm>
            <a:custGeom>
              <a:rect b="b" l="l" r="r" t="t"/>
              <a:pathLst>
                <a:path extrusionOk="0" h="285750" w="1013726">
                  <a:moveTo>
                    <a:pt x="142875" y="285750"/>
                  </a:moveTo>
                  <a:lnTo>
                    <a:pt x="870852" y="285750"/>
                  </a:lnTo>
                  <a:cubicBezTo>
                    <a:pt x="949757" y="285750"/>
                    <a:pt x="1013727" y="221780"/>
                    <a:pt x="1013727" y="142875"/>
                  </a:cubicBezTo>
                  <a:cubicBezTo>
                    <a:pt x="1013727" y="63970"/>
                    <a:pt x="949757" y="0"/>
                    <a:pt x="870852" y="0"/>
                  </a:cubicBezTo>
                  <a:lnTo>
                    <a:pt x="142875" y="0"/>
                  </a:lnTo>
                  <a:cubicBezTo>
                    <a:pt x="63970" y="0"/>
                    <a:pt x="0" y="63970"/>
                    <a:pt x="0" y="142875"/>
                  </a:cubicBezTo>
                  <a:cubicBezTo>
                    <a:pt x="0" y="221780"/>
                    <a:pt x="63960" y="285750"/>
                    <a:pt x="142875" y="28575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4" name="Google Shape;674;p10"/>
            <p:cNvSpPr/>
            <p:nvPr/>
          </p:nvSpPr>
          <p:spPr>
            <a:xfrm>
              <a:off x="2494552" y="6336502"/>
              <a:ext cx="637572" cy="523888"/>
            </a:xfrm>
            <a:custGeom>
              <a:rect b="b" l="l" r="r" t="t"/>
              <a:pathLst>
                <a:path extrusionOk="0" h="523888" w="637572">
                  <a:moveTo>
                    <a:pt x="393678" y="41847"/>
                  </a:moveTo>
                  <a:lnTo>
                    <a:pt x="256575" y="178950"/>
                  </a:lnTo>
                  <a:lnTo>
                    <a:pt x="243897" y="166272"/>
                  </a:lnTo>
                  <a:cubicBezTo>
                    <a:pt x="188109" y="110484"/>
                    <a:pt x="97641" y="110494"/>
                    <a:pt x="41843" y="166281"/>
                  </a:cubicBezTo>
                  <a:cubicBezTo>
                    <a:pt x="-13954" y="222079"/>
                    <a:pt x="-13945" y="312538"/>
                    <a:pt x="41853" y="368345"/>
                  </a:cubicBezTo>
                  <a:lnTo>
                    <a:pt x="155562" y="482045"/>
                  </a:lnTo>
                  <a:cubicBezTo>
                    <a:pt x="183461" y="509943"/>
                    <a:pt x="220018" y="523888"/>
                    <a:pt x="256584" y="523888"/>
                  </a:cubicBezTo>
                  <a:cubicBezTo>
                    <a:pt x="293151" y="523888"/>
                    <a:pt x="329717" y="509934"/>
                    <a:pt x="357607" y="482035"/>
                  </a:cubicBezTo>
                  <a:lnTo>
                    <a:pt x="595732" y="243910"/>
                  </a:lnTo>
                  <a:cubicBezTo>
                    <a:pt x="651520" y="188122"/>
                    <a:pt x="651520" y="97654"/>
                    <a:pt x="595732" y="41856"/>
                  </a:cubicBezTo>
                  <a:cubicBezTo>
                    <a:pt x="539925" y="-13951"/>
                    <a:pt x="449466" y="-13951"/>
                    <a:pt x="393678" y="41847"/>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5" name="Google Shape;675;p10"/>
            <p:cNvSpPr/>
            <p:nvPr/>
          </p:nvSpPr>
          <p:spPr>
            <a:xfrm>
              <a:off x="3417887" y="6336496"/>
              <a:ext cx="1647825" cy="285750"/>
            </a:xfrm>
            <a:custGeom>
              <a:rect b="b" l="l" r="r" t="t"/>
              <a:pathLst>
                <a:path extrusionOk="0" h="285750" w="1647825">
                  <a:moveTo>
                    <a:pt x="1504940" y="0"/>
                  </a:moveTo>
                  <a:lnTo>
                    <a:pt x="142875" y="0"/>
                  </a:lnTo>
                  <a:cubicBezTo>
                    <a:pt x="63970" y="0"/>
                    <a:pt x="0" y="63970"/>
                    <a:pt x="0" y="142875"/>
                  </a:cubicBezTo>
                  <a:cubicBezTo>
                    <a:pt x="0" y="221780"/>
                    <a:pt x="63970" y="285750"/>
                    <a:pt x="142875" y="285750"/>
                  </a:cubicBezTo>
                  <a:lnTo>
                    <a:pt x="1504950" y="285750"/>
                  </a:lnTo>
                  <a:cubicBezTo>
                    <a:pt x="1583855" y="285750"/>
                    <a:pt x="1647825" y="221780"/>
                    <a:pt x="1647825" y="142875"/>
                  </a:cubicBezTo>
                  <a:cubicBezTo>
                    <a:pt x="1647825" y="63970"/>
                    <a:pt x="1583846" y="0"/>
                    <a:pt x="1504940" y="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6" name="Google Shape;676;p10"/>
            <p:cNvSpPr/>
            <p:nvPr/>
          </p:nvSpPr>
          <p:spPr>
            <a:xfrm>
              <a:off x="3417887" y="6908006"/>
              <a:ext cx="1013726" cy="285750"/>
            </a:xfrm>
            <a:custGeom>
              <a:rect b="b" l="l" r="r" t="t"/>
              <a:pathLst>
                <a:path extrusionOk="0" h="285750" w="1013726">
                  <a:moveTo>
                    <a:pt x="870852" y="0"/>
                  </a:moveTo>
                  <a:lnTo>
                    <a:pt x="142875" y="0"/>
                  </a:lnTo>
                  <a:cubicBezTo>
                    <a:pt x="63970" y="0"/>
                    <a:pt x="0" y="63970"/>
                    <a:pt x="0" y="142875"/>
                  </a:cubicBezTo>
                  <a:cubicBezTo>
                    <a:pt x="0" y="221780"/>
                    <a:pt x="63970" y="285750"/>
                    <a:pt x="142875" y="285750"/>
                  </a:cubicBezTo>
                  <a:lnTo>
                    <a:pt x="870852" y="285750"/>
                  </a:lnTo>
                  <a:cubicBezTo>
                    <a:pt x="949757" y="285750"/>
                    <a:pt x="1013727" y="221780"/>
                    <a:pt x="1013727" y="142875"/>
                  </a:cubicBezTo>
                  <a:cubicBezTo>
                    <a:pt x="1013727" y="63970"/>
                    <a:pt x="949757" y="0"/>
                    <a:pt x="870852" y="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677" name="Google Shape;677;p10"/>
          <p:cNvSpPr txBox="1"/>
          <p:nvPr/>
        </p:nvSpPr>
        <p:spPr>
          <a:xfrm>
            <a:off x="1285352" y="2691878"/>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000" u="none" cap="none" strike="noStrike">
                <a:solidFill>
                  <a:srgbClr val="F16924"/>
                </a:solidFill>
                <a:latin typeface="Calibri"/>
                <a:ea typeface="Calibri"/>
                <a:cs typeface="Calibri"/>
                <a:sym typeface="Calibri"/>
              </a:rPr>
              <a:t>Strumenti necessari</a:t>
            </a:r>
            <a:endParaRPr/>
          </a:p>
        </p:txBody>
      </p:sp>
      <p:sp>
        <p:nvSpPr>
          <p:cNvPr id="678" name="Google Shape;678;p10"/>
          <p:cNvSpPr txBox="1"/>
          <p:nvPr/>
        </p:nvSpPr>
        <p:spPr>
          <a:xfrm>
            <a:off x="395288" y="791278"/>
            <a:ext cx="6362784"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Nutrire </a:t>
            </a:r>
            <a:endParaRPr/>
          </a:p>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Connessioni</a:t>
            </a:r>
            <a:endParaRPr/>
          </a:p>
          <a:p>
            <a:pPr indent="0" lvl="0" marL="0" marR="0" rtl="0" algn="l">
              <a:lnSpc>
                <a:spcPct val="100000"/>
              </a:lnSpc>
              <a:spcBef>
                <a:spcPts val="0"/>
              </a:spcBef>
              <a:spcAft>
                <a:spcPts val="0"/>
              </a:spcAft>
              <a:buClr>
                <a:schemeClr val="lt1"/>
              </a:buClr>
              <a:buSzPts val="3200"/>
              <a:buFont typeface="Arial"/>
              <a:buNone/>
            </a:pPr>
            <a:r>
              <a:t/>
            </a:r>
            <a:endParaRPr b="1" i="0" sz="3200">
              <a:solidFill>
                <a:schemeClr val="lt1"/>
              </a:solidFill>
              <a:latin typeface="Calibri"/>
              <a:ea typeface="Calibri"/>
              <a:cs typeface="Calibri"/>
              <a:sym typeface="Calibri"/>
            </a:endParaRPr>
          </a:p>
        </p:txBody>
      </p:sp>
      <p:sp>
        <p:nvSpPr>
          <p:cNvPr id="679" name="Google Shape;679;p10"/>
          <p:cNvSpPr/>
          <p:nvPr/>
        </p:nvSpPr>
        <p:spPr>
          <a:xfrm>
            <a:off x="2802019" y="709632"/>
            <a:ext cx="513520" cy="794855"/>
          </a:xfrm>
          <a:custGeom>
            <a:rect b="b" l="l" r="r" t="t"/>
            <a:pathLst>
              <a:path extrusionOk="0" h="4876799" w="3150679">
                <a:moveTo>
                  <a:pt x="2722055" y="2728627"/>
                </a:moveTo>
                <a:lnTo>
                  <a:pt x="3150680" y="1986248"/>
                </a:lnTo>
                <a:lnTo>
                  <a:pt x="2836355" y="1804797"/>
                </a:lnTo>
                <a:cubicBezTo>
                  <a:pt x="2853214" y="1722596"/>
                  <a:pt x="2861215" y="1646777"/>
                  <a:pt x="2861215" y="1571625"/>
                </a:cubicBezTo>
                <a:cubicBezTo>
                  <a:pt x="2861215" y="1496473"/>
                  <a:pt x="2853214" y="1420654"/>
                  <a:pt x="2836355" y="1338453"/>
                </a:cubicBezTo>
                <a:lnTo>
                  <a:pt x="3150680" y="1157002"/>
                </a:lnTo>
                <a:lnTo>
                  <a:pt x="2722055" y="414623"/>
                </a:lnTo>
                <a:lnTo>
                  <a:pt x="2409920" y="594836"/>
                </a:lnTo>
                <a:cubicBezTo>
                  <a:pt x="2291429" y="494348"/>
                  <a:pt x="2153793" y="415862"/>
                  <a:pt x="2003965" y="363284"/>
                </a:cubicBezTo>
                <a:lnTo>
                  <a:pt x="2003965" y="0"/>
                </a:lnTo>
                <a:lnTo>
                  <a:pt x="1146715" y="0"/>
                </a:lnTo>
                <a:lnTo>
                  <a:pt x="1146715" y="363284"/>
                </a:lnTo>
                <a:cubicBezTo>
                  <a:pt x="996887" y="415862"/>
                  <a:pt x="859250" y="494348"/>
                  <a:pt x="740759" y="594836"/>
                </a:cubicBezTo>
                <a:lnTo>
                  <a:pt x="428530" y="414623"/>
                </a:lnTo>
                <a:lnTo>
                  <a:pt x="0" y="1157002"/>
                </a:lnTo>
                <a:lnTo>
                  <a:pt x="314325" y="1338453"/>
                </a:lnTo>
                <a:cubicBezTo>
                  <a:pt x="297466" y="1420654"/>
                  <a:pt x="289465" y="1496473"/>
                  <a:pt x="289465" y="1571625"/>
                </a:cubicBezTo>
                <a:cubicBezTo>
                  <a:pt x="289465" y="1646777"/>
                  <a:pt x="297466" y="1722596"/>
                  <a:pt x="314325" y="1804797"/>
                </a:cubicBezTo>
                <a:lnTo>
                  <a:pt x="0" y="1986248"/>
                </a:lnTo>
                <a:lnTo>
                  <a:pt x="428530" y="2728627"/>
                </a:lnTo>
                <a:lnTo>
                  <a:pt x="740855" y="2548319"/>
                </a:lnTo>
                <a:cubicBezTo>
                  <a:pt x="837343" y="2630043"/>
                  <a:pt x="946976" y="2697671"/>
                  <a:pt x="1065276" y="2748248"/>
                </a:cubicBezTo>
                <a:cubicBezTo>
                  <a:pt x="1024985" y="2977991"/>
                  <a:pt x="969835" y="3205258"/>
                  <a:pt x="899827" y="3429000"/>
                </a:cubicBezTo>
                <a:lnTo>
                  <a:pt x="575215" y="3429000"/>
                </a:lnTo>
                <a:lnTo>
                  <a:pt x="575215" y="4019550"/>
                </a:lnTo>
                <a:lnTo>
                  <a:pt x="289465" y="4019550"/>
                </a:lnTo>
                <a:lnTo>
                  <a:pt x="289465" y="4876800"/>
                </a:lnTo>
                <a:lnTo>
                  <a:pt x="2861215" y="4876800"/>
                </a:lnTo>
                <a:lnTo>
                  <a:pt x="2861215" y="4019550"/>
                </a:lnTo>
                <a:lnTo>
                  <a:pt x="2575465" y="4019550"/>
                </a:lnTo>
                <a:lnTo>
                  <a:pt x="2575465" y="3429000"/>
                </a:lnTo>
                <a:lnTo>
                  <a:pt x="2250853" y="3429000"/>
                </a:lnTo>
                <a:cubicBezTo>
                  <a:pt x="2180844" y="3205258"/>
                  <a:pt x="2125694" y="2977991"/>
                  <a:pt x="2085403" y="2748248"/>
                </a:cubicBezTo>
                <a:cubicBezTo>
                  <a:pt x="2203704" y="2697671"/>
                  <a:pt x="2313337" y="2630043"/>
                  <a:pt x="2409825" y="2548319"/>
                </a:cubicBezTo>
                <a:close/>
                <a:moveTo>
                  <a:pt x="2575465" y="4591050"/>
                </a:moveTo>
                <a:lnTo>
                  <a:pt x="575215" y="4591050"/>
                </a:lnTo>
                <a:lnTo>
                  <a:pt x="575215" y="4305300"/>
                </a:lnTo>
                <a:lnTo>
                  <a:pt x="2575465" y="4305300"/>
                </a:lnTo>
                <a:close/>
                <a:moveTo>
                  <a:pt x="2289715" y="3714750"/>
                </a:moveTo>
                <a:lnTo>
                  <a:pt x="2289715" y="4019550"/>
                </a:lnTo>
                <a:lnTo>
                  <a:pt x="860965" y="4019550"/>
                </a:lnTo>
                <a:lnTo>
                  <a:pt x="860965" y="3714750"/>
                </a:lnTo>
                <a:close/>
                <a:moveTo>
                  <a:pt x="1198531" y="3429000"/>
                </a:moveTo>
                <a:cubicBezTo>
                  <a:pt x="1335977" y="2963990"/>
                  <a:pt x="1413320" y="2484978"/>
                  <a:pt x="1429226" y="2000250"/>
                </a:cubicBezTo>
                <a:lnTo>
                  <a:pt x="1721453" y="2000250"/>
                </a:lnTo>
                <a:cubicBezTo>
                  <a:pt x="1737360" y="2484978"/>
                  <a:pt x="1814703" y="2963990"/>
                  <a:pt x="1952149" y="3429000"/>
                </a:cubicBezTo>
                <a:close/>
                <a:moveTo>
                  <a:pt x="1289590" y="1428750"/>
                </a:moveTo>
                <a:cubicBezTo>
                  <a:pt x="1289590" y="1271207"/>
                  <a:pt x="1417796" y="1143000"/>
                  <a:pt x="1575340" y="1143000"/>
                </a:cubicBezTo>
                <a:cubicBezTo>
                  <a:pt x="1732883" y="1143000"/>
                  <a:pt x="1861090" y="1271207"/>
                  <a:pt x="1861090" y="1428750"/>
                </a:cubicBezTo>
                <a:cubicBezTo>
                  <a:pt x="1861090" y="1586293"/>
                  <a:pt x="1732883" y="1714500"/>
                  <a:pt x="1575340" y="1714500"/>
                </a:cubicBezTo>
                <a:cubicBezTo>
                  <a:pt x="1417796" y="1714500"/>
                  <a:pt x="1289590" y="1586293"/>
                  <a:pt x="1289590" y="1428750"/>
                </a:cubicBezTo>
                <a:close/>
                <a:moveTo>
                  <a:pt x="2041969" y="2452973"/>
                </a:moveTo>
                <a:cubicBezTo>
                  <a:pt x="2024062" y="2302859"/>
                  <a:pt x="2012537" y="2151888"/>
                  <a:pt x="2007299" y="2000250"/>
                </a:cubicBezTo>
                <a:lnTo>
                  <a:pt x="2289715" y="2000250"/>
                </a:lnTo>
                <a:lnTo>
                  <a:pt x="2289715" y="1714500"/>
                </a:lnTo>
                <a:lnTo>
                  <a:pt x="2070164" y="1714500"/>
                </a:lnTo>
                <a:cubicBezTo>
                  <a:pt x="2118932" y="1630394"/>
                  <a:pt x="2146840" y="1532763"/>
                  <a:pt x="2146840" y="1428750"/>
                </a:cubicBezTo>
                <a:cubicBezTo>
                  <a:pt x="2146840" y="1113663"/>
                  <a:pt x="1890427" y="857250"/>
                  <a:pt x="1575340" y="857250"/>
                </a:cubicBezTo>
                <a:cubicBezTo>
                  <a:pt x="1260253" y="857250"/>
                  <a:pt x="1003840" y="1113663"/>
                  <a:pt x="1003840" y="1428750"/>
                </a:cubicBezTo>
                <a:cubicBezTo>
                  <a:pt x="1003840" y="1532763"/>
                  <a:pt x="1031748" y="1630394"/>
                  <a:pt x="1080516" y="1714500"/>
                </a:cubicBezTo>
                <a:lnTo>
                  <a:pt x="860965" y="1714500"/>
                </a:lnTo>
                <a:lnTo>
                  <a:pt x="860965" y="2000250"/>
                </a:lnTo>
                <a:lnTo>
                  <a:pt x="1143381" y="2000250"/>
                </a:lnTo>
                <a:cubicBezTo>
                  <a:pt x="1138142" y="2151888"/>
                  <a:pt x="1126617" y="2302859"/>
                  <a:pt x="1108710" y="2452973"/>
                </a:cubicBezTo>
                <a:cubicBezTo>
                  <a:pt x="944747" y="2367753"/>
                  <a:pt x="862565" y="2271789"/>
                  <a:pt x="784955" y="2192941"/>
                </a:cubicBezTo>
                <a:lnTo>
                  <a:pt x="533209" y="2338292"/>
                </a:lnTo>
                <a:lnTo>
                  <a:pt x="390334" y="2090833"/>
                </a:lnTo>
                <a:lnTo>
                  <a:pt x="645414" y="1943576"/>
                </a:lnTo>
                <a:cubicBezTo>
                  <a:pt x="609648" y="1814046"/>
                  <a:pt x="575215" y="1705975"/>
                  <a:pt x="575215" y="1571625"/>
                </a:cubicBezTo>
                <a:cubicBezTo>
                  <a:pt x="575215" y="1437246"/>
                  <a:pt x="609667" y="1329138"/>
                  <a:pt x="645414" y="1199674"/>
                </a:cubicBezTo>
                <a:lnTo>
                  <a:pt x="390334" y="1052417"/>
                </a:lnTo>
                <a:lnTo>
                  <a:pt x="533209" y="804958"/>
                </a:lnTo>
                <a:lnTo>
                  <a:pt x="784955" y="950309"/>
                </a:lnTo>
                <a:cubicBezTo>
                  <a:pt x="1001868" y="729929"/>
                  <a:pt x="1086050" y="669284"/>
                  <a:pt x="1432465" y="579596"/>
                </a:cubicBezTo>
                <a:lnTo>
                  <a:pt x="1432465" y="285750"/>
                </a:lnTo>
                <a:lnTo>
                  <a:pt x="1718215" y="285750"/>
                </a:lnTo>
                <a:lnTo>
                  <a:pt x="1718215" y="579596"/>
                </a:lnTo>
                <a:cubicBezTo>
                  <a:pt x="2060772" y="668284"/>
                  <a:pt x="2146145" y="727224"/>
                  <a:pt x="2365724" y="950309"/>
                </a:cubicBezTo>
                <a:lnTo>
                  <a:pt x="2617470" y="804958"/>
                </a:lnTo>
                <a:lnTo>
                  <a:pt x="2760345" y="1052417"/>
                </a:lnTo>
                <a:lnTo>
                  <a:pt x="2505266" y="1199674"/>
                </a:lnTo>
                <a:cubicBezTo>
                  <a:pt x="2541032" y="1329204"/>
                  <a:pt x="2575465" y="1437275"/>
                  <a:pt x="2575465" y="1571625"/>
                </a:cubicBezTo>
                <a:cubicBezTo>
                  <a:pt x="2575465" y="1706004"/>
                  <a:pt x="2541013" y="1814112"/>
                  <a:pt x="2505266" y="1943576"/>
                </a:cubicBezTo>
                <a:lnTo>
                  <a:pt x="2760345" y="2090833"/>
                </a:lnTo>
                <a:lnTo>
                  <a:pt x="2617470" y="2338292"/>
                </a:lnTo>
                <a:lnTo>
                  <a:pt x="2365724" y="2192941"/>
                </a:lnTo>
                <a:cubicBezTo>
                  <a:pt x="2289839" y="2270036"/>
                  <a:pt x="2206200" y="2367620"/>
                  <a:pt x="2041969" y="245297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3" name="Shape 683"/>
        <p:cNvGrpSpPr/>
        <p:nvPr/>
      </p:nvGrpSpPr>
      <p:grpSpPr>
        <a:xfrm>
          <a:off x="0" y="0"/>
          <a:ext cx="0" cy="0"/>
          <a:chOff x="0" y="0"/>
          <a:chExt cx="0" cy="0"/>
        </a:xfrm>
      </p:grpSpPr>
      <p:sp>
        <p:nvSpPr>
          <p:cNvPr id="684" name="Google Shape;684;p11"/>
          <p:cNvSpPr/>
          <p:nvPr/>
        </p:nvSpPr>
        <p:spPr>
          <a:xfrm>
            <a:off x="0" y="6831873"/>
            <a:ext cx="3315539" cy="385993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aphicFrame>
        <p:nvGraphicFramePr>
          <p:cNvPr id="685" name="Google Shape;685;p11"/>
          <p:cNvGraphicFramePr/>
          <p:nvPr/>
        </p:nvGraphicFramePr>
        <p:xfrm>
          <a:off x="181455" y="3457427"/>
          <a:ext cx="3000000" cy="3000000"/>
        </p:xfrm>
        <a:graphic>
          <a:graphicData uri="http://schemas.openxmlformats.org/drawingml/2006/table">
            <a:tbl>
              <a:tblPr bandRow="1" firstRow="1">
                <a:noFill/>
                <a:tableStyleId>{F189F899-8B6C-4770-89CA-BA70D1836DBD}</a:tableStyleId>
              </a:tblPr>
              <a:tblGrid>
                <a:gridCol w="1361600"/>
                <a:gridCol w="5835175"/>
              </a:tblGrid>
              <a:tr h="921650">
                <a:tc>
                  <a:txBody>
                    <a:bodyPr/>
                    <a:lstStyle/>
                    <a:p>
                      <a:pPr indent="0" lvl="0" marL="0" marR="0" rtl="0" algn="l">
                        <a:spcBef>
                          <a:spcPts val="0"/>
                        </a:spcBef>
                        <a:spcAft>
                          <a:spcPts val="0"/>
                        </a:spcAft>
                        <a:buNone/>
                      </a:pPr>
                      <a:r>
                        <a:rPr b="1" lang="en-IE" sz="1600">
                          <a:solidFill>
                            <a:srgbClr val="F16924"/>
                          </a:solidFill>
                          <a:latin typeface="Calibri"/>
                          <a:ea typeface="Calibri"/>
                          <a:cs typeface="Calibri"/>
                          <a:sym typeface="Calibri"/>
                        </a:rPr>
                        <a:t>Presentare e collaborare </a:t>
                      </a:r>
                      <a:endParaRPr b="1" sz="1600">
                        <a:solidFill>
                          <a:srgbClr val="F16924"/>
                        </a:solidFill>
                        <a:latin typeface="Poppins"/>
                        <a:ea typeface="Poppins"/>
                        <a:cs typeface="Poppins"/>
                        <a:sym typeface="Poppins"/>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just">
                        <a:lnSpc>
                          <a:spcPct val="100000"/>
                        </a:lnSpc>
                        <a:spcBef>
                          <a:spcPts val="0"/>
                        </a:spcBef>
                        <a:spcAft>
                          <a:spcPts val="0"/>
                        </a:spcAft>
                        <a:buNone/>
                      </a:pPr>
                      <a:r>
                        <a:rPr b="1" lang="en-IE" sz="1600">
                          <a:solidFill>
                            <a:srgbClr val="4A8887"/>
                          </a:solidFill>
                          <a:latin typeface="Calibri"/>
                          <a:ea typeface="Calibri"/>
                          <a:cs typeface="Calibri"/>
                          <a:sym typeface="Calibri"/>
                        </a:rPr>
                        <a:t>Padlet </a:t>
                      </a:r>
                      <a:r>
                        <a:rPr b="0" lang="en-IE" sz="1400">
                          <a:solidFill>
                            <a:srgbClr val="4B4B4B"/>
                          </a:solidFill>
                          <a:latin typeface="Calibri"/>
                          <a:ea typeface="Calibri"/>
                          <a:cs typeface="Calibri"/>
                          <a:sym typeface="Calibri"/>
                        </a:rPr>
                        <a:t>è una lavagna digitale interattiva per condividere testi, immagini, link e video in tempo reale. Gli imprenditori eco-sanitari possono usarla per co-creare progetti, organizzare contenuti e raccogliere feedback da comunità o collaboratori. È ideale per fare brainstorming e mostrare il proprio lavoro. </a:t>
                      </a:r>
                      <a:r>
                        <a:rPr b="0" lang="en-IE" sz="1400" u="sng">
                          <a:solidFill>
                            <a:srgbClr val="4A8887"/>
                          </a:solidFill>
                          <a:latin typeface="Calibri"/>
                          <a:ea typeface="Calibri"/>
                          <a:cs typeface="Calibri"/>
                          <a:sym typeface="Calibri"/>
                          <a:hlinkClick r:id="rId3">
                            <a:extLst>
                              <a:ext uri="{A12FA001-AC4F-418D-AE19-62706E023703}">
                                <ahyp:hlinkClr val="tx"/>
                              </a:ext>
                            </a:extLst>
                          </a:hlinkClick>
                        </a:rPr>
                        <a:t>https://padlet.</a:t>
                      </a:r>
                      <a:r>
                        <a:rPr b="0" lang="en-IE" sz="1400">
                          <a:solidFill>
                            <a:srgbClr val="4A8887"/>
                          </a:solidFill>
                          <a:latin typeface="Calibri"/>
                          <a:ea typeface="Calibri"/>
                          <a:cs typeface="Calibri"/>
                          <a:sym typeface="Calibri"/>
                        </a:rPr>
                        <a:t>com/ </a:t>
                      </a:r>
                      <a:endParaRPr b="0" sz="1400">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1076550">
                <a:tc>
                  <a:txBody>
                    <a:bodyPr/>
                    <a:lstStyle/>
                    <a:p>
                      <a:pPr indent="0" lvl="0" marL="0" marR="0" rtl="0" algn="l">
                        <a:spcBef>
                          <a:spcPts val="0"/>
                        </a:spcBef>
                        <a:spcAft>
                          <a:spcPts val="0"/>
                        </a:spcAft>
                        <a:buNone/>
                      </a:pPr>
                      <a:r>
                        <a:rPr b="1" lang="en-IE" sz="1600">
                          <a:solidFill>
                            <a:srgbClr val="F16924"/>
                          </a:solidFill>
                          <a:latin typeface="Calibri"/>
                          <a:ea typeface="Calibri"/>
                          <a:cs typeface="Calibri"/>
                          <a:sym typeface="Calibri"/>
                        </a:rPr>
                        <a:t>Organizzare e gestire </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Trello </a:t>
                      </a:r>
                      <a:r>
                        <a:rPr lang="en-IE" sz="1400">
                          <a:solidFill>
                            <a:srgbClr val="4B4B4B"/>
                          </a:solidFill>
                          <a:latin typeface="Calibri"/>
                          <a:ea typeface="Calibri"/>
                          <a:cs typeface="Calibri"/>
                          <a:sym typeface="Calibri"/>
                        </a:rPr>
                        <a:t>è uno strumento di gestione visiva dei progetti che organizza i flussi di lavoro con schede, elenchi e carte. Gli imprenditori eco-sanitari possono utilizzarlo per gestire i progetti, mantenendo i team informati e allineati.</a:t>
                      </a:r>
                      <a:endParaRPr sz="1400">
                        <a:solidFill>
                          <a:srgbClr val="4B4B4B"/>
                        </a:solidFill>
                        <a:latin typeface="Calibri"/>
                        <a:ea typeface="Calibri"/>
                        <a:cs typeface="Calibri"/>
                        <a:sym typeface="Calibri"/>
                      </a:endParaRPr>
                    </a:p>
                    <a:p>
                      <a:pPr indent="0" lvl="0" marL="342000" marR="0" rtl="0" algn="l">
                        <a:lnSpc>
                          <a:spcPct val="100000"/>
                        </a:lnSpc>
                        <a:spcBef>
                          <a:spcPts val="600"/>
                        </a:spcBef>
                        <a:spcAft>
                          <a:spcPts val="0"/>
                        </a:spcAft>
                        <a:buNone/>
                      </a:pPr>
                      <a:r>
                        <a:rPr b="1" lang="en-IE" sz="1600">
                          <a:solidFill>
                            <a:srgbClr val="4A8887"/>
                          </a:solidFill>
                          <a:latin typeface="Calibri"/>
                          <a:ea typeface="Calibri"/>
                          <a:cs typeface="Calibri"/>
                          <a:sym typeface="Calibri"/>
                        </a:rPr>
                        <a:t>Salute e benessere: </a:t>
                      </a:r>
                      <a:r>
                        <a:rPr lang="en-IE" sz="1400">
                          <a:solidFill>
                            <a:srgbClr val="4B4B4B"/>
                          </a:solidFill>
                          <a:latin typeface="Calibri"/>
                          <a:ea typeface="Calibri"/>
                          <a:cs typeface="Calibri"/>
                          <a:sym typeface="Calibri"/>
                        </a:rPr>
                        <a:t>Pianificare gli eventi di benessere della comunità creando elenchi di attività e collaborando con i partner in tempo reale.</a:t>
                      </a:r>
                      <a:endParaRPr sz="1400">
                        <a:solidFill>
                          <a:srgbClr val="4B4B4B"/>
                        </a:solidFill>
                        <a:latin typeface="Calibri"/>
                        <a:ea typeface="Calibri"/>
                        <a:cs typeface="Calibri"/>
                        <a:sym typeface="Calibri"/>
                      </a:endParaRPr>
                    </a:p>
                    <a:p>
                      <a:pPr indent="0" lvl="0" marL="342000" marR="0" rtl="0" algn="l">
                        <a:lnSpc>
                          <a:spcPct val="100000"/>
                        </a:lnSpc>
                        <a:spcBef>
                          <a:spcPts val="600"/>
                        </a:spcBef>
                        <a:spcAft>
                          <a:spcPts val="0"/>
                        </a:spcAft>
                        <a:buNone/>
                      </a:pPr>
                      <a:r>
                        <a:rPr b="1" lang="en-IE" sz="1600">
                          <a:solidFill>
                            <a:srgbClr val="4A8887"/>
                          </a:solidFill>
                          <a:latin typeface="Calibri"/>
                          <a:ea typeface="Calibri"/>
                          <a:cs typeface="Calibri"/>
                          <a:sym typeface="Calibri"/>
                        </a:rPr>
                        <a:t>Ecoturismo: </a:t>
                      </a:r>
                      <a:r>
                        <a:rPr lang="en-IE" sz="1400">
                          <a:solidFill>
                            <a:srgbClr val="4B4B4B"/>
                          </a:solidFill>
                          <a:latin typeface="Calibri"/>
                          <a:ea typeface="Calibri"/>
                          <a:cs typeface="Calibri"/>
                          <a:sym typeface="Calibri"/>
                        </a:rPr>
                        <a:t>Organizzare la logistica dei progetti di turismo sostenibile, dalla progettazione degli itinerari al coordinamento delle parti interessate. </a:t>
                      </a:r>
                      <a:r>
                        <a:rPr lang="en-IE" sz="1400" u="sng">
                          <a:solidFill>
                            <a:srgbClr val="4A8887"/>
                          </a:solidFill>
                          <a:latin typeface="Calibri"/>
                          <a:ea typeface="Calibri"/>
                          <a:cs typeface="Calibri"/>
                          <a:sym typeface="Calibri"/>
                          <a:hlinkClick r:id="rId4">
                            <a:extLst>
                              <a:ext uri="{A12FA001-AC4F-418D-AE19-62706E023703}">
                                <ahyp:hlinkClr val="tx"/>
                              </a:ext>
                            </a:extLst>
                          </a:hlinkClick>
                        </a:rPr>
                        <a:t>https://trello.</a:t>
                      </a:r>
                      <a:r>
                        <a:rPr lang="en-IE" sz="1400">
                          <a:solidFill>
                            <a:srgbClr val="4A8887"/>
                          </a:solidFill>
                          <a:latin typeface="Calibri"/>
                          <a:ea typeface="Calibri"/>
                          <a:cs typeface="Calibri"/>
                          <a:sym typeface="Calibri"/>
                        </a:rPr>
                        <a:t>com/ </a:t>
                      </a:r>
                      <a:endParaRPr sz="1400">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1076550">
                <a:tc>
                  <a:txBody>
                    <a:bodyPr/>
                    <a:lstStyle/>
                    <a:p>
                      <a:pPr indent="0" lvl="0" marL="0" marR="0" rtl="0" algn="l">
                        <a:lnSpc>
                          <a:spcPct val="100000"/>
                        </a:lnSpc>
                        <a:spcBef>
                          <a:spcPts val="0"/>
                        </a:spcBef>
                        <a:spcAft>
                          <a:spcPts val="0"/>
                        </a:spcAft>
                        <a:buClr>
                          <a:srgbClr val="F16924"/>
                        </a:buClr>
                        <a:buSzPts val="1600"/>
                        <a:buFont typeface="Calibri"/>
                        <a:buNone/>
                      </a:pPr>
                      <a:r>
                        <a:rPr b="1" lang="en-IE" sz="1600">
                          <a:solidFill>
                            <a:srgbClr val="F16924"/>
                          </a:solidFill>
                          <a:latin typeface="Calibri"/>
                          <a:ea typeface="Calibri"/>
                          <a:cs typeface="Calibri"/>
                          <a:sym typeface="Calibri"/>
                        </a:rPr>
                        <a:t>Presentare e collaborare </a:t>
                      </a:r>
                      <a:endParaRPr b="1" sz="1600">
                        <a:solidFill>
                          <a:srgbClr val="F16924"/>
                        </a:solidFill>
                        <a:latin typeface="Poppins"/>
                        <a:ea typeface="Poppins"/>
                        <a:cs typeface="Poppins"/>
                        <a:sym typeface="Poppins"/>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Google Meet </a:t>
                      </a:r>
                      <a:r>
                        <a:rPr lang="en-IE" sz="1400">
                          <a:latin typeface="Calibri"/>
                          <a:ea typeface="Calibri"/>
                          <a:cs typeface="Calibri"/>
                          <a:sym typeface="Calibri"/>
                        </a:rPr>
                        <a:t>è uno strumento di comunicazione video per riunioni in tempo reale direttamente dal browser. Gli imprenditori eco-sanitari possono utilizzarlo con Google Workspace per semplificare la programmazione e collaborare senza problemi attraverso Documenti, Fogli e Slides. </a:t>
                      </a:r>
                      <a:r>
                        <a:rPr lang="en-IE" sz="1400" u="sng">
                          <a:solidFill>
                            <a:srgbClr val="4A8887"/>
                          </a:solidFill>
                          <a:latin typeface="Calibri"/>
                          <a:ea typeface="Calibri"/>
                          <a:cs typeface="Calibri"/>
                          <a:sym typeface="Calibri"/>
                          <a:hlinkClick r:id="rId5">
                            <a:extLst>
                              <a:ext uri="{A12FA001-AC4F-418D-AE19-62706E023703}">
                                <ahyp:hlinkClr val="tx"/>
                              </a:ext>
                            </a:extLst>
                          </a:hlinkClick>
                        </a:rPr>
                        <a:t>https://meet.</a:t>
                      </a:r>
                      <a:r>
                        <a:rPr lang="en-IE" sz="1400">
                          <a:solidFill>
                            <a:srgbClr val="4A8887"/>
                          </a:solidFill>
                          <a:latin typeface="Calibri"/>
                          <a:ea typeface="Calibri"/>
                          <a:cs typeface="Calibri"/>
                          <a:sym typeface="Calibri"/>
                        </a:rPr>
                        <a:t>google.com/ </a:t>
                      </a:r>
                      <a:endParaRPr sz="1400">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grpSp>
        <p:nvGrpSpPr>
          <p:cNvPr id="686" name="Google Shape;686;p11"/>
          <p:cNvGrpSpPr/>
          <p:nvPr/>
        </p:nvGrpSpPr>
        <p:grpSpPr>
          <a:xfrm>
            <a:off x="626789" y="2639487"/>
            <a:ext cx="481915" cy="632666"/>
            <a:chOff x="1922452" y="2907506"/>
            <a:chExt cx="3714749" cy="4876780"/>
          </a:xfrm>
        </p:grpSpPr>
        <p:sp>
          <p:nvSpPr>
            <p:cNvPr id="687" name="Google Shape;687;p11"/>
            <p:cNvSpPr/>
            <p:nvPr/>
          </p:nvSpPr>
          <p:spPr>
            <a:xfrm>
              <a:off x="1922452" y="2907506"/>
              <a:ext cx="3714749" cy="4876780"/>
            </a:xfrm>
            <a:custGeom>
              <a:rect b="b" l="l" r="r" t="t"/>
              <a:pathLst>
                <a:path extrusionOk="0" h="4876780" w="3714749">
                  <a:moveTo>
                    <a:pt x="3571875" y="0"/>
                  </a:moveTo>
                  <a:lnTo>
                    <a:pt x="142875" y="0"/>
                  </a:lnTo>
                  <a:cubicBezTo>
                    <a:pt x="63970" y="0"/>
                    <a:pt x="0" y="63970"/>
                    <a:pt x="0" y="142875"/>
                  </a:cubicBezTo>
                  <a:lnTo>
                    <a:pt x="0" y="4733906"/>
                  </a:lnTo>
                  <a:cubicBezTo>
                    <a:pt x="0" y="4812811"/>
                    <a:pt x="63970" y="4876781"/>
                    <a:pt x="142875" y="4876781"/>
                  </a:cubicBezTo>
                  <a:lnTo>
                    <a:pt x="3571875" y="4876781"/>
                  </a:lnTo>
                  <a:cubicBezTo>
                    <a:pt x="3650780" y="4876781"/>
                    <a:pt x="3714750" y="4812811"/>
                    <a:pt x="3714750" y="4733906"/>
                  </a:cubicBezTo>
                  <a:lnTo>
                    <a:pt x="3714750" y="142875"/>
                  </a:lnTo>
                  <a:cubicBezTo>
                    <a:pt x="3714750" y="63970"/>
                    <a:pt x="3650780" y="0"/>
                    <a:pt x="3571875" y="0"/>
                  </a:cubicBezTo>
                  <a:close/>
                  <a:moveTo>
                    <a:pt x="1285856" y="285750"/>
                  </a:moveTo>
                  <a:lnTo>
                    <a:pt x="2428904" y="285750"/>
                  </a:lnTo>
                  <a:lnTo>
                    <a:pt x="2428904" y="428625"/>
                  </a:lnTo>
                  <a:cubicBezTo>
                    <a:pt x="2428904" y="507406"/>
                    <a:pt x="2367448" y="571500"/>
                    <a:pt x="2291906" y="571500"/>
                  </a:cubicBezTo>
                  <a:lnTo>
                    <a:pt x="1422854" y="571500"/>
                  </a:lnTo>
                  <a:cubicBezTo>
                    <a:pt x="1347311" y="571500"/>
                    <a:pt x="1285856" y="507406"/>
                    <a:pt x="1285856" y="428625"/>
                  </a:cubicBezTo>
                  <a:close/>
                  <a:moveTo>
                    <a:pt x="3429000" y="4591031"/>
                  </a:moveTo>
                  <a:lnTo>
                    <a:pt x="285750" y="4591031"/>
                  </a:lnTo>
                  <a:lnTo>
                    <a:pt x="285750" y="285750"/>
                  </a:lnTo>
                  <a:lnTo>
                    <a:pt x="1000106" y="285750"/>
                  </a:lnTo>
                  <a:lnTo>
                    <a:pt x="1000106" y="428625"/>
                  </a:lnTo>
                  <a:cubicBezTo>
                    <a:pt x="1000106" y="664969"/>
                    <a:pt x="1189749" y="857250"/>
                    <a:pt x="1422854" y="857250"/>
                  </a:cubicBezTo>
                  <a:lnTo>
                    <a:pt x="2291906" y="857250"/>
                  </a:lnTo>
                  <a:cubicBezTo>
                    <a:pt x="2525011" y="857250"/>
                    <a:pt x="2714654" y="664969"/>
                    <a:pt x="2714654" y="428625"/>
                  </a:cubicBezTo>
                  <a:lnTo>
                    <a:pt x="2714654" y="285750"/>
                  </a:lnTo>
                  <a:lnTo>
                    <a:pt x="3429010" y="285750"/>
                  </a:lnTo>
                  <a:lnTo>
                    <a:pt x="3429010" y="4591031"/>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88" name="Google Shape;688;p11"/>
            <p:cNvSpPr/>
            <p:nvPr/>
          </p:nvSpPr>
          <p:spPr>
            <a:xfrm>
              <a:off x="2494552" y="4050502"/>
              <a:ext cx="637572" cy="523888"/>
            </a:xfrm>
            <a:custGeom>
              <a:rect b="b" l="l" r="r" t="t"/>
              <a:pathLst>
                <a:path extrusionOk="0" h="523888" w="637572">
                  <a:moveTo>
                    <a:pt x="393678" y="41847"/>
                  </a:moveTo>
                  <a:lnTo>
                    <a:pt x="256575" y="178950"/>
                  </a:lnTo>
                  <a:lnTo>
                    <a:pt x="243897" y="166272"/>
                  </a:lnTo>
                  <a:cubicBezTo>
                    <a:pt x="188109" y="110484"/>
                    <a:pt x="97641" y="110494"/>
                    <a:pt x="41843" y="166281"/>
                  </a:cubicBezTo>
                  <a:cubicBezTo>
                    <a:pt x="-13954" y="222079"/>
                    <a:pt x="-13945" y="312538"/>
                    <a:pt x="41853" y="368345"/>
                  </a:cubicBezTo>
                  <a:lnTo>
                    <a:pt x="155562" y="482045"/>
                  </a:lnTo>
                  <a:cubicBezTo>
                    <a:pt x="183461" y="509944"/>
                    <a:pt x="220018" y="523888"/>
                    <a:pt x="256584" y="523888"/>
                  </a:cubicBezTo>
                  <a:cubicBezTo>
                    <a:pt x="293151" y="523888"/>
                    <a:pt x="329717" y="509934"/>
                    <a:pt x="357607" y="482035"/>
                  </a:cubicBezTo>
                  <a:lnTo>
                    <a:pt x="595732" y="243910"/>
                  </a:lnTo>
                  <a:cubicBezTo>
                    <a:pt x="651520" y="188122"/>
                    <a:pt x="651520" y="97654"/>
                    <a:pt x="595732" y="41856"/>
                  </a:cubicBezTo>
                  <a:cubicBezTo>
                    <a:pt x="539925" y="-13951"/>
                    <a:pt x="449466" y="-13951"/>
                    <a:pt x="393678" y="41847"/>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89" name="Google Shape;689;p11"/>
            <p:cNvSpPr/>
            <p:nvPr/>
          </p:nvSpPr>
          <p:spPr>
            <a:xfrm>
              <a:off x="3417887" y="4050496"/>
              <a:ext cx="1647825" cy="285749"/>
            </a:xfrm>
            <a:custGeom>
              <a:rect b="b" l="l" r="r" t="t"/>
              <a:pathLst>
                <a:path extrusionOk="0" h="285749" w="1647825">
                  <a:moveTo>
                    <a:pt x="142875" y="0"/>
                  </a:moveTo>
                  <a:cubicBezTo>
                    <a:pt x="63970" y="0"/>
                    <a:pt x="0" y="63970"/>
                    <a:pt x="0" y="142875"/>
                  </a:cubicBezTo>
                  <a:cubicBezTo>
                    <a:pt x="0" y="221780"/>
                    <a:pt x="63970" y="285750"/>
                    <a:pt x="142875" y="285750"/>
                  </a:cubicBezTo>
                  <a:lnTo>
                    <a:pt x="1504950" y="285750"/>
                  </a:lnTo>
                  <a:cubicBezTo>
                    <a:pt x="1583855" y="285750"/>
                    <a:pt x="1647825" y="221780"/>
                    <a:pt x="1647825" y="142875"/>
                  </a:cubicBezTo>
                  <a:cubicBezTo>
                    <a:pt x="1647825" y="63970"/>
                    <a:pt x="1583855" y="0"/>
                    <a:pt x="1504950" y="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90" name="Google Shape;690;p11"/>
            <p:cNvSpPr/>
            <p:nvPr/>
          </p:nvSpPr>
          <p:spPr>
            <a:xfrm>
              <a:off x="3417887" y="4621996"/>
              <a:ext cx="1013726" cy="285750"/>
            </a:xfrm>
            <a:custGeom>
              <a:rect b="b" l="l" r="r" t="t"/>
              <a:pathLst>
                <a:path extrusionOk="0" h="285750" w="1013726">
                  <a:moveTo>
                    <a:pt x="142875" y="285750"/>
                  </a:moveTo>
                  <a:lnTo>
                    <a:pt x="870852" y="285750"/>
                  </a:lnTo>
                  <a:cubicBezTo>
                    <a:pt x="949757" y="285750"/>
                    <a:pt x="1013727" y="221780"/>
                    <a:pt x="1013727" y="142875"/>
                  </a:cubicBezTo>
                  <a:cubicBezTo>
                    <a:pt x="1013727" y="63970"/>
                    <a:pt x="949757" y="0"/>
                    <a:pt x="870852" y="0"/>
                  </a:cubicBezTo>
                  <a:lnTo>
                    <a:pt x="142875" y="0"/>
                  </a:lnTo>
                  <a:cubicBezTo>
                    <a:pt x="63970" y="0"/>
                    <a:pt x="0" y="63970"/>
                    <a:pt x="0" y="142875"/>
                  </a:cubicBezTo>
                  <a:cubicBezTo>
                    <a:pt x="0" y="221780"/>
                    <a:pt x="63960" y="285750"/>
                    <a:pt x="142875" y="28575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91" name="Google Shape;691;p11"/>
            <p:cNvSpPr/>
            <p:nvPr/>
          </p:nvSpPr>
          <p:spPr>
            <a:xfrm>
              <a:off x="2494552" y="5193504"/>
              <a:ext cx="637579" cy="523885"/>
            </a:xfrm>
            <a:custGeom>
              <a:rect b="b" l="l" r="r" t="t"/>
              <a:pathLst>
                <a:path extrusionOk="0" h="523885" w="637579">
                  <a:moveTo>
                    <a:pt x="393678" y="41854"/>
                  </a:moveTo>
                  <a:lnTo>
                    <a:pt x="256575" y="178947"/>
                  </a:lnTo>
                  <a:lnTo>
                    <a:pt x="243897" y="166270"/>
                  </a:lnTo>
                  <a:cubicBezTo>
                    <a:pt x="188109" y="110482"/>
                    <a:pt x="97641" y="110491"/>
                    <a:pt x="41843" y="166279"/>
                  </a:cubicBezTo>
                  <a:cubicBezTo>
                    <a:pt x="-13954" y="222077"/>
                    <a:pt x="-13945" y="312536"/>
                    <a:pt x="41853" y="368342"/>
                  </a:cubicBezTo>
                  <a:lnTo>
                    <a:pt x="155562" y="482042"/>
                  </a:lnTo>
                  <a:cubicBezTo>
                    <a:pt x="183461" y="509941"/>
                    <a:pt x="220018" y="523886"/>
                    <a:pt x="256584" y="523886"/>
                  </a:cubicBezTo>
                  <a:cubicBezTo>
                    <a:pt x="293151" y="523886"/>
                    <a:pt x="329717" y="509932"/>
                    <a:pt x="357607" y="482033"/>
                  </a:cubicBezTo>
                  <a:lnTo>
                    <a:pt x="595732" y="243917"/>
                  </a:lnTo>
                  <a:cubicBezTo>
                    <a:pt x="651529" y="188130"/>
                    <a:pt x="651529" y="97670"/>
                    <a:pt x="595732" y="41864"/>
                  </a:cubicBezTo>
                  <a:cubicBezTo>
                    <a:pt x="539925" y="-13953"/>
                    <a:pt x="449466" y="-13953"/>
                    <a:pt x="393678" y="41854"/>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92" name="Google Shape;692;p11"/>
            <p:cNvSpPr/>
            <p:nvPr/>
          </p:nvSpPr>
          <p:spPr>
            <a:xfrm>
              <a:off x="3417887" y="5193506"/>
              <a:ext cx="1647825" cy="285750"/>
            </a:xfrm>
            <a:custGeom>
              <a:rect b="b" l="l" r="r" t="t"/>
              <a:pathLst>
                <a:path extrusionOk="0" h="285750" w="1647825">
                  <a:moveTo>
                    <a:pt x="1504940" y="0"/>
                  </a:moveTo>
                  <a:lnTo>
                    <a:pt x="142875" y="0"/>
                  </a:lnTo>
                  <a:cubicBezTo>
                    <a:pt x="63970" y="0"/>
                    <a:pt x="0" y="63970"/>
                    <a:pt x="0" y="142875"/>
                  </a:cubicBezTo>
                  <a:cubicBezTo>
                    <a:pt x="0" y="221780"/>
                    <a:pt x="63970" y="285750"/>
                    <a:pt x="142875" y="285750"/>
                  </a:cubicBezTo>
                  <a:lnTo>
                    <a:pt x="1504950" y="285750"/>
                  </a:lnTo>
                  <a:cubicBezTo>
                    <a:pt x="1583855" y="285750"/>
                    <a:pt x="1647825" y="221780"/>
                    <a:pt x="1647825" y="142875"/>
                  </a:cubicBezTo>
                  <a:cubicBezTo>
                    <a:pt x="1647825" y="63970"/>
                    <a:pt x="1583846" y="0"/>
                    <a:pt x="1504940" y="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93" name="Google Shape;693;p11"/>
            <p:cNvSpPr/>
            <p:nvPr/>
          </p:nvSpPr>
          <p:spPr>
            <a:xfrm>
              <a:off x="3417887" y="5765006"/>
              <a:ext cx="1013726" cy="285750"/>
            </a:xfrm>
            <a:custGeom>
              <a:rect b="b" l="l" r="r" t="t"/>
              <a:pathLst>
                <a:path extrusionOk="0" h="285750" w="1013726">
                  <a:moveTo>
                    <a:pt x="142875" y="285750"/>
                  </a:moveTo>
                  <a:lnTo>
                    <a:pt x="870852" y="285750"/>
                  </a:lnTo>
                  <a:cubicBezTo>
                    <a:pt x="949757" y="285750"/>
                    <a:pt x="1013727" y="221780"/>
                    <a:pt x="1013727" y="142875"/>
                  </a:cubicBezTo>
                  <a:cubicBezTo>
                    <a:pt x="1013727" y="63970"/>
                    <a:pt x="949757" y="0"/>
                    <a:pt x="870852" y="0"/>
                  </a:cubicBezTo>
                  <a:lnTo>
                    <a:pt x="142875" y="0"/>
                  </a:lnTo>
                  <a:cubicBezTo>
                    <a:pt x="63970" y="0"/>
                    <a:pt x="0" y="63970"/>
                    <a:pt x="0" y="142875"/>
                  </a:cubicBezTo>
                  <a:cubicBezTo>
                    <a:pt x="0" y="221780"/>
                    <a:pt x="63960" y="285750"/>
                    <a:pt x="142875" y="28575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94" name="Google Shape;694;p11"/>
            <p:cNvSpPr/>
            <p:nvPr/>
          </p:nvSpPr>
          <p:spPr>
            <a:xfrm>
              <a:off x="2494552" y="6336502"/>
              <a:ext cx="637572" cy="523888"/>
            </a:xfrm>
            <a:custGeom>
              <a:rect b="b" l="l" r="r" t="t"/>
              <a:pathLst>
                <a:path extrusionOk="0" h="523888" w="637572">
                  <a:moveTo>
                    <a:pt x="393678" y="41847"/>
                  </a:moveTo>
                  <a:lnTo>
                    <a:pt x="256575" y="178950"/>
                  </a:lnTo>
                  <a:lnTo>
                    <a:pt x="243897" y="166272"/>
                  </a:lnTo>
                  <a:cubicBezTo>
                    <a:pt x="188109" y="110484"/>
                    <a:pt x="97641" y="110494"/>
                    <a:pt x="41843" y="166281"/>
                  </a:cubicBezTo>
                  <a:cubicBezTo>
                    <a:pt x="-13954" y="222079"/>
                    <a:pt x="-13945" y="312538"/>
                    <a:pt x="41853" y="368345"/>
                  </a:cubicBezTo>
                  <a:lnTo>
                    <a:pt x="155562" y="482045"/>
                  </a:lnTo>
                  <a:cubicBezTo>
                    <a:pt x="183461" y="509943"/>
                    <a:pt x="220018" y="523888"/>
                    <a:pt x="256584" y="523888"/>
                  </a:cubicBezTo>
                  <a:cubicBezTo>
                    <a:pt x="293151" y="523888"/>
                    <a:pt x="329717" y="509934"/>
                    <a:pt x="357607" y="482035"/>
                  </a:cubicBezTo>
                  <a:lnTo>
                    <a:pt x="595732" y="243910"/>
                  </a:lnTo>
                  <a:cubicBezTo>
                    <a:pt x="651520" y="188122"/>
                    <a:pt x="651520" y="97654"/>
                    <a:pt x="595732" y="41856"/>
                  </a:cubicBezTo>
                  <a:cubicBezTo>
                    <a:pt x="539925" y="-13951"/>
                    <a:pt x="449466" y="-13951"/>
                    <a:pt x="393678" y="41847"/>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95" name="Google Shape;695;p11"/>
            <p:cNvSpPr/>
            <p:nvPr/>
          </p:nvSpPr>
          <p:spPr>
            <a:xfrm>
              <a:off x="3417887" y="6336496"/>
              <a:ext cx="1647825" cy="285750"/>
            </a:xfrm>
            <a:custGeom>
              <a:rect b="b" l="l" r="r" t="t"/>
              <a:pathLst>
                <a:path extrusionOk="0" h="285750" w="1647825">
                  <a:moveTo>
                    <a:pt x="1504940" y="0"/>
                  </a:moveTo>
                  <a:lnTo>
                    <a:pt x="142875" y="0"/>
                  </a:lnTo>
                  <a:cubicBezTo>
                    <a:pt x="63970" y="0"/>
                    <a:pt x="0" y="63970"/>
                    <a:pt x="0" y="142875"/>
                  </a:cubicBezTo>
                  <a:cubicBezTo>
                    <a:pt x="0" y="221780"/>
                    <a:pt x="63970" y="285750"/>
                    <a:pt x="142875" y="285750"/>
                  </a:cubicBezTo>
                  <a:lnTo>
                    <a:pt x="1504950" y="285750"/>
                  </a:lnTo>
                  <a:cubicBezTo>
                    <a:pt x="1583855" y="285750"/>
                    <a:pt x="1647825" y="221780"/>
                    <a:pt x="1647825" y="142875"/>
                  </a:cubicBezTo>
                  <a:cubicBezTo>
                    <a:pt x="1647825" y="63970"/>
                    <a:pt x="1583846" y="0"/>
                    <a:pt x="1504940" y="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96" name="Google Shape;696;p11"/>
            <p:cNvSpPr/>
            <p:nvPr/>
          </p:nvSpPr>
          <p:spPr>
            <a:xfrm>
              <a:off x="3417887" y="6908006"/>
              <a:ext cx="1013726" cy="285750"/>
            </a:xfrm>
            <a:custGeom>
              <a:rect b="b" l="l" r="r" t="t"/>
              <a:pathLst>
                <a:path extrusionOk="0" h="285750" w="1013726">
                  <a:moveTo>
                    <a:pt x="870852" y="0"/>
                  </a:moveTo>
                  <a:lnTo>
                    <a:pt x="142875" y="0"/>
                  </a:lnTo>
                  <a:cubicBezTo>
                    <a:pt x="63970" y="0"/>
                    <a:pt x="0" y="63970"/>
                    <a:pt x="0" y="142875"/>
                  </a:cubicBezTo>
                  <a:cubicBezTo>
                    <a:pt x="0" y="221780"/>
                    <a:pt x="63970" y="285750"/>
                    <a:pt x="142875" y="285750"/>
                  </a:cubicBezTo>
                  <a:lnTo>
                    <a:pt x="870852" y="285750"/>
                  </a:lnTo>
                  <a:cubicBezTo>
                    <a:pt x="949757" y="285750"/>
                    <a:pt x="1013727" y="221780"/>
                    <a:pt x="1013727" y="142875"/>
                  </a:cubicBezTo>
                  <a:cubicBezTo>
                    <a:pt x="1013727" y="63970"/>
                    <a:pt x="949757" y="0"/>
                    <a:pt x="870852" y="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697" name="Google Shape;697;p11"/>
          <p:cNvSpPr txBox="1"/>
          <p:nvPr/>
        </p:nvSpPr>
        <p:spPr>
          <a:xfrm>
            <a:off x="1285352" y="2691878"/>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000" u="none" cap="none" strike="noStrike">
                <a:solidFill>
                  <a:srgbClr val="F16924"/>
                </a:solidFill>
                <a:latin typeface="Calibri"/>
                <a:ea typeface="Calibri"/>
                <a:cs typeface="Calibri"/>
                <a:sym typeface="Calibri"/>
              </a:rPr>
              <a:t>Strumenti necessari</a:t>
            </a:r>
            <a:endParaRPr/>
          </a:p>
        </p:txBody>
      </p:sp>
      <p:sp>
        <p:nvSpPr>
          <p:cNvPr id="698" name="Google Shape;698;p1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699" name="Google Shape;699;p11"/>
          <p:cNvSpPr txBox="1"/>
          <p:nvPr/>
        </p:nvSpPr>
        <p:spPr>
          <a:xfrm>
            <a:off x="395288" y="791278"/>
            <a:ext cx="6362784"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Nutrire </a:t>
            </a:r>
            <a:endParaRPr/>
          </a:p>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Connessioni</a:t>
            </a:r>
            <a:endParaRPr/>
          </a:p>
          <a:p>
            <a:pPr indent="0" lvl="0" marL="0" marR="0" rtl="0" algn="l">
              <a:lnSpc>
                <a:spcPct val="100000"/>
              </a:lnSpc>
              <a:spcBef>
                <a:spcPts val="0"/>
              </a:spcBef>
              <a:spcAft>
                <a:spcPts val="0"/>
              </a:spcAft>
              <a:buClr>
                <a:schemeClr val="lt1"/>
              </a:buClr>
              <a:buSzPts val="3200"/>
              <a:buFont typeface="Arial"/>
              <a:buNone/>
            </a:pPr>
            <a:r>
              <a:t/>
            </a:r>
            <a:endParaRPr b="1" i="0" sz="3200">
              <a:solidFill>
                <a:schemeClr val="lt1"/>
              </a:solidFill>
              <a:latin typeface="Calibri"/>
              <a:ea typeface="Calibri"/>
              <a:cs typeface="Calibri"/>
              <a:sym typeface="Calibri"/>
            </a:endParaRPr>
          </a:p>
        </p:txBody>
      </p:sp>
      <p:sp>
        <p:nvSpPr>
          <p:cNvPr id="700" name="Google Shape;700;p11"/>
          <p:cNvSpPr/>
          <p:nvPr/>
        </p:nvSpPr>
        <p:spPr>
          <a:xfrm>
            <a:off x="2802019" y="709632"/>
            <a:ext cx="513520" cy="794855"/>
          </a:xfrm>
          <a:custGeom>
            <a:rect b="b" l="l" r="r" t="t"/>
            <a:pathLst>
              <a:path extrusionOk="0" h="4876799" w="3150679">
                <a:moveTo>
                  <a:pt x="2722055" y="2728627"/>
                </a:moveTo>
                <a:lnTo>
                  <a:pt x="3150680" y="1986248"/>
                </a:lnTo>
                <a:lnTo>
                  <a:pt x="2836355" y="1804797"/>
                </a:lnTo>
                <a:cubicBezTo>
                  <a:pt x="2853214" y="1722596"/>
                  <a:pt x="2861215" y="1646777"/>
                  <a:pt x="2861215" y="1571625"/>
                </a:cubicBezTo>
                <a:cubicBezTo>
                  <a:pt x="2861215" y="1496473"/>
                  <a:pt x="2853214" y="1420654"/>
                  <a:pt x="2836355" y="1338453"/>
                </a:cubicBezTo>
                <a:lnTo>
                  <a:pt x="3150680" y="1157002"/>
                </a:lnTo>
                <a:lnTo>
                  <a:pt x="2722055" y="414623"/>
                </a:lnTo>
                <a:lnTo>
                  <a:pt x="2409920" y="594836"/>
                </a:lnTo>
                <a:cubicBezTo>
                  <a:pt x="2291429" y="494348"/>
                  <a:pt x="2153793" y="415862"/>
                  <a:pt x="2003965" y="363284"/>
                </a:cubicBezTo>
                <a:lnTo>
                  <a:pt x="2003965" y="0"/>
                </a:lnTo>
                <a:lnTo>
                  <a:pt x="1146715" y="0"/>
                </a:lnTo>
                <a:lnTo>
                  <a:pt x="1146715" y="363284"/>
                </a:lnTo>
                <a:cubicBezTo>
                  <a:pt x="996887" y="415862"/>
                  <a:pt x="859250" y="494348"/>
                  <a:pt x="740759" y="594836"/>
                </a:cubicBezTo>
                <a:lnTo>
                  <a:pt x="428530" y="414623"/>
                </a:lnTo>
                <a:lnTo>
                  <a:pt x="0" y="1157002"/>
                </a:lnTo>
                <a:lnTo>
                  <a:pt x="314325" y="1338453"/>
                </a:lnTo>
                <a:cubicBezTo>
                  <a:pt x="297466" y="1420654"/>
                  <a:pt x="289465" y="1496473"/>
                  <a:pt x="289465" y="1571625"/>
                </a:cubicBezTo>
                <a:cubicBezTo>
                  <a:pt x="289465" y="1646777"/>
                  <a:pt x="297466" y="1722596"/>
                  <a:pt x="314325" y="1804797"/>
                </a:cubicBezTo>
                <a:lnTo>
                  <a:pt x="0" y="1986248"/>
                </a:lnTo>
                <a:lnTo>
                  <a:pt x="428530" y="2728627"/>
                </a:lnTo>
                <a:lnTo>
                  <a:pt x="740855" y="2548319"/>
                </a:lnTo>
                <a:cubicBezTo>
                  <a:pt x="837343" y="2630043"/>
                  <a:pt x="946976" y="2697671"/>
                  <a:pt x="1065276" y="2748248"/>
                </a:cubicBezTo>
                <a:cubicBezTo>
                  <a:pt x="1024985" y="2977991"/>
                  <a:pt x="969835" y="3205258"/>
                  <a:pt x="899827" y="3429000"/>
                </a:cubicBezTo>
                <a:lnTo>
                  <a:pt x="575215" y="3429000"/>
                </a:lnTo>
                <a:lnTo>
                  <a:pt x="575215" y="4019550"/>
                </a:lnTo>
                <a:lnTo>
                  <a:pt x="289465" y="4019550"/>
                </a:lnTo>
                <a:lnTo>
                  <a:pt x="289465" y="4876800"/>
                </a:lnTo>
                <a:lnTo>
                  <a:pt x="2861215" y="4876800"/>
                </a:lnTo>
                <a:lnTo>
                  <a:pt x="2861215" y="4019550"/>
                </a:lnTo>
                <a:lnTo>
                  <a:pt x="2575465" y="4019550"/>
                </a:lnTo>
                <a:lnTo>
                  <a:pt x="2575465" y="3429000"/>
                </a:lnTo>
                <a:lnTo>
                  <a:pt x="2250853" y="3429000"/>
                </a:lnTo>
                <a:cubicBezTo>
                  <a:pt x="2180844" y="3205258"/>
                  <a:pt x="2125694" y="2977991"/>
                  <a:pt x="2085403" y="2748248"/>
                </a:cubicBezTo>
                <a:cubicBezTo>
                  <a:pt x="2203704" y="2697671"/>
                  <a:pt x="2313337" y="2630043"/>
                  <a:pt x="2409825" y="2548319"/>
                </a:cubicBezTo>
                <a:close/>
                <a:moveTo>
                  <a:pt x="2575465" y="4591050"/>
                </a:moveTo>
                <a:lnTo>
                  <a:pt x="575215" y="4591050"/>
                </a:lnTo>
                <a:lnTo>
                  <a:pt x="575215" y="4305300"/>
                </a:lnTo>
                <a:lnTo>
                  <a:pt x="2575465" y="4305300"/>
                </a:lnTo>
                <a:close/>
                <a:moveTo>
                  <a:pt x="2289715" y="3714750"/>
                </a:moveTo>
                <a:lnTo>
                  <a:pt x="2289715" y="4019550"/>
                </a:lnTo>
                <a:lnTo>
                  <a:pt x="860965" y="4019550"/>
                </a:lnTo>
                <a:lnTo>
                  <a:pt x="860965" y="3714750"/>
                </a:lnTo>
                <a:close/>
                <a:moveTo>
                  <a:pt x="1198531" y="3429000"/>
                </a:moveTo>
                <a:cubicBezTo>
                  <a:pt x="1335977" y="2963990"/>
                  <a:pt x="1413320" y="2484978"/>
                  <a:pt x="1429226" y="2000250"/>
                </a:cubicBezTo>
                <a:lnTo>
                  <a:pt x="1721453" y="2000250"/>
                </a:lnTo>
                <a:cubicBezTo>
                  <a:pt x="1737360" y="2484978"/>
                  <a:pt x="1814703" y="2963990"/>
                  <a:pt x="1952149" y="3429000"/>
                </a:cubicBezTo>
                <a:close/>
                <a:moveTo>
                  <a:pt x="1289590" y="1428750"/>
                </a:moveTo>
                <a:cubicBezTo>
                  <a:pt x="1289590" y="1271207"/>
                  <a:pt x="1417796" y="1143000"/>
                  <a:pt x="1575340" y="1143000"/>
                </a:cubicBezTo>
                <a:cubicBezTo>
                  <a:pt x="1732883" y="1143000"/>
                  <a:pt x="1861090" y="1271207"/>
                  <a:pt x="1861090" y="1428750"/>
                </a:cubicBezTo>
                <a:cubicBezTo>
                  <a:pt x="1861090" y="1586293"/>
                  <a:pt x="1732883" y="1714500"/>
                  <a:pt x="1575340" y="1714500"/>
                </a:cubicBezTo>
                <a:cubicBezTo>
                  <a:pt x="1417796" y="1714500"/>
                  <a:pt x="1289590" y="1586293"/>
                  <a:pt x="1289590" y="1428750"/>
                </a:cubicBezTo>
                <a:close/>
                <a:moveTo>
                  <a:pt x="2041969" y="2452973"/>
                </a:moveTo>
                <a:cubicBezTo>
                  <a:pt x="2024062" y="2302859"/>
                  <a:pt x="2012537" y="2151888"/>
                  <a:pt x="2007299" y="2000250"/>
                </a:cubicBezTo>
                <a:lnTo>
                  <a:pt x="2289715" y="2000250"/>
                </a:lnTo>
                <a:lnTo>
                  <a:pt x="2289715" y="1714500"/>
                </a:lnTo>
                <a:lnTo>
                  <a:pt x="2070164" y="1714500"/>
                </a:lnTo>
                <a:cubicBezTo>
                  <a:pt x="2118932" y="1630394"/>
                  <a:pt x="2146840" y="1532763"/>
                  <a:pt x="2146840" y="1428750"/>
                </a:cubicBezTo>
                <a:cubicBezTo>
                  <a:pt x="2146840" y="1113663"/>
                  <a:pt x="1890427" y="857250"/>
                  <a:pt x="1575340" y="857250"/>
                </a:cubicBezTo>
                <a:cubicBezTo>
                  <a:pt x="1260253" y="857250"/>
                  <a:pt x="1003840" y="1113663"/>
                  <a:pt x="1003840" y="1428750"/>
                </a:cubicBezTo>
                <a:cubicBezTo>
                  <a:pt x="1003840" y="1532763"/>
                  <a:pt x="1031748" y="1630394"/>
                  <a:pt x="1080516" y="1714500"/>
                </a:cubicBezTo>
                <a:lnTo>
                  <a:pt x="860965" y="1714500"/>
                </a:lnTo>
                <a:lnTo>
                  <a:pt x="860965" y="2000250"/>
                </a:lnTo>
                <a:lnTo>
                  <a:pt x="1143381" y="2000250"/>
                </a:lnTo>
                <a:cubicBezTo>
                  <a:pt x="1138142" y="2151888"/>
                  <a:pt x="1126617" y="2302859"/>
                  <a:pt x="1108710" y="2452973"/>
                </a:cubicBezTo>
                <a:cubicBezTo>
                  <a:pt x="944747" y="2367753"/>
                  <a:pt x="862565" y="2271789"/>
                  <a:pt x="784955" y="2192941"/>
                </a:cubicBezTo>
                <a:lnTo>
                  <a:pt x="533209" y="2338292"/>
                </a:lnTo>
                <a:lnTo>
                  <a:pt x="390334" y="2090833"/>
                </a:lnTo>
                <a:lnTo>
                  <a:pt x="645414" y="1943576"/>
                </a:lnTo>
                <a:cubicBezTo>
                  <a:pt x="609648" y="1814046"/>
                  <a:pt x="575215" y="1705975"/>
                  <a:pt x="575215" y="1571625"/>
                </a:cubicBezTo>
                <a:cubicBezTo>
                  <a:pt x="575215" y="1437246"/>
                  <a:pt x="609667" y="1329138"/>
                  <a:pt x="645414" y="1199674"/>
                </a:cubicBezTo>
                <a:lnTo>
                  <a:pt x="390334" y="1052417"/>
                </a:lnTo>
                <a:lnTo>
                  <a:pt x="533209" y="804958"/>
                </a:lnTo>
                <a:lnTo>
                  <a:pt x="784955" y="950309"/>
                </a:lnTo>
                <a:cubicBezTo>
                  <a:pt x="1001868" y="729929"/>
                  <a:pt x="1086050" y="669284"/>
                  <a:pt x="1432465" y="579596"/>
                </a:cubicBezTo>
                <a:lnTo>
                  <a:pt x="1432465" y="285750"/>
                </a:lnTo>
                <a:lnTo>
                  <a:pt x="1718215" y="285750"/>
                </a:lnTo>
                <a:lnTo>
                  <a:pt x="1718215" y="579596"/>
                </a:lnTo>
                <a:cubicBezTo>
                  <a:pt x="2060772" y="668284"/>
                  <a:pt x="2146145" y="727224"/>
                  <a:pt x="2365724" y="950309"/>
                </a:cubicBezTo>
                <a:lnTo>
                  <a:pt x="2617470" y="804958"/>
                </a:lnTo>
                <a:lnTo>
                  <a:pt x="2760345" y="1052417"/>
                </a:lnTo>
                <a:lnTo>
                  <a:pt x="2505266" y="1199674"/>
                </a:lnTo>
                <a:cubicBezTo>
                  <a:pt x="2541032" y="1329204"/>
                  <a:pt x="2575465" y="1437275"/>
                  <a:pt x="2575465" y="1571625"/>
                </a:cubicBezTo>
                <a:cubicBezTo>
                  <a:pt x="2575465" y="1706004"/>
                  <a:pt x="2541013" y="1814112"/>
                  <a:pt x="2505266" y="1943576"/>
                </a:cubicBezTo>
                <a:lnTo>
                  <a:pt x="2760345" y="2090833"/>
                </a:lnTo>
                <a:lnTo>
                  <a:pt x="2617470" y="2338292"/>
                </a:lnTo>
                <a:lnTo>
                  <a:pt x="2365724" y="2192941"/>
                </a:lnTo>
                <a:cubicBezTo>
                  <a:pt x="2289839" y="2270036"/>
                  <a:pt x="2206200" y="2367620"/>
                  <a:pt x="2041969" y="245297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pic>
        <p:nvPicPr>
          <p:cNvPr id="701" name="Google Shape;701;p11"/>
          <p:cNvPicPr preferRelativeResize="0"/>
          <p:nvPr/>
        </p:nvPicPr>
        <p:blipFill rotWithShape="1">
          <a:blip r:embed="rId6">
            <a:alphaModFix/>
          </a:blip>
          <a:srcRect b="22949" l="22302" r="0" t="0"/>
          <a:stretch/>
        </p:blipFill>
        <p:spPr>
          <a:xfrm>
            <a:off x="0" y="9022975"/>
            <a:ext cx="1682861" cy="1668837"/>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5" name="Shape 705"/>
        <p:cNvGrpSpPr/>
        <p:nvPr/>
      </p:nvGrpSpPr>
      <p:grpSpPr>
        <a:xfrm>
          <a:off x="0" y="0"/>
          <a:ext cx="0" cy="0"/>
          <a:chOff x="0" y="0"/>
          <a:chExt cx="0" cy="0"/>
        </a:xfrm>
      </p:grpSpPr>
      <p:pic>
        <p:nvPicPr>
          <p:cNvPr id="706" name="Google Shape;706;p12"/>
          <p:cNvPicPr preferRelativeResize="0"/>
          <p:nvPr>
            <p:ph idx="2" type="pic"/>
          </p:nvPr>
        </p:nvPicPr>
        <p:blipFill rotWithShape="1">
          <a:blip r:embed="rId3">
            <a:alphaModFix/>
          </a:blip>
          <a:srcRect b="0" l="0" r="0" t="0"/>
          <a:stretch/>
        </p:blipFill>
        <p:spPr>
          <a:xfrm>
            <a:off x="2783121" y="0"/>
            <a:ext cx="4789072" cy="4566547"/>
          </a:xfrm>
          <a:prstGeom prst="rect">
            <a:avLst/>
          </a:prstGeom>
          <a:noFill/>
          <a:ln>
            <a:noFill/>
          </a:ln>
        </p:spPr>
      </p:pic>
      <p:sp>
        <p:nvSpPr>
          <p:cNvPr id="707" name="Google Shape;707;p12"/>
          <p:cNvSpPr txBox="1"/>
          <p:nvPr>
            <p:ph idx="1" type="body"/>
          </p:nvPr>
        </p:nvSpPr>
        <p:spPr>
          <a:xfrm>
            <a:off x="0" y="1538257"/>
            <a:ext cx="4301066" cy="446489"/>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FFFFFF"/>
              </a:buClr>
              <a:buSzPts val="2000"/>
              <a:buNone/>
            </a:pPr>
            <a:r>
              <a:rPr b="1" lang="en-IE" sz="1600">
                <a:solidFill>
                  <a:srgbClr val="FFFFFF"/>
                </a:solidFill>
                <a:latin typeface="Verdana"/>
                <a:ea typeface="Verdana"/>
                <a:cs typeface="Verdana"/>
                <a:sym typeface="Verdana"/>
              </a:rPr>
              <a:t>ecohealthforyouth.com</a:t>
            </a:r>
            <a:endParaRPr b="0" sz="1600"/>
          </a:p>
        </p:txBody>
      </p:sp>
      <p:sp>
        <p:nvSpPr>
          <p:cNvPr id="708" name="Google Shape;708;p12"/>
          <p:cNvSpPr txBox="1"/>
          <p:nvPr>
            <p:ph idx="3" type="body"/>
          </p:nvPr>
        </p:nvSpPr>
        <p:spPr>
          <a:xfrm>
            <a:off x="2277980" y="6148998"/>
            <a:ext cx="4925962" cy="782354"/>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4B4B4B"/>
              </a:buClr>
              <a:buSzPts val="1800"/>
              <a:buFont typeface="Arial"/>
              <a:buNone/>
            </a:pPr>
            <a:r>
              <a:rPr lang="en-IE">
                <a:solidFill>
                  <a:srgbClr val="4B4B4B"/>
                </a:solidFill>
                <a:latin typeface="Calibri"/>
                <a:ea typeface="Calibri"/>
                <a:cs typeface="Calibri"/>
                <a:sym typeface="Calibri"/>
              </a:rPr>
              <a:t>Ottimo lavoro di esplorazione di queste idee! Ora è il momento di immergersi, studiare gli strumenti e iniziare a metterli in pratica. Fate il prossimo passo per trasformare la vostra visione in realtà, facendo lavorare questi strumenti per voi. </a:t>
            </a:r>
            <a:endParaRPr>
              <a:solidFill>
                <a:srgbClr val="4A8887"/>
              </a:solidFill>
              <a:latin typeface="Calibri"/>
              <a:ea typeface="Calibri"/>
              <a:cs typeface="Calibri"/>
              <a:sym typeface="Calibri"/>
            </a:endParaRPr>
          </a:p>
        </p:txBody>
      </p:sp>
      <p:sp>
        <p:nvSpPr>
          <p:cNvPr id="709" name="Google Shape;709;p12"/>
          <p:cNvSpPr txBox="1"/>
          <p:nvPr>
            <p:ph idx="4" type="body"/>
          </p:nvPr>
        </p:nvSpPr>
        <p:spPr>
          <a:xfrm>
            <a:off x="2259944" y="5481294"/>
            <a:ext cx="4925962"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8AC03B"/>
              </a:buClr>
              <a:buSzPts val="2800"/>
              <a:buNone/>
            </a:pPr>
            <a:r>
              <a:rPr lang="en-IE"/>
              <a:t>Ben fatto!</a:t>
            </a:r>
            <a:endParaRPr/>
          </a:p>
        </p:txBody>
      </p:sp>
      <p:grpSp>
        <p:nvGrpSpPr>
          <p:cNvPr id="710" name="Google Shape;710;p12"/>
          <p:cNvGrpSpPr/>
          <p:nvPr/>
        </p:nvGrpSpPr>
        <p:grpSpPr>
          <a:xfrm>
            <a:off x="211349" y="3004895"/>
            <a:ext cx="4061117" cy="2475119"/>
            <a:chOff x="-4633037" y="5041382"/>
            <a:chExt cx="5608871" cy="3418425"/>
          </a:xfrm>
        </p:grpSpPr>
        <p:pic>
          <p:nvPicPr>
            <p:cNvPr id="711" name="Google Shape;711;p12"/>
            <p:cNvPicPr preferRelativeResize="0"/>
            <p:nvPr/>
          </p:nvPicPr>
          <p:blipFill rotWithShape="1">
            <a:blip r:embed="rId4">
              <a:alphaModFix/>
            </a:blip>
            <a:srcRect b="0" l="0" r="0" t="0"/>
            <a:stretch/>
          </p:blipFill>
          <p:spPr>
            <a:xfrm>
              <a:off x="-4633037" y="5041382"/>
              <a:ext cx="5608871" cy="3418425"/>
            </a:xfrm>
            <a:prstGeom prst="rect">
              <a:avLst/>
            </a:prstGeom>
            <a:noFill/>
            <a:ln>
              <a:noFill/>
            </a:ln>
          </p:spPr>
        </p:pic>
        <p:sp>
          <p:nvSpPr>
            <p:cNvPr id="712" name="Google Shape;712;p12"/>
            <p:cNvSpPr/>
            <p:nvPr/>
          </p:nvSpPr>
          <p:spPr>
            <a:xfrm>
              <a:off x="-3782767" y="5338786"/>
              <a:ext cx="3981692" cy="2523281"/>
            </a:xfrm>
            <a:prstGeom prst="rect">
              <a:avLst/>
            </a:prstGeom>
            <a:blipFill rotWithShape="1">
              <a:blip r:embed="rId5">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sp>
        <p:nvSpPr>
          <p:cNvPr id="713" name="Google Shape;713;p12"/>
          <p:cNvSpPr/>
          <p:nvPr/>
        </p:nvSpPr>
        <p:spPr>
          <a:xfrm>
            <a:off x="822543" y="3220231"/>
            <a:ext cx="2882955" cy="34996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714" name="Google Shape;714;p12"/>
          <p:cNvPicPr preferRelativeResize="0"/>
          <p:nvPr/>
        </p:nvPicPr>
        <p:blipFill rotWithShape="1">
          <a:blip r:embed="rId6">
            <a:alphaModFix/>
          </a:blip>
          <a:srcRect b="0" l="0" r="0" t="0"/>
          <a:stretch/>
        </p:blipFill>
        <p:spPr>
          <a:xfrm>
            <a:off x="914391" y="3245100"/>
            <a:ext cx="940402" cy="271945"/>
          </a:xfrm>
          <a:prstGeom prst="rect">
            <a:avLst/>
          </a:prstGeom>
          <a:noFill/>
          <a:ln>
            <a:noFill/>
          </a:ln>
        </p:spPr>
      </p:pic>
      <p:sp>
        <p:nvSpPr>
          <p:cNvPr id="715" name="Google Shape;715;p12"/>
          <p:cNvSpPr txBox="1"/>
          <p:nvPr/>
        </p:nvSpPr>
        <p:spPr>
          <a:xfrm>
            <a:off x="2259944" y="8320538"/>
            <a:ext cx="4061116" cy="46513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69ADAD"/>
              </a:buClr>
              <a:buSzPts val="1600"/>
              <a:buFont typeface="Arial"/>
              <a:buNone/>
            </a:pPr>
            <a:r>
              <a:rPr b="1" i="0" lang="en-IE" sz="1600">
                <a:solidFill>
                  <a:srgbClr val="69ADAD"/>
                </a:solidFill>
                <a:latin typeface="Calibri"/>
                <a:ea typeface="Calibri"/>
                <a:cs typeface="Calibri"/>
                <a:sym typeface="Calibri"/>
              </a:rPr>
              <a:t>Non dimenticate di collegarvi con noi su...</a:t>
            </a:r>
            <a:endParaRPr/>
          </a:p>
          <a:p>
            <a:pPr indent="0" lvl="0" marL="0" marR="0" rtl="0" algn="l">
              <a:lnSpc>
                <a:spcPct val="100000"/>
              </a:lnSpc>
              <a:spcBef>
                <a:spcPts val="2267"/>
              </a:spcBef>
              <a:spcAft>
                <a:spcPts val="0"/>
              </a:spcAft>
              <a:buClr>
                <a:srgbClr val="011E3B"/>
              </a:buClr>
              <a:buSzPts val="1600"/>
              <a:buFont typeface="Arial"/>
              <a:buNone/>
            </a:pPr>
            <a:r>
              <a:t/>
            </a:r>
            <a:endParaRPr b="1" i="0" sz="1600">
              <a:solidFill>
                <a:srgbClr val="69ADAD"/>
              </a:solidFill>
              <a:latin typeface="Calibri"/>
              <a:ea typeface="Calibri"/>
              <a:cs typeface="Calibri"/>
              <a:sym typeface="Calibri"/>
            </a:endParaRPr>
          </a:p>
        </p:txBody>
      </p:sp>
      <p:sp>
        <p:nvSpPr>
          <p:cNvPr id="716" name="Google Shape;716;p12">
            <a:hlinkClick r:id="rId7"/>
          </p:cNvPr>
          <p:cNvSpPr/>
          <p:nvPr/>
        </p:nvSpPr>
        <p:spPr>
          <a:xfrm>
            <a:off x="2875120" y="875651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420" y="0"/>
                  <a:pt x="209018" y="0"/>
                </a:cubicBezTo>
                <a:close/>
                <a:moveTo>
                  <a:pt x="271714" y="128588"/>
                </a:moveTo>
                <a:lnTo>
                  <a:pt x="247453" y="128588"/>
                </a:lnTo>
                <a:cubicBezTo>
                  <a:pt x="247453" y="128588"/>
                  <a:pt x="237274" y="128397"/>
                  <a:pt x="232517" y="133922"/>
                </a:cubicBezTo>
                <a:cubicBezTo>
                  <a:pt x="227760" y="139446"/>
                  <a:pt x="228236" y="147256"/>
                  <a:pt x="228236" y="149162"/>
                </a:cubicBezTo>
                <a:lnTo>
                  <a:pt x="228236" y="176879"/>
                </a:lnTo>
                <a:lnTo>
                  <a:pt x="270287" y="176879"/>
                </a:lnTo>
                <a:lnTo>
                  <a:pt x="264864" y="219742"/>
                </a:lnTo>
                <a:lnTo>
                  <a:pt x="228140" y="219742"/>
                </a:lnTo>
                <a:lnTo>
                  <a:pt x="228140" y="330232"/>
                </a:lnTo>
                <a:lnTo>
                  <a:pt x="183616" y="330232"/>
                </a:lnTo>
                <a:lnTo>
                  <a:pt x="183616" y="219551"/>
                </a:lnTo>
                <a:lnTo>
                  <a:pt x="146322" y="219551"/>
                </a:lnTo>
                <a:lnTo>
                  <a:pt x="146322" y="176879"/>
                </a:lnTo>
                <a:lnTo>
                  <a:pt x="183521" y="176879"/>
                </a:lnTo>
                <a:lnTo>
                  <a:pt x="183521" y="142399"/>
                </a:lnTo>
                <a:cubicBezTo>
                  <a:pt x="183521" y="142399"/>
                  <a:pt x="181999" y="119825"/>
                  <a:pt x="199028" y="102775"/>
                </a:cubicBezTo>
                <a:cubicBezTo>
                  <a:pt x="216153" y="85630"/>
                  <a:pt x="239081" y="87249"/>
                  <a:pt x="271904" y="90106"/>
                </a:cubicBezTo>
                <a:lnTo>
                  <a:pt x="271904" y="128588"/>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nvGrpSpPr>
          <p:cNvPr id="717" name="Google Shape;717;p12"/>
          <p:cNvGrpSpPr/>
          <p:nvPr/>
        </p:nvGrpSpPr>
        <p:grpSpPr>
          <a:xfrm>
            <a:off x="3413981" y="8756512"/>
            <a:ext cx="418035" cy="418528"/>
            <a:chOff x="3573007" y="5138832"/>
            <a:chExt cx="418035" cy="418528"/>
          </a:xfrm>
        </p:grpSpPr>
        <p:sp>
          <p:nvSpPr>
            <p:cNvPr id="718" name="Google Shape;718;p12"/>
            <p:cNvSpPr/>
            <p:nvPr/>
          </p:nvSpPr>
          <p:spPr>
            <a:xfrm>
              <a:off x="3701062" y="5327808"/>
              <a:ext cx="161829" cy="101250"/>
            </a:xfrm>
            <a:custGeom>
              <a:rect b="b" l="l" r="r" t="t"/>
              <a:pathLst>
                <a:path extrusionOk="0" h="101250" w="161829">
                  <a:moveTo>
                    <a:pt x="146512" y="19907"/>
                  </a:moveTo>
                  <a:cubicBezTo>
                    <a:pt x="146512" y="56102"/>
                    <a:pt x="117210" y="85535"/>
                    <a:pt x="80962" y="85535"/>
                  </a:cubicBezTo>
                  <a:cubicBezTo>
                    <a:pt x="44810" y="85535"/>
                    <a:pt x="15412" y="56198"/>
                    <a:pt x="15412" y="19907"/>
                  </a:cubicBezTo>
                  <a:cubicBezTo>
                    <a:pt x="15412" y="12954"/>
                    <a:pt x="16459" y="6286"/>
                    <a:pt x="18457" y="0"/>
                  </a:cubicBezTo>
                  <a:lnTo>
                    <a:pt x="0" y="0"/>
                  </a:lnTo>
                  <a:lnTo>
                    <a:pt x="0" y="87725"/>
                  </a:lnTo>
                  <a:cubicBezTo>
                    <a:pt x="0" y="95155"/>
                    <a:pt x="6089" y="101251"/>
                    <a:pt x="13510" y="101251"/>
                  </a:cubicBezTo>
                  <a:lnTo>
                    <a:pt x="148320" y="101251"/>
                  </a:lnTo>
                  <a:cubicBezTo>
                    <a:pt x="155741" y="101251"/>
                    <a:pt x="161829" y="95250"/>
                    <a:pt x="161829" y="87725"/>
                  </a:cubicBezTo>
                  <a:lnTo>
                    <a:pt x="161829" y="0"/>
                  </a:lnTo>
                  <a:lnTo>
                    <a:pt x="143373" y="0"/>
                  </a:lnTo>
                  <a:cubicBezTo>
                    <a:pt x="145466" y="6286"/>
                    <a:pt x="146512" y="12954"/>
                    <a:pt x="146512" y="1990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19" name="Google Shape;719;p12"/>
            <p:cNvSpPr/>
            <p:nvPr/>
          </p:nvSpPr>
          <p:spPr>
            <a:xfrm>
              <a:off x="3739022" y="5304758"/>
              <a:ext cx="86099" cy="86106"/>
            </a:xfrm>
            <a:custGeom>
              <a:rect b="b" l="l" r="r" t="t"/>
              <a:pathLst>
                <a:path extrusionOk="0" h="86106" w="86099">
                  <a:moveTo>
                    <a:pt x="43002" y="86106"/>
                  </a:moveTo>
                  <a:cubicBezTo>
                    <a:pt x="66787" y="86106"/>
                    <a:pt x="86100" y="66770"/>
                    <a:pt x="86100" y="42958"/>
                  </a:cubicBezTo>
                  <a:cubicBezTo>
                    <a:pt x="86100" y="35814"/>
                    <a:pt x="84387" y="29051"/>
                    <a:pt x="81248" y="23050"/>
                  </a:cubicBezTo>
                  <a:cubicBezTo>
                    <a:pt x="80391" y="21336"/>
                    <a:pt x="79345" y="19717"/>
                    <a:pt x="78298" y="18098"/>
                  </a:cubicBezTo>
                  <a:cubicBezTo>
                    <a:pt x="78298" y="18098"/>
                    <a:pt x="78203" y="18002"/>
                    <a:pt x="78203" y="18002"/>
                  </a:cubicBezTo>
                  <a:cubicBezTo>
                    <a:pt x="77442" y="16859"/>
                    <a:pt x="76586" y="15811"/>
                    <a:pt x="75635" y="14764"/>
                  </a:cubicBezTo>
                  <a:cubicBezTo>
                    <a:pt x="75539" y="14669"/>
                    <a:pt x="75539" y="14669"/>
                    <a:pt x="75444" y="14573"/>
                  </a:cubicBezTo>
                  <a:cubicBezTo>
                    <a:pt x="74588" y="13621"/>
                    <a:pt x="73637" y="12668"/>
                    <a:pt x="72685" y="11716"/>
                  </a:cubicBezTo>
                  <a:cubicBezTo>
                    <a:pt x="72590" y="11621"/>
                    <a:pt x="72495" y="11525"/>
                    <a:pt x="72400" y="11430"/>
                  </a:cubicBezTo>
                  <a:cubicBezTo>
                    <a:pt x="72114" y="11144"/>
                    <a:pt x="71829" y="10858"/>
                    <a:pt x="71544" y="10668"/>
                  </a:cubicBezTo>
                  <a:cubicBezTo>
                    <a:pt x="71448" y="10573"/>
                    <a:pt x="71353" y="10477"/>
                    <a:pt x="71163" y="10382"/>
                  </a:cubicBezTo>
                  <a:cubicBezTo>
                    <a:pt x="70592" y="9906"/>
                    <a:pt x="70117" y="9430"/>
                    <a:pt x="69546" y="9049"/>
                  </a:cubicBezTo>
                  <a:cubicBezTo>
                    <a:pt x="69355" y="8953"/>
                    <a:pt x="69260" y="8858"/>
                    <a:pt x="69070" y="8668"/>
                  </a:cubicBezTo>
                  <a:cubicBezTo>
                    <a:pt x="68785" y="8477"/>
                    <a:pt x="68499" y="8192"/>
                    <a:pt x="68214" y="8001"/>
                  </a:cubicBezTo>
                  <a:cubicBezTo>
                    <a:pt x="68023" y="7906"/>
                    <a:pt x="67833" y="7715"/>
                    <a:pt x="67643" y="7620"/>
                  </a:cubicBezTo>
                  <a:cubicBezTo>
                    <a:pt x="67262" y="7334"/>
                    <a:pt x="66882" y="7144"/>
                    <a:pt x="66596" y="6858"/>
                  </a:cubicBezTo>
                  <a:cubicBezTo>
                    <a:pt x="66311" y="6668"/>
                    <a:pt x="65930" y="6382"/>
                    <a:pt x="65550" y="6191"/>
                  </a:cubicBezTo>
                  <a:cubicBezTo>
                    <a:pt x="65265" y="6001"/>
                    <a:pt x="65074" y="5905"/>
                    <a:pt x="64789" y="5715"/>
                  </a:cubicBezTo>
                  <a:cubicBezTo>
                    <a:pt x="64503" y="5524"/>
                    <a:pt x="64218" y="5429"/>
                    <a:pt x="63932" y="5239"/>
                  </a:cubicBezTo>
                  <a:cubicBezTo>
                    <a:pt x="63647" y="5048"/>
                    <a:pt x="63457" y="4953"/>
                    <a:pt x="63172" y="4858"/>
                  </a:cubicBezTo>
                  <a:cubicBezTo>
                    <a:pt x="62696" y="4572"/>
                    <a:pt x="62220" y="4381"/>
                    <a:pt x="61744" y="4096"/>
                  </a:cubicBezTo>
                  <a:cubicBezTo>
                    <a:pt x="61554" y="4000"/>
                    <a:pt x="61364" y="3905"/>
                    <a:pt x="61174" y="3810"/>
                  </a:cubicBezTo>
                  <a:cubicBezTo>
                    <a:pt x="60793" y="3620"/>
                    <a:pt x="60412" y="3524"/>
                    <a:pt x="60127" y="3334"/>
                  </a:cubicBezTo>
                  <a:cubicBezTo>
                    <a:pt x="59937" y="3239"/>
                    <a:pt x="59651" y="3143"/>
                    <a:pt x="59461" y="3048"/>
                  </a:cubicBezTo>
                  <a:cubicBezTo>
                    <a:pt x="58985" y="2857"/>
                    <a:pt x="58605" y="2667"/>
                    <a:pt x="58129" y="2572"/>
                  </a:cubicBezTo>
                  <a:cubicBezTo>
                    <a:pt x="57939" y="2477"/>
                    <a:pt x="57749" y="2477"/>
                    <a:pt x="57558" y="2381"/>
                  </a:cubicBezTo>
                  <a:cubicBezTo>
                    <a:pt x="57083" y="2191"/>
                    <a:pt x="56607" y="2000"/>
                    <a:pt x="56036" y="1905"/>
                  </a:cubicBezTo>
                  <a:cubicBezTo>
                    <a:pt x="55846" y="1810"/>
                    <a:pt x="55656" y="1810"/>
                    <a:pt x="55465" y="1715"/>
                  </a:cubicBezTo>
                  <a:cubicBezTo>
                    <a:pt x="54990" y="1619"/>
                    <a:pt x="54609" y="1429"/>
                    <a:pt x="54133" y="1333"/>
                  </a:cubicBezTo>
                  <a:cubicBezTo>
                    <a:pt x="53943" y="1333"/>
                    <a:pt x="53848" y="1238"/>
                    <a:pt x="53658" y="1238"/>
                  </a:cubicBezTo>
                  <a:cubicBezTo>
                    <a:pt x="53087" y="1048"/>
                    <a:pt x="52421" y="953"/>
                    <a:pt x="51850" y="857"/>
                  </a:cubicBezTo>
                  <a:cubicBezTo>
                    <a:pt x="51660" y="857"/>
                    <a:pt x="51469" y="762"/>
                    <a:pt x="51374" y="762"/>
                  </a:cubicBezTo>
                  <a:cubicBezTo>
                    <a:pt x="50899" y="667"/>
                    <a:pt x="50423" y="571"/>
                    <a:pt x="49947" y="476"/>
                  </a:cubicBezTo>
                  <a:cubicBezTo>
                    <a:pt x="49757" y="476"/>
                    <a:pt x="49567" y="381"/>
                    <a:pt x="49472" y="381"/>
                  </a:cubicBezTo>
                  <a:cubicBezTo>
                    <a:pt x="48806" y="286"/>
                    <a:pt x="48235" y="191"/>
                    <a:pt x="47569" y="95"/>
                  </a:cubicBezTo>
                  <a:cubicBezTo>
                    <a:pt x="47474" y="95"/>
                    <a:pt x="47283" y="95"/>
                    <a:pt x="47188" y="95"/>
                  </a:cubicBezTo>
                  <a:cubicBezTo>
                    <a:pt x="46617" y="0"/>
                    <a:pt x="46142" y="0"/>
                    <a:pt x="45571" y="0"/>
                  </a:cubicBezTo>
                  <a:cubicBezTo>
                    <a:pt x="45381" y="0"/>
                    <a:pt x="45190" y="0"/>
                    <a:pt x="45000" y="0"/>
                  </a:cubicBezTo>
                  <a:cubicBezTo>
                    <a:pt x="44334" y="0"/>
                    <a:pt x="43668" y="0"/>
                    <a:pt x="43002" y="0"/>
                  </a:cubicBezTo>
                  <a:cubicBezTo>
                    <a:pt x="42336" y="0"/>
                    <a:pt x="41670" y="0"/>
                    <a:pt x="41004" y="0"/>
                  </a:cubicBezTo>
                  <a:cubicBezTo>
                    <a:pt x="40814" y="0"/>
                    <a:pt x="40624" y="0"/>
                    <a:pt x="40434" y="0"/>
                  </a:cubicBezTo>
                  <a:cubicBezTo>
                    <a:pt x="39863" y="0"/>
                    <a:pt x="39387" y="95"/>
                    <a:pt x="38816" y="95"/>
                  </a:cubicBezTo>
                  <a:cubicBezTo>
                    <a:pt x="38721" y="95"/>
                    <a:pt x="38626" y="95"/>
                    <a:pt x="38436" y="95"/>
                  </a:cubicBezTo>
                  <a:cubicBezTo>
                    <a:pt x="37770" y="191"/>
                    <a:pt x="37199" y="286"/>
                    <a:pt x="36533" y="381"/>
                  </a:cubicBezTo>
                  <a:cubicBezTo>
                    <a:pt x="36343" y="381"/>
                    <a:pt x="36247" y="476"/>
                    <a:pt x="36057" y="476"/>
                  </a:cubicBezTo>
                  <a:cubicBezTo>
                    <a:pt x="35581" y="571"/>
                    <a:pt x="35106" y="667"/>
                    <a:pt x="34630" y="762"/>
                  </a:cubicBezTo>
                  <a:cubicBezTo>
                    <a:pt x="34440" y="762"/>
                    <a:pt x="34250" y="857"/>
                    <a:pt x="34154" y="857"/>
                  </a:cubicBezTo>
                  <a:cubicBezTo>
                    <a:pt x="33584" y="953"/>
                    <a:pt x="32918" y="1143"/>
                    <a:pt x="32347" y="1238"/>
                  </a:cubicBezTo>
                  <a:cubicBezTo>
                    <a:pt x="32156" y="1238"/>
                    <a:pt x="32061" y="1333"/>
                    <a:pt x="31871" y="1333"/>
                  </a:cubicBezTo>
                  <a:cubicBezTo>
                    <a:pt x="31395" y="1429"/>
                    <a:pt x="31015" y="1619"/>
                    <a:pt x="30539" y="1715"/>
                  </a:cubicBezTo>
                  <a:cubicBezTo>
                    <a:pt x="30349" y="1810"/>
                    <a:pt x="30159" y="1810"/>
                    <a:pt x="29968" y="1905"/>
                  </a:cubicBezTo>
                  <a:cubicBezTo>
                    <a:pt x="29493" y="2095"/>
                    <a:pt x="28922" y="2191"/>
                    <a:pt x="28446" y="2381"/>
                  </a:cubicBezTo>
                  <a:cubicBezTo>
                    <a:pt x="28256" y="2477"/>
                    <a:pt x="28066" y="2477"/>
                    <a:pt x="27875" y="2572"/>
                  </a:cubicBezTo>
                  <a:cubicBezTo>
                    <a:pt x="27400" y="2762"/>
                    <a:pt x="27019" y="2953"/>
                    <a:pt x="26543" y="3048"/>
                  </a:cubicBezTo>
                  <a:cubicBezTo>
                    <a:pt x="26353" y="3143"/>
                    <a:pt x="26068" y="3239"/>
                    <a:pt x="25877" y="3334"/>
                  </a:cubicBezTo>
                  <a:cubicBezTo>
                    <a:pt x="25497" y="3524"/>
                    <a:pt x="25116" y="3620"/>
                    <a:pt x="24831" y="3810"/>
                  </a:cubicBezTo>
                  <a:cubicBezTo>
                    <a:pt x="24641" y="3905"/>
                    <a:pt x="24450" y="4000"/>
                    <a:pt x="24165" y="4096"/>
                  </a:cubicBezTo>
                  <a:cubicBezTo>
                    <a:pt x="23689" y="4286"/>
                    <a:pt x="23214" y="4572"/>
                    <a:pt x="22738" y="4858"/>
                  </a:cubicBezTo>
                  <a:cubicBezTo>
                    <a:pt x="22453" y="4953"/>
                    <a:pt x="22262" y="5144"/>
                    <a:pt x="21977" y="5239"/>
                  </a:cubicBezTo>
                  <a:cubicBezTo>
                    <a:pt x="21691" y="5429"/>
                    <a:pt x="21406" y="5524"/>
                    <a:pt x="21216" y="5715"/>
                  </a:cubicBezTo>
                  <a:cubicBezTo>
                    <a:pt x="20930" y="5905"/>
                    <a:pt x="20645" y="6001"/>
                    <a:pt x="20455" y="6191"/>
                  </a:cubicBezTo>
                  <a:cubicBezTo>
                    <a:pt x="20074" y="6382"/>
                    <a:pt x="19789" y="6668"/>
                    <a:pt x="19408" y="6858"/>
                  </a:cubicBezTo>
                  <a:cubicBezTo>
                    <a:pt x="19028" y="7144"/>
                    <a:pt x="18647" y="7334"/>
                    <a:pt x="18362" y="7620"/>
                  </a:cubicBezTo>
                  <a:cubicBezTo>
                    <a:pt x="18171" y="7715"/>
                    <a:pt x="17981" y="7906"/>
                    <a:pt x="17791" y="8001"/>
                  </a:cubicBezTo>
                  <a:cubicBezTo>
                    <a:pt x="17505" y="8192"/>
                    <a:pt x="17220" y="8382"/>
                    <a:pt x="16935" y="8668"/>
                  </a:cubicBezTo>
                  <a:cubicBezTo>
                    <a:pt x="16744" y="8763"/>
                    <a:pt x="16649" y="8858"/>
                    <a:pt x="16459" y="9049"/>
                  </a:cubicBezTo>
                  <a:cubicBezTo>
                    <a:pt x="15888" y="9525"/>
                    <a:pt x="15412" y="9906"/>
                    <a:pt x="14841" y="10382"/>
                  </a:cubicBezTo>
                  <a:cubicBezTo>
                    <a:pt x="14746" y="10477"/>
                    <a:pt x="14651" y="10573"/>
                    <a:pt x="14556" y="10668"/>
                  </a:cubicBezTo>
                  <a:cubicBezTo>
                    <a:pt x="14271" y="10954"/>
                    <a:pt x="13985" y="11240"/>
                    <a:pt x="13700" y="11430"/>
                  </a:cubicBezTo>
                  <a:cubicBezTo>
                    <a:pt x="13605" y="11525"/>
                    <a:pt x="13510" y="11621"/>
                    <a:pt x="13414" y="11716"/>
                  </a:cubicBezTo>
                  <a:cubicBezTo>
                    <a:pt x="12463" y="12668"/>
                    <a:pt x="11512" y="13621"/>
                    <a:pt x="10655" y="14573"/>
                  </a:cubicBezTo>
                  <a:cubicBezTo>
                    <a:pt x="10560" y="14669"/>
                    <a:pt x="10560" y="14669"/>
                    <a:pt x="10465" y="14764"/>
                  </a:cubicBezTo>
                  <a:cubicBezTo>
                    <a:pt x="9609" y="15811"/>
                    <a:pt x="8753" y="16859"/>
                    <a:pt x="7896" y="18002"/>
                  </a:cubicBezTo>
                  <a:cubicBezTo>
                    <a:pt x="7896" y="18002"/>
                    <a:pt x="7801" y="18098"/>
                    <a:pt x="7801" y="18098"/>
                  </a:cubicBezTo>
                  <a:cubicBezTo>
                    <a:pt x="6660" y="19622"/>
                    <a:pt x="5708" y="21336"/>
                    <a:pt x="4852" y="23050"/>
                  </a:cubicBezTo>
                  <a:cubicBezTo>
                    <a:pt x="1712" y="28956"/>
                    <a:pt x="0" y="35814"/>
                    <a:pt x="0" y="42958"/>
                  </a:cubicBezTo>
                  <a:cubicBezTo>
                    <a:pt x="0" y="66770"/>
                    <a:pt x="19218" y="86106"/>
                    <a:pt x="43002" y="861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20" name="Google Shape;720;p12">
              <a:hlinkClick r:id="rId8"/>
            </p:cNvPr>
            <p:cNvSpPr/>
            <p:nvPr/>
          </p:nvSpPr>
          <p:spPr>
            <a:xfrm>
              <a:off x="3573007" y="513883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5" y="324803"/>
                    <a:pt x="418035" y="209264"/>
                  </a:cubicBezTo>
                  <a:cubicBezTo>
                    <a:pt x="418035" y="93726"/>
                    <a:pt x="324515" y="0"/>
                    <a:pt x="209018" y="0"/>
                  </a:cubicBezTo>
                  <a:close/>
                  <a:moveTo>
                    <a:pt x="314240" y="291941"/>
                  </a:moveTo>
                  <a:cubicBezTo>
                    <a:pt x="314240" y="304419"/>
                    <a:pt x="304060" y="314611"/>
                    <a:pt x="291597" y="314611"/>
                  </a:cubicBezTo>
                  <a:lnTo>
                    <a:pt x="126343" y="314611"/>
                  </a:lnTo>
                  <a:cubicBezTo>
                    <a:pt x="113880" y="314611"/>
                    <a:pt x="103700" y="304514"/>
                    <a:pt x="103700" y="291941"/>
                  </a:cubicBezTo>
                  <a:lnTo>
                    <a:pt x="103700" y="126587"/>
                  </a:lnTo>
                  <a:cubicBezTo>
                    <a:pt x="103700" y="114109"/>
                    <a:pt x="113785" y="103918"/>
                    <a:pt x="126343" y="103918"/>
                  </a:cubicBezTo>
                  <a:lnTo>
                    <a:pt x="291597" y="103918"/>
                  </a:lnTo>
                  <a:cubicBezTo>
                    <a:pt x="304060" y="103918"/>
                    <a:pt x="314240" y="114109"/>
                    <a:pt x="314240" y="126587"/>
                  </a:cubicBezTo>
                  <a:lnTo>
                    <a:pt x="314240" y="291941"/>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21" name="Google Shape;721;p12"/>
            <p:cNvSpPr/>
            <p:nvPr/>
          </p:nvSpPr>
          <p:spPr>
            <a:xfrm>
              <a:off x="3825122" y="5266372"/>
              <a:ext cx="38150" cy="38195"/>
            </a:xfrm>
            <a:custGeom>
              <a:rect b="b" l="l" r="r" t="t"/>
              <a:pathLst>
                <a:path extrusionOk="0" h="38195" w="38150">
                  <a:moveTo>
                    <a:pt x="27590" y="0"/>
                  </a:moveTo>
                  <a:lnTo>
                    <a:pt x="10560" y="0"/>
                  </a:lnTo>
                  <a:cubicBezTo>
                    <a:pt x="4757" y="0"/>
                    <a:pt x="0" y="4763"/>
                    <a:pt x="0" y="10573"/>
                  </a:cubicBezTo>
                  <a:lnTo>
                    <a:pt x="0" y="27622"/>
                  </a:lnTo>
                  <a:cubicBezTo>
                    <a:pt x="0" y="33433"/>
                    <a:pt x="4757" y="38195"/>
                    <a:pt x="10560" y="38195"/>
                  </a:cubicBezTo>
                  <a:lnTo>
                    <a:pt x="27590" y="38195"/>
                  </a:lnTo>
                  <a:cubicBezTo>
                    <a:pt x="33393" y="38195"/>
                    <a:pt x="38150" y="33433"/>
                    <a:pt x="38150" y="27622"/>
                  </a:cubicBezTo>
                  <a:lnTo>
                    <a:pt x="38150" y="10573"/>
                  </a:lnTo>
                  <a:cubicBezTo>
                    <a:pt x="38150" y="4763"/>
                    <a:pt x="33489" y="0"/>
                    <a:pt x="27590"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722" name="Google Shape;722;p12"/>
          <p:cNvGrpSpPr/>
          <p:nvPr/>
        </p:nvGrpSpPr>
        <p:grpSpPr>
          <a:xfrm>
            <a:off x="4491892" y="8756512"/>
            <a:ext cx="418035" cy="418528"/>
            <a:chOff x="4650918" y="5138832"/>
            <a:chExt cx="418035" cy="418528"/>
          </a:xfrm>
        </p:grpSpPr>
        <p:sp>
          <p:nvSpPr>
            <p:cNvPr id="723" name="Google Shape;723;p12"/>
            <p:cNvSpPr/>
            <p:nvPr/>
          </p:nvSpPr>
          <p:spPr>
            <a:xfrm>
              <a:off x="4833963" y="5300948"/>
              <a:ext cx="72019" cy="94106"/>
            </a:xfrm>
            <a:custGeom>
              <a:rect b="b" l="l" r="r" t="t"/>
              <a:pathLst>
                <a:path extrusionOk="0" h="94106" w="72019">
                  <a:moveTo>
                    <a:pt x="0" y="94107"/>
                  </a:moveTo>
                  <a:lnTo>
                    <a:pt x="72019" y="47054"/>
                  </a:lnTo>
                  <a:lnTo>
                    <a:pt x="0" y="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24" name="Google Shape;724;p12">
              <a:hlinkClick r:id="rId9"/>
            </p:cNvPr>
            <p:cNvSpPr/>
            <p:nvPr/>
          </p:nvSpPr>
          <p:spPr>
            <a:xfrm>
              <a:off x="4650918" y="513883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420" y="418529"/>
                    <a:pt x="418036" y="324898"/>
                    <a:pt x="418036" y="209264"/>
                  </a:cubicBezTo>
                  <a:cubicBezTo>
                    <a:pt x="418036" y="93631"/>
                    <a:pt x="324420" y="0"/>
                    <a:pt x="209018" y="0"/>
                  </a:cubicBezTo>
                  <a:close/>
                  <a:moveTo>
                    <a:pt x="316619" y="291846"/>
                  </a:moveTo>
                  <a:cubicBezTo>
                    <a:pt x="305202" y="300228"/>
                    <a:pt x="209018" y="298037"/>
                    <a:pt x="209018" y="298037"/>
                  </a:cubicBezTo>
                  <a:cubicBezTo>
                    <a:pt x="209018" y="298037"/>
                    <a:pt x="112833" y="300228"/>
                    <a:pt x="101417" y="291846"/>
                  </a:cubicBezTo>
                  <a:cubicBezTo>
                    <a:pt x="90000" y="283464"/>
                    <a:pt x="81248" y="258889"/>
                    <a:pt x="81248" y="209169"/>
                  </a:cubicBezTo>
                  <a:cubicBezTo>
                    <a:pt x="81248" y="209169"/>
                    <a:pt x="81628" y="171355"/>
                    <a:pt x="85624" y="156401"/>
                  </a:cubicBezTo>
                  <a:cubicBezTo>
                    <a:pt x="89525" y="141446"/>
                    <a:pt x="94377" y="132207"/>
                    <a:pt x="100085" y="126968"/>
                  </a:cubicBezTo>
                  <a:cubicBezTo>
                    <a:pt x="105793" y="121634"/>
                    <a:pt x="117685" y="120396"/>
                    <a:pt x="209018" y="120396"/>
                  </a:cubicBezTo>
                  <a:cubicBezTo>
                    <a:pt x="300350" y="120396"/>
                    <a:pt x="312242" y="121730"/>
                    <a:pt x="317951" y="126968"/>
                  </a:cubicBezTo>
                  <a:cubicBezTo>
                    <a:pt x="323659" y="132207"/>
                    <a:pt x="328511" y="141446"/>
                    <a:pt x="332412" y="156401"/>
                  </a:cubicBezTo>
                  <a:cubicBezTo>
                    <a:pt x="336312" y="171355"/>
                    <a:pt x="336788" y="209169"/>
                    <a:pt x="336788" y="209169"/>
                  </a:cubicBezTo>
                  <a:cubicBezTo>
                    <a:pt x="336788" y="258889"/>
                    <a:pt x="328035" y="283464"/>
                    <a:pt x="316619" y="29184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725" name="Google Shape;725;p12"/>
          <p:cNvGrpSpPr/>
          <p:nvPr/>
        </p:nvGrpSpPr>
        <p:grpSpPr>
          <a:xfrm>
            <a:off x="2336165" y="8756512"/>
            <a:ext cx="418035" cy="418528"/>
            <a:chOff x="2336165" y="8717208"/>
            <a:chExt cx="418035" cy="418528"/>
          </a:xfrm>
        </p:grpSpPr>
        <p:sp>
          <p:nvSpPr>
            <p:cNvPr id="726" name="Google Shape;726;p12"/>
            <p:cNvSpPr/>
            <p:nvPr/>
          </p:nvSpPr>
          <p:spPr>
            <a:xfrm>
              <a:off x="2492096" y="8929139"/>
              <a:ext cx="46046" cy="48006"/>
            </a:xfrm>
            <a:custGeom>
              <a:rect b="b" l="l" r="r" t="t"/>
              <a:pathLst>
                <a:path extrusionOk="0" h="48006" w="46046">
                  <a:moveTo>
                    <a:pt x="5613" y="48006"/>
                  </a:moveTo>
                  <a:cubicBezTo>
                    <a:pt x="7992" y="47720"/>
                    <a:pt x="10370" y="47339"/>
                    <a:pt x="12748" y="47054"/>
                  </a:cubicBezTo>
                  <a:cubicBezTo>
                    <a:pt x="23499" y="45815"/>
                    <a:pt x="34630" y="45053"/>
                    <a:pt x="46047" y="44958"/>
                  </a:cubicBezTo>
                  <a:lnTo>
                    <a:pt x="46047" y="0"/>
                  </a:lnTo>
                  <a:lnTo>
                    <a:pt x="0" y="0"/>
                  </a:lnTo>
                  <a:cubicBezTo>
                    <a:pt x="285" y="16764"/>
                    <a:pt x="2188" y="33147"/>
                    <a:pt x="5613" y="480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27" name="Google Shape;727;p12"/>
            <p:cNvSpPr/>
            <p:nvPr/>
          </p:nvSpPr>
          <p:spPr>
            <a:xfrm>
              <a:off x="2492096" y="8871989"/>
              <a:ext cx="46046" cy="46863"/>
            </a:xfrm>
            <a:custGeom>
              <a:rect b="b" l="l" r="r" t="t"/>
              <a:pathLst>
                <a:path extrusionOk="0" h="46863" w="46046">
                  <a:moveTo>
                    <a:pt x="5708" y="0"/>
                  </a:moveTo>
                  <a:cubicBezTo>
                    <a:pt x="2378" y="14478"/>
                    <a:pt x="381" y="30575"/>
                    <a:pt x="0" y="46863"/>
                  </a:cubicBezTo>
                  <a:lnTo>
                    <a:pt x="46047" y="46863"/>
                  </a:lnTo>
                  <a:lnTo>
                    <a:pt x="46047" y="3048"/>
                  </a:lnTo>
                  <a:cubicBezTo>
                    <a:pt x="34725" y="2857"/>
                    <a:pt x="23499" y="2191"/>
                    <a:pt x="12844" y="953"/>
                  </a:cubicBezTo>
                  <a:cubicBezTo>
                    <a:pt x="10370" y="667"/>
                    <a:pt x="7992" y="381"/>
                    <a:pt x="5708"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28" name="Google Shape;728;p12"/>
            <p:cNvSpPr/>
            <p:nvPr/>
          </p:nvSpPr>
          <p:spPr>
            <a:xfrm>
              <a:off x="2500277" y="8984289"/>
              <a:ext cx="37864" cy="51720"/>
            </a:xfrm>
            <a:custGeom>
              <a:rect b="b" l="l" r="r" t="t"/>
              <a:pathLst>
                <a:path extrusionOk="0" h="51720" w="37864">
                  <a:moveTo>
                    <a:pt x="0" y="2857"/>
                  </a:moveTo>
                  <a:cubicBezTo>
                    <a:pt x="4376" y="18098"/>
                    <a:pt x="10370" y="30956"/>
                    <a:pt x="17410" y="40386"/>
                  </a:cubicBezTo>
                  <a:cubicBezTo>
                    <a:pt x="20074" y="44005"/>
                    <a:pt x="23689" y="47816"/>
                    <a:pt x="27971" y="50864"/>
                  </a:cubicBezTo>
                  <a:cubicBezTo>
                    <a:pt x="31205" y="51340"/>
                    <a:pt x="34535" y="51626"/>
                    <a:pt x="37865" y="51721"/>
                  </a:cubicBezTo>
                  <a:lnTo>
                    <a:pt x="37865" y="0"/>
                  </a:lnTo>
                  <a:cubicBezTo>
                    <a:pt x="26924" y="191"/>
                    <a:pt x="16078" y="857"/>
                    <a:pt x="5803" y="2096"/>
                  </a:cubicBezTo>
                  <a:cubicBezTo>
                    <a:pt x="3901" y="2381"/>
                    <a:pt x="1903" y="2667"/>
                    <a:pt x="0" y="285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29" name="Google Shape;729;p12"/>
            <p:cNvSpPr/>
            <p:nvPr/>
          </p:nvSpPr>
          <p:spPr>
            <a:xfrm>
              <a:off x="2576863" y="8818268"/>
              <a:ext cx="50993" cy="42100"/>
            </a:xfrm>
            <a:custGeom>
              <a:rect b="b" l="l" r="r" t="t"/>
              <a:pathLst>
                <a:path extrusionOk="0" h="42100" w="50993">
                  <a:moveTo>
                    <a:pt x="19598" y="42101"/>
                  </a:moveTo>
                  <a:cubicBezTo>
                    <a:pt x="31300" y="40005"/>
                    <a:pt x="41765" y="37147"/>
                    <a:pt x="50994" y="33814"/>
                  </a:cubicBezTo>
                  <a:cubicBezTo>
                    <a:pt x="37579" y="18193"/>
                    <a:pt x="20074" y="6286"/>
                    <a:pt x="0" y="0"/>
                  </a:cubicBezTo>
                  <a:cubicBezTo>
                    <a:pt x="0" y="95"/>
                    <a:pt x="95" y="95"/>
                    <a:pt x="95" y="190"/>
                  </a:cubicBezTo>
                  <a:cubicBezTo>
                    <a:pt x="8182" y="10668"/>
                    <a:pt x="14842" y="25146"/>
                    <a:pt x="19598" y="42101"/>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30" name="Google Shape;730;p12"/>
            <p:cNvSpPr/>
            <p:nvPr/>
          </p:nvSpPr>
          <p:spPr>
            <a:xfrm>
              <a:off x="2458607" y="8988766"/>
              <a:ext cx="51088" cy="42386"/>
            </a:xfrm>
            <a:custGeom>
              <a:rect b="b" l="l" r="r" t="t"/>
              <a:pathLst>
                <a:path extrusionOk="0" h="42386" w="51088">
                  <a:moveTo>
                    <a:pt x="31491" y="0"/>
                  </a:moveTo>
                  <a:cubicBezTo>
                    <a:pt x="19694" y="2096"/>
                    <a:pt x="9228" y="5048"/>
                    <a:pt x="0" y="8382"/>
                  </a:cubicBezTo>
                  <a:cubicBezTo>
                    <a:pt x="13414" y="24098"/>
                    <a:pt x="31015" y="36004"/>
                    <a:pt x="51089" y="42386"/>
                  </a:cubicBezTo>
                  <a:cubicBezTo>
                    <a:pt x="50994" y="42291"/>
                    <a:pt x="50994" y="42196"/>
                    <a:pt x="50899" y="42196"/>
                  </a:cubicBezTo>
                  <a:cubicBezTo>
                    <a:pt x="42907" y="31528"/>
                    <a:pt x="36248" y="17050"/>
                    <a:pt x="31491"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31" name="Google Shape;731;p12"/>
            <p:cNvSpPr/>
            <p:nvPr/>
          </p:nvSpPr>
          <p:spPr>
            <a:xfrm>
              <a:off x="2458702" y="8818173"/>
              <a:ext cx="50993" cy="42100"/>
            </a:xfrm>
            <a:custGeom>
              <a:rect b="b" l="l" r="r" t="t"/>
              <a:pathLst>
                <a:path extrusionOk="0" h="42100" w="50993">
                  <a:moveTo>
                    <a:pt x="50899" y="190"/>
                  </a:moveTo>
                  <a:cubicBezTo>
                    <a:pt x="50899" y="95"/>
                    <a:pt x="50994" y="95"/>
                    <a:pt x="50994" y="0"/>
                  </a:cubicBezTo>
                  <a:cubicBezTo>
                    <a:pt x="30920" y="6382"/>
                    <a:pt x="13414" y="18288"/>
                    <a:pt x="0" y="33814"/>
                  </a:cubicBezTo>
                  <a:cubicBezTo>
                    <a:pt x="9133" y="37147"/>
                    <a:pt x="19598" y="40005"/>
                    <a:pt x="31395" y="42101"/>
                  </a:cubicBezTo>
                  <a:cubicBezTo>
                    <a:pt x="36248" y="25241"/>
                    <a:pt x="42907" y="10763"/>
                    <a:pt x="50899" y="19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32" name="Google Shape;732;p12"/>
            <p:cNvSpPr/>
            <p:nvPr/>
          </p:nvSpPr>
          <p:spPr>
            <a:xfrm>
              <a:off x="2432159" y="8860654"/>
              <a:ext cx="55465" cy="58197"/>
            </a:xfrm>
            <a:custGeom>
              <a:rect b="b" l="l" r="r" t="t"/>
              <a:pathLst>
                <a:path extrusionOk="0" h="58197" w="55465">
                  <a:moveTo>
                    <a:pt x="51374" y="33338"/>
                  </a:moveTo>
                  <a:cubicBezTo>
                    <a:pt x="52326" y="25241"/>
                    <a:pt x="53658" y="17240"/>
                    <a:pt x="55465" y="9716"/>
                  </a:cubicBezTo>
                  <a:cubicBezTo>
                    <a:pt x="49662" y="8668"/>
                    <a:pt x="44144" y="7430"/>
                    <a:pt x="38911" y="6096"/>
                  </a:cubicBezTo>
                  <a:cubicBezTo>
                    <a:pt x="31966" y="4286"/>
                    <a:pt x="25782" y="2191"/>
                    <a:pt x="19979" y="0"/>
                  </a:cubicBezTo>
                  <a:cubicBezTo>
                    <a:pt x="8277" y="16669"/>
                    <a:pt x="1047" y="36671"/>
                    <a:pt x="0" y="58198"/>
                  </a:cubicBezTo>
                  <a:lnTo>
                    <a:pt x="49757" y="58198"/>
                  </a:lnTo>
                  <a:cubicBezTo>
                    <a:pt x="49852" y="49816"/>
                    <a:pt x="50423" y="41434"/>
                    <a:pt x="51374" y="33338"/>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33" name="Google Shape;733;p12"/>
            <p:cNvSpPr/>
            <p:nvPr/>
          </p:nvSpPr>
          <p:spPr>
            <a:xfrm>
              <a:off x="2431968" y="8929139"/>
              <a:ext cx="55560" cy="59340"/>
            </a:xfrm>
            <a:custGeom>
              <a:rect b="b" l="l" r="r" t="t"/>
              <a:pathLst>
                <a:path extrusionOk="0" h="59340" w="55560">
                  <a:moveTo>
                    <a:pt x="55560" y="49625"/>
                  </a:moveTo>
                  <a:cubicBezTo>
                    <a:pt x="53848" y="42005"/>
                    <a:pt x="52516" y="34004"/>
                    <a:pt x="51470" y="25813"/>
                  </a:cubicBezTo>
                  <a:cubicBezTo>
                    <a:pt x="50518" y="17431"/>
                    <a:pt x="49947" y="8763"/>
                    <a:pt x="49757" y="0"/>
                  </a:cubicBezTo>
                  <a:lnTo>
                    <a:pt x="0" y="0"/>
                  </a:lnTo>
                  <a:cubicBezTo>
                    <a:pt x="856" y="22003"/>
                    <a:pt x="8087" y="42386"/>
                    <a:pt x="19979" y="59341"/>
                  </a:cubicBezTo>
                  <a:cubicBezTo>
                    <a:pt x="25782" y="57055"/>
                    <a:pt x="31966" y="54959"/>
                    <a:pt x="38911" y="53245"/>
                  </a:cubicBezTo>
                  <a:cubicBezTo>
                    <a:pt x="44239" y="51911"/>
                    <a:pt x="49757" y="50673"/>
                    <a:pt x="55560" y="4962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34" name="Google Shape;734;p12"/>
            <p:cNvSpPr/>
            <p:nvPr/>
          </p:nvSpPr>
          <p:spPr>
            <a:xfrm>
              <a:off x="2500373" y="8813315"/>
              <a:ext cx="37769" cy="51434"/>
            </a:xfrm>
            <a:custGeom>
              <a:rect b="b" l="l" r="r" t="t"/>
              <a:pathLst>
                <a:path extrusionOk="0" h="51434" w="37769">
                  <a:moveTo>
                    <a:pt x="17410" y="11240"/>
                  </a:moveTo>
                  <a:cubicBezTo>
                    <a:pt x="10370" y="20574"/>
                    <a:pt x="4376" y="33433"/>
                    <a:pt x="0" y="48578"/>
                  </a:cubicBezTo>
                  <a:cubicBezTo>
                    <a:pt x="1903" y="48863"/>
                    <a:pt x="3806" y="49054"/>
                    <a:pt x="5708" y="49340"/>
                  </a:cubicBezTo>
                  <a:cubicBezTo>
                    <a:pt x="16078" y="50578"/>
                    <a:pt x="26829" y="51244"/>
                    <a:pt x="37770" y="51435"/>
                  </a:cubicBezTo>
                  <a:lnTo>
                    <a:pt x="37770" y="0"/>
                  </a:lnTo>
                  <a:cubicBezTo>
                    <a:pt x="34440" y="191"/>
                    <a:pt x="31110" y="476"/>
                    <a:pt x="27875" y="857"/>
                  </a:cubicBezTo>
                  <a:cubicBezTo>
                    <a:pt x="23689" y="3905"/>
                    <a:pt x="20169" y="7715"/>
                    <a:pt x="17410" y="1124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35" name="Google Shape;735;p12"/>
            <p:cNvSpPr/>
            <p:nvPr/>
          </p:nvSpPr>
          <p:spPr>
            <a:xfrm>
              <a:off x="2599030" y="8929139"/>
              <a:ext cx="55560" cy="59340"/>
            </a:xfrm>
            <a:custGeom>
              <a:rect b="b" l="l" r="r" t="t"/>
              <a:pathLst>
                <a:path extrusionOk="0" h="59340" w="55560">
                  <a:moveTo>
                    <a:pt x="4091" y="25813"/>
                  </a:moveTo>
                  <a:cubicBezTo>
                    <a:pt x="3140" y="34004"/>
                    <a:pt x="1808" y="42005"/>
                    <a:pt x="0" y="49625"/>
                  </a:cubicBezTo>
                  <a:cubicBezTo>
                    <a:pt x="5803" y="50673"/>
                    <a:pt x="11321" y="51911"/>
                    <a:pt x="16649" y="53245"/>
                  </a:cubicBezTo>
                  <a:cubicBezTo>
                    <a:pt x="23594" y="55055"/>
                    <a:pt x="29778" y="57150"/>
                    <a:pt x="35582" y="59341"/>
                  </a:cubicBezTo>
                  <a:cubicBezTo>
                    <a:pt x="47474" y="42386"/>
                    <a:pt x="54609" y="22003"/>
                    <a:pt x="55560" y="0"/>
                  </a:cubicBezTo>
                  <a:lnTo>
                    <a:pt x="5803" y="0"/>
                  </a:lnTo>
                  <a:cubicBezTo>
                    <a:pt x="5613" y="8763"/>
                    <a:pt x="5137" y="17431"/>
                    <a:pt x="4091" y="25813"/>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36" name="Google Shape;736;p12">
              <a:hlinkClick r:id="rId10"/>
            </p:cNvPr>
            <p:cNvSpPr/>
            <p:nvPr/>
          </p:nvSpPr>
          <p:spPr>
            <a:xfrm>
              <a:off x="2336165" y="8717208"/>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515" y="0"/>
                    <a:pt x="209018" y="0"/>
                  </a:cubicBezTo>
                  <a:close/>
                  <a:moveTo>
                    <a:pt x="207115" y="337376"/>
                  </a:moveTo>
                  <a:cubicBezTo>
                    <a:pt x="135571" y="337376"/>
                    <a:pt x="77347" y="279083"/>
                    <a:pt x="77347" y="207455"/>
                  </a:cubicBezTo>
                  <a:cubicBezTo>
                    <a:pt x="77347" y="135827"/>
                    <a:pt x="135571" y="77533"/>
                    <a:pt x="207115" y="77533"/>
                  </a:cubicBezTo>
                  <a:cubicBezTo>
                    <a:pt x="278659" y="77533"/>
                    <a:pt x="336883" y="135827"/>
                    <a:pt x="336883" y="207455"/>
                  </a:cubicBezTo>
                  <a:cubicBezTo>
                    <a:pt x="336883" y="279083"/>
                    <a:pt x="278659" y="337376"/>
                    <a:pt x="207115" y="33737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37" name="Google Shape;737;p12"/>
            <p:cNvSpPr/>
            <p:nvPr/>
          </p:nvSpPr>
          <p:spPr>
            <a:xfrm>
              <a:off x="2548512" y="8813411"/>
              <a:ext cx="37769" cy="51434"/>
            </a:xfrm>
            <a:custGeom>
              <a:rect b="b" l="l" r="r" t="t"/>
              <a:pathLst>
                <a:path extrusionOk="0" h="51434" w="37769">
                  <a:moveTo>
                    <a:pt x="37770" y="48577"/>
                  </a:moveTo>
                  <a:cubicBezTo>
                    <a:pt x="33393" y="33338"/>
                    <a:pt x="27400" y="20574"/>
                    <a:pt x="20359" y="11240"/>
                  </a:cubicBezTo>
                  <a:cubicBezTo>
                    <a:pt x="17696" y="7715"/>
                    <a:pt x="14080" y="3905"/>
                    <a:pt x="9894" y="857"/>
                  </a:cubicBezTo>
                  <a:cubicBezTo>
                    <a:pt x="6660" y="381"/>
                    <a:pt x="3330" y="95"/>
                    <a:pt x="0" y="0"/>
                  </a:cubicBezTo>
                  <a:lnTo>
                    <a:pt x="0" y="51435"/>
                  </a:lnTo>
                  <a:cubicBezTo>
                    <a:pt x="10941" y="51244"/>
                    <a:pt x="21691" y="50578"/>
                    <a:pt x="32061" y="49340"/>
                  </a:cubicBezTo>
                  <a:cubicBezTo>
                    <a:pt x="33964" y="49054"/>
                    <a:pt x="35867" y="48768"/>
                    <a:pt x="37770" y="4857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38" name="Google Shape;738;p12"/>
            <p:cNvSpPr/>
            <p:nvPr/>
          </p:nvSpPr>
          <p:spPr>
            <a:xfrm>
              <a:off x="2576863" y="8988766"/>
              <a:ext cx="51088" cy="42386"/>
            </a:xfrm>
            <a:custGeom>
              <a:rect b="b" l="l" r="r" t="t"/>
              <a:pathLst>
                <a:path extrusionOk="0" h="42386" w="51088">
                  <a:moveTo>
                    <a:pt x="190" y="42196"/>
                  </a:moveTo>
                  <a:cubicBezTo>
                    <a:pt x="95" y="42291"/>
                    <a:pt x="95" y="42386"/>
                    <a:pt x="0" y="42386"/>
                  </a:cubicBezTo>
                  <a:cubicBezTo>
                    <a:pt x="20074" y="36004"/>
                    <a:pt x="37770" y="24098"/>
                    <a:pt x="51089" y="8382"/>
                  </a:cubicBezTo>
                  <a:cubicBezTo>
                    <a:pt x="41861" y="5048"/>
                    <a:pt x="31395" y="2191"/>
                    <a:pt x="19598" y="0"/>
                  </a:cubicBezTo>
                  <a:cubicBezTo>
                    <a:pt x="14842" y="17050"/>
                    <a:pt x="8182" y="31528"/>
                    <a:pt x="190" y="4219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39" name="Google Shape;739;p12"/>
            <p:cNvSpPr/>
            <p:nvPr/>
          </p:nvSpPr>
          <p:spPr>
            <a:xfrm>
              <a:off x="2599030" y="8860654"/>
              <a:ext cx="55560" cy="58197"/>
            </a:xfrm>
            <a:custGeom>
              <a:rect b="b" l="l" r="r" t="t"/>
              <a:pathLst>
                <a:path extrusionOk="0" h="58197" w="55560">
                  <a:moveTo>
                    <a:pt x="16554" y="6096"/>
                  </a:moveTo>
                  <a:cubicBezTo>
                    <a:pt x="11321" y="7430"/>
                    <a:pt x="5708" y="8668"/>
                    <a:pt x="0" y="9716"/>
                  </a:cubicBezTo>
                  <a:cubicBezTo>
                    <a:pt x="1712" y="17240"/>
                    <a:pt x="3044" y="25241"/>
                    <a:pt x="4091" y="33338"/>
                  </a:cubicBezTo>
                  <a:cubicBezTo>
                    <a:pt x="5042" y="41434"/>
                    <a:pt x="5613" y="49816"/>
                    <a:pt x="5803" y="58198"/>
                  </a:cubicBezTo>
                  <a:lnTo>
                    <a:pt x="55560" y="58198"/>
                  </a:lnTo>
                  <a:cubicBezTo>
                    <a:pt x="54419" y="36576"/>
                    <a:pt x="47284" y="16669"/>
                    <a:pt x="35582" y="0"/>
                  </a:cubicBezTo>
                  <a:cubicBezTo>
                    <a:pt x="29778" y="2286"/>
                    <a:pt x="23499" y="4382"/>
                    <a:pt x="16554" y="609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40" name="Google Shape;740;p12"/>
            <p:cNvSpPr/>
            <p:nvPr/>
          </p:nvSpPr>
          <p:spPr>
            <a:xfrm>
              <a:off x="2548512" y="8984384"/>
              <a:ext cx="37864" cy="51720"/>
            </a:xfrm>
            <a:custGeom>
              <a:rect b="b" l="l" r="r" t="t"/>
              <a:pathLst>
                <a:path extrusionOk="0" h="51720" w="37864">
                  <a:moveTo>
                    <a:pt x="32061" y="2095"/>
                  </a:moveTo>
                  <a:cubicBezTo>
                    <a:pt x="21691" y="857"/>
                    <a:pt x="10941" y="191"/>
                    <a:pt x="0" y="0"/>
                  </a:cubicBezTo>
                  <a:lnTo>
                    <a:pt x="0" y="51721"/>
                  </a:lnTo>
                  <a:cubicBezTo>
                    <a:pt x="3330" y="51530"/>
                    <a:pt x="6564" y="51244"/>
                    <a:pt x="9894" y="50864"/>
                  </a:cubicBezTo>
                  <a:cubicBezTo>
                    <a:pt x="14080" y="47816"/>
                    <a:pt x="17696" y="44005"/>
                    <a:pt x="20455" y="40386"/>
                  </a:cubicBezTo>
                  <a:cubicBezTo>
                    <a:pt x="27495" y="30956"/>
                    <a:pt x="33489" y="18097"/>
                    <a:pt x="37865" y="2857"/>
                  </a:cubicBezTo>
                  <a:cubicBezTo>
                    <a:pt x="35867" y="2572"/>
                    <a:pt x="33964" y="2286"/>
                    <a:pt x="32061" y="209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41" name="Google Shape;741;p12"/>
            <p:cNvSpPr/>
            <p:nvPr/>
          </p:nvSpPr>
          <p:spPr>
            <a:xfrm>
              <a:off x="2548512" y="8871989"/>
              <a:ext cx="46046" cy="46863"/>
            </a:xfrm>
            <a:custGeom>
              <a:rect b="b" l="l" r="r" t="t"/>
              <a:pathLst>
                <a:path extrusionOk="0" h="46863" w="46046">
                  <a:moveTo>
                    <a:pt x="40338" y="0"/>
                  </a:moveTo>
                  <a:cubicBezTo>
                    <a:pt x="37960" y="286"/>
                    <a:pt x="35582" y="667"/>
                    <a:pt x="33203" y="953"/>
                  </a:cubicBezTo>
                  <a:cubicBezTo>
                    <a:pt x="22453" y="2191"/>
                    <a:pt x="11321" y="2953"/>
                    <a:pt x="0" y="3048"/>
                  </a:cubicBezTo>
                  <a:lnTo>
                    <a:pt x="0" y="46863"/>
                  </a:lnTo>
                  <a:lnTo>
                    <a:pt x="46047" y="46863"/>
                  </a:lnTo>
                  <a:cubicBezTo>
                    <a:pt x="45666" y="30575"/>
                    <a:pt x="43668" y="14573"/>
                    <a:pt x="40338"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42" name="Google Shape;742;p12"/>
            <p:cNvSpPr/>
            <p:nvPr/>
          </p:nvSpPr>
          <p:spPr>
            <a:xfrm>
              <a:off x="2548512" y="8929139"/>
              <a:ext cx="46046" cy="48006"/>
            </a:xfrm>
            <a:custGeom>
              <a:rect b="b" l="l" r="r" t="t"/>
              <a:pathLst>
                <a:path extrusionOk="0" h="48006" w="46046">
                  <a:moveTo>
                    <a:pt x="40434" y="48006"/>
                  </a:moveTo>
                  <a:cubicBezTo>
                    <a:pt x="43859" y="33147"/>
                    <a:pt x="45761" y="16669"/>
                    <a:pt x="46047" y="0"/>
                  </a:cubicBezTo>
                  <a:lnTo>
                    <a:pt x="0" y="0"/>
                  </a:lnTo>
                  <a:lnTo>
                    <a:pt x="0" y="44958"/>
                  </a:lnTo>
                  <a:cubicBezTo>
                    <a:pt x="11417" y="45149"/>
                    <a:pt x="22548" y="45815"/>
                    <a:pt x="33298" y="47054"/>
                  </a:cubicBezTo>
                  <a:cubicBezTo>
                    <a:pt x="35677" y="47339"/>
                    <a:pt x="38055" y="47720"/>
                    <a:pt x="40434" y="480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743" name="Google Shape;743;p12">
            <a:hlinkClick r:id="rId11"/>
          </p:cNvPr>
          <p:cNvSpPr/>
          <p:nvPr/>
        </p:nvSpPr>
        <p:spPr>
          <a:xfrm>
            <a:off x="3952937" y="875651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420" y="0"/>
                  <a:pt x="209018" y="0"/>
                </a:cubicBezTo>
                <a:close/>
                <a:moveTo>
                  <a:pt x="335361" y="145828"/>
                </a:moveTo>
                <a:lnTo>
                  <a:pt x="335361" y="182880"/>
                </a:lnTo>
                <a:cubicBezTo>
                  <a:pt x="310244" y="184785"/>
                  <a:pt x="285223" y="176593"/>
                  <a:pt x="266386" y="159639"/>
                </a:cubicBezTo>
                <a:lnTo>
                  <a:pt x="266386" y="262604"/>
                </a:lnTo>
                <a:cubicBezTo>
                  <a:pt x="266386" y="312801"/>
                  <a:pt x="225572" y="353663"/>
                  <a:pt x="174768" y="353663"/>
                </a:cubicBezTo>
                <a:cubicBezTo>
                  <a:pt x="155360" y="353663"/>
                  <a:pt x="137094" y="347377"/>
                  <a:pt x="122062" y="337376"/>
                </a:cubicBezTo>
                <a:cubicBezTo>
                  <a:pt x="98182" y="321088"/>
                  <a:pt x="82580" y="293370"/>
                  <a:pt x="82580" y="262604"/>
                </a:cubicBezTo>
                <a:cubicBezTo>
                  <a:pt x="82580" y="211741"/>
                  <a:pt x="123965" y="170879"/>
                  <a:pt x="174768" y="170879"/>
                </a:cubicBezTo>
                <a:cubicBezTo>
                  <a:pt x="179145" y="170879"/>
                  <a:pt x="182950" y="171545"/>
                  <a:pt x="187326" y="172117"/>
                </a:cubicBezTo>
                <a:lnTo>
                  <a:pt x="187326" y="183452"/>
                </a:lnTo>
                <a:lnTo>
                  <a:pt x="187326" y="222409"/>
                </a:lnTo>
                <a:cubicBezTo>
                  <a:pt x="182950" y="221171"/>
                  <a:pt x="179145" y="220504"/>
                  <a:pt x="174768" y="220504"/>
                </a:cubicBezTo>
                <a:cubicBezTo>
                  <a:pt x="150889" y="220504"/>
                  <a:pt x="132146" y="239363"/>
                  <a:pt x="132146" y="262604"/>
                </a:cubicBezTo>
                <a:cubicBezTo>
                  <a:pt x="132146" y="278321"/>
                  <a:pt x="141565" y="292703"/>
                  <a:pt x="154694" y="299657"/>
                </a:cubicBezTo>
                <a:cubicBezTo>
                  <a:pt x="160973" y="302800"/>
                  <a:pt x="167252" y="304705"/>
                  <a:pt x="174768" y="304705"/>
                </a:cubicBezTo>
                <a:cubicBezTo>
                  <a:pt x="197982" y="304705"/>
                  <a:pt x="216819" y="285845"/>
                  <a:pt x="216819" y="262604"/>
                </a:cubicBezTo>
                <a:lnTo>
                  <a:pt x="216819" y="181547"/>
                </a:lnTo>
                <a:lnTo>
                  <a:pt x="216819" y="64865"/>
                </a:lnTo>
                <a:lnTo>
                  <a:pt x="266386" y="64865"/>
                </a:lnTo>
                <a:cubicBezTo>
                  <a:pt x="266386" y="69247"/>
                  <a:pt x="267052" y="73057"/>
                  <a:pt x="267623" y="77438"/>
                </a:cubicBezTo>
                <a:cubicBezTo>
                  <a:pt x="270762" y="96298"/>
                  <a:pt x="283320" y="115157"/>
                  <a:pt x="299589" y="125158"/>
                </a:cubicBezTo>
                <a:cubicBezTo>
                  <a:pt x="310244" y="132112"/>
                  <a:pt x="322803" y="135827"/>
                  <a:pt x="335361" y="133350"/>
                </a:cubicBezTo>
                <a:lnTo>
                  <a:pt x="335361" y="145828"/>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44" name="Google Shape;744;p12"/>
          <p:cNvSpPr txBox="1"/>
          <p:nvPr/>
        </p:nvSpPr>
        <p:spPr>
          <a:xfrm>
            <a:off x="1585289" y="7735270"/>
            <a:ext cx="5822061" cy="7823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B4B4B"/>
              </a:buClr>
              <a:buSzPts val="2000"/>
              <a:buFont typeface="Arial"/>
              <a:buNone/>
            </a:pPr>
            <a:r>
              <a:rPr b="1" i="0" lang="en-IE" sz="2000">
                <a:solidFill>
                  <a:srgbClr val="4B4B4B"/>
                </a:solidFill>
                <a:latin typeface="Calibri"/>
                <a:ea typeface="Calibri"/>
                <a:cs typeface="Calibri"/>
                <a:sym typeface="Calibri"/>
              </a:rPr>
              <a:t>Vedere i nostri strumenti di collegamento e rete con i colleghi </a:t>
            </a:r>
            <a:r>
              <a:rPr b="1" i="0" lang="en-IE" sz="2000" u="sng">
                <a:solidFill>
                  <a:srgbClr val="69ADAD"/>
                </a:solidFill>
                <a:latin typeface="Calibri"/>
                <a:ea typeface="Calibri"/>
                <a:cs typeface="Calibri"/>
                <a:sym typeface="Calibri"/>
                <a:hlinkClick r:id="rId12">
                  <a:extLst>
                    <a:ext uri="{A12FA001-AC4F-418D-AE19-62706E023703}">
                      <ahyp:hlinkClr val="tx"/>
                    </a:ext>
                  </a:extLst>
                </a:hlinkClick>
              </a:rPr>
              <a:t>qui</a:t>
            </a:r>
            <a:endParaRPr b="1" i="0" sz="2000">
              <a:solidFill>
                <a:srgbClr val="69ADAD"/>
              </a:solidFill>
              <a:latin typeface="Calibri"/>
              <a:ea typeface="Calibri"/>
              <a:cs typeface="Calibri"/>
              <a:sym typeface="Calibri"/>
            </a:endParaRPr>
          </a:p>
        </p:txBody>
      </p:sp>
      <p:grpSp>
        <p:nvGrpSpPr>
          <p:cNvPr id="745" name="Google Shape;745;p12"/>
          <p:cNvGrpSpPr/>
          <p:nvPr/>
        </p:nvGrpSpPr>
        <p:grpSpPr>
          <a:xfrm>
            <a:off x="1172120" y="7750818"/>
            <a:ext cx="385691" cy="375629"/>
            <a:chOff x="3992806" y="8777240"/>
            <a:chExt cx="385691" cy="375629"/>
          </a:xfrm>
        </p:grpSpPr>
        <p:sp>
          <p:nvSpPr>
            <p:cNvPr id="746" name="Google Shape;746;p12"/>
            <p:cNvSpPr/>
            <p:nvPr/>
          </p:nvSpPr>
          <p:spPr>
            <a:xfrm>
              <a:off x="3992806" y="8777240"/>
              <a:ext cx="224707" cy="375629"/>
            </a:xfrm>
            <a:custGeom>
              <a:rect b="b" l="l" r="r" t="t"/>
              <a:pathLst>
                <a:path extrusionOk="0" h="375629" w="224707">
                  <a:moveTo>
                    <a:pt x="83846" y="0"/>
                  </a:moveTo>
                  <a:lnTo>
                    <a:pt x="0" y="0"/>
                  </a:lnTo>
                  <a:lnTo>
                    <a:pt x="140861" y="187815"/>
                  </a:lnTo>
                  <a:lnTo>
                    <a:pt x="0" y="375630"/>
                  </a:lnTo>
                  <a:lnTo>
                    <a:pt x="83846" y="375630"/>
                  </a:lnTo>
                  <a:lnTo>
                    <a:pt x="224707" y="187815"/>
                  </a:lnTo>
                  <a:lnTo>
                    <a:pt x="8384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47" name="Google Shape;747;p12"/>
            <p:cNvSpPr/>
            <p:nvPr/>
          </p:nvSpPr>
          <p:spPr>
            <a:xfrm>
              <a:off x="4153790" y="8777240"/>
              <a:ext cx="224707" cy="375629"/>
            </a:xfrm>
            <a:custGeom>
              <a:rect b="b" l="l" r="r" t="t"/>
              <a:pathLst>
                <a:path extrusionOk="0" h="375629" w="224707">
                  <a:moveTo>
                    <a:pt x="83846" y="0"/>
                  </a:moveTo>
                  <a:lnTo>
                    <a:pt x="0" y="0"/>
                  </a:lnTo>
                  <a:lnTo>
                    <a:pt x="140861" y="187815"/>
                  </a:lnTo>
                  <a:lnTo>
                    <a:pt x="0" y="375630"/>
                  </a:lnTo>
                  <a:lnTo>
                    <a:pt x="83846" y="375630"/>
                  </a:lnTo>
                  <a:lnTo>
                    <a:pt x="224707" y="187815"/>
                  </a:lnTo>
                  <a:lnTo>
                    <a:pt x="8384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9" name="Shape 549"/>
        <p:cNvGrpSpPr/>
        <p:nvPr/>
      </p:nvGrpSpPr>
      <p:grpSpPr>
        <a:xfrm>
          <a:off x="0" y="0"/>
          <a:ext cx="0" cy="0"/>
          <a:chOff x="0" y="0"/>
          <a:chExt cx="0" cy="0"/>
        </a:xfrm>
      </p:grpSpPr>
      <p:sp>
        <p:nvSpPr>
          <p:cNvPr id="550" name="Google Shape;550;p2"/>
          <p:cNvSpPr txBox="1"/>
          <p:nvPr>
            <p:ph idx="1" type="body"/>
          </p:nvPr>
        </p:nvSpPr>
        <p:spPr>
          <a:xfrm>
            <a:off x="561474" y="2874846"/>
            <a:ext cx="857618" cy="46838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01</a:t>
            </a:r>
            <a:endParaRPr/>
          </a:p>
        </p:txBody>
      </p:sp>
      <p:sp>
        <p:nvSpPr>
          <p:cNvPr id="551" name="Google Shape;551;p2"/>
          <p:cNvSpPr txBox="1"/>
          <p:nvPr>
            <p:ph idx="2" type="body"/>
          </p:nvPr>
        </p:nvSpPr>
        <p:spPr>
          <a:xfrm>
            <a:off x="1486930" y="2950025"/>
            <a:ext cx="5748259"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4B4B4B"/>
              </a:buClr>
              <a:buSzPts val="1600"/>
              <a:buNone/>
            </a:pPr>
            <a:r>
              <a:rPr lang="en-IE" sz="1600">
                <a:solidFill>
                  <a:srgbClr val="4B4B4B"/>
                </a:solidFill>
                <a:latin typeface="Calibri"/>
                <a:ea typeface="Calibri"/>
                <a:cs typeface="Calibri"/>
                <a:sym typeface="Calibri"/>
              </a:rPr>
              <a:t>Mantenere lo scambio di conoscenze e il coinvolgimento</a:t>
            </a:r>
            <a:endParaRPr/>
          </a:p>
        </p:txBody>
      </p:sp>
      <p:sp>
        <p:nvSpPr>
          <p:cNvPr id="552" name="Google Shape;552;p2"/>
          <p:cNvSpPr txBox="1"/>
          <p:nvPr>
            <p:ph idx="3" type="body"/>
          </p:nvPr>
        </p:nvSpPr>
        <p:spPr>
          <a:xfrm>
            <a:off x="561474" y="3344102"/>
            <a:ext cx="857618" cy="46838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02</a:t>
            </a:r>
            <a:endParaRPr/>
          </a:p>
        </p:txBody>
      </p:sp>
      <p:sp>
        <p:nvSpPr>
          <p:cNvPr id="553" name="Google Shape;553;p2"/>
          <p:cNvSpPr txBox="1"/>
          <p:nvPr>
            <p:ph idx="5" type="body"/>
          </p:nvPr>
        </p:nvSpPr>
        <p:spPr>
          <a:xfrm>
            <a:off x="561474" y="3813358"/>
            <a:ext cx="857618" cy="49277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03</a:t>
            </a:r>
            <a:endParaRPr/>
          </a:p>
        </p:txBody>
      </p:sp>
      <p:sp>
        <p:nvSpPr>
          <p:cNvPr id="554" name="Google Shape;554;p2"/>
          <p:cNvSpPr txBox="1"/>
          <p:nvPr>
            <p:ph idx="7" type="body"/>
          </p:nvPr>
        </p:nvSpPr>
        <p:spPr>
          <a:xfrm>
            <a:off x="561474" y="4306998"/>
            <a:ext cx="857618" cy="51918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04</a:t>
            </a:r>
            <a:endParaRPr/>
          </a:p>
        </p:txBody>
      </p:sp>
      <p:sp>
        <p:nvSpPr>
          <p:cNvPr id="555" name="Google Shape;555;p2"/>
          <p:cNvSpPr txBox="1"/>
          <p:nvPr>
            <p:ph idx="20" type="body"/>
          </p:nvPr>
        </p:nvSpPr>
        <p:spPr>
          <a:xfrm>
            <a:off x="395288" y="-59147"/>
            <a:ext cx="4746695" cy="1962447"/>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6000"/>
              <a:buNone/>
            </a:pPr>
            <a:r>
              <a:rPr lang="en-IE"/>
              <a:t>Contenuti</a:t>
            </a:r>
            <a:endParaRPr/>
          </a:p>
        </p:txBody>
      </p:sp>
      <p:sp>
        <p:nvSpPr>
          <p:cNvPr id="556" name="Google Shape;556;p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cxnSp>
        <p:nvCxnSpPr>
          <p:cNvPr id="557" name="Google Shape;557;p2"/>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58" name="Google Shape;558;p2"/>
          <p:cNvSpPr txBox="1"/>
          <p:nvPr/>
        </p:nvSpPr>
        <p:spPr>
          <a:xfrm>
            <a:off x="410104" y="1313795"/>
            <a:ext cx="6347968"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800"/>
              <a:buFont typeface="Arial"/>
              <a:buNone/>
            </a:pPr>
            <a:r>
              <a:rPr b="0" i="0" lang="en-IE" sz="2800">
                <a:solidFill>
                  <a:schemeClr val="lt1"/>
                </a:solidFill>
                <a:latin typeface="Calibri"/>
                <a:ea typeface="Calibri"/>
                <a:cs typeface="Calibri"/>
                <a:sym typeface="Calibri"/>
              </a:rPr>
              <a:t>Idee</a:t>
            </a:r>
            <a:endParaRPr/>
          </a:p>
        </p:txBody>
      </p:sp>
      <p:sp>
        <p:nvSpPr>
          <p:cNvPr id="559" name="Google Shape;559;p2"/>
          <p:cNvSpPr txBox="1"/>
          <p:nvPr>
            <p:ph idx="4" type="body"/>
          </p:nvPr>
        </p:nvSpPr>
        <p:spPr>
          <a:xfrm>
            <a:off x="1486930" y="3447265"/>
            <a:ext cx="5373875"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4B4B4B"/>
              </a:buClr>
              <a:buSzPts val="1600"/>
              <a:buNone/>
            </a:pPr>
            <a:r>
              <a:rPr lang="en-IE" sz="1600">
                <a:solidFill>
                  <a:srgbClr val="4B4B4B"/>
                </a:solidFill>
                <a:latin typeface="Calibri"/>
                <a:ea typeface="Calibri"/>
                <a:cs typeface="Calibri"/>
                <a:sym typeface="Calibri"/>
              </a:rPr>
              <a:t>Mantenere le partnership professionali</a:t>
            </a:r>
            <a:endParaRPr/>
          </a:p>
        </p:txBody>
      </p:sp>
      <p:sp>
        <p:nvSpPr>
          <p:cNvPr id="560" name="Google Shape;560;p2"/>
          <p:cNvSpPr txBox="1"/>
          <p:nvPr>
            <p:ph idx="6" type="body"/>
          </p:nvPr>
        </p:nvSpPr>
        <p:spPr>
          <a:xfrm>
            <a:off x="1486930" y="3944505"/>
            <a:ext cx="4809697"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4B4B4B"/>
              </a:buClr>
              <a:buSzPts val="1600"/>
              <a:buNone/>
            </a:pPr>
            <a:r>
              <a:rPr lang="en-IE" sz="1600">
                <a:solidFill>
                  <a:srgbClr val="4B4B4B"/>
                </a:solidFill>
                <a:latin typeface="Calibri"/>
                <a:ea typeface="Calibri"/>
                <a:cs typeface="Calibri"/>
                <a:sym typeface="Calibri"/>
              </a:rPr>
              <a:t>Collaborare insieme al design</a:t>
            </a:r>
            <a:endParaRPr/>
          </a:p>
        </p:txBody>
      </p:sp>
      <p:sp>
        <p:nvSpPr>
          <p:cNvPr id="561" name="Google Shape;561;p2"/>
          <p:cNvSpPr txBox="1"/>
          <p:nvPr>
            <p:ph idx="8" type="body"/>
          </p:nvPr>
        </p:nvSpPr>
        <p:spPr>
          <a:xfrm>
            <a:off x="1486930" y="4441745"/>
            <a:ext cx="4891567"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4B4B4B"/>
              </a:buClr>
              <a:buSzPts val="1600"/>
              <a:buNone/>
            </a:pPr>
            <a:r>
              <a:rPr lang="en-IE" sz="1600">
                <a:solidFill>
                  <a:srgbClr val="4B4B4B"/>
                </a:solidFill>
                <a:latin typeface="Calibri"/>
                <a:ea typeface="Calibri"/>
                <a:cs typeface="Calibri"/>
                <a:sym typeface="Calibri"/>
              </a:rPr>
              <a:t>Pianificare e coordinare insieme</a:t>
            </a:r>
            <a:endParaRPr/>
          </a:p>
        </p:txBody>
      </p:sp>
      <p:sp>
        <p:nvSpPr>
          <p:cNvPr id="562" name="Google Shape;562;p2"/>
          <p:cNvSpPr txBox="1"/>
          <p:nvPr/>
        </p:nvSpPr>
        <p:spPr>
          <a:xfrm>
            <a:off x="561474" y="4827048"/>
            <a:ext cx="857618" cy="492773"/>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AC03B"/>
              </a:buClr>
              <a:buSzPts val="2800"/>
              <a:buFont typeface="Arial"/>
              <a:buNone/>
            </a:pPr>
            <a:r>
              <a:rPr b="1" i="0" lang="en-IE" sz="2800">
                <a:solidFill>
                  <a:srgbClr val="8AC03B"/>
                </a:solidFill>
                <a:latin typeface="Verdana"/>
                <a:ea typeface="Verdana"/>
                <a:cs typeface="Verdana"/>
                <a:sym typeface="Verdana"/>
              </a:rPr>
              <a:t>05</a:t>
            </a:r>
            <a:endParaRPr/>
          </a:p>
        </p:txBody>
      </p:sp>
      <p:sp>
        <p:nvSpPr>
          <p:cNvPr id="563" name="Google Shape;563;p2"/>
          <p:cNvSpPr txBox="1"/>
          <p:nvPr/>
        </p:nvSpPr>
        <p:spPr>
          <a:xfrm>
            <a:off x="561474" y="5320687"/>
            <a:ext cx="857618" cy="519183"/>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AC03B"/>
              </a:buClr>
              <a:buSzPts val="2800"/>
              <a:buFont typeface="Arial"/>
              <a:buNone/>
            </a:pPr>
            <a:r>
              <a:rPr b="1" i="0" lang="en-IE" sz="2800">
                <a:solidFill>
                  <a:srgbClr val="8AC03B"/>
                </a:solidFill>
                <a:latin typeface="Verdana"/>
                <a:ea typeface="Verdana"/>
                <a:cs typeface="Verdana"/>
                <a:sym typeface="Verdana"/>
              </a:rPr>
              <a:t>06</a:t>
            </a:r>
            <a:endParaRPr/>
          </a:p>
        </p:txBody>
      </p:sp>
      <p:sp>
        <p:nvSpPr>
          <p:cNvPr id="564" name="Google Shape;564;p2"/>
          <p:cNvSpPr txBox="1"/>
          <p:nvPr/>
        </p:nvSpPr>
        <p:spPr>
          <a:xfrm>
            <a:off x="1486930" y="4924219"/>
            <a:ext cx="4809697" cy="348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4B4B4B"/>
              </a:buClr>
              <a:buSzPts val="1600"/>
              <a:buFont typeface="Arial"/>
              <a:buNone/>
            </a:pPr>
            <a:r>
              <a:rPr b="0" i="0" lang="en-IE" sz="1600">
                <a:solidFill>
                  <a:srgbClr val="4B4B4B"/>
                </a:solidFill>
                <a:latin typeface="Calibri"/>
                <a:ea typeface="Calibri"/>
                <a:cs typeface="Calibri"/>
                <a:sym typeface="Calibri"/>
              </a:rPr>
              <a:t>Sviluppare e innovare insieme</a:t>
            </a:r>
            <a:endParaRPr/>
          </a:p>
        </p:txBody>
      </p:sp>
      <p:sp>
        <p:nvSpPr>
          <p:cNvPr id="565" name="Google Shape;565;p2"/>
          <p:cNvSpPr txBox="1"/>
          <p:nvPr/>
        </p:nvSpPr>
        <p:spPr>
          <a:xfrm>
            <a:off x="1486930" y="5421459"/>
            <a:ext cx="4891567" cy="348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4B4B4B"/>
              </a:buClr>
              <a:buSzPts val="1600"/>
              <a:buFont typeface="Arial"/>
              <a:buNone/>
            </a:pPr>
            <a:r>
              <a:rPr b="0" i="0" lang="en-IE" sz="1600">
                <a:solidFill>
                  <a:srgbClr val="4B4B4B"/>
                </a:solidFill>
                <a:latin typeface="Calibri"/>
                <a:ea typeface="Calibri"/>
                <a:cs typeface="Calibri"/>
                <a:sym typeface="Calibri"/>
              </a:rPr>
              <a:t>Organizzare e ospitare insieme</a:t>
            </a:r>
            <a:endParaRPr/>
          </a:p>
        </p:txBody>
      </p:sp>
      <p:grpSp>
        <p:nvGrpSpPr>
          <p:cNvPr id="566" name="Google Shape;566;p2"/>
          <p:cNvGrpSpPr/>
          <p:nvPr/>
        </p:nvGrpSpPr>
        <p:grpSpPr>
          <a:xfrm>
            <a:off x="0" y="3364307"/>
            <a:ext cx="4715405" cy="2467363"/>
            <a:chOff x="0" y="3364307"/>
            <a:chExt cx="4715405" cy="2467363"/>
          </a:xfrm>
        </p:grpSpPr>
        <p:cxnSp>
          <p:nvCxnSpPr>
            <p:cNvPr id="567" name="Google Shape;567;p2"/>
            <p:cNvCxnSpPr/>
            <p:nvPr/>
          </p:nvCxnSpPr>
          <p:spPr>
            <a:xfrm rot="10800000">
              <a:off x="0" y="336430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68" name="Google Shape;568;p2"/>
            <p:cNvCxnSpPr/>
            <p:nvPr/>
          </p:nvCxnSpPr>
          <p:spPr>
            <a:xfrm rot="10800000">
              <a:off x="0" y="3857780"/>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69" name="Google Shape;569;p2"/>
            <p:cNvCxnSpPr/>
            <p:nvPr/>
          </p:nvCxnSpPr>
          <p:spPr>
            <a:xfrm rot="10800000">
              <a:off x="0" y="4351253"/>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70" name="Google Shape;570;p2"/>
            <p:cNvCxnSpPr/>
            <p:nvPr/>
          </p:nvCxnSpPr>
          <p:spPr>
            <a:xfrm rot="10800000">
              <a:off x="0" y="4844726"/>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71" name="Google Shape;571;p2"/>
            <p:cNvCxnSpPr/>
            <p:nvPr/>
          </p:nvCxnSpPr>
          <p:spPr>
            <a:xfrm rot="10800000">
              <a:off x="0" y="5338199"/>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72" name="Google Shape;572;p2"/>
            <p:cNvCxnSpPr/>
            <p:nvPr/>
          </p:nvCxnSpPr>
          <p:spPr>
            <a:xfrm rot="10800000">
              <a:off x="0" y="5831670"/>
              <a:ext cx="4715405" cy="0"/>
            </a:xfrm>
            <a:prstGeom prst="straightConnector1">
              <a:avLst/>
            </a:prstGeom>
            <a:noFill/>
            <a:ln cap="flat" cmpd="sng" w="28575">
              <a:solidFill>
                <a:srgbClr val="69ADAD"/>
              </a:solidFill>
              <a:prstDash val="solid"/>
              <a:miter lim="800000"/>
              <a:headEnd len="sm" w="sm" type="none"/>
              <a:tailEnd len="sm" w="sm" type="none"/>
            </a:ln>
          </p:spPr>
        </p:cxn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6" name="Shape 576"/>
        <p:cNvGrpSpPr/>
        <p:nvPr/>
      </p:nvGrpSpPr>
      <p:grpSpPr>
        <a:xfrm>
          <a:off x="0" y="0"/>
          <a:ext cx="0" cy="0"/>
          <a:chOff x="0" y="0"/>
          <a:chExt cx="0" cy="0"/>
        </a:xfrm>
      </p:grpSpPr>
      <p:sp>
        <p:nvSpPr>
          <p:cNvPr id="577" name="Google Shape;577;p3"/>
          <p:cNvSpPr/>
          <p:nvPr/>
        </p:nvSpPr>
        <p:spPr>
          <a:xfrm>
            <a:off x="0" y="6531175"/>
            <a:ext cx="3467135" cy="416063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78" name="Google Shape;578;p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pic>
        <p:nvPicPr>
          <p:cNvPr descr="Lightbulb and gear with solid fill" id="579" name="Google Shape;579;p3"/>
          <p:cNvPicPr preferRelativeResize="0"/>
          <p:nvPr/>
        </p:nvPicPr>
        <p:blipFill rotWithShape="1">
          <a:blip r:embed="rId3">
            <a:alphaModFix/>
          </a:blip>
          <a:srcRect b="0" l="0" r="0" t="0"/>
          <a:stretch/>
        </p:blipFill>
        <p:spPr>
          <a:xfrm>
            <a:off x="427946" y="2420716"/>
            <a:ext cx="665116" cy="665116"/>
          </a:xfrm>
          <a:prstGeom prst="rect">
            <a:avLst/>
          </a:prstGeom>
          <a:noFill/>
          <a:ln>
            <a:noFill/>
          </a:ln>
        </p:spPr>
      </p:pic>
      <p:sp>
        <p:nvSpPr>
          <p:cNvPr id="580" name="Google Shape;580;p3"/>
          <p:cNvSpPr txBox="1"/>
          <p:nvPr/>
        </p:nvSpPr>
        <p:spPr>
          <a:xfrm>
            <a:off x="1076194" y="2498574"/>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Idea 1</a:t>
            </a:r>
            <a:endParaRPr/>
          </a:p>
        </p:txBody>
      </p:sp>
      <p:sp>
        <p:nvSpPr>
          <p:cNvPr id="581" name="Google Shape;581;p3"/>
          <p:cNvSpPr txBox="1"/>
          <p:nvPr/>
        </p:nvSpPr>
        <p:spPr>
          <a:xfrm>
            <a:off x="2146833" y="2572653"/>
            <a:ext cx="4984895"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2000">
                <a:solidFill>
                  <a:srgbClr val="F16924"/>
                </a:solidFill>
                <a:latin typeface="Calibri"/>
                <a:ea typeface="Calibri"/>
                <a:cs typeface="Calibri"/>
                <a:sym typeface="Calibri"/>
              </a:rPr>
              <a:t>Mantenere lo scambio di conoscenze e il coinvolgimento</a:t>
            </a:r>
            <a:endParaRPr sz="2000">
              <a:solidFill>
                <a:srgbClr val="F16924"/>
              </a:solidFill>
              <a:latin typeface="Century Schoolbook"/>
              <a:ea typeface="Century Schoolbook"/>
              <a:cs typeface="Century Schoolbook"/>
              <a:sym typeface="Century Schoolbook"/>
            </a:endParaRPr>
          </a:p>
        </p:txBody>
      </p:sp>
      <p:graphicFrame>
        <p:nvGraphicFramePr>
          <p:cNvPr id="582" name="Google Shape;582;p3"/>
          <p:cNvGraphicFramePr/>
          <p:nvPr/>
        </p:nvGraphicFramePr>
        <p:xfrm>
          <a:off x="181455" y="3402491"/>
          <a:ext cx="3000000" cy="3000000"/>
        </p:xfrm>
        <a:graphic>
          <a:graphicData uri="http://schemas.openxmlformats.org/drawingml/2006/table">
            <a:tbl>
              <a:tblPr bandRow="1" firstRow="1">
                <a:noFill/>
                <a:tableStyleId>{F189F899-8B6C-4770-89CA-BA70D1836DBD}</a:tableStyleId>
              </a:tblPr>
              <a:tblGrid>
                <a:gridCol w="1300075"/>
                <a:gridCol w="5896675"/>
              </a:tblGrid>
              <a:tr h="375925">
                <a:tc>
                  <a:txBody>
                    <a:bodyPr/>
                    <a:lstStyle/>
                    <a:p>
                      <a:pPr indent="0" lvl="0" marL="0" marR="0" rtl="0" algn="l">
                        <a:spcBef>
                          <a:spcPts val="0"/>
                        </a:spcBef>
                        <a:spcAft>
                          <a:spcPts val="0"/>
                        </a:spcAft>
                        <a:buNone/>
                      </a:pPr>
                      <a:r>
                        <a:rPr b="1" lang="en-IE" sz="1800" u="none" cap="none" strike="noStrike">
                          <a:solidFill>
                            <a:schemeClr val="lt1"/>
                          </a:solidFill>
                          <a:latin typeface="Calibri"/>
                          <a:ea typeface="Calibri"/>
                          <a:cs typeface="Calibri"/>
                          <a:sym typeface="Calibri"/>
                        </a:rPr>
                        <a:t>Idea </a:t>
                      </a:r>
                      <a:endParaRPr/>
                    </a:p>
                  </a:txBody>
                  <a:tcPr marT="45725" marB="45725" marR="91450" marL="91450" anchor="ctr">
                    <a:lnL cap="flat" cmpd="sng" w="19050">
                      <a:solidFill>
                        <a:srgbClr val="69ADAD"/>
                      </a:solidFill>
                      <a:prstDash val="solid"/>
                      <a:round/>
                      <a:headEnd len="sm" w="sm" type="none"/>
                      <a:tailEnd len="sm" w="sm" type="none"/>
                    </a:lnL>
                    <a:lnR cap="flat" cmpd="sng" w="12700">
                      <a:solidFill>
                        <a:schemeClr val="lt1"/>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c>
                  <a:txBody>
                    <a:bodyPr/>
                    <a:lstStyle/>
                    <a:p>
                      <a:pPr indent="0" lvl="0" marL="0" marR="0" rtl="0" algn="l">
                        <a:spcBef>
                          <a:spcPts val="0"/>
                        </a:spcBef>
                        <a:spcAft>
                          <a:spcPts val="0"/>
                        </a:spcAft>
                        <a:buNone/>
                      </a:pPr>
                      <a:r>
                        <a:rPr b="1" lang="en-IE" sz="1800" u="none" cap="none" strike="noStrike">
                          <a:solidFill>
                            <a:schemeClr val="lt1"/>
                          </a:solidFill>
                          <a:latin typeface="Calibri"/>
                          <a:ea typeface="Calibri"/>
                          <a:cs typeface="Calibri"/>
                          <a:sym typeface="Calibri"/>
                        </a:rPr>
                        <a:t>Ecoturismo: </a:t>
                      </a:r>
                      <a:r>
                        <a:rPr b="0" lang="en-IE" sz="1800" u="none" cap="none" strike="noStrike">
                          <a:solidFill>
                            <a:schemeClr val="lt1"/>
                          </a:solidFill>
                          <a:latin typeface="Calibri"/>
                          <a:ea typeface="Calibri"/>
                          <a:cs typeface="Calibri"/>
                          <a:sym typeface="Calibri"/>
                        </a:rPr>
                        <a:t>Collaborare con esperti, partner e stakeholder tramite Team o Zoom per sostenere lo scambio di conoscenze.</a:t>
                      </a:r>
                      <a:endParaRPr b="0" sz="1800">
                        <a:solidFill>
                          <a:schemeClr val="lt1"/>
                        </a:solidFill>
                      </a:endParaRPr>
                    </a:p>
                  </a:txBody>
                  <a:tcPr marT="45725" marB="45725" marR="91450" marL="91450" anchor="ctr">
                    <a:lnL cap="flat" cmpd="sng" w="12700">
                      <a:solidFill>
                        <a:schemeClr val="lt1"/>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r>
              <a:tr h="7895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Descrizione</a:t>
                      </a:r>
                      <a:endParaRPr b="1" sz="1600">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F16924"/>
                        </a:buClr>
                        <a:buSzPts val="1400"/>
                        <a:buFont typeface="Noto Sans Symbols"/>
                        <a:buNone/>
                      </a:pPr>
                      <a:r>
                        <a:rPr lang="en-IE" sz="1400">
                          <a:solidFill>
                            <a:srgbClr val="4B4B4B"/>
                          </a:solidFill>
                          <a:latin typeface="Calibri"/>
                          <a:ea typeface="Calibri"/>
                          <a:cs typeface="Calibri"/>
                          <a:sym typeface="Calibri"/>
                        </a:rPr>
                        <a:t>Seguendo questo piano passo dopo passo, la vostra campagna di ecoturismo attirerà, coinvolgerà e ispirerà efficacemente i viaggiatori, promuovendo al contempo la sostenibilità e stili di vita attivi!</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895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Strumento/i necessario/i</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4B4B4B"/>
                        </a:buClr>
                        <a:buSzPts val="1400"/>
                        <a:buFont typeface="Century Schoolbook"/>
                        <a:buNone/>
                      </a:pPr>
                      <a:r>
                        <a:rPr lang="en-IE" sz="1400">
                          <a:solidFill>
                            <a:srgbClr val="4B4B4B"/>
                          </a:solidFill>
                          <a:latin typeface="Calibri"/>
                          <a:ea typeface="Calibri"/>
                          <a:cs typeface="Calibri"/>
                          <a:sym typeface="Calibri"/>
                        </a:rPr>
                        <a:t>Squadre Bauhaus o Zoom</a:t>
                      </a:r>
                      <a:endParaRPr sz="1400">
                        <a:solidFill>
                          <a:srgbClr val="F16924"/>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903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Come </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spcBef>
                          <a:spcPts val="0"/>
                        </a:spcBef>
                        <a:spcAft>
                          <a:spcPts val="0"/>
                        </a:spcAft>
                        <a:buNone/>
                      </a:pPr>
                      <a:r>
                        <a:rPr lang="en-IE" sz="1400">
                          <a:solidFill>
                            <a:srgbClr val="4B4B4B"/>
                          </a:solidFill>
                          <a:latin typeface="Calibri"/>
                          <a:ea typeface="Calibri"/>
                          <a:cs typeface="Calibri"/>
                          <a:sym typeface="Calibri"/>
                        </a:rPr>
                        <a:t>Collaborare con esperti, partner e stakeholder utilizzando </a:t>
                      </a:r>
                      <a:r>
                        <a:rPr b="1" lang="en-IE" sz="1600">
                          <a:solidFill>
                            <a:srgbClr val="4A8887"/>
                          </a:solidFill>
                          <a:latin typeface="Calibri"/>
                          <a:ea typeface="Calibri"/>
                          <a:cs typeface="Calibri"/>
                          <a:sym typeface="Calibri"/>
                        </a:rPr>
                        <a:t>Teams </a:t>
                      </a:r>
                      <a:r>
                        <a:rPr lang="en-IE" sz="1400">
                          <a:solidFill>
                            <a:srgbClr val="4B4B4B"/>
                          </a:solidFill>
                          <a:latin typeface="Calibri"/>
                          <a:ea typeface="Calibri"/>
                          <a:cs typeface="Calibri"/>
                          <a:sym typeface="Calibri"/>
                        </a:rPr>
                        <a:t>o </a:t>
                      </a:r>
                      <a:r>
                        <a:rPr b="1" lang="en-IE" sz="1600">
                          <a:solidFill>
                            <a:srgbClr val="4A8887"/>
                          </a:solidFill>
                          <a:latin typeface="Calibri"/>
                          <a:ea typeface="Calibri"/>
                          <a:cs typeface="Calibri"/>
                          <a:sym typeface="Calibri"/>
                        </a:rPr>
                        <a:t>Zoom </a:t>
                      </a:r>
                      <a:r>
                        <a:rPr lang="en-IE" sz="1400">
                          <a:solidFill>
                            <a:srgbClr val="4B4B4B"/>
                          </a:solidFill>
                          <a:latin typeface="Calibri"/>
                          <a:ea typeface="Calibri"/>
                          <a:cs typeface="Calibri"/>
                          <a:sym typeface="Calibri"/>
                        </a:rPr>
                        <a:t>per garantire un continuo scambio di conoscenze e pratiche di turismo sostenibile.</a:t>
                      </a:r>
                      <a:endParaRPr sz="1400">
                        <a:solidFill>
                          <a:srgbClr val="4B4B4B"/>
                        </a:solidFill>
                        <a:latin typeface="Calibri"/>
                        <a:ea typeface="Calibri"/>
                        <a:cs typeface="Calibri"/>
                        <a:sym typeface="Calibri"/>
                      </a:endParaRPr>
                    </a:p>
                    <a:p>
                      <a:pPr indent="0" lvl="0" marL="342000" marR="0" rtl="0" algn="l">
                        <a:spcBef>
                          <a:spcPts val="600"/>
                        </a:spcBef>
                        <a:spcAft>
                          <a:spcPts val="0"/>
                        </a:spcAft>
                        <a:buNone/>
                      </a:pPr>
                      <a:r>
                        <a:rPr lang="en-IE" sz="1400">
                          <a:solidFill>
                            <a:srgbClr val="4B4B4B"/>
                          </a:solidFill>
                          <a:latin typeface="Calibri"/>
                          <a:ea typeface="Calibri"/>
                          <a:cs typeface="Calibri"/>
                          <a:sym typeface="Calibri"/>
                        </a:rPr>
                        <a:t>Analogamente a come Padlet viene utilizzato per la progettazione di murales, Teams o Zoom possono creare spazi virtuali per la condivisione delle conoscenze in cui gli stakeholder del settore dell'ecoturismo possono collaborare e offrire input sulle migliori pratiche, sulle tendenze emergenti e sulle iniziative di turismo sostenibile. Questa piattaforma consente un coinvolgimento attivo, permettendo ai professionisti di discutere nuove strategie, scambiare feedback e allinearsi sugli sforzi del turismo eco-consapevole. </a:t>
                      </a:r>
                      <a:r>
                        <a:rPr lang="en-IE" sz="1400" u="sng">
                          <a:solidFill>
                            <a:srgbClr val="4A8887"/>
                          </a:solidFill>
                          <a:latin typeface="Calibri"/>
                          <a:ea typeface="Calibri"/>
                          <a:cs typeface="Calibri"/>
                          <a:sym typeface="Calibri"/>
                          <a:hlinkClick r:id="rId4">
                            <a:extLst>
                              <a:ext uri="{A12FA001-AC4F-418D-AE19-62706E023703}">
                                <ahyp:hlinkClr val="tx"/>
                              </a:ext>
                            </a:extLst>
                          </a:hlinkClick>
                        </a:rPr>
                        <a:t>https://zoom.</a:t>
                      </a:r>
                      <a:r>
                        <a:rPr lang="en-IE" sz="1400">
                          <a:solidFill>
                            <a:srgbClr val="4A8887"/>
                          </a:solidFill>
                          <a:latin typeface="Calibri"/>
                          <a:ea typeface="Calibri"/>
                          <a:cs typeface="Calibri"/>
                          <a:sym typeface="Calibri"/>
                        </a:rPr>
                        <a:t>us/ </a:t>
                      </a:r>
                      <a:endParaRPr sz="1400">
                        <a:solidFill>
                          <a:srgbClr val="4A8887"/>
                        </a:solidFill>
                        <a:latin typeface="Calibri"/>
                        <a:ea typeface="Calibri"/>
                        <a:cs typeface="Calibri"/>
                        <a:sym typeface="Calibri"/>
                      </a:endParaRPr>
                    </a:p>
                    <a:p>
                      <a:pPr indent="0" lvl="0" marL="342000" marR="0" rtl="0" algn="l">
                        <a:spcBef>
                          <a:spcPts val="600"/>
                        </a:spcBef>
                        <a:spcAft>
                          <a:spcPts val="0"/>
                        </a:spcAft>
                        <a:buNone/>
                      </a:pPr>
                      <a:r>
                        <a:rPr lang="en-IE" sz="1400" u="sng">
                          <a:solidFill>
                            <a:srgbClr val="4A8887"/>
                          </a:solidFill>
                          <a:latin typeface="Calibri"/>
                          <a:ea typeface="Calibri"/>
                          <a:cs typeface="Calibri"/>
                          <a:sym typeface="Calibri"/>
                          <a:hlinkClick r:id="rId5">
                            <a:extLst>
                              <a:ext uri="{A12FA001-AC4F-418D-AE19-62706E023703}">
                                <ahyp:hlinkClr val="tx"/>
                              </a:ext>
                            </a:extLst>
                          </a:hlinkClick>
                        </a:rPr>
                        <a:t>https://www.microsoft.com/en-ie/microsoft-teams/free </a:t>
                      </a:r>
                      <a:endParaRPr sz="1400">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9290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Altri esempi</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342000" lvl="0" marL="342000" marR="0" rtl="0" algn="l">
                        <a:lnSpc>
                          <a:spcPct val="100000"/>
                        </a:lnSpc>
                        <a:spcBef>
                          <a:spcPts val="0"/>
                        </a:spcBef>
                        <a:spcAft>
                          <a:spcPts val="0"/>
                        </a:spcAft>
                        <a:buClr>
                          <a:srgbClr val="4A8887"/>
                        </a:buClr>
                        <a:buSzPts val="1600"/>
                        <a:buFont typeface="Century Schoolbook"/>
                        <a:buAutoNum type="arabicPeriod"/>
                      </a:pPr>
                      <a:r>
                        <a:rPr b="1" lang="en-IE" sz="1600">
                          <a:solidFill>
                            <a:srgbClr val="4A8887"/>
                          </a:solidFill>
                          <a:latin typeface="Calibri"/>
                          <a:ea typeface="Calibri"/>
                          <a:cs typeface="Calibri"/>
                          <a:sym typeface="Calibri"/>
                        </a:rPr>
                        <a:t>Salute e benessere: </a:t>
                      </a:r>
                      <a:r>
                        <a:rPr b="0" lang="en-IE" sz="1400">
                          <a:solidFill>
                            <a:srgbClr val="4B4B4B"/>
                          </a:solidFill>
                          <a:latin typeface="Calibri"/>
                          <a:ea typeface="Calibri"/>
                          <a:cs typeface="Calibri"/>
                          <a:sym typeface="Calibri"/>
                        </a:rPr>
                        <a:t>Mantenere il coinvolgimento continuando a tenere corsi o discussioni online sul benessere per coinvolgere i partecipanti.</a:t>
                      </a:r>
                      <a:endParaRPr b="0" sz="1400">
                        <a:solidFill>
                          <a:srgbClr val="4B4B4B"/>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sp>
        <p:nvSpPr>
          <p:cNvPr id="583" name="Google Shape;583;p3"/>
          <p:cNvSpPr txBox="1"/>
          <p:nvPr/>
        </p:nvSpPr>
        <p:spPr>
          <a:xfrm>
            <a:off x="395288" y="791278"/>
            <a:ext cx="6362784"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Nutrire </a:t>
            </a:r>
            <a:endParaRPr/>
          </a:p>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Connessioni</a:t>
            </a:r>
            <a:endParaRPr/>
          </a:p>
          <a:p>
            <a:pPr indent="0" lvl="0" marL="0" marR="0" rtl="0" algn="l">
              <a:lnSpc>
                <a:spcPct val="100000"/>
              </a:lnSpc>
              <a:spcBef>
                <a:spcPts val="0"/>
              </a:spcBef>
              <a:spcAft>
                <a:spcPts val="0"/>
              </a:spcAft>
              <a:buClr>
                <a:schemeClr val="lt1"/>
              </a:buClr>
              <a:buSzPts val="3200"/>
              <a:buFont typeface="Arial"/>
              <a:buNone/>
            </a:pPr>
            <a:r>
              <a:t/>
            </a:r>
            <a:endParaRPr b="1" i="0" sz="3200">
              <a:solidFill>
                <a:schemeClr val="lt1"/>
              </a:solidFill>
              <a:latin typeface="Calibri"/>
              <a:ea typeface="Calibri"/>
              <a:cs typeface="Calibri"/>
              <a:sym typeface="Calibri"/>
            </a:endParaRPr>
          </a:p>
        </p:txBody>
      </p:sp>
      <p:sp>
        <p:nvSpPr>
          <p:cNvPr id="584" name="Google Shape;584;p3"/>
          <p:cNvSpPr/>
          <p:nvPr/>
        </p:nvSpPr>
        <p:spPr>
          <a:xfrm>
            <a:off x="2802019" y="709632"/>
            <a:ext cx="513520" cy="794855"/>
          </a:xfrm>
          <a:custGeom>
            <a:rect b="b" l="l" r="r" t="t"/>
            <a:pathLst>
              <a:path extrusionOk="0" h="4876799" w="3150679">
                <a:moveTo>
                  <a:pt x="2722055" y="2728627"/>
                </a:moveTo>
                <a:lnTo>
                  <a:pt x="3150680" y="1986248"/>
                </a:lnTo>
                <a:lnTo>
                  <a:pt x="2836355" y="1804797"/>
                </a:lnTo>
                <a:cubicBezTo>
                  <a:pt x="2853214" y="1722596"/>
                  <a:pt x="2861215" y="1646777"/>
                  <a:pt x="2861215" y="1571625"/>
                </a:cubicBezTo>
                <a:cubicBezTo>
                  <a:pt x="2861215" y="1496473"/>
                  <a:pt x="2853214" y="1420654"/>
                  <a:pt x="2836355" y="1338453"/>
                </a:cubicBezTo>
                <a:lnTo>
                  <a:pt x="3150680" y="1157002"/>
                </a:lnTo>
                <a:lnTo>
                  <a:pt x="2722055" y="414623"/>
                </a:lnTo>
                <a:lnTo>
                  <a:pt x="2409920" y="594836"/>
                </a:lnTo>
                <a:cubicBezTo>
                  <a:pt x="2291429" y="494348"/>
                  <a:pt x="2153793" y="415862"/>
                  <a:pt x="2003965" y="363284"/>
                </a:cubicBezTo>
                <a:lnTo>
                  <a:pt x="2003965" y="0"/>
                </a:lnTo>
                <a:lnTo>
                  <a:pt x="1146715" y="0"/>
                </a:lnTo>
                <a:lnTo>
                  <a:pt x="1146715" y="363284"/>
                </a:lnTo>
                <a:cubicBezTo>
                  <a:pt x="996887" y="415862"/>
                  <a:pt x="859250" y="494348"/>
                  <a:pt x="740759" y="594836"/>
                </a:cubicBezTo>
                <a:lnTo>
                  <a:pt x="428530" y="414623"/>
                </a:lnTo>
                <a:lnTo>
                  <a:pt x="0" y="1157002"/>
                </a:lnTo>
                <a:lnTo>
                  <a:pt x="314325" y="1338453"/>
                </a:lnTo>
                <a:cubicBezTo>
                  <a:pt x="297466" y="1420654"/>
                  <a:pt x="289465" y="1496473"/>
                  <a:pt x="289465" y="1571625"/>
                </a:cubicBezTo>
                <a:cubicBezTo>
                  <a:pt x="289465" y="1646777"/>
                  <a:pt x="297466" y="1722596"/>
                  <a:pt x="314325" y="1804797"/>
                </a:cubicBezTo>
                <a:lnTo>
                  <a:pt x="0" y="1986248"/>
                </a:lnTo>
                <a:lnTo>
                  <a:pt x="428530" y="2728627"/>
                </a:lnTo>
                <a:lnTo>
                  <a:pt x="740855" y="2548319"/>
                </a:lnTo>
                <a:cubicBezTo>
                  <a:pt x="837343" y="2630043"/>
                  <a:pt x="946976" y="2697671"/>
                  <a:pt x="1065276" y="2748248"/>
                </a:cubicBezTo>
                <a:cubicBezTo>
                  <a:pt x="1024985" y="2977991"/>
                  <a:pt x="969835" y="3205258"/>
                  <a:pt x="899827" y="3429000"/>
                </a:cubicBezTo>
                <a:lnTo>
                  <a:pt x="575215" y="3429000"/>
                </a:lnTo>
                <a:lnTo>
                  <a:pt x="575215" y="4019550"/>
                </a:lnTo>
                <a:lnTo>
                  <a:pt x="289465" y="4019550"/>
                </a:lnTo>
                <a:lnTo>
                  <a:pt x="289465" y="4876800"/>
                </a:lnTo>
                <a:lnTo>
                  <a:pt x="2861215" y="4876800"/>
                </a:lnTo>
                <a:lnTo>
                  <a:pt x="2861215" y="4019550"/>
                </a:lnTo>
                <a:lnTo>
                  <a:pt x="2575465" y="4019550"/>
                </a:lnTo>
                <a:lnTo>
                  <a:pt x="2575465" y="3429000"/>
                </a:lnTo>
                <a:lnTo>
                  <a:pt x="2250853" y="3429000"/>
                </a:lnTo>
                <a:cubicBezTo>
                  <a:pt x="2180844" y="3205258"/>
                  <a:pt x="2125694" y="2977991"/>
                  <a:pt x="2085403" y="2748248"/>
                </a:cubicBezTo>
                <a:cubicBezTo>
                  <a:pt x="2203704" y="2697671"/>
                  <a:pt x="2313337" y="2630043"/>
                  <a:pt x="2409825" y="2548319"/>
                </a:cubicBezTo>
                <a:close/>
                <a:moveTo>
                  <a:pt x="2575465" y="4591050"/>
                </a:moveTo>
                <a:lnTo>
                  <a:pt x="575215" y="4591050"/>
                </a:lnTo>
                <a:lnTo>
                  <a:pt x="575215" y="4305300"/>
                </a:lnTo>
                <a:lnTo>
                  <a:pt x="2575465" y="4305300"/>
                </a:lnTo>
                <a:close/>
                <a:moveTo>
                  <a:pt x="2289715" y="3714750"/>
                </a:moveTo>
                <a:lnTo>
                  <a:pt x="2289715" y="4019550"/>
                </a:lnTo>
                <a:lnTo>
                  <a:pt x="860965" y="4019550"/>
                </a:lnTo>
                <a:lnTo>
                  <a:pt x="860965" y="3714750"/>
                </a:lnTo>
                <a:close/>
                <a:moveTo>
                  <a:pt x="1198531" y="3429000"/>
                </a:moveTo>
                <a:cubicBezTo>
                  <a:pt x="1335977" y="2963990"/>
                  <a:pt x="1413320" y="2484978"/>
                  <a:pt x="1429226" y="2000250"/>
                </a:cubicBezTo>
                <a:lnTo>
                  <a:pt x="1721453" y="2000250"/>
                </a:lnTo>
                <a:cubicBezTo>
                  <a:pt x="1737360" y="2484978"/>
                  <a:pt x="1814703" y="2963990"/>
                  <a:pt x="1952149" y="3429000"/>
                </a:cubicBezTo>
                <a:close/>
                <a:moveTo>
                  <a:pt x="1289590" y="1428750"/>
                </a:moveTo>
                <a:cubicBezTo>
                  <a:pt x="1289590" y="1271207"/>
                  <a:pt x="1417796" y="1143000"/>
                  <a:pt x="1575340" y="1143000"/>
                </a:cubicBezTo>
                <a:cubicBezTo>
                  <a:pt x="1732883" y="1143000"/>
                  <a:pt x="1861090" y="1271207"/>
                  <a:pt x="1861090" y="1428750"/>
                </a:cubicBezTo>
                <a:cubicBezTo>
                  <a:pt x="1861090" y="1586293"/>
                  <a:pt x="1732883" y="1714500"/>
                  <a:pt x="1575340" y="1714500"/>
                </a:cubicBezTo>
                <a:cubicBezTo>
                  <a:pt x="1417796" y="1714500"/>
                  <a:pt x="1289590" y="1586293"/>
                  <a:pt x="1289590" y="1428750"/>
                </a:cubicBezTo>
                <a:close/>
                <a:moveTo>
                  <a:pt x="2041969" y="2452973"/>
                </a:moveTo>
                <a:cubicBezTo>
                  <a:pt x="2024062" y="2302859"/>
                  <a:pt x="2012537" y="2151888"/>
                  <a:pt x="2007299" y="2000250"/>
                </a:cubicBezTo>
                <a:lnTo>
                  <a:pt x="2289715" y="2000250"/>
                </a:lnTo>
                <a:lnTo>
                  <a:pt x="2289715" y="1714500"/>
                </a:lnTo>
                <a:lnTo>
                  <a:pt x="2070164" y="1714500"/>
                </a:lnTo>
                <a:cubicBezTo>
                  <a:pt x="2118932" y="1630394"/>
                  <a:pt x="2146840" y="1532763"/>
                  <a:pt x="2146840" y="1428750"/>
                </a:cubicBezTo>
                <a:cubicBezTo>
                  <a:pt x="2146840" y="1113663"/>
                  <a:pt x="1890427" y="857250"/>
                  <a:pt x="1575340" y="857250"/>
                </a:cubicBezTo>
                <a:cubicBezTo>
                  <a:pt x="1260253" y="857250"/>
                  <a:pt x="1003840" y="1113663"/>
                  <a:pt x="1003840" y="1428750"/>
                </a:cubicBezTo>
                <a:cubicBezTo>
                  <a:pt x="1003840" y="1532763"/>
                  <a:pt x="1031748" y="1630394"/>
                  <a:pt x="1080516" y="1714500"/>
                </a:cubicBezTo>
                <a:lnTo>
                  <a:pt x="860965" y="1714500"/>
                </a:lnTo>
                <a:lnTo>
                  <a:pt x="860965" y="2000250"/>
                </a:lnTo>
                <a:lnTo>
                  <a:pt x="1143381" y="2000250"/>
                </a:lnTo>
                <a:cubicBezTo>
                  <a:pt x="1138142" y="2151888"/>
                  <a:pt x="1126617" y="2302859"/>
                  <a:pt x="1108710" y="2452973"/>
                </a:cubicBezTo>
                <a:cubicBezTo>
                  <a:pt x="944747" y="2367753"/>
                  <a:pt x="862565" y="2271789"/>
                  <a:pt x="784955" y="2192941"/>
                </a:cubicBezTo>
                <a:lnTo>
                  <a:pt x="533209" y="2338292"/>
                </a:lnTo>
                <a:lnTo>
                  <a:pt x="390334" y="2090833"/>
                </a:lnTo>
                <a:lnTo>
                  <a:pt x="645414" y="1943576"/>
                </a:lnTo>
                <a:cubicBezTo>
                  <a:pt x="609648" y="1814046"/>
                  <a:pt x="575215" y="1705975"/>
                  <a:pt x="575215" y="1571625"/>
                </a:cubicBezTo>
                <a:cubicBezTo>
                  <a:pt x="575215" y="1437246"/>
                  <a:pt x="609667" y="1329138"/>
                  <a:pt x="645414" y="1199674"/>
                </a:cubicBezTo>
                <a:lnTo>
                  <a:pt x="390334" y="1052417"/>
                </a:lnTo>
                <a:lnTo>
                  <a:pt x="533209" y="804958"/>
                </a:lnTo>
                <a:lnTo>
                  <a:pt x="784955" y="950309"/>
                </a:lnTo>
                <a:cubicBezTo>
                  <a:pt x="1001868" y="729929"/>
                  <a:pt x="1086050" y="669284"/>
                  <a:pt x="1432465" y="579596"/>
                </a:cubicBezTo>
                <a:lnTo>
                  <a:pt x="1432465" y="285750"/>
                </a:lnTo>
                <a:lnTo>
                  <a:pt x="1718215" y="285750"/>
                </a:lnTo>
                <a:lnTo>
                  <a:pt x="1718215" y="579596"/>
                </a:lnTo>
                <a:cubicBezTo>
                  <a:pt x="2060772" y="668284"/>
                  <a:pt x="2146145" y="727224"/>
                  <a:pt x="2365724" y="950309"/>
                </a:cubicBezTo>
                <a:lnTo>
                  <a:pt x="2617470" y="804958"/>
                </a:lnTo>
                <a:lnTo>
                  <a:pt x="2760345" y="1052417"/>
                </a:lnTo>
                <a:lnTo>
                  <a:pt x="2505266" y="1199674"/>
                </a:lnTo>
                <a:cubicBezTo>
                  <a:pt x="2541032" y="1329204"/>
                  <a:pt x="2575465" y="1437275"/>
                  <a:pt x="2575465" y="1571625"/>
                </a:cubicBezTo>
                <a:cubicBezTo>
                  <a:pt x="2575465" y="1706004"/>
                  <a:pt x="2541013" y="1814112"/>
                  <a:pt x="2505266" y="1943576"/>
                </a:cubicBezTo>
                <a:lnTo>
                  <a:pt x="2760345" y="2090833"/>
                </a:lnTo>
                <a:lnTo>
                  <a:pt x="2617470" y="2338292"/>
                </a:lnTo>
                <a:lnTo>
                  <a:pt x="2365724" y="2192941"/>
                </a:lnTo>
                <a:cubicBezTo>
                  <a:pt x="2289839" y="2270036"/>
                  <a:pt x="2206200" y="2367620"/>
                  <a:pt x="2041969" y="245297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8" name="Shape 588"/>
        <p:cNvGrpSpPr/>
        <p:nvPr/>
      </p:nvGrpSpPr>
      <p:grpSpPr>
        <a:xfrm>
          <a:off x="0" y="0"/>
          <a:ext cx="0" cy="0"/>
          <a:chOff x="0" y="0"/>
          <a:chExt cx="0" cy="0"/>
        </a:xfrm>
      </p:grpSpPr>
      <p:sp>
        <p:nvSpPr>
          <p:cNvPr id="589" name="Google Shape;589;p4"/>
          <p:cNvSpPr/>
          <p:nvPr/>
        </p:nvSpPr>
        <p:spPr>
          <a:xfrm>
            <a:off x="0" y="6531175"/>
            <a:ext cx="6860806" cy="416063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descr="Lightbulb and gear with solid fill" id="590" name="Google Shape;590;p4"/>
          <p:cNvPicPr preferRelativeResize="0"/>
          <p:nvPr/>
        </p:nvPicPr>
        <p:blipFill rotWithShape="1">
          <a:blip r:embed="rId3">
            <a:alphaModFix/>
          </a:blip>
          <a:srcRect b="0" l="0" r="0" t="0"/>
          <a:stretch/>
        </p:blipFill>
        <p:spPr>
          <a:xfrm>
            <a:off x="427946" y="2420716"/>
            <a:ext cx="665116" cy="665116"/>
          </a:xfrm>
          <a:prstGeom prst="rect">
            <a:avLst/>
          </a:prstGeom>
          <a:noFill/>
          <a:ln>
            <a:noFill/>
          </a:ln>
        </p:spPr>
      </p:pic>
      <p:sp>
        <p:nvSpPr>
          <p:cNvPr id="591" name="Google Shape;591;p4"/>
          <p:cNvSpPr txBox="1"/>
          <p:nvPr/>
        </p:nvSpPr>
        <p:spPr>
          <a:xfrm>
            <a:off x="1076194" y="2498574"/>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Idea 2</a:t>
            </a:r>
            <a:endParaRPr/>
          </a:p>
        </p:txBody>
      </p:sp>
      <p:sp>
        <p:nvSpPr>
          <p:cNvPr id="592" name="Google Shape;592;p4"/>
          <p:cNvSpPr txBox="1"/>
          <p:nvPr/>
        </p:nvSpPr>
        <p:spPr>
          <a:xfrm>
            <a:off x="2146833" y="2572653"/>
            <a:ext cx="4984895"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2000">
                <a:solidFill>
                  <a:srgbClr val="F16924"/>
                </a:solidFill>
                <a:latin typeface="Calibri"/>
                <a:ea typeface="Calibri"/>
                <a:cs typeface="Calibri"/>
                <a:sym typeface="Calibri"/>
              </a:rPr>
              <a:t>Mantenere le partnership professionali</a:t>
            </a:r>
            <a:endParaRPr/>
          </a:p>
        </p:txBody>
      </p:sp>
      <p:graphicFrame>
        <p:nvGraphicFramePr>
          <p:cNvPr id="593" name="Google Shape;593;p4"/>
          <p:cNvGraphicFramePr/>
          <p:nvPr/>
        </p:nvGraphicFramePr>
        <p:xfrm>
          <a:off x="181455" y="3269971"/>
          <a:ext cx="3000000" cy="3000000"/>
        </p:xfrm>
        <a:graphic>
          <a:graphicData uri="http://schemas.openxmlformats.org/drawingml/2006/table">
            <a:tbl>
              <a:tblPr bandRow="1" firstRow="1">
                <a:noFill/>
                <a:tableStyleId>{F189F899-8B6C-4770-89CA-BA70D1836DBD}</a:tableStyleId>
              </a:tblPr>
              <a:tblGrid>
                <a:gridCol w="1300075"/>
                <a:gridCol w="5896675"/>
              </a:tblGrid>
              <a:tr h="375925">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Idea </a:t>
                      </a:r>
                      <a:endParaRPr/>
                    </a:p>
                  </a:txBody>
                  <a:tcPr marT="45725" marB="45725" marR="91450" marL="91450" anchor="ctr">
                    <a:lnL cap="flat" cmpd="sng" w="19050">
                      <a:solidFill>
                        <a:srgbClr val="69ADAD"/>
                      </a:solidFill>
                      <a:prstDash val="solid"/>
                      <a:round/>
                      <a:headEnd len="sm" w="sm" type="none"/>
                      <a:tailEnd len="sm" w="sm" type="none"/>
                    </a:lnL>
                    <a:lnR cap="flat" cmpd="sng" w="12700">
                      <a:solidFill>
                        <a:schemeClr val="lt1"/>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Sport e attività: </a:t>
                      </a:r>
                      <a:r>
                        <a:rPr b="0" lang="en-IE" sz="1800">
                          <a:solidFill>
                            <a:schemeClr val="lt1"/>
                          </a:solidFill>
                          <a:latin typeface="Calibri"/>
                          <a:ea typeface="Calibri"/>
                          <a:cs typeface="Calibri"/>
                          <a:sym typeface="Calibri"/>
                        </a:rPr>
                        <a:t>Utilizzate Trello per pianificare e coordinare in modo efficiente gli eventi.</a:t>
                      </a:r>
                      <a:endParaRPr b="0" sz="1800">
                        <a:solidFill>
                          <a:schemeClr val="lt1"/>
                        </a:solidFill>
                      </a:endParaRPr>
                    </a:p>
                  </a:txBody>
                  <a:tcPr marT="45725" marB="45725" marR="91450" marL="91450" anchor="ctr">
                    <a:lnL cap="flat" cmpd="sng" w="12700">
                      <a:solidFill>
                        <a:schemeClr val="lt1"/>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r>
              <a:tr h="7895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Descrizione</a:t>
                      </a:r>
                      <a:endParaRPr b="1" sz="1600">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F16924"/>
                        </a:buClr>
                        <a:buSzPts val="1400"/>
                        <a:buFont typeface="Noto Sans Symbols"/>
                        <a:buNone/>
                      </a:pPr>
                      <a:r>
                        <a:rPr lang="en-IE" sz="1400">
                          <a:solidFill>
                            <a:srgbClr val="4B4B4B"/>
                          </a:solidFill>
                          <a:latin typeface="Calibri"/>
                          <a:ea typeface="Calibri"/>
                          <a:cs typeface="Calibri"/>
                          <a:sym typeface="Calibri"/>
                        </a:rPr>
                        <a:t>Seguendo questo piano passo dopo passo, la vostra campagna di ecoturismo attirerà, coinvolgerà e ispirerà efficacemente i viaggiatori, promuovendo al contempo la sostenibilità e stili di vita attivi!</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895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Strumento/i necessario/i</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4B4B4B"/>
                        </a:buClr>
                        <a:buSzPts val="1400"/>
                        <a:buFont typeface="Century Schoolbook"/>
                        <a:buNone/>
                      </a:pPr>
                      <a:r>
                        <a:rPr lang="en-IE" sz="1400">
                          <a:solidFill>
                            <a:srgbClr val="4B4B4B"/>
                          </a:solidFill>
                          <a:latin typeface="Calibri"/>
                          <a:ea typeface="Calibri"/>
                          <a:cs typeface="Calibri"/>
                          <a:sym typeface="Calibri"/>
                        </a:rPr>
                        <a:t>Bauhaus Trello</a:t>
                      </a:r>
                      <a:endParaRPr sz="1400">
                        <a:solidFill>
                          <a:srgbClr val="F16924"/>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903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Come </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spcBef>
                          <a:spcPts val="0"/>
                        </a:spcBef>
                        <a:spcAft>
                          <a:spcPts val="0"/>
                        </a:spcAft>
                        <a:buNone/>
                      </a:pPr>
                      <a:r>
                        <a:rPr lang="en-IE" sz="1400">
                          <a:solidFill>
                            <a:srgbClr val="4B4B4B"/>
                          </a:solidFill>
                          <a:latin typeface="Calibri"/>
                          <a:ea typeface="Calibri"/>
                          <a:cs typeface="Calibri"/>
                          <a:sym typeface="Calibri"/>
                        </a:rPr>
                        <a:t>Utilizzate </a:t>
                      </a:r>
                      <a:r>
                        <a:rPr b="1" lang="en-IE" sz="1600">
                          <a:solidFill>
                            <a:srgbClr val="4A8887"/>
                          </a:solidFill>
                          <a:latin typeface="Calibri"/>
                          <a:ea typeface="Calibri"/>
                          <a:cs typeface="Calibri"/>
                          <a:sym typeface="Calibri"/>
                        </a:rPr>
                        <a:t>Trello </a:t>
                      </a:r>
                      <a:r>
                        <a:rPr lang="en-IE" sz="1400">
                          <a:solidFill>
                            <a:srgbClr val="4B4B4B"/>
                          </a:solidFill>
                          <a:latin typeface="Calibri"/>
                          <a:ea typeface="Calibri"/>
                          <a:cs typeface="Calibri"/>
                          <a:sym typeface="Calibri"/>
                        </a:rPr>
                        <a:t>per semplificare la pianificazione e il coordinamento degli eventi, assicurando un'esecuzione senza intoppi degli eventi sportivi ecologici.</a:t>
                      </a:r>
                      <a:endParaRPr sz="1400">
                        <a:solidFill>
                          <a:srgbClr val="4B4B4B"/>
                        </a:solidFill>
                        <a:latin typeface="Calibri"/>
                        <a:ea typeface="Calibri"/>
                        <a:cs typeface="Calibri"/>
                        <a:sym typeface="Calibri"/>
                      </a:endParaRPr>
                    </a:p>
                    <a:p>
                      <a:pPr indent="0" lvl="0" marL="342000" marR="0" rtl="0" algn="l">
                        <a:spcBef>
                          <a:spcPts val="600"/>
                        </a:spcBef>
                        <a:spcAft>
                          <a:spcPts val="0"/>
                        </a:spcAft>
                        <a:buNone/>
                      </a:pPr>
                      <a:r>
                        <a:rPr lang="en-IE" sz="1400">
                          <a:solidFill>
                            <a:srgbClr val="4B4B4B"/>
                          </a:solidFill>
                          <a:latin typeface="Calibri"/>
                          <a:ea typeface="Calibri"/>
                          <a:cs typeface="Calibri"/>
                          <a:sym typeface="Calibri"/>
                        </a:rPr>
                        <a:t>Trello è una piattaforma facile da usare per organizzare compiti, scadenze e responsabilità del team. Consente agli organizzatori di eventi di creare schede per ogni evento, di monitorare i progressi e di collaborare con volontari, sponsor e stakeholder. Grazie alle funzioni personalizzabili di Trello, come liste di controllo, date di scadenza e allegati, i team possono garantire che ogni aspetto dell'evento, dalla logistica alle pratiche di sostenibilità, sia ben gestito e allineato con gli obiettivi eco-consapevoli. Questo strumento aiuta a migliorare la comunicazione e l'efficienza nell'organizzazione di attività sportive con un impatto ambientale minimo. </a:t>
                      </a:r>
                      <a:endParaRPr sz="1400">
                        <a:solidFill>
                          <a:srgbClr val="4B4B4B"/>
                        </a:solidFill>
                        <a:latin typeface="Calibri"/>
                        <a:ea typeface="Calibri"/>
                        <a:cs typeface="Calibri"/>
                        <a:sym typeface="Calibri"/>
                      </a:endParaRPr>
                    </a:p>
                    <a:p>
                      <a:pPr indent="0" lvl="0" marL="342000" marR="0" rtl="0" algn="l">
                        <a:spcBef>
                          <a:spcPts val="600"/>
                        </a:spcBef>
                        <a:spcAft>
                          <a:spcPts val="0"/>
                        </a:spcAft>
                        <a:buNone/>
                      </a:pPr>
                      <a:r>
                        <a:rPr lang="en-IE" sz="1400" u="sng">
                          <a:solidFill>
                            <a:srgbClr val="4A8887"/>
                          </a:solidFill>
                          <a:latin typeface="Calibri"/>
                          <a:ea typeface="Calibri"/>
                          <a:cs typeface="Calibri"/>
                          <a:sym typeface="Calibri"/>
                          <a:hlinkClick r:id="rId4">
                            <a:extLst>
                              <a:ext uri="{A12FA001-AC4F-418D-AE19-62706E023703}">
                                <ahyp:hlinkClr val="tx"/>
                              </a:ext>
                            </a:extLst>
                          </a:hlinkClick>
                        </a:rPr>
                        <a:t>https://trello.com/ </a:t>
                      </a:r>
                      <a:endParaRPr sz="1400">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9290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Altri esempi</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342000" lvl="0" marL="342000" marR="0" rtl="0" algn="l">
                        <a:lnSpc>
                          <a:spcPct val="100000"/>
                        </a:lnSpc>
                        <a:spcBef>
                          <a:spcPts val="0"/>
                        </a:spcBef>
                        <a:spcAft>
                          <a:spcPts val="0"/>
                        </a:spcAft>
                        <a:buClr>
                          <a:srgbClr val="4A8887"/>
                        </a:buClr>
                        <a:buSzPts val="1600"/>
                        <a:buFont typeface="Century Schoolbook"/>
                        <a:buAutoNum type="arabicPeriod"/>
                      </a:pPr>
                      <a:r>
                        <a:rPr b="1" lang="en-IE" sz="1600">
                          <a:solidFill>
                            <a:srgbClr val="4A8887"/>
                          </a:solidFill>
                          <a:latin typeface="Calibri"/>
                          <a:ea typeface="Calibri"/>
                          <a:cs typeface="Calibri"/>
                          <a:sym typeface="Calibri"/>
                        </a:rPr>
                        <a:t>Ecoturismo: </a:t>
                      </a:r>
                      <a:r>
                        <a:rPr b="0" lang="en-IE" sz="1400">
                          <a:solidFill>
                            <a:srgbClr val="4B4B4B"/>
                          </a:solidFill>
                          <a:latin typeface="Calibri"/>
                          <a:ea typeface="Calibri"/>
                          <a:cs typeface="Calibri"/>
                          <a:sym typeface="Calibri"/>
                        </a:rPr>
                        <a:t>Utilizzare Calendly per facilitare il coordinamento delle riunioni con le parti interessate.</a:t>
                      </a:r>
                      <a:endParaRPr/>
                    </a:p>
                    <a:p>
                      <a:pPr indent="-342000" lvl="0" marL="342000" marR="0" rtl="0" algn="l">
                        <a:lnSpc>
                          <a:spcPct val="100000"/>
                        </a:lnSpc>
                        <a:spcBef>
                          <a:spcPts val="600"/>
                        </a:spcBef>
                        <a:spcAft>
                          <a:spcPts val="0"/>
                        </a:spcAft>
                        <a:buClr>
                          <a:srgbClr val="4A8887"/>
                        </a:buClr>
                        <a:buSzPts val="1600"/>
                        <a:buFont typeface="Century Schoolbook"/>
                        <a:buAutoNum type="arabicPeriod"/>
                      </a:pPr>
                      <a:r>
                        <a:rPr b="1" lang="en-IE" sz="1600">
                          <a:solidFill>
                            <a:srgbClr val="4A8887"/>
                          </a:solidFill>
                          <a:latin typeface="Calibri"/>
                          <a:ea typeface="Calibri"/>
                          <a:cs typeface="Calibri"/>
                          <a:sym typeface="Calibri"/>
                        </a:rPr>
                        <a:t>Salute e benessere: </a:t>
                      </a:r>
                      <a:r>
                        <a:rPr b="0" lang="en-IE" sz="1400">
                          <a:solidFill>
                            <a:srgbClr val="4B4B4B"/>
                          </a:solidFill>
                          <a:latin typeface="Calibri"/>
                          <a:ea typeface="Calibri"/>
                          <a:cs typeface="Calibri"/>
                          <a:sym typeface="Calibri"/>
                        </a:rPr>
                        <a:t>Organizzare riunioni di gruppo per definire le iniziative del programma di benessere.</a:t>
                      </a:r>
                      <a:endParaRPr/>
                    </a:p>
                    <a:p>
                      <a:pPr indent="-342000" lvl="0" marL="342000" marR="0" rtl="0" algn="l">
                        <a:lnSpc>
                          <a:spcPct val="100000"/>
                        </a:lnSpc>
                        <a:spcBef>
                          <a:spcPts val="600"/>
                        </a:spcBef>
                        <a:spcAft>
                          <a:spcPts val="0"/>
                        </a:spcAft>
                        <a:buClr>
                          <a:srgbClr val="4A8887"/>
                        </a:buClr>
                        <a:buSzPts val="1600"/>
                        <a:buFont typeface="Century Schoolbook"/>
                        <a:buAutoNum type="arabicPeriod"/>
                      </a:pPr>
                      <a:r>
                        <a:rPr b="1" lang="en-IE" sz="1600">
                          <a:solidFill>
                            <a:srgbClr val="4A8887"/>
                          </a:solidFill>
                          <a:latin typeface="Calibri"/>
                          <a:ea typeface="Calibri"/>
                          <a:cs typeface="Calibri"/>
                          <a:sym typeface="Calibri"/>
                        </a:rPr>
                        <a:t>Cibo ed eventi: </a:t>
                      </a:r>
                      <a:r>
                        <a:rPr b="0" lang="en-IE" sz="1400">
                          <a:solidFill>
                            <a:srgbClr val="4B4B4B"/>
                          </a:solidFill>
                          <a:latin typeface="Calibri"/>
                          <a:ea typeface="Calibri"/>
                          <a:cs typeface="Calibri"/>
                          <a:sym typeface="Calibri"/>
                        </a:rPr>
                        <a:t>Programmare workshop per rafforzare le partnership con chef e produttori.</a:t>
                      </a:r>
                      <a:endParaRPr/>
                    </a:p>
                    <a:p>
                      <a:pPr indent="-342000" lvl="0" marL="342000" marR="0" rtl="0" algn="l">
                        <a:lnSpc>
                          <a:spcPct val="100000"/>
                        </a:lnSpc>
                        <a:spcBef>
                          <a:spcPts val="600"/>
                        </a:spcBef>
                        <a:spcAft>
                          <a:spcPts val="0"/>
                        </a:spcAft>
                        <a:buClr>
                          <a:srgbClr val="4A8887"/>
                        </a:buClr>
                        <a:buSzPts val="1600"/>
                        <a:buFont typeface="Century Schoolbook"/>
                        <a:buAutoNum type="arabicPeriod"/>
                      </a:pPr>
                      <a:r>
                        <a:rPr b="1" lang="en-IE" sz="1600">
                          <a:solidFill>
                            <a:srgbClr val="4A8887"/>
                          </a:solidFill>
                          <a:latin typeface="Calibri"/>
                          <a:ea typeface="Calibri"/>
                          <a:cs typeface="Calibri"/>
                          <a:sym typeface="Calibri"/>
                        </a:rPr>
                        <a:t>Cultura e patrimonio: </a:t>
                      </a:r>
                      <a:r>
                        <a:rPr b="0" lang="en-IE" sz="1400">
                          <a:solidFill>
                            <a:srgbClr val="4B4B4B"/>
                          </a:solidFill>
                          <a:latin typeface="Calibri"/>
                          <a:ea typeface="Calibri"/>
                          <a:cs typeface="Calibri"/>
                          <a:sym typeface="Calibri"/>
                        </a:rPr>
                        <a:t>Utilizzare le esperienze Airbnb per includere musicisti e chef locali e produttori locali.</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sp>
        <p:nvSpPr>
          <p:cNvPr id="594" name="Google Shape;594;p4"/>
          <p:cNvSpPr txBox="1"/>
          <p:nvPr/>
        </p:nvSpPr>
        <p:spPr>
          <a:xfrm>
            <a:off x="395288" y="791278"/>
            <a:ext cx="6362784"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Nutrire </a:t>
            </a:r>
            <a:endParaRPr/>
          </a:p>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Connessioni</a:t>
            </a:r>
            <a:endParaRPr/>
          </a:p>
          <a:p>
            <a:pPr indent="0" lvl="0" marL="0" marR="0" rtl="0" algn="l">
              <a:lnSpc>
                <a:spcPct val="100000"/>
              </a:lnSpc>
              <a:spcBef>
                <a:spcPts val="0"/>
              </a:spcBef>
              <a:spcAft>
                <a:spcPts val="0"/>
              </a:spcAft>
              <a:buClr>
                <a:schemeClr val="lt1"/>
              </a:buClr>
              <a:buSzPts val="3200"/>
              <a:buFont typeface="Arial"/>
              <a:buNone/>
            </a:pPr>
            <a:r>
              <a:t/>
            </a:r>
            <a:endParaRPr b="1" i="0" sz="3200">
              <a:solidFill>
                <a:schemeClr val="lt1"/>
              </a:solidFill>
              <a:latin typeface="Calibri"/>
              <a:ea typeface="Calibri"/>
              <a:cs typeface="Calibri"/>
              <a:sym typeface="Calibri"/>
            </a:endParaRPr>
          </a:p>
        </p:txBody>
      </p:sp>
      <p:sp>
        <p:nvSpPr>
          <p:cNvPr id="595" name="Google Shape;595;p4"/>
          <p:cNvSpPr/>
          <p:nvPr/>
        </p:nvSpPr>
        <p:spPr>
          <a:xfrm>
            <a:off x="2802019" y="709632"/>
            <a:ext cx="513520" cy="794855"/>
          </a:xfrm>
          <a:custGeom>
            <a:rect b="b" l="l" r="r" t="t"/>
            <a:pathLst>
              <a:path extrusionOk="0" h="4876799" w="3150679">
                <a:moveTo>
                  <a:pt x="2722055" y="2728627"/>
                </a:moveTo>
                <a:lnTo>
                  <a:pt x="3150680" y="1986248"/>
                </a:lnTo>
                <a:lnTo>
                  <a:pt x="2836355" y="1804797"/>
                </a:lnTo>
                <a:cubicBezTo>
                  <a:pt x="2853214" y="1722596"/>
                  <a:pt x="2861215" y="1646777"/>
                  <a:pt x="2861215" y="1571625"/>
                </a:cubicBezTo>
                <a:cubicBezTo>
                  <a:pt x="2861215" y="1496473"/>
                  <a:pt x="2853214" y="1420654"/>
                  <a:pt x="2836355" y="1338453"/>
                </a:cubicBezTo>
                <a:lnTo>
                  <a:pt x="3150680" y="1157002"/>
                </a:lnTo>
                <a:lnTo>
                  <a:pt x="2722055" y="414623"/>
                </a:lnTo>
                <a:lnTo>
                  <a:pt x="2409920" y="594836"/>
                </a:lnTo>
                <a:cubicBezTo>
                  <a:pt x="2291429" y="494348"/>
                  <a:pt x="2153793" y="415862"/>
                  <a:pt x="2003965" y="363284"/>
                </a:cubicBezTo>
                <a:lnTo>
                  <a:pt x="2003965" y="0"/>
                </a:lnTo>
                <a:lnTo>
                  <a:pt x="1146715" y="0"/>
                </a:lnTo>
                <a:lnTo>
                  <a:pt x="1146715" y="363284"/>
                </a:lnTo>
                <a:cubicBezTo>
                  <a:pt x="996887" y="415862"/>
                  <a:pt x="859250" y="494348"/>
                  <a:pt x="740759" y="594836"/>
                </a:cubicBezTo>
                <a:lnTo>
                  <a:pt x="428530" y="414623"/>
                </a:lnTo>
                <a:lnTo>
                  <a:pt x="0" y="1157002"/>
                </a:lnTo>
                <a:lnTo>
                  <a:pt x="314325" y="1338453"/>
                </a:lnTo>
                <a:cubicBezTo>
                  <a:pt x="297466" y="1420654"/>
                  <a:pt x="289465" y="1496473"/>
                  <a:pt x="289465" y="1571625"/>
                </a:cubicBezTo>
                <a:cubicBezTo>
                  <a:pt x="289465" y="1646777"/>
                  <a:pt x="297466" y="1722596"/>
                  <a:pt x="314325" y="1804797"/>
                </a:cubicBezTo>
                <a:lnTo>
                  <a:pt x="0" y="1986248"/>
                </a:lnTo>
                <a:lnTo>
                  <a:pt x="428530" y="2728627"/>
                </a:lnTo>
                <a:lnTo>
                  <a:pt x="740855" y="2548319"/>
                </a:lnTo>
                <a:cubicBezTo>
                  <a:pt x="837343" y="2630043"/>
                  <a:pt x="946976" y="2697671"/>
                  <a:pt x="1065276" y="2748248"/>
                </a:cubicBezTo>
                <a:cubicBezTo>
                  <a:pt x="1024985" y="2977991"/>
                  <a:pt x="969835" y="3205258"/>
                  <a:pt x="899827" y="3429000"/>
                </a:cubicBezTo>
                <a:lnTo>
                  <a:pt x="575215" y="3429000"/>
                </a:lnTo>
                <a:lnTo>
                  <a:pt x="575215" y="4019550"/>
                </a:lnTo>
                <a:lnTo>
                  <a:pt x="289465" y="4019550"/>
                </a:lnTo>
                <a:lnTo>
                  <a:pt x="289465" y="4876800"/>
                </a:lnTo>
                <a:lnTo>
                  <a:pt x="2861215" y="4876800"/>
                </a:lnTo>
                <a:lnTo>
                  <a:pt x="2861215" y="4019550"/>
                </a:lnTo>
                <a:lnTo>
                  <a:pt x="2575465" y="4019550"/>
                </a:lnTo>
                <a:lnTo>
                  <a:pt x="2575465" y="3429000"/>
                </a:lnTo>
                <a:lnTo>
                  <a:pt x="2250853" y="3429000"/>
                </a:lnTo>
                <a:cubicBezTo>
                  <a:pt x="2180844" y="3205258"/>
                  <a:pt x="2125694" y="2977991"/>
                  <a:pt x="2085403" y="2748248"/>
                </a:cubicBezTo>
                <a:cubicBezTo>
                  <a:pt x="2203704" y="2697671"/>
                  <a:pt x="2313337" y="2630043"/>
                  <a:pt x="2409825" y="2548319"/>
                </a:cubicBezTo>
                <a:close/>
                <a:moveTo>
                  <a:pt x="2575465" y="4591050"/>
                </a:moveTo>
                <a:lnTo>
                  <a:pt x="575215" y="4591050"/>
                </a:lnTo>
                <a:lnTo>
                  <a:pt x="575215" y="4305300"/>
                </a:lnTo>
                <a:lnTo>
                  <a:pt x="2575465" y="4305300"/>
                </a:lnTo>
                <a:close/>
                <a:moveTo>
                  <a:pt x="2289715" y="3714750"/>
                </a:moveTo>
                <a:lnTo>
                  <a:pt x="2289715" y="4019550"/>
                </a:lnTo>
                <a:lnTo>
                  <a:pt x="860965" y="4019550"/>
                </a:lnTo>
                <a:lnTo>
                  <a:pt x="860965" y="3714750"/>
                </a:lnTo>
                <a:close/>
                <a:moveTo>
                  <a:pt x="1198531" y="3429000"/>
                </a:moveTo>
                <a:cubicBezTo>
                  <a:pt x="1335977" y="2963990"/>
                  <a:pt x="1413320" y="2484978"/>
                  <a:pt x="1429226" y="2000250"/>
                </a:cubicBezTo>
                <a:lnTo>
                  <a:pt x="1721453" y="2000250"/>
                </a:lnTo>
                <a:cubicBezTo>
                  <a:pt x="1737360" y="2484978"/>
                  <a:pt x="1814703" y="2963990"/>
                  <a:pt x="1952149" y="3429000"/>
                </a:cubicBezTo>
                <a:close/>
                <a:moveTo>
                  <a:pt x="1289590" y="1428750"/>
                </a:moveTo>
                <a:cubicBezTo>
                  <a:pt x="1289590" y="1271207"/>
                  <a:pt x="1417796" y="1143000"/>
                  <a:pt x="1575340" y="1143000"/>
                </a:cubicBezTo>
                <a:cubicBezTo>
                  <a:pt x="1732883" y="1143000"/>
                  <a:pt x="1861090" y="1271207"/>
                  <a:pt x="1861090" y="1428750"/>
                </a:cubicBezTo>
                <a:cubicBezTo>
                  <a:pt x="1861090" y="1586293"/>
                  <a:pt x="1732883" y="1714500"/>
                  <a:pt x="1575340" y="1714500"/>
                </a:cubicBezTo>
                <a:cubicBezTo>
                  <a:pt x="1417796" y="1714500"/>
                  <a:pt x="1289590" y="1586293"/>
                  <a:pt x="1289590" y="1428750"/>
                </a:cubicBezTo>
                <a:close/>
                <a:moveTo>
                  <a:pt x="2041969" y="2452973"/>
                </a:moveTo>
                <a:cubicBezTo>
                  <a:pt x="2024062" y="2302859"/>
                  <a:pt x="2012537" y="2151888"/>
                  <a:pt x="2007299" y="2000250"/>
                </a:cubicBezTo>
                <a:lnTo>
                  <a:pt x="2289715" y="2000250"/>
                </a:lnTo>
                <a:lnTo>
                  <a:pt x="2289715" y="1714500"/>
                </a:lnTo>
                <a:lnTo>
                  <a:pt x="2070164" y="1714500"/>
                </a:lnTo>
                <a:cubicBezTo>
                  <a:pt x="2118932" y="1630394"/>
                  <a:pt x="2146840" y="1532763"/>
                  <a:pt x="2146840" y="1428750"/>
                </a:cubicBezTo>
                <a:cubicBezTo>
                  <a:pt x="2146840" y="1113663"/>
                  <a:pt x="1890427" y="857250"/>
                  <a:pt x="1575340" y="857250"/>
                </a:cubicBezTo>
                <a:cubicBezTo>
                  <a:pt x="1260253" y="857250"/>
                  <a:pt x="1003840" y="1113663"/>
                  <a:pt x="1003840" y="1428750"/>
                </a:cubicBezTo>
                <a:cubicBezTo>
                  <a:pt x="1003840" y="1532763"/>
                  <a:pt x="1031748" y="1630394"/>
                  <a:pt x="1080516" y="1714500"/>
                </a:cubicBezTo>
                <a:lnTo>
                  <a:pt x="860965" y="1714500"/>
                </a:lnTo>
                <a:lnTo>
                  <a:pt x="860965" y="2000250"/>
                </a:lnTo>
                <a:lnTo>
                  <a:pt x="1143381" y="2000250"/>
                </a:lnTo>
                <a:cubicBezTo>
                  <a:pt x="1138142" y="2151888"/>
                  <a:pt x="1126617" y="2302859"/>
                  <a:pt x="1108710" y="2452973"/>
                </a:cubicBezTo>
                <a:cubicBezTo>
                  <a:pt x="944747" y="2367753"/>
                  <a:pt x="862565" y="2271789"/>
                  <a:pt x="784955" y="2192941"/>
                </a:cubicBezTo>
                <a:lnTo>
                  <a:pt x="533209" y="2338292"/>
                </a:lnTo>
                <a:lnTo>
                  <a:pt x="390334" y="2090833"/>
                </a:lnTo>
                <a:lnTo>
                  <a:pt x="645414" y="1943576"/>
                </a:lnTo>
                <a:cubicBezTo>
                  <a:pt x="609648" y="1814046"/>
                  <a:pt x="575215" y="1705975"/>
                  <a:pt x="575215" y="1571625"/>
                </a:cubicBezTo>
                <a:cubicBezTo>
                  <a:pt x="575215" y="1437246"/>
                  <a:pt x="609667" y="1329138"/>
                  <a:pt x="645414" y="1199674"/>
                </a:cubicBezTo>
                <a:lnTo>
                  <a:pt x="390334" y="1052417"/>
                </a:lnTo>
                <a:lnTo>
                  <a:pt x="533209" y="804958"/>
                </a:lnTo>
                <a:lnTo>
                  <a:pt x="784955" y="950309"/>
                </a:lnTo>
                <a:cubicBezTo>
                  <a:pt x="1001868" y="729929"/>
                  <a:pt x="1086050" y="669284"/>
                  <a:pt x="1432465" y="579596"/>
                </a:cubicBezTo>
                <a:lnTo>
                  <a:pt x="1432465" y="285750"/>
                </a:lnTo>
                <a:lnTo>
                  <a:pt x="1718215" y="285750"/>
                </a:lnTo>
                <a:lnTo>
                  <a:pt x="1718215" y="579596"/>
                </a:lnTo>
                <a:cubicBezTo>
                  <a:pt x="2060772" y="668284"/>
                  <a:pt x="2146145" y="727224"/>
                  <a:pt x="2365724" y="950309"/>
                </a:cubicBezTo>
                <a:lnTo>
                  <a:pt x="2617470" y="804958"/>
                </a:lnTo>
                <a:lnTo>
                  <a:pt x="2760345" y="1052417"/>
                </a:lnTo>
                <a:lnTo>
                  <a:pt x="2505266" y="1199674"/>
                </a:lnTo>
                <a:cubicBezTo>
                  <a:pt x="2541032" y="1329204"/>
                  <a:pt x="2575465" y="1437275"/>
                  <a:pt x="2575465" y="1571625"/>
                </a:cubicBezTo>
                <a:cubicBezTo>
                  <a:pt x="2575465" y="1706004"/>
                  <a:pt x="2541013" y="1814112"/>
                  <a:pt x="2505266" y="1943576"/>
                </a:cubicBezTo>
                <a:lnTo>
                  <a:pt x="2760345" y="2090833"/>
                </a:lnTo>
                <a:lnTo>
                  <a:pt x="2617470" y="2338292"/>
                </a:lnTo>
                <a:lnTo>
                  <a:pt x="2365724" y="2192941"/>
                </a:lnTo>
                <a:cubicBezTo>
                  <a:pt x="2289839" y="2270036"/>
                  <a:pt x="2206200" y="2367620"/>
                  <a:pt x="2041969" y="245297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9" name="Shape 599"/>
        <p:cNvGrpSpPr/>
        <p:nvPr/>
      </p:nvGrpSpPr>
      <p:grpSpPr>
        <a:xfrm>
          <a:off x="0" y="0"/>
          <a:ext cx="0" cy="0"/>
          <a:chOff x="0" y="0"/>
          <a:chExt cx="0" cy="0"/>
        </a:xfrm>
      </p:grpSpPr>
      <p:pic>
        <p:nvPicPr>
          <p:cNvPr id="600" name="Google Shape;600;p5"/>
          <p:cNvPicPr preferRelativeResize="0"/>
          <p:nvPr>
            <p:ph idx="4" type="pic"/>
          </p:nvPr>
        </p:nvPicPr>
        <p:blipFill rotWithShape="1">
          <a:blip r:embed="rId3">
            <a:alphaModFix/>
          </a:blip>
          <a:srcRect b="0" l="0" r="0" t="0"/>
          <a:stretch/>
        </p:blipFill>
        <p:spPr>
          <a:xfrm>
            <a:off x="1" y="7588056"/>
            <a:ext cx="2712239" cy="3108290"/>
          </a:xfrm>
          <a:prstGeom prst="rect">
            <a:avLst/>
          </a:prstGeom>
          <a:noFill/>
          <a:ln>
            <a:noFill/>
          </a:ln>
        </p:spPr>
      </p:pic>
      <p:sp>
        <p:nvSpPr>
          <p:cNvPr id="601" name="Google Shape;601;p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pic>
        <p:nvPicPr>
          <p:cNvPr descr="Lightbulb and gear with solid fill" id="602" name="Google Shape;602;p5"/>
          <p:cNvPicPr preferRelativeResize="0"/>
          <p:nvPr/>
        </p:nvPicPr>
        <p:blipFill rotWithShape="1">
          <a:blip r:embed="rId4">
            <a:alphaModFix/>
          </a:blip>
          <a:srcRect b="0" l="0" r="0" t="0"/>
          <a:stretch/>
        </p:blipFill>
        <p:spPr>
          <a:xfrm>
            <a:off x="427946" y="2420716"/>
            <a:ext cx="665116" cy="665116"/>
          </a:xfrm>
          <a:prstGeom prst="rect">
            <a:avLst/>
          </a:prstGeom>
          <a:noFill/>
          <a:ln>
            <a:noFill/>
          </a:ln>
        </p:spPr>
      </p:pic>
      <p:sp>
        <p:nvSpPr>
          <p:cNvPr id="603" name="Google Shape;603;p5"/>
          <p:cNvSpPr txBox="1"/>
          <p:nvPr/>
        </p:nvSpPr>
        <p:spPr>
          <a:xfrm>
            <a:off x="1076194" y="2498574"/>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Idea 3</a:t>
            </a:r>
            <a:endParaRPr/>
          </a:p>
        </p:txBody>
      </p:sp>
      <p:sp>
        <p:nvSpPr>
          <p:cNvPr id="604" name="Google Shape;604;p5"/>
          <p:cNvSpPr txBox="1"/>
          <p:nvPr/>
        </p:nvSpPr>
        <p:spPr>
          <a:xfrm>
            <a:off x="2146833" y="2572653"/>
            <a:ext cx="5412841" cy="61555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2000">
                <a:solidFill>
                  <a:srgbClr val="F16924"/>
                </a:solidFill>
                <a:latin typeface="Calibri"/>
                <a:ea typeface="Calibri"/>
                <a:cs typeface="Calibri"/>
                <a:sym typeface="Calibri"/>
              </a:rPr>
              <a:t>Collaborare insieme al design </a:t>
            </a:r>
            <a:endParaRPr/>
          </a:p>
          <a:p>
            <a:pPr indent="0" lvl="0" marL="0" marR="0" rtl="0" algn="l">
              <a:spcBef>
                <a:spcPts val="0"/>
              </a:spcBef>
              <a:spcAft>
                <a:spcPts val="0"/>
              </a:spcAft>
              <a:buNone/>
            </a:pPr>
            <a:r>
              <a:rPr i="1" lang="en-IE" sz="1200">
                <a:solidFill>
                  <a:srgbClr val="4A8887"/>
                </a:solidFill>
                <a:latin typeface="Calibri"/>
                <a:ea typeface="Calibri"/>
                <a:cs typeface="Calibri"/>
                <a:sym typeface="Calibri"/>
              </a:rPr>
              <a:t>Concentrarsi sulla co-creazione di idee, spazi o progetti con particolare attenzione al design</a:t>
            </a:r>
            <a:r>
              <a:rPr lang="en-IE" sz="1400">
                <a:solidFill>
                  <a:srgbClr val="F16924"/>
                </a:solidFill>
                <a:latin typeface="Calibri"/>
                <a:ea typeface="Calibri"/>
                <a:cs typeface="Calibri"/>
                <a:sym typeface="Calibri"/>
              </a:rPr>
              <a:t>.</a:t>
            </a:r>
            <a:endParaRPr/>
          </a:p>
        </p:txBody>
      </p:sp>
      <p:graphicFrame>
        <p:nvGraphicFramePr>
          <p:cNvPr id="605" name="Google Shape;605;p5"/>
          <p:cNvGraphicFramePr/>
          <p:nvPr/>
        </p:nvGraphicFramePr>
        <p:xfrm>
          <a:off x="181455" y="3281304"/>
          <a:ext cx="3000000" cy="3000000"/>
        </p:xfrm>
        <a:graphic>
          <a:graphicData uri="http://schemas.openxmlformats.org/drawingml/2006/table">
            <a:tbl>
              <a:tblPr bandRow="1" firstRow="1">
                <a:noFill/>
                <a:tableStyleId>{F189F899-8B6C-4770-89CA-BA70D1836DBD}</a:tableStyleId>
              </a:tblPr>
              <a:tblGrid>
                <a:gridCol w="1300075"/>
                <a:gridCol w="5896675"/>
              </a:tblGrid>
              <a:tr h="375925">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Idea </a:t>
                      </a:r>
                      <a:endParaRPr/>
                    </a:p>
                  </a:txBody>
                  <a:tcPr marT="45725" marB="45725" marR="91450" marL="91450" anchor="ctr">
                    <a:lnL cap="flat" cmpd="sng" w="19050">
                      <a:solidFill>
                        <a:srgbClr val="69ADAD"/>
                      </a:solidFill>
                      <a:prstDash val="solid"/>
                      <a:round/>
                      <a:headEnd len="sm" w="sm" type="none"/>
                      <a:tailEnd len="sm" w="sm" type="none"/>
                    </a:lnL>
                    <a:lnR cap="flat" cmpd="sng" w="12700">
                      <a:solidFill>
                        <a:schemeClr val="lt1"/>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Salute e benessere: </a:t>
                      </a:r>
                      <a:r>
                        <a:rPr b="0" lang="en-IE" sz="1800">
                          <a:solidFill>
                            <a:schemeClr val="lt1"/>
                          </a:solidFill>
                          <a:latin typeface="Calibri"/>
                          <a:ea typeface="Calibri"/>
                          <a:cs typeface="Calibri"/>
                          <a:sym typeface="Calibri"/>
                        </a:rPr>
                        <a:t>Progettazione collaborativa del benessere</a:t>
                      </a:r>
                      <a:endParaRPr b="0" sz="1800">
                        <a:solidFill>
                          <a:schemeClr val="lt1"/>
                        </a:solidFill>
                      </a:endParaRPr>
                    </a:p>
                  </a:txBody>
                  <a:tcPr marT="45725" marB="45725" marR="91450" marL="91450" anchor="ctr">
                    <a:lnL cap="flat" cmpd="sng" w="12700">
                      <a:solidFill>
                        <a:schemeClr val="lt1"/>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r>
              <a:tr h="7895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Descrizione</a:t>
                      </a:r>
                      <a:endParaRPr b="1" sz="1600">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F16924"/>
                        </a:buClr>
                        <a:buSzPts val="1400"/>
                        <a:buFont typeface="Noto Sans Symbols"/>
                        <a:buNone/>
                      </a:pPr>
                      <a:r>
                        <a:rPr lang="en-IE" sz="1400">
                          <a:solidFill>
                            <a:srgbClr val="4B4B4B"/>
                          </a:solidFill>
                          <a:latin typeface="Calibri"/>
                          <a:ea typeface="Calibri"/>
                          <a:cs typeface="Calibri"/>
                          <a:sym typeface="Calibri"/>
                        </a:rPr>
                        <a:t>Seguendo questo piano passo dopo passo, la vostra campagna di ecoturismo attirerà, coinvolgerà e ispirerà efficacemente i viaggiatori, promuovendo al contempo la sostenibilità e stili di vita attivi!</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895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Strumento/i necessario/i</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4B4B4B"/>
                        </a:buClr>
                        <a:buSzPts val="1400"/>
                        <a:buFont typeface="Century Schoolbook"/>
                        <a:buNone/>
                      </a:pPr>
                      <a:r>
                        <a:rPr lang="en-IE" sz="1400">
                          <a:solidFill>
                            <a:srgbClr val="4B4B4B"/>
                          </a:solidFill>
                          <a:latin typeface="Calibri"/>
                          <a:ea typeface="Calibri"/>
                          <a:cs typeface="Calibri"/>
                          <a:sym typeface="Calibri"/>
                        </a:rPr>
                        <a:t>Bauhaus Bauhaus Toolbox</a:t>
                      </a:r>
                      <a:endParaRPr sz="1400">
                        <a:solidFill>
                          <a:srgbClr val="F16924"/>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903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Come </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just">
                        <a:lnSpc>
                          <a:spcPct val="100000"/>
                        </a:lnSpc>
                        <a:spcBef>
                          <a:spcPts val="0"/>
                        </a:spcBef>
                        <a:spcAft>
                          <a:spcPts val="0"/>
                        </a:spcAft>
                        <a:buNone/>
                      </a:pPr>
                      <a:r>
                        <a:rPr lang="en-IE" sz="1400">
                          <a:solidFill>
                            <a:srgbClr val="4B4B4B"/>
                          </a:solidFill>
                          <a:latin typeface="Calibri"/>
                          <a:ea typeface="Calibri"/>
                          <a:cs typeface="Calibri"/>
                          <a:sym typeface="Calibri"/>
                        </a:rPr>
                        <a:t>Collaborate e progettate spazi di benessere inclusivi nella natura, assicurandovi che i progetti siano consapevoli dell'ambiente, culturalmente arricchenti e accessibili a gruppi diversi. Utilizzate il </a:t>
                      </a:r>
                      <a:r>
                        <a:rPr b="1" lang="en-IE" sz="1600">
                          <a:solidFill>
                            <a:srgbClr val="4A8887"/>
                          </a:solidFill>
                          <a:latin typeface="Calibri"/>
                          <a:ea typeface="Calibri"/>
                          <a:cs typeface="Calibri"/>
                          <a:sym typeface="Calibri"/>
                        </a:rPr>
                        <a:t>Bauhaus Toolbox </a:t>
                      </a:r>
                      <a:r>
                        <a:rPr lang="en-IE" sz="1400">
                          <a:solidFill>
                            <a:srgbClr val="4B4B4B"/>
                          </a:solidFill>
                          <a:latin typeface="Calibri"/>
                          <a:ea typeface="Calibri"/>
                          <a:cs typeface="Calibri"/>
                          <a:sym typeface="Calibri"/>
                        </a:rPr>
                        <a:t>per integrare sostenibilità, estetica e inclusività nei vostri progetti di benessere. </a:t>
                      </a:r>
                      <a:r>
                        <a:rPr lang="en-IE" sz="1400" u="sng">
                          <a:solidFill>
                            <a:srgbClr val="4A8887"/>
                          </a:solidFill>
                          <a:latin typeface="Calibri"/>
                          <a:ea typeface="Calibri"/>
                          <a:cs typeface="Calibri"/>
                          <a:sym typeface="Calibri"/>
                          <a:hlinkClick r:id="rId5">
                            <a:extLst>
                              <a:ext uri="{A12FA001-AC4F-418D-AE19-62706E023703}">
                                <ahyp:hlinkClr val="tx"/>
                              </a:ext>
                            </a:extLst>
                          </a:hlinkClick>
                        </a:rPr>
                        <a:t>Bauhaus Toolbox</a:t>
                      </a:r>
                      <a:r>
                        <a:rPr lang="en-IE" sz="1400">
                          <a:solidFill>
                            <a:srgbClr val="4A8887"/>
                          </a:solidFill>
                          <a:latin typeface="Calibri"/>
                          <a:ea typeface="Calibri"/>
                          <a:cs typeface="Calibri"/>
                          <a:sym typeface="Calibri"/>
                        </a:rPr>
                        <a:t>. </a:t>
                      </a:r>
                      <a:endParaRPr sz="1400">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sp>
        <p:nvSpPr>
          <p:cNvPr id="606" name="Google Shape;606;p5"/>
          <p:cNvSpPr txBox="1"/>
          <p:nvPr/>
        </p:nvSpPr>
        <p:spPr>
          <a:xfrm>
            <a:off x="395288" y="791278"/>
            <a:ext cx="6362784"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Nutrire </a:t>
            </a:r>
            <a:endParaRPr/>
          </a:p>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Connessioni</a:t>
            </a:r>
            <a:endParaRPr/>
          </a:p>
          <a:p>
            <a:pPr indent="0" lvl="0" marL="0" marR="0" rtl="0" algn="l">
              <a:lnSpc>
                <a:spcPct val="100000"/>
              </a:lnSpc>
              <a:spcBef>
                <a:spcPts val="0"/>
              </a:spcBef>
              <a:spcAft>
                <a:spcPts val="0"/>
              </a:spcAft>
              <a:buClr>
                <a:schemeClr val="lt1"/>
              </a:buClr>
              <a:buSzPts val="3200"/>
              <a:buFont typeface="Arial"/>
              <a:buNone/>
            </a:pPr>
            <a:r>
              <a:t/>
            </a:r>
            <a:endParaRPr b="1" i="0" sz="3200">
              <a:solidFill>
                <a:schemeClr val="lt1"/>
              </a:solidFill>
              <a:latin typeface="Calibri"/>
              <a:ea typeface="Calibri"/>
              <a:cs typeface="Calibri"/>
              <a:sym typeface="Calibri"/>
            </a:endParaRPr>
          </a:p>
        </p:txBody>
      </p:sp>
      <p:sp>
        <p:nvSpPr>
          <p:cNvPr id="607" name="Google Shape;607;p5"/>
          <p:cNvSpPr/>
          <p:nvPr/>
        </p:nvSpPr>
        <p:spPr>
          <a:xfrm>
            <a:off x="2802019" y="709632"/>
            <a:ext cx="513520" cy="794855"/>
          </a:xfrm>
          <a:custGeom>
            <a:rect b="b" l="l" r="r" t="t"/>
            <a:pathLst>
              <a:path extrusionOk="0" h="4876799" w="3150679">
                <a:moveTo>
                  <a:pt x="2722055" y="2728627"/>
                </a:moveTo>
                <a:lnTo>
                  <a:pt x="3150680" y="1986248"/>
                </a:lnTo>
                <a:lnTo>
                  <a:pt x="2836355" y="1804797"/>
                </a:lnTo>
                <a:cubicBezTo>
                  <a:pt x="2853214" y="1722596"/>
                  <a:pt x="2861215" y="1646777"/>
                  <a:pt x="2861215" y="1571625"/>
                </a:cubicBezTo>
                <a:cubicBezTo>
                  <a:pt x="2861215" y="1496473"/>
                  <a:pt x="2853214" y="1420654"/>
                  <a:pt x="2836355" y="1338453"/>
                </a:cubicBezTo>
                <a:lnTo>
                  <a:pt x="3150680" y="1157002"/>
                </a:lnTo>
                <a:lnTo>
                  <a:pt x="2722055" y="414623"/>
                </a:lnTo>
                <a:lnTo>
                  <a:pt x="2409920" y="594836"/>
                </a:lnTo>
                <a:cubicBezTo>
                  <a:pt x="2291429" y="494348"/>
                  <a:pt x="2153793" y="415862"/>
                  <a:pt x="2003965" y="363284"/>
                </a:cubicBezTo>
                <a:lnTo>
                  <a:pt x="2003965" y="0"/>
                </a:lnTo>
                <a:lnTo>
                  <a:pt x="1146715" y="0"/>
                </a:lnTo>
                <a:lnTo>
                  <a:pt x="1146715" y="363284"/>
                </a:lnTo>
                <a:cubicBezTo>
                  <a:pt x="996887" y="415862"/>
                  <a:pt x="859250" y="494348"/>
                  <a:pt x="740759" y="594836"/>
                </a:cubicBezTo>
                <a:lnTo>
                  <a:pt x="428530" y="414623"/>
                </a:lnTo>
                <a:lnTo>
                  <a:pt x="0" y="1157002"/>
                </a:lnTo>
                <a:lnTo>
                  <a:pt x="314325" y="1338453"/>
                </a:lnTo>
                <a:cubicBezTo>
                  <a:pt x="297466" y="1420654"/>
                  <a:pt x="289465" y="1496473"/>
                  <a:pt x="289465" y="1571625"/>
                </a:cubicBezTo>
                <a:cubicBezTo>
                  <a:pt x="289465" y="1646777"/>
                  <a:pt x="297466" y="1722596"/>
                  <a:pt x="314325" y="1804797"/>
                </a:cubicBezTo>
                <a:lnTo>
                  <a:pt x="0" y="1986248"/>
                </a:lnTo>
                <a:lnTo>
                  <a:pt x="428530" y="2728627"/>
                </a:lnTo>
                <a:lnTo>
                  <a:pt x="740855" y="2548319"/>
                </a:lnTo>
                <a:cubicBezTo>
                  <a:pt x="837343" y="2630043"/>
                  <a:pt x="946976" y="2697671"/>
                  <a:pt x="1065276" y="2748248"/>
                </a:cubicBezTo>
                <a:cubicBezTo>
                  <a:pt x="1024985" y="2977991"/>
                  <a:pt x="969835" y="3205258"/>
                  <a:pt x="899827" y="3429000"/>
                </a:cubicBezTo>
                <a:lnTo>
                  <a:pt x="575215" y="3429000"/>
                </a:lnTo>
                <a:lnTo>
                  <a:pt x="575215" y="4019550"/>
                </a:lnTo>
                <a:lnTo>
                  <a:pt x="289465" y="4019550"/>
                </a:lnTo>
                <a:lnTo>
                  <a:pt x="289465" y="4876800"/>
                </a:lnTo>
                <a:lnTo>
                  <a:pt x="2861215" y="4876800"/>
                </a:lnTo>
                <a:lnTo>
                  <a:pt x="2861215" y="4019550"/>
                </a:lnTo>
                <a:lnTo>
                  <a:pt x="2575465" y="4019550"/>
                </a:lnTo>
                <a:lnTo>
                  <a:pt x="2575465" y="3429000"/>
                </a:lnTo>
                <a:lnTo>
                  <a:pt x="2250853" y="3429000"/>
                </a:lnTo>
                <a:cubicBezTo>
                  <a:pt x="2180844" y="3205258"/>
                  <a:pt x="2125694" y="2977991"/>
                  <a:pt x="2085403" y="2748248"/>
                </a:cubicBezTo>
                <a:cubicBezTo>
                  <a:pt x="2203704" y="2697671"/>
                  <a:pt x="2313337" y="2630043"/>
                  <a:pt x="2409825" y="2548319"/>
                </a:cubicBezTo>
                <a:close/>
                <a:moveTo>
                  <a:pt x="2575465" y="4591050"/>
                </a:moveTo>
                <a:lnTo>
                  <a:pt x="575215" y="4591050"/>
                </a:lnTo>
                <a:lnTo>
                  <a:pt x="575215" y="4305300"/>
                </a:lnTo>
                <a:lnTo>
                  <a:pt x="2575465" y="4305300"/>
                </a:lnTo>
                <a:close/>
                <a:moveTo>
                  <a:pt x="2289715" y="3714750"/>
                </a:moveTo>
                <a:lnTo>
                  <a:pt x="2289715" y="4019550"/>
                </a:lnTo>
                <a:lnTo>
                  <a:pt x="860965" y="4019550"/>
                </a:lnTo>
                <a:lnTo>
                  <a:pt x="860965" y="3714750"/>
                </a:lnTo>
                <a:close/>
                <a:moveTo>
                  <a:pt x="1198531" y="3429000"/>
                </a:moveTo>
                <a:cubicBezTo>
                  <a:pt x="1335977" y="2963990"/>
                  <a:pt x="1413320" y="2484978"/>
                  <a:pt x="1429226" y="2000250"/>
                </a:cubicBezTo>
                <a:lnTo>
                  <a:pt x="1721453" y="2000250"/>
                </a:lnTo>
                <a:cubicBezTo>
                  <a:pt x="1737360" y="2484978"/>
                  <a:pt x="1814703" y="2963990"/>
                  <a:pt x="1952149" y="3429000"/>
                </a:cubicBezTo>
                <a:close/>
                <a:moveTo>
                  <a:pt x="1289590" y="1428750"/>
                </a:moveTo>
                <a:cubicBezTo>
                  <a:pt x="1289590" y="1271207"/>
                  <a:pt x="1417796" y="1143000"/>
                  <a:pt x="1575340" y="1143000"/>
                </a:cubicBezTo>
                <a:cubicBezTo>
                  <a:pt x="1732883" y="1143000"/>
                  <a:pt x="1861090" y="1271207"/>
                  <a:pt x="1861090" y="1428750"/>
                </a:cubicBezTo>
                <a:cubicBezTo>
                  <a:pt x="1861090" y="1586293"/>
                  <a:pt x="1732883" y="1714500"/>
                  <a:pt x="1575340" y="1714500"/>
                </a:cubicBezTo>
                <a:cubicBezTo>
                  <a:pt x="1417796" y="1714500"/>
                  <a:pt x="1289590" y="1586293"/>
                  <a:pt x="1289590" y="1428750"/>
                </a:cubicBezTo>
                <a:close/>
                <a:moveTo>
                  <a:pt x="2041969" y="2452973"/>
                </a:moveTo>
                <a:cubicBezTo>
                  <a:pt x="2024062" y="2302859"/>
                  <a:pt x="2012537" y="2151888"/>
                  <a:pt x="2007299" y="2000250"/>
                </a:cubicBezTo>
                <a:lnTo>
                  <a:pt x="2289715" y="2000250"/>
                </a:lnTo>
                <a:lnTo>
                  <a:pt x="2289715" y="1714500"/>
                </a:lnTo>
                <a:lnTo>
                  <a:pt x="2070164" y="1714500"/>
                </a:lnTo>
                <a:cubicBezTo>
                  <a:pt x="2118932" y="1630394"/>
                  <a:pt x="2146840" y="1532763"/>
                  <a:pt x="2146840" y="1428750"/>
                </a:cubicBezTo>
                <a:cubicBezTo>
                  <a:pt x="2146840" y="1113663"/>
                  <a:pt x="1890427" y="857250"/>
                  <a:pt x="1575340" y="857250"/>
                </a:cubicBezTo>
                <a:cubicBezTo>
                  <a:pt x="1260253" y="857250"/>
                  <a:pt x="1003840" y="1113663"/>
                  <a:pt x="1003840" y="1428750"/>
                </a:cubicBezTo>
                <a:cubicBezTo>
                  <a:pt x="1003840" y="1532763"/>
                  <a:pt x="1031748" y="1630394"/>
                  <a:pt x="1080516" y="1714500"/>
                </a:cubicBezTo>
                <a:lnTo>
                  <a:pt x="860965" y="1714500"/>
                </a:lnTo>
                <a:lnTo>
                  <a:pt x="860965" y="2000250"/>
                </a:lnTo>
                <a:lnTo>
                  <a:pt x="1143381" y="2000250"/>
                </a:lnTo>
                <a:cubicBezTo>
                  <a:pt x="1138142" y="2151888"/>
                  <a:pt x="1126617" y="2302859"/>
                  <a:pt x="1108710" y="2452973"/>
                </a:cubicBezTo>
                <a:cubicBezTo>
                  <a:pt x="944747" y="2367753"/>
                  <a:pt x="862565" y="2271789"/>
                  <a:pt x="784955" y="2192941"/>
                </a:cubicBezTo>
                <a:lnTo>
                  <a:pt x="533209" y="2338292"/>
                </a:lnTo>
                <a:lnTo>
                  <a:pt x="390334" y="2090833"/>
                </a:lnTo>
                <a:lnTo>
                  <a:pt x="645414" y="1943576"/>
                </a:lnTo>
                <a:cubicBezTo>
                  <a:pt x="609648" y="1814046"/>
                  <a:pt x="575215" y="1705975"/>
                  <a:pt x="575215" y="1571625"/>
                </a:cubicBezTo>
                <a:cubicBezTo>
                  <a:pt x="575215" y="1437246"/>
                  <a:pt x="609667" y="1329138"/>
                  <a:pt x="645414" y="1199674"/>
                </a:cubicBezTo>
                <a:lnTo>
                  <a:pt x="390334" y="1052417"/>
                </a:lnTo>
                <a:lnTo>
                  <a:pt x="533209" y="804958"/>
                </a:lnTo>
                <a:lnTo>
                  <a:pt x="784955" y="950309"/>
                </a:lnTo>
                <a:cubicBezTo>
                  <a:pt x="1001868" y="729929"/>
                  <a:pt x="1086050" y="669284"/>
                  <a:pt x="1432465" y="579596"/>
                </a:cubicBezTo>
                <a:lnTo>
                  <a:pt x="1432465" y="285750"/>
                </a:lnTo>
                <a:lnTo>
                  <a:pt x="1718215" y="285750"/>
                </a:lnTo>
                <a:lnTo>
                  <a:pt x="1718215" y="579596"/>
                </a:lnTo>
                <a:cubicBezTo>
                  <a:pt x="2060772" y="668284"/>
                  <a:pt x="2146145" y="727224"/>
                  <a:pt x="2365724" y="950309"/>
                </a:cubicBezTo>
                <a:lnTo>
                  <a:pt x="2617470" y="804958"/>
                </a:lnTo>
                <a:lnTo>
                  <a:pt x="2760345" y="1052417"/>
                </a:lnTo>
                <a:lnTo>
                  <a:pt x="2505266" y="1199674"/>
                </a:lnTo>
                <a:cubicBezTo>
                  <a:pt x="2541032" y="1329204"/>
                  <a:pt x="2575465" y="1437275"/>
                  <a:pt x="2575465" y="1571625"/>
                </a:cubicBezTo>
                <a:cubicBezTo>
                  <a:pt x="2575465" y="1706004"/>
                  <a:pt x="2541013" y="1814112"/>
                  <a:pt x="2505266" y="1943576"/>
                </a:cubicBezTo>
                <a:lnTo>
                  <a:pt x="2760345" y="2090833"/>
                </a:lnTo>
                <a:lnTo>
                  <a:pt x="2617470" y="2338292"/>
                </a:lnTo>
                <a:lnTo>
                  <a:pt x="2365724" y="2192941"/>
                </a:lnTo>
                <a:cubicBezTo>
                  <a:pt x="2289839" y="2270036"/>
                  <a:pt x="2206200" y="2367620"/>
                  <a:pt x="2041969" y="245297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pic>
        <p:nvPicPr>
          <p:cNvPr id="608" name="Google Shape;608;p5"/>
          <p:cNvPicPr preferRelativeResize="0"/>
          <p:nvPr/>
        </p:nvPicPr>
        <p:blipFill rotWithShape="1">
          <a:blip r:embed="rId6">
            <a:alphaModFix amt="70000"/>
          </a:blip>
          <a:srcRect b="0" l="0" r="0" t="0"/>
          <a:stretch/>
        </p:blipFill>
        <p:spPr>
          <a:xfrm>
            <a:off x="0" y="7917593"/>
            <a:ext cx="2634492" cy="2774220"/>
          </a:xfrm>
          <a:custGeom>
            <a:rect b="b" l="l" r="r" t="t"/>
            <a:pathLst>
              <a:path extrusionOk="0" h="2774220" w="2634492">
                <a:moveTo>
                  <a:pt x="0" y="0"/>
                </a:moveTo>
                <a:lnTo>
                  <a:pt x="2634492" y="0"/>
                </a:lnTo>
                <a:lnTo>
                  <a:pt x="2634492" y="2774220"/>
                </a:lnTo>
                <a:lnTo>
                  <a:pt x="0" y="2774220"/>
                </a:lnTo>
                <a:close/>
              </a:path>
            </a:pathLst>
          </a:custGeom>
          <a:noFill/>
          <a:ln>
            <a:noFill/>
          </a:ln>
        </p:spPr>
      </p:pic>
      <p:pic>
        <p:nvPicPr>
          <p:cNvPr id="609" name="Google Shape;609;p5"/>
          <p:cNvPicPr preferRelativeResize="0"/>
          <p:nvPr/>
        </p:nvPicPr>
        <p:blipFill rotWithShape="1">
          <a:blip r:embed="rId7">
            <a:alphaModFix/>
          </a:blip>
          <a:srcRect b="0" l="0" r="0" t="0"/>
          <a:stretch/>
        </p:blipFill>
        <p:spPr>
          <a:xfrm>
            <a:off x="3299766" y="6622398"/>
            <a:ext cx="3776895" cy="3940527"/>
          </a:xfrm>
          <a:prstGeom prst="rect">
            <a:avLst/>
          </a:prstGeom>
          <a:noFill/>
          <a:ln>
            <a:noFill/>
          </a:ln>
        </p:spPr>
      </p:pic>
      <p:pic>
        <p:nvPicPr>
          <p:cNvPr id="610" name="Google Shape;610;p5"/>
          <p:cNvPicPr preferRelativeResize="0"/>
          <p:nvPr/>
        </p:nvPicPr>
        <p:blipFill rotWithShape="1">
          <a:blip r:embed="rId8">
            <a:alphaModFix/>
          </a:blip>
          <a:srcRect b="0" l="0" r="0" t="0"/>
          <a:stretch/>
        </p:blipFill>
        <p:spPr>
          <a:xfrm>
            <a:off x="4006233" y="7403219"/>
            <a:ext cx="2363961" cy="2363961"/>
          </a:xfrm>
          <a:custGeom>
            <a:rect b="b" l="l" r="r" t="t"/>
            <a:pathLst>
              <a:path extrusionOk="0" h="5025774" w="5025774">
                <a:moveTo>
                  <a:pt x="2512887" y="0"/>
                </a:moveTo>
                <a:cubicBezTo>
                  <a:pt x="3900716" y="0"/>
                  <a:pt x="5025774" y="1125058"/>
                  <a:pt x="5025774" y="2512887"/>
                </a:cubicBezTo>
                <a:cubicBezTo>
                  <a:pt x="5025774" y="3900716"/>
                  <a:pt x="3900716" y="5025774"/>
                  <a:pt x="2512887" y="5025774"/>
                </a:cubicBezTo>
                <a:cubicBezTo>
                  <a:pt x="1125058" y="5025774"/>
                  <a:pt x="0" y="3900716"/>
                  <a:pt x="0" y="2512887"/>
                </a:cubicBezTo>
                <a:cubicBezTo>
                  <a:pt x="0" y="1125058"/>
                  <a:pt x="1125058" y="0"/>
                  <a:pt x="2512887" y="0"/>
                </a:cubicBezTo>
                <a:close/>
              </a:path>
            </a:pathLst>
          </a:custGeom>
          <a:noFill/>
          <a:ln>
            <a:noFill/>
          </a:ln>
        </p:spPr>
      </p:pic>
      <p:pic>
        <p:nvPicPr>
          <p:cNvPr id="611" name="Google Shape;611;p5"/>
          <p:cNvPicPr preferRelativeResize="0"/>
          <p:nvPr/>
        </p:nvPicPr>
        <p:blipFill rotWithShape="1">
          <a:blip r:embed="rId9">
            <a:alphaModFix amt="70000"/>
          </a:blip>
          <a:srcRect b="0" l="0" r="0" t="0"/>
          <a:stretch/>
        </p:blipFill>
        <p:spPr>
          <a:xfrm>
            <a:off x="4026553" y="7503641"/>
            <a:ext cx="2233059" cy="223305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5" name="Shape 615"/>
        <p:cNvGrpSpPr/>
        <p:nvPr/>
      </p:nvGrpSpPr>
      <p:grpSpPr>
        <a:xfrm>
          <a:off x="0" y="0"/>
          <a:ext cx="0" cy="0"/>
          <a:chOff x="0" y="0"/>
          <a:chExt cx="0" cy="0"/>
        </a:xfrm>
      </p:grpSpPr>
      <p:pic>
        <p:nvPicPr>
          <p:cNvPr descr="Lightbulb and gear with solid fill" id="616" name="Google Shape;616;p6"/>
          <p:cNvPicPr preferRelativeResize="0"/>
          <p:nvPr/>
        </p:nvPicPr>
        <p:blipFill rotWithShape="1">
          <a:blip r:embed="rId3">
            <a:alphaModFix/>
          </a:blip>
          <a:srcRect b="0" l="0" r="0" t="0"/>
          <a:stretch/>
        </p:blipFill>
        <p:spPr>
          <a:xfrm>
            <a:off x="427946" y="2420716"/>
            <a:ext cx="665116" cy="665116"/>
          </a:xfrm>
          <a:prstGeom prst="rect">
            <a:avLst/>
          </a:prstGeom>
          <a:noFill/>
          <a:ln>
            <a:noFill/>
          </a:ln>
        </p:spPr>
      </p:pic>
      <p:sp>
        <p:nvSpPr>
          <p:cNvPr id="617" name="Google Shape;617;p6"/>
          <p:cNvSpPr txBox="1"/>
          <p:nvPr/>
        </p:nvSpPr>
        <p:spPr>
          <a:xfrm>
            <a:off x="1076194" y="2498574"/>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Idea 4</a:t>
            </a:r>
            <a:endParaRPr/>
          </a:p>
        </p:txBody>
      </p:sp>
      <p:sp>
        <p:nvSpPr>
          <p:cNvPr id="618" name="Google Shape;618;p6"/>
          <p:cNvSpPr txBox="1"/>
          <p:nvPr/>
        </p:nvSpPr>
        <p:spPr>
          <a:xfrm>
            <a:off x="2146833" y="2572653"/>
            <a:ext cx="5412841" cy="61555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2000">
                <a:solidFill>
                  <a:srgbClr val="F16924"/>
                </a:solidFill>
                <a:latin typeface="Calibri"/>
                <a:ea typeface="Calibri"/>
                <a:cs typeface="Calibri"/>
                <a:sym typeface="Calibri"/>
              </a:rPr>
              <a:t>Pianificare e coordinare insieme </a:t>
            </a:r>
            <a:endParaRPr/>
          </a:p>
          <a:p>
            <a:pPr indent="0" lvl="0" marL="0" marR="0" rtl="0" algn="l">
              <a:spcBef>
                <a:spcPts val="0"/>
              </a:spcBef>
              <a:spcAft>
                <a:spcPts val="0"/>
              </a:spcAft>
              <a:buNone/>
            </a:pPr>
            <a:r>
              <a:rPr i="1" lang="en-IE" sz="1400">
                <a:solidFill>
                  <a:srgbClr val="4A8887"/>
                </a:solidFill>
                <a:latin typeface="Calibri"/>
                <a:ea typeface="Calibri"/>
                <a:cs typeface="Calibri"/>
                <a:sym typeface="Calibri"/>
              </a:rPr>
              <a:t>incentrato su attività di pianificazione e strategizzazione congiunte</a:t>
            </a:r>
            <a:r>
              <a:rPr lang="en-IE" sz="1400">
                <a:solidFill>
                  <a:srgbClr val="F16924"/>
                </a:solidFill>
                <a:latin typeface="Calibri"/>
                <a:ea typeface="Calibri"/>
                <a:cs typeface="Calibri"/>
                <a:sym typeface="Calibri"/>
              </a:rPr>
              <a:t>.</a:t>
            </a:r>
            <a:endParaRPr/>
          </a:p>
        </p:txBody>
      </p:sp>
      <p:sp>
        <p:nvSpPr>
          <p:cNvPr id="619" name="Google Shape;619;p6"/>
          <p:cNvSpPr txBox="1"/>
          <p:nvPr/>
        </p:nvSpPr>
        <p:spPr>
          <a:xfrm>
            <a:off x="395288" y="791278"/>
            <a:ext cx="6362784"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Nutrire </a:t>
            </a:r>
            <a:endParaRPr/>
          </a:p>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Connessioni</a:t>
            </a:r>
            <a:endParaRPr/>
          </a:p>
          <a:p>
            <a:pPr indent="0" lvl="0" marL="0" marR="0" rtl="0" algn="l">
              <a:lnSpc>
                <a:spcPct val="100000"/>
              </a:lnSpc>
              <a:spcBef>
                <a:spcPts val="0"/>
              </a:spcBef>
              <a:spcAft>
                <a:spcPts val="0"/>
              </a:spcAft>
              <a:buClr>
                <a:schemeClr val="lt1"/>
              </a:buClr>
              <a:buSzPts val="3200"/>
              <a:buFont typeface="Arial"/>
              <a:buNone/>
            </a:pPr>
            <a:r>
              <a:t/>
            </a:r>
            <a:endParaRPr b="1" i="0" sz="3200">
              <a:solidFill>
                <a:schemeClr val="lt1"/>
              </a:solidFill>
              <a:latin typeface="Calibri"/>
              <a:ea typeface="Calibri"/>
              <a:cs typeface="Calibri"/>
              <a:sym typeface="Calibri"/>
            </a:endParaRPr>
          </a:p>
        </p:txBody>
      </p:sp>
      <p:sp>
        <p:nvSpPr>
          <p:cNvPr id="620" name="Google Shape;620;p6"/>
          <p:cNvSpPr/>
          <p:nvPr/>
        </p:nvSpPr>
        <p:spPr>
          <a:xfrm>
            <a:off x="2802019" y="709632"/>
            <a:ext cx="513520" cy="794855"/>
          </a:xfrm>
          <a:custGeom>
            <a:rect b="b" l="l" r="r" t="t"/>
            <a:pathLst>
              <a:path extrusionOk="0" h="4876799" w="3150679">
                <a:moveTo>
                  <a:pt x="2722055" y="2728627"/>
                </a:moveTo>
                <a:lnTo>
                  <a:pt x="3150680" y="1986248"/>
                </a:lnTo>
                <a:lnTo>
                  <a:pt x="2836355" y="1804797"/>
                </a:lnTo>
                <a:cubicBezTo>
                  <a:pt x="2853214" y="1722596"/>
                  <a:pt x="2861215" y="1646777"/>
                  <a:pt x="2861215" y="1571625"/>
                </a:cubicBezTo>
                <a:cubicBezTo>
                  <a:pt x="2861215" y="1496473"/>
                  <a:pt x="2853214" y="1420654"/>
                  <a:pt x="2836355" y="1338453"/>
                </a:cubicBezTo>
                <a:lnTo>
                  <a:pt x="3150680" y="1157002"/>
                </a:lnTo>
                <a:lnTo>
                  <a:pt x="2722055" y="414623"/>
                </a:lnTo>
                <a:lnTo>
                  <a:pt x="2409920" y="594836"/>
                </a:lnTo>
                <a:cubicBezTo>
                  <a:pt x="2291429" y="494348"/>
                  <a:pt x="2153793" y="415862"/>
                  <a:pt x="2003965" y="363284"/>
                </a:cubicBezTo>
                <a:lnTo>
                  <a:pt x="2003965" y="0"/>
                </a:lnTo>
                <a:lnTo>
                  <a:pt x="1146715" y="0"/>
                </a:lnTo>
                <a:lnTo>
                  <a:pt x="1146715" y="363284"/>
                </a:lnTo>
                <a:cubicBezTo>
                  <a:pt x="996887" y="415862"/>
                  <a:pt x="859250" y="494348"/>
                  <a:pt x="740759" y="594836"/>
                </a:cubicBezTo>
                <a:lnTo>
                  <a:pt x="428530" y="414623"/>
                </a:lnTo>
                <a:lnTo>
                  <a:pt x="0" y="1157002"/>
                </a:lnTo>
                <a:lnTo>
                  <a:pt x="314325" y="1338453"/>
                </a:lnTo>
                <a:cubicBezTo>
                  <a:pt x="297466" y="1420654"/>
                  <a:pt x="289465" y="1496473"/>
                  <a:pt x="289465" y="1571625"/>
                </a:cubicBezTo>
                <a:cubicBezTo>
                  <a:pt x="289465" y="1646777"/>
                  <a:pt x="297466" y="1722596"/>
                  <a:pt x="314325" y="1804797"/>
                </a:cubicBezTo>
                <a:lnTo>
                  <a:pt x="0" y="1986248"/>
                </a:lnTo>
                <a:lnTo>
                  <a:pt x="428530" y="2728627"/>
                </a:lnTo>
                <a:lnTo>
                  <a:pt x="740855" y="2548319"/>
                </a:lnTo>
                <a:cubicBezTo>
                  <a:pt x="837343" y="2630043"/>
                  <a:pt x="946976" y="2697671"/>
                  <a:pt x="1065276" y="2748248"/>
                </a:cubicBezTo>
                <a:cubicBezTo>
                  <a:pt x="1024985" y="2977991"/>
                  <a:pt x="969835" y="3205258"/>
                  <a:pt x="899827" y="3429000"/>
                </a:cubicBezTo>
                <a:lnTo>
                  <a:pt x="575215" y="3429000"/>
                </a:lnTo>
                <a:lnTo>
                  <a:pt x="575215" y="4019550"/>
                </a:lnTo>
                <a:lnTo>
                  <a:pt x="289465" y="4019550"/>
                </a:lnTo>
                <a:lnTo>
                  <a:pt x="289465" y="4876800"/>
                </a:lnTo>
                <a:lnTo>
                  <a:pt x="2861215" y="4876800"/>
                </a:lnTo>
                <a:lnTo>
                  <a:pt x="2861215" y="4019550"/>
                </a:lnTo>
                <a:lnTo>
                  <a:pt x="2575465" y="4019550"/>
                </a:lnTo>
                <a:lnTo>
                  <a:pt x="2575465" y="3429000"/>
                </a:lnTo>
                <a:lnTo>
                  <a:pt x="2250853" y="3429000"/>
                </a:lnTo>
                <a:cubicBezTo>
                  <a:pt x="2180844" y="3205258"/>
                  <a:pt x="2125694" y="2977991"/>
                  <a:pt x="2085403" y="2748248"/>
                </a:cubicBezTo>
                <a:cubicBezTo>
                  <a:pt x="2203704" y="2697671"/>
                  <a:pt x="2313337" y="2630043"/>
                  <a:pt x="2409825" y="2548319"/>
                </a:cubicBezTo>
                <a:close/>
                <a:moveTo>
                  <a:pt x="2575465" y="4591050"/>
                </a:moveTo>
                <a:lnTo>
                  <a:pt x="575215" y="4591050"/>
                </a:lnTo>
                <a:lnTo>
                  <a:pt x="575215" y="4305300"/>
                </a:lnTo>
                <a:lnTo>
                  <a:pt x="2575465" y="4305300"/>
                </a:lnTo>
                <a:close/>
                <a:moveTo>
                  <a:pt x="2289715" y="3714750"/>
                </a:moveTo>
                <a:lnTo>
                  <a:pt x="2289715" y="4019550"/>
                </a:lnTo>
                <a:lnTo>
                  <a:pt x="860965" y="4019550"/>
                </a:lnTo>
                <a:lnTo>
                  <a:pt x="860965" y="3714750"/>
                </a:lnTo>
                <a:close/>
                <a:moveTo>
                  <a:pt x="1198531" y="3429000"/>
                </a:moveTo>
                <a:cubicBezTo>
                  <a:pt x="1335977" y="2963990"/>
                  <a:pt x="1413320" y="2484978"/>
                  <a:pt x="1429226" y="2000250"/>
                </a:cubicBezTo>
                <a:lnTo>
                  <a:pt x="1721453" y="2000250"/>
                </a:lnTo>
                <a:cubicBezTo>
                  <a:pt x="1737360" y="2484978"/>
                  <a:pt x="1814703" y="2963990"/>
                  <a:pt x="1952149" y="3429000"/>
                </a:cubicBezTo>
                <a:close/>
                <a:moveTo>
                  <a:pt x="1289590" y="1428750"/>
                </a:moveTo>
                <a:cubicBezTo>
                  <a:pt x="1289590" y="1271207"/>
                  <a:pt x="1417796" y="1143000"/>
                  <a:pt x="1575340" y="1143000"/>
                </a:cubicBezTo>
                <a:cubicBezTo>
                  <a:pt x="1732883" y="1143000"/>
                  <a:pt x="1861090" y="1271207"/>
                  <a:pt x="1861090" y="1428750"/>
                </a:cubicBezTo>
                <a:cubicBezTo>
                  <a:pt x="1861090" y="1586293"/>
                  <a:pt x="1732883" y="1714500"/>
                  <a:pt x="1575340" y="1714500"/>
                </a:cubicBezTo>
                <a:cubicBezTo>
                  <a:pt x="1417796" y="1714500"/>
                  <a:pt x="1289590" y="1586293"/>
                  <a:pt x="1289590" y="1428750"/>
                </a:cubicBezTo>
                <a:close/>
                <a:moveTo>
                  <a:pt x="2041969" y="2452973"/>
                </a:moveTo>
                <a:cubicBezTo>
                  <a:pt x="2024062" y="2302859"/>
                  <a:pt x="2012537" y="2151888"/>
                  <a:pt x="2007299" y="2000250"/>
                </a:cubicBezTo>
                <a:lnTo>
                  <a:pt x="2289715" y="2000250"/>
                </a:lnTo>
                <a:lnTo>
                  <a:pt x="2289715" y="1714500"/>
                </a:lnTo>
                <a:lnTo>
                  <a:pt x="2070164" y="1714500"/>
                </a:lnTo>
                <a:cubicBezTo>
                  <a:pt x="2118932" y="1630394"/>
                  <a:pt x="2146840" y="1532763"/>
                  <a:pt x="2146840" y="1428750"/>
                </a:cubicBezTo>
                <a:cubicBezTo>
                  <a:pt x="2146840" y="1113663"/>
                  <a:pt x="1890427" y="857250"/>
                  <a:pt x="1575340" y="857250"/>
                </a:cubicBezTo>
                <a:cubicBezTo>
                  <a:pt x="1260253" y="857250"/>
                  <a:pt x="1003840" y="1113663"/>
                  <a:pt x="1003840" y="1428750"/>
                </a:cubicBezTo>
                <a:cubicBezTo>
                  <a:pt x="1003840" y="1532763"/>
                  <a:pt x="1031748" y="1630394"/>
                  <a:pt x="1080516" y="1714500"/>
                </a:cubicBezTo>
                <a:lnTo>
                  <a:pt x="860965" y="1714500"/>
                </a:lnTo>
                <a:lnTo>
                  <a:pt x="860965" y="2000250"/>
                </a:lnTo>
                <a:lnTo>
                  <a:pt x="1143381" y="2000250"/>
                </a:lnTo>
                <a:cubicBezTo>
                  <a:pt x="1138142" y="2151888"/>
                  <a:pt x="1126617" y="2302859"/>
                  <a:pt x="1108710" y="2452973"/>
                </a:cubicBezTo>
                <a:cubicBezTo>
                  <a:pt x="944747" y="2367753"/>
                  <a:pt x="862565" y="2271789"/>
                  <a:pt x="784955" y="2192941"/>
                </a:cubicBezTo>
                <a:lnTo>
                  <a:pt x="533209" y="2338292"/>
                </a:lnTo>
                <a:lnTo>
                  <a:pt x="390334" y="2090833"/>
                </a:lnTo>
                <a:lnTo>
                  <a:pt x="645414" y="1943576"/>
                </a:lnTo>
                <a:cubicBezTo>
                  <a:pt x="609648" y="1814046"/>
                  <a:pt x="575215" y="1705975"/>
                  <a:pt x="575215" y="1571625"/>
                </a:cubicBezTo>
                <a:cubicBezTo>
                  <a:pt x="575215" y="1437246"/>
                  <a:pt x="609667" y="1329138"/>
                  <a:pt x="645414" y="1199674"/>
                </a:cubicBezTo>
                <a:lnTo>
                  <a:pt x="390334" y="1052417"/>
                </a:lnTo>
                <a:lnTo>
                  <a:pt x="533209" y="804958"/>
                </a:lnTo>
                <a:lnTo>
                  <a:pt x="784955" y="950309"/>
                </a:lnTo>
                <a:cubicBezTo>
                  <a:pt x="1001868" y="729929"/>
                  <a:pt x="1086050" y="669284"/>
                  <a:pt x="1432465" y="579596"/>
                </a:cubicBezTo>
                <a:lnTo>
                  <a:pt x="1432465" y="285750"/>
                </a:lnTo>
                <a:lnTo>
                  <a:pt x="1718215" y="285750"/>
                </a:lnTo>
                <a:lnTo>
                  <a:pt x="1718215" y="579596"/>
                </a:lnTo>
                <a:cubicBezTo>
                  <a:pt x="2060772" y="668284"/>
                  <a:pt x="2146145" y="727224"/>
                  <a:pt x="2365724" y="950309"/>
                </a:cubicBezTo>
                <a:lnTo>
                  <a:pt x="2617470" y="804958"/>
                </a:lnTo>
                <a:lnTo>
                  <a:pt x="2760345" y="1052417"/>
                </a:lnTo>
                <a:lnTo>
                  <a:pt x="2505266" y="1199674"/>
                </a:lnTo>
                <a:cubicBezTo>
                  <a:pt x="2541032" y="1329204"/>
                  <a:pt x="2575465" y="1437275"/>
                  <a:pt x="2575465" y="1571625"/>
                </a:cubicBezTo>
                <a:cubicBezTo>
                  <a:pt x="2575465" y="1706004"/>
                  <a:pt x="2541013" y="1814112"/>
                  <a:pt x="2505266" y="1943576"/>
                </a:cubicBezTo>
                <a:lnTo>
                  <a:pt x="2760345" y="2090833"/>
                </a:lnTo>
                <a:lnTo>
                  <a:pt x="2617470" y="2338292"/>
                </a:lnTo>
                <a:lnTo>
                  <a:pt x="2365724" y="2192941"/>
                </a:lnTo>
                <a:cubicBezTo>
                  <a:pt x="2289839" y="2270036"/>
                  <a:pt x="2206200" y="2367620"/>
                  <a:pt x="2041969" y="245297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21" name="Google Shape;621;p6"/>
          <p:cNvSpPr/>
          <p:nvPr/>
        </p:nvSpPr>
        <p:spPr>
          <a:xfrm>
            <a:off x="0" y="6531175"/>
            <a:ext cx="3467135" cy="416063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aphicFrame>
        <p:nvGraphicFramePr>
          <p:cNvPr id="622" name="Google Shape;622;p6"/>
          <p:cNvGraphicFramePr/>
          <p:nvPr/>
        </p:nvGraphicFramePr>
        <p:xfrm>
          <a:off x="181455" y="3281304"/>
          <a:ext cx="3000000" cy="3000000"/>
        </p:xfrm>
        <a:graphic>
          <a:graphicData uri="http://schemas.openxmlformats.org/drawingml/2006/table">
            <a:tbl>
              <a:tblPr bandRow="1" firstRow="1">
                <a:noFill/>
                <a:tableStyleId>{F189F899-8B6C-4770-89CA-BA70D1836DBD}</a:tableStyleId>
              </a:tblPr>
              <a:tblGrid>
                <a:gridCol w="1300075"/>
                <a:gridCol w="5896675"/>
              </a:tblGrid>
              <a:tr h="375925">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Idea </a:t>
                      </a:r>
                      <a:endParaRPr/>
                    </a:p>
                  </a:txBody>
                  <a:tcPr marT="45725" marB="45725" marR="91450" marL="91450" anchor="ctr">
                    <a:lnL cap="flat" cmpd="sng" w="19050">
                      <a:solidFill>
                        <a:srgbClr val="69ADAD"/>
                      </a:solidFill>
                      <a:prstDash val="solid"/>
                      <a:round/>
                      <a:headEnd len="sm" w="sm" type="none"/>
                      <a:tailEnd len="sm" w="sm" type="none"/>
                    </a:lnL>
                    <a:lnR cap="flat" cmpd="sng" w="12700">
                      <a:solidFill>
                        <a:schemeClr val="lt1"/>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Ecoturismo: </a:t>
                      </a:r>
                      <a:r>
                        <a:rPr b="0" lang="en-IE" sz="1800">
                          <a:solidFill>
                            <a:schemeClr val="lt1"/>
                          </a:solidFill>
                          <a:latin typeface="Calibri"/>
                          <a:ea typeface="Calibri"/>
                          <a:cs typeface="Calibri"/>
                          <a:sym typeface="Calibri"/>
                        </a:rPr>
                        <a:t>Iniziative di benessere collaborativo nella natura</a:t>
                      </a:r>
                      <a:endParaRPr b="0" sz="1800">
                        <a:solidFill>
                          <a:schemeClr val="lt1"/>
                        </a:solidFill>
                      </a:endParaRPr>
                    </a:p>
                  </a:txBody>
                  <a:tcPr marT="45725" marB="45725" marR="91450" marL="91450" anchor="ctr">
                    <a:lnL cap="flat" cmpd="sng" w="12700">
                      <a:solidFill>
                        <a:schemeClr val="lt1"/>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r>
              <a:tr h="7895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Descrizione</a:t>
                      </a:r>
                      <a:endParaRPr b="1" sz="1600">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F16924"/>
                        </a:buClr>
                        <a:buSzPts val="1400"/>
                        <a:buFont typeface="Noto Sans Symbols"/>
                        <a:buNone/>
                      </a:pPr>
                      <a:r>
                        <a:rPr lang="en-IE" sz="1400">
                          <a:solidFill>
                            <a:srgbClr val="4B4B4B"/>
                          </a:solidFill>
                          <a:latin typeface="Calibri"/>
                          <a:ea typeface="Calibri"/>
                          <a:cs typeface="Calibri"/>
                          <a:sym typeface="Calibri"/>
                        </a:rPr>
                        <a:t>Seguendo questo piano passo dopo passo, la vostra campagna di ecoturismo attirerà, coinvolgerà e ispirerà efficacemente i viaggiatori, promuovendo al contempo la sostenibilità e stili di vita attivi!</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895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Strumento/i necessario/i</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4B4B4B"/>
                        </a:buClr>
                        <a:buSzPts val="1400"/>
                        <a:buFont typeface="Century Schoolbook"/>
                        <a:buNone/>
                      </a:pPr>
                      <a:r>
                        <a:rPr lang="en-IE" sz="1400">
                          <a:solidFill>
                            <a:srgbClr val="4B4B4B"/>
                          </a:solidFill>
                          <a:latin typeface="Calibri"/>
                          <a:ea typeface="Calibri"/>
                          <a:cs typeface="Calibri"/>
                          <a:sym typeface="Calibri"/>
                        </a:rPr>
                        <a:t>Bauhaus Bauhaus Toolbox</a:t>
                      </a:r>
                      <a:endParaRPr sz="1400">
                        <a:solidFill>
                          <a:srgbClr val="F16924"/>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903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Come </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spcBef>
                          <a:spcPts val="0"/>
                        </a:spcBef>
                        <a:spcAft>
                          <a:spcPts val="0"/>
                        </a:spcAft>
                        <a:buNone/>
                      </a:pPr>
                      <a:r>
                        <a:rPr lang="en-IE" sz="1400">
                          <a:solidFill>
                            <a:srgbClr val="4B4B4B"/>
                          </a:solidFill>
                          <a:latin typeface="Calibri"/>
                          <a:ea typeface="Calibri"/>
                          <a:cs typeface="Calibri"/>
                          <a:sym typeface="Calibri"/>
                        </a:rPr>
                        <a:t>Pianificare e creare in modo collaborativo iniziative di benessere nella natura, garantendo l'inclusione e la sostenibilità. Utilizzare il </a:t>
                      </a:r>
                      <a:r>
                        <a:rPr b="1" lang="en-IE" sz="1600">
                          <a:solidFill>
                            <a:srgbClr val="4A8887"/>
                          </a:solidFill>
                          <a:latin typeface="Calibri"/>
                          <a:ea typeface="Calibri"/>
                          <a:cs typeface="Calibri"/>
                          <a:sym typeface="Calibri"/>
                        </a:rPr>
                        <a:t>Bauhaus Toolbox </a:t>
                      </a:r>
                      <a:r>
                        <a:rPr lang="en-IE" sz="1400">
                          <a:solidFill>
                            <a:srgbClr val="4B4B4B"/>
                          </a:solidFill>
                          <a:latin typeface="Calibri"/>
                          <a:ea typeface="Calibri"/>
                          <a:cs typeface="Calibri"/>
                          <a:sym typeface="Calibri"/>
                        </a:rPr>
                        <a:t>per progettare esperienze turistiche culturalmente ricche ed ecocompatibili che riflettano la bellezza e il patrimonio degli ambienti locali.  </a:t>
                      </a:r>
                      <a:r>
                        <a:rPr lang="en-IE" sz="1400" u="sng">
                          <a:solidFill>
                            <a:srgbClr val="4A8887"/>
                          </a:solidFill>
                          <a:latin typeface="Calibri"/>
                          <a:ea typeface="Calibri"/>
                          <a:cs typeface="Calibri"/>
                          <a:sym typeface="Calibri"/>
                          <a:hlinkClick r:id="rId4">
                            <a:extLst>
                              <a:ext uri="{A12FA001-AC4F-418D-AE19-62706E023703}">
                                <ahyp:hlinkClr val="tx"/>
                              </a:ext>
                            </a:extLst>
                          </a:hlinkClick>
                        </a:rPr>
                        <a:t>Bauhaus Toolbox.</a:t>
                      </a:r>
                      <a:endParaRPr sz="1400">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392275">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Idea </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Eco-salute: </a:t>
                      </a:r>
                      <a:r>
                        <a:rPr b="0" lang="en-IE" sz="1800">
                          <a:solidFill>
                            <a:schemeClr val="lt1"/>
                          </a:solidFill>
                          <a:latin typeface="Calibri"/>
                          <a:ea typeface="Calibri"/>
                          <a:cs typeface="Calibri"/>
                          <a:sym typeface="Calibri"/>
                        </a:rPr>
                        <a:t>Strategie di turismo sostenibile collaborativo</a:t>
                      </a:r>
                      <a:endParaRPr b="0" sz="1800">
                        <a:solidFill>
                          <a:schemeClr val="lt1"/>
                        </a:solidFill>
                      </a:endParaRPr>
                    </a:p>
                  </a:txBody>
                  <a:tcPr marT="45725" marB="45725" marR="91450" marL="91450" anchor="ctr">
                    <a:lnL cap="flat" cmpd="sng" w="19050">
                      <a:solidFill>
                        <a:schemeClr val="lt1"/>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r>
              <a:tr h="737000">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Strumento/i necessario/i</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4B4B4B"/>
                        </a:buClr>
                        <a:buSzPts val="1400"/>
                        <a:buFont typeface="Century Schoolbook"/>
                        <a:buNone/>
                      </a:pPr>
                      <a:r>
                        <a:rPr b="0" lang="en-IE" sz="1400">
                          <a:solidFill>
                            <a:srgbClr val="4B4B4B"/>
                          </a:solidFill>
                          <a:latin typeface="Calibri"/>
                          <a:ea typeface="Calibri"/>
                          <a:cs typeface="Calibri"/>
                          <a:sym typeface="Calibri"/>
                        </a:rPr>
                        <a:t>Miro</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9290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Come </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spcBef>
                          <a:spcPts val="0"/>
                        </a:spcBef>
                        <a:spcAft>
                          <a:spcPts val="0"/>
                        </a:spcAft>
                        <a:buNone/>
                      </a:pPr>
                      <a:r>
                        <a:rPr lang="en-IE" sz="1400">
                          <a:solidFill>
                            <a:srgbClr val="4B4B4B"/>
                          </a:solidFill>
                          <a:latin typeface="Calibri"/>
                          <a:ea typeface="Calibri"/>
                          <a:cs typeface="Calibri"/>
                          <a:sym typeface="Calibri"/>
                        </a:rPr>
                        <a:t>Creare strategie di turismo sostenibile con altri sostenitori dell'eco-salute e membri della comunità attraverso il brainstorming sulla lavagna digitale, che consente la collaborazione visiva in tempo reale. Utilizzate </a:t>
                      </a:r>
                      <a:r>
                        <a:rPr b="1" lang="en-IE" sz="1600">
                          <a:solidFill>
                            <a:srgbClr val="4A8887"/>
                          </a:solidFill>
                          <a:latin typeface="Calibri"/>
                          <a:ea typeface="Calibri"/>
                          <a:cs typeface="Calibri"/>
                          <a:sym typeface="Calibri"/>
                        </a:rPr>
                        <a:t>Miro </a:t>
                      </a:r>
                      <a:r>
                        <a:rPr lang="en-IE" sz="1400">
                          <a:solidFill>
                            <a:srgbClr val="4B4B4B"/>
                          </a:solidFill>
                          <a:latin typeface="Calibri"/>
                          <a:ea typeface="Calibri"/>
                          <a:cs typeface="Calibri"/>
                          <a:sym typeface="Calibri"/>
                        </a:rPr>
                        <a:t>per fare brainstorming su una lavagna digitale, organizzare concetti e progettare iniziative ecologiche di grande impatto che promuovano la salute, la sostenibilità e il coinvolgimento della comunità. </a:t>
                      </a:r>
                      <a:r>
                        <a:rPr lang="en-IE" sz="1400" u="sng">
                          <a:solidFill>
                            <a:srgbClr val="4A8887"/>
                          </a:solidFill>
                          <a:latin typeface="Calibri"/>
                          <a:ea typeface="Calibri"/>
                          <a:cs typeface="Calibri"/>
                          <a:sym typeface="Calibri"/>
                          <a:hlinkClick r:id="rId5">
                            <a:extLst>
                              <a:ext uri="{A12FA001-AC4F-418D-AE19-62706E023703}">
                                <ahyp:hlinkClr val="tx"/>
                              </a:ext>
                            </a:extLst>
                          </a:hlinkClick>
                        </a:rPr>
                        <a:t>https://miro.</a:t>
                      </a:r>
                      <a:r>
                        <a:rPr lang="en-IE" sz="1400">
                          <a:solidFill>
                            <a:srgbClr val="4A8887"/>
                          </a:solidFill>
                          <a:latin typeface="Calibri"/>
                          <a:ea typeface="Calibri"/>
                          <a:cs typeface="Calibri"/>
                          <a:sym typeface="Calibri"/>
                        </a:rPr>
                        <a:t>com/ </a:t>
                      </a:r>
                      <a:endParaRPr sz="1400">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sp>
        <p:nvSpPr>
          <p:cNvPr id="623" name="Google Shape;623;p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pic>
        <p:nvPicPr>
          <p:cNvPr id="624" name="Google Shape;624;p6"/>
          <p:cNvPicPr preferRelativeResize="0"/>
          <p:nvPr/>
        </p:nvPicPr>
        <p:blipFill rotWithShape="1">
          <a:blip r:embed="rId6">
            <a:alphaModFix/>
          </a:blip>
          <a:srcRect b="22949" l="22302" r="0" t="0"/>
          <a:stretch/>
        </p:blipFill>
        <p:spPr>
          <a:xfrm>
            <a:off x="0" y="9022975"/>
            <a:ext cx="1682861" cy="1668837"/>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8" name="Shape 628"/>
        <p:cNvGrpSpPr/>
        <p:nvPr/>
      </p:nvGrpSpPr>
      <p:grpSpPr>
        <a:xfrm>
          <a:off x="0" y="0"/>
          <a:ext cx="0" cy="0"/>
          <a:chOff x="0" y="0"/>
          <a:chExt cx="0" cy="0"/>
        </a:xfrm>
      </p:grpSpPr>
      <p:sp>
        <p:nvSpPr>
          <p:cNvPr id="629" name="Google Shape;629;p7"/>
          <p:cNvSpPr txBox="1"/>
          <p:nvPr/>
        </p:nvSpPr>
        <p:spPr>
          <a:xfrm>
            <a:off x="395288" y="791278"/>
            <a:ext cx="6362784"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Nutrire </a:t>
            </a:r>
            <a:endParaRPr/>
          </a:p>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Connessioni</a:t>
            </a:r>
            <a:endParaRPr/>
          </a:p>
          <a:p>
            <a:pPr indent="0" lvl="0" marL="0" marR="0" rtl="0" algn="l">
              <a:lnSpc>
                <a:spcPct val="100000"/>
              </a:lnSpc>
              <a:spcBef>
                <a:spcPts val="0"/>
              </a:spcBef>
              <a:spcAft>
                <a:spcPts val="0"/>
              </a:spcAft>
              <a:buClr>
                <a:schemeClr val="lt1"/>
              </a:buClr>
              <a:buSzPts val="3200"/>
              <a:buFont typeface="Arial"/>
              <a:buNone/>
            </a:pPr>
            <a:r>
              <a:t/>
            </a:r>
            <a:endParaRPr b="1" i="0" sz="3200">
              <a:solidFill>
                <a:schemeClr val="lt1"/>
              </a:solidFill>
              <a:latin typeface="Calibri"/>
              <a:ea typeface="Calibri"/>
              <a:cs typeface="Calibri"/>
              <a:sym typeface="Calibri"/>
            </a:endParaRPr>
          </a:p>
        </p:txBody>
      </p:sp>
      <p:sp>
        <p:nvSpPr>
          <p:cNvPr id="630" name="Google Shape;630;p7"/>
          <p:cNvSpPr/>
          <p:nvPr/>
        </p:nvSpPr>
        <p:spPr>
          <a:xfrm>
            <a:off x="2802019" y="709632"/>
            <a:ext cx="513520" cy="794855"/>
          </a:xfrm>
          <a:custGeom>
            <a:rect b="b" l="l" r="r" t="t"/>
            <a:pathLst>
              <a:path extrusionOk="0" h="4876799" w="3150679">
                <a:moveTo>
                  <a:pt x="2722055" y="2728627"/>
                </a:moveTo>
                <a:lnTo>
                  <a:pt x="3150680" y="1986248"/>
                </a:lnTo>
                <a:lnTo>
                  <a:pt x="2836355" y="1804797"/>
                </a:lnTo>
                <a:cubicBezTo>
                  <a:pt x="2853214" y="1722596"/>
                  <a:pt x="2861215" y="1646777"/>
                  <a:pt x="2861215" y="1571625"/>
                </a:cubicBezTo>
                <a:cubicBezTo>
                  <a:pt x="2861215" y="1496473"/>
                  <a:pt x="2853214" y="1420654"/>
                  <a:pt x="2836355" y="1338453"/>
                </a:cubicBezTo>
                <a:lnTo>
                  <a:pt x="3150680" y="1157002"/>
                </a:lnTo>
                <a:lnTo>
                  <a:pt x="2722055" y="414623"/>
                </a:lnTo>
                <a:lnTo>
                  <a:pt x="2409920" y="594836"/>
                </a:lnTo>
                <a:cubicBezTo>
                  <a:pt x="2291429" y="494348"/>
                  <a:pt x="2153793" y="415862"/>
                  <a:pt x="2003965" y="363284"/>
                </a:cubicBezTo>
                <a:lnTo>
                  <a:pt x="2003965" y="0"/>
                </a:lnTo>
                <a:lnTo>
                  <a:pt x="1146715" y="0"/>
                </a:lnTo>
                <a:lnTo>
                  <a:pt x="1146715" y="363284"/>
                </a:lnTo>
                <a:cubicBezTo>
                  <a:pt x="996887" y="415862"/>
                  <a:pt x="859250" y="494348"/>
                  <a:pt x="740759" y="594836"/>
                </a:cubicBezTo>
                <a:lnTo>
                  <a:pt x="428530" y="414623"/>
                </a:lnTo>
                <a:lnTo>
                  <a:pt x="0" y="1157002"/>
                </a:lnTo>
                <a:lnTo>
                  <a:pt x="314325" y="1338453"/>
                </a:lnTo>
                <a:cubicBezTo>
                  <a:pt x="297466" y="1420654"/>
                  <a:pt x="289465" y="1496473"/>
                  <a:pt x="289465" y="1571625"/>
                </a:cubicBezTo>
                <a:cubicBezTo>
                  <a:pt x="289465" y="1646777"/>
                  <a:pt x="297466" y="1722596"/>
                  <a:pt x="314325" y="1804797"/>
                </a:cubicBezTo>
                <a:lnTo>
                  <a:pt x="0" y="1986248"/>
                </a:lnTo>
                <a:lnTo>
                  <a:pt x="428530" y="2728627"/>
                </a:lnTo>
                <a:lnTo>
                  <a:pt x="740855" y="2548319"/>
                </a:lnTo>
                <a:cubicBezTo>
                  <a:pt x="837343" y="2630043"/>
                  <a:pt x="946976" y="2697671"/>
                  <a:pt x="1065276" y="2748248"/>
                </a:cubicBezTo>
                <a:cubicBezTo>
                  <a:pt x="1024985" y="2977991"/>
                  <a:pt x="969835" y="3205258"/>
                  <a:pt x="899827" y="3429000"/>
                </a:cubicBezTo>
                <a:lnTo>
                  <a:pt x="575215" y="3429000"/>
                </a:lnTo>
                <a:lnTo>
                  <a:pt x="575215" y="4019550"/>
                </a:lnTo>
                <a:lnTo>
                  <a:pt x="289465" y="4019550"/>
                </a:lnTo>
                <a:lnTo>
                  <a:pt x="289465" y="4876800"/>
                </a:lnTo>
                <a:lnTo>
                  <a:pt x="2861215" y="4876800"/>
                </a:lnTo>
                <a:lnTo>
                  <a:pt x="2861215" y="4019550"/>
                </a:lnTo>
                <a:lnTo>
                  <a:pt x="2575465" y="4019550"/>
                </a:lnTo>
                <a:lnTo>
                  <a:pt x="2575465" y="3429000"/>
                </a:lnTo>
                <a:lnTo>
                  <a:pt x="2250853" y="3429000"/>
                </a:lnTo>
                <a:cubicBezTo>
                  <a:pt x="2180844" y="3205258"/>
                  <a:pt x="2125694" y="2977991"/>
                  <a:pt x="2085403" y="2748248"/>
                </a:cubicBezTo>
                <a:cubicBezTo>
                  <a:pt x="2203704" y="2697671"/>
                  <a:pt x="2313337" y="2630043"/>
                  <a:pt x="2409825" y="2548319"/>
                </a:cubicBezTo>
                <a:close/>
                <a:moveTo>
                  <a:pt x="2575465" y="4591050"/>
                </a:moveTo>
                <a:lnTo>
                  <a:pt x="575215" y="4591050"/>
                </a:lnTo>
                <a:lnTo>
                  <a:pt x="575215" y="4305300"/>
                </a:lnTo>
                <a:lnTo>
                  <a:pt x="2575465" y="4305300"/>
                </a:lnTo>
                <a:close/>
                <a:moveTo>
                  <a:pt x="2289715" y="3714750"/>
                </a:moveTo>
                <a:lnTo>
                  <a:pt x="2289715" y="4019550"/>
                </a:lnTo>
                <a:lnTo>
                  <a:pt x="860965" y="4019550"/>
                </a:lnTo>
                <a:lnTo>
                  <a:pt x="860965" y="3714750"/>
                </a:lnTo>
                <a:close/>
                <a:moveTo>
                  <a:pt x="1198531" y="3429000"/>
                </a:moveTo>
                <a:cubicBezTo>
                  <a:pt x="1335977" y="2963990"/>
                  <a:pt x="1413320" y="2484978"/>
                  <a:pt x="1429226" y="2000250"/>
                </a:cubicBezTo>
                <a:lnTo>
                  <a:pt x="1721453" y="2000250"/>
                </a:lnTo>
                <a:cubicBezTo>
                  <a:pt x="1737360" y="2484978"/>
                  <a:pt x="1814703" y="2963990"/>
                  <a:pt x="1952149" y="3429000"/>
                </a:cubicBezTo>
                <a:close/>
                <a:moveTo>
                  <a:pt x="1289590" y="1428750"/>
                </a:moveTo>
                <a:cubicBezTo>
                  <a:pt x="1289590" y="1271207"/>
                  <a:pt x="1417796" y="1143000"/>
                  <a:pt x="1575340" y="1143000"/>
                </a:cubicBezTo>
                <a:cubicBezTo>
                  <a:pt x="1732883" y="1143000"/>
                  <a:pt x="1861090" y="1271207"/>
                  <a:pt x="1861090" y="1428750"/>
                </a:cubicBezTo>
                <a:cubicBezTo>
                  <a:pt x="1861090" y="1586293"/>
                  <a:pt x="1732883" y="1714500"/>
                  <a:pt x="1575340" y="1714500"/>
                </a:cubicBezTo>
                <a:cubicBezTo>
                  <a:pt x="1417796" y="1714500"/>
                  <a:pt x="1289590" y="1586293"/>
                  <a:pt x="1289590" y="1428750"/>
                </a:cubicBezTo>
                <a:close/>
                <a:moveTo>
                  <a:pt x="2041969" y="2452973"/>
                </a:moveTo>
                <a:cubicBezTo>
                  <a:pt x="2024062" y="2302859"/>
                  <a:pt x="2012537" y="2151888"/>
                  <a:pt x="2007299" y="2000250"/>
                </a:cubicBezTo>
                <a:lnTo>
                  <a:pt x="2289715" y="2000250"/>
                </a:lnTo>
                <a:lnTo>
                  <a:pt x="2289715" y="1714500"/>
                </a:lnTo>
                <a:lnTo>
                  <a:pt x="2070164" y="1714500"/>
                </a:lnTo>
                <a:cubicBezTo>
                  <a:pt x="2118932" y="1630394"/>
                  <a:pt x="2146840" y="1532763"/>
                  <a:pt x="2146840" y="1428750"/>
                </a:cubicBezTo>
                <a:cubicBezTo>
                  <a:pt x="2146840" y="1113663"/>
                  <a:pt x="1890427" y="857250"/>
                  <a:pt x="1575340" y="857250"/>
                </a:cubicBezTo>
                <a:cubicBezTo>
                  <a:pt x="1260253" y="857250"/>
                  <a:pt x="1003840" y="1113663"/>
                  <a:pt x="1003840" y="1428750"/>
                </a:cubicBezTo>
                <a:cubicBezTo>
                  <a:pt x="1003840" y="1532763"/>
                  <a:pt x="1031748" y="1630394"/>
                  <a:pt x="1080516" y="1714500"/>
                </a:cubicBezTo>
                <a:lnTo>
                  <a:pt x="860965" y="1714500"/>
                </a:lnTo>
                <a:lnTo>
                  <a:pt x="860965" y="2000250"/>
                </a:lnTo>
                <a:lnTo>
                  <a:pt x="1143381" y="2000250"/>
                </a:lnTo>
                <a:cubicBezTo>
                  <a:pt x="1138142" y="2151888"/>
                  <a:pt x="1126617" y="2302859"/>
                  <a:pt x="1108710" y="2452973"/>
                </a:cubicBezTo>
                <a:cubicBezTo>
                  <a:pt x="944747" y="2367753"/>
                  <a:pt x="862565" y="2271789"/>
                  <a:pt x="784955" y="2192941"/>
                </a:cubicBezTo>
                <a:lnTo>
                  <a:pt x="533209" y="2338292"/>
                </a:lnTo>
                <a:lnTo>
                  <a:pt x="390334" y="2090833"/>
                </a:lnTo>
                <a:lnTo>
                  <a:pt x="645414" y="1943576"/>
                </a:lnTo>
                <a:cubicBezTo>
                  <a:pt x="609648" y="1814046"/>
                  <a:pt x="575215" y="1705975"/>
                  <a:pt x="575215" y="1571625"/>
                </a:cubicBezTo>
                <a:cubicBezTo>
                  <a:pt x="575215" y="1437246"/>
                  <a:pt x="609667" y="1329138"/>
                  <a:pt x="645414" y="1199674"/>
                </a:cubicBezTo>
                <a:lnTo>
                  <a:pt x="390334" y="1052417"/>
                </a:lnTo>
                <a:lnTo>
                  <a:pt x="533209" y="804958"/>
                </a:lnTo>
                <a:lnTo>
                  <a:pt x="784955" y="950309"/>
                </a:lnTo>
                <a:cubicBezTo>
                  <a:pt x="1001868" y="729929"/>
                  <a:pt x="1086050" y="669284"/>
                  <a:pt x="1432465" y="579596"/>
                </a:cubicBezTo>
                <a:lnTo>
                  <a:pt x="1432465" y="285750"/>
                </a:lnTo>
                <a:lnTo>
                  <a:pt x="1718215" y="285750"/>
                </a:lnTo>
                <a:lnTo>
                  <a:pt x="1718215" y="579596"/>
                </a:lnTo>
                <a:cubicBezTo>
                  <a:pt x="2060772" y="668284"/>
                  <a:pt x="2146145" y="727224"/>
                  <a:pt x="2365724" y="950309"/>
                </a:cubicBezTo>
                <a:lnTo>
                  <a:pt x="2617470" y="804958"/>
                </a:lnTo>
                <a:lnTo>
                  <a:pt x="2760345" y="1052417"/>
                </a:lnTo>
                <a:lnTo>
                  <a:pt x="2505266" y="1199674"/>
                </a:lnTo>
                <a:cubicBezTo>
                  <a:pt x="2541032" y="1329204"/>
                  <a:pt x="2575465" y="1437275"/>
                  <a:pt x="2575465" y="1571625"/>
                </a:cubicBezTo>
                <a:cubicBezTo>
                  <a:pt x="2575465" y="1706004"/>
                  <a:pt x="2541013" y="1814112"/>
                  <a:pt x="2505266" y="1943576"/>
                </a:cubicBezTo>
                <a:lnTo>
                  <a:pt x="2760345" y="2090833"/>
                </a:lnTo>
                <a:lnTo>
                  <a:pt x="2617470" y="2338292"/>
                </a:lnTo>
                <a:lnTo>
                  <a:pt x="2365724" y="2192941"/>
                </a:lnTo>
                <a:cubicBezTo>
                  <a:pt x="2289839" y="2270036"/>
                  <a:pt x="2206200" y="2367620"/>
                  <a:pt x="2041969" y="245297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31" name="Google Shape;631;p7"/>
          <p:cNvSpPr/>
          <p:nvPr/>
        </p:nvSpPr>
        <p:spPr>
          <a:xfrm>
            <a:off x="0" y="6531175"/>
            <a:ext cx="3467135" cy="416063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aphicFrame>
        <p:nvGraphicFramePr>
          <p:cNvPr id="632" name="Google Shape;632;p7"/>
          <p:cNvGraphicFramePr/>
          <p:nvPr/>
        </p:nvGraphicFramePr>
        <p:xfrm>
          <a:off x="181455" y="2703791"/>
          <a:ext cx="3000000" cy="3000000"/>
        </p:xfrm>
        <a:graphic>
          <a:graphicData uri="http://schemas.openxmlformats.org/drawingml/2006/table">
            <a:tbl>
              <a:tblPr bandRow="1" firstRow="1">
                <a:noFill/>
                <a:tableStyleId>{F189F899-8B6C-4770-89CA-BA70D1836DBD}</a:tableStyleId>
              </a:tblPr>
              <a:tblGrid>
                <a:gridCol w="1300075"/>
                <a:gridCol w="5896675"/>
              </a:tblGrid>
              <a:tr h="375925">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Idea </a:t>
                      </a:r>
                      <a:endParaRPr/>
                    </a:p>
                  </a:txBody>
                  <a:tcPr marT="45725" marB="45725" marR="91450" marL="91450" anchor="ctr">
                    <a:lnL cap="flat" cmpd="sng" w="19050">
                      <a:solidFill>
                        <a:srgbClr val="69ADAD"/>
                      </a:solidFill>
                      <a:prstDash val="solid"/>
                      <a:round/>
                      <a:headEnd len="sm" w="sm" type="none"/>
                      <a:tailEnd len="sm" w="sm" type="none"/>
                    </a:lnL>
                    <a:lnR cap="flat" cmpd="sng" w="12700">
                      <a:solidFill>
                        <a:schemeClr val="lt1"/>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Sport e attività: </a:t>
                      </a:r>
                      <a:r>
                        <a:rPr b="0" lang="en-IE" sz="1800">
                          <a:solidFill>
                            <a:schemeClr val="lt1"/>
                          </a:solidFill>
                          <a:latin typeface="Calibri"/>
                          <a:ea typeface="Calibri"/>
                          <a:cs typeface="Calibri"/>
                          <a:sym typeface="Calibri"/>
                        </a:rPr>
                        <a:t>Pianificazione collaborativa per eventi eco-compatibili</a:t>
                      </a:r>
                      <a:endParaRPr b="0" sz="1800">
                        <a:solidFill>
                          <a:schemeClr val="lt1"/>
                        </a:solidFill>
                      </a:endParaRPr>
                    </a:p>
                  </a:txBody>
                  <a:tcPr marT="45725" marB="45725" marR="91450" marL="91450" anchor="ctr">
                    <a:lnL cap="flat" cmpd="sng" w="12700">
                      <a:solidFill>
                        <a:schemeClr val="lt1"/>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r>
              <a:tr h="7895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Strumento/i necessario/i</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4B4B4B"/>
                        </a:buClr>
                        <a:buSzPts val="1400"/>
                        <a:buFont typeface="Century Schoolbook"/>
                        <a:buNone/>
                      </a:pPr>
                      <a:r>
                        <a:rPr lang="en-IE" sz="1400">
                          <a:solidFill>
                            <a:srgbClr val="4B4B4B"/>
                          </a:solidFill>
                          <a:latin typeface="Calibri"/>
                          <a:ea typeface="Calibri"/>
                          <a:cs typeface="Calibri"/>
                          <a:sym typeface="Calibri"/>
                        </a:rPr>
                        <a:t>Padlet</a:t>
                      </a:r>
                      <a:endParaRPr sz="1400">
                        <a:solidFill>
                          <a:srgbClr val="F16924"/>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903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Come </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spcBef>
                          <a:spcPts val="0"/>
                        </a:spcBef>
                        <a:spcAft>
                          <a:spcPts val="0"/>
                        </a:spcAft>
                        <a:buNone/>
                      </a:pPr>
                      <a:r>
                        <a:rPr lang="en-IE" sz="1400">
                          <a:solidFill>
                            <a:srgbClr val="4B4B4B"/>
                          </a:solidFill>
                          <a:latin typeface="Calibri"/>
                          <a:ea typeface="Calibri"/>
                          <a:cs typeface="Calibri"/>
                          <a:sym typeface="Calibri"/>
                        </a:rPr>
                        <a:t>Organizzate eventi sportivi sostenibili collaborando con i membri della squadra e gli sponsor utilizzando </a:t>
                      </a:r>
                      <a:r>
                        <a:rPr b="1" lang="en-IE" sz="1600">
                          <a:solidFill>
                            <a:srgbClr val="4A8887"/>
                          </a:solidFill>
                          <a:latin typeface="Calibri"/>
                          <a:ea typeface="Calibri"/>
                          <a:cs typeface="Calibri"/>
                          <a:sym typeface="Calibri"/>
                        </a:rPr>
                        <a:t>Padlet</a:t>
                      </a:r>
                      <a:r>
                        <a:rPr b="0" lang="en-IE" sz="1400">
                          <a:solidFill>
                            <a:srgbClr val="4B4B4B"/>
                          </a:solidFill>
                          <a:latin typeface="Calibri"/>
                          <a:ea typeface="Calibri"/>
                          <a:cs typeface="Calibri"/>
                          <a:sym typeface="Calibri"/>
                        </a:rPr>
                        <a:t>.</a:t>
                      </a:r>
                      <a:r>
                        <a:rPr lang="en-IE" sz="1400">
                          <a:solidFill>
                            <a:srgbClr val="4B4B4B"/>
                          </a:solidFill>
                          <a:latin typeface="Calibri"/>
                          <a:ea typeface="Calibri"/>
                          <a:cs typeface="Calibri"/>
                          <a:sym typeface="Calibri"/>
                        </a:rPr>
                        <a:t> Condividete e organizzate visivamente le opzioni di luogo, le idee di attività e la logistica in un unico spazio interattivo. Questa piattaforma facile da usare permette di fare brainstorming, feedback e aggiornamenti in tempo reale, assicurando che i vostri eventi sportivi siano ecologici, inclusivi e ben coordinati. </a:t>
                      </a:r>
                      <a:r>
                        <a:rPr lang="en-IE" sz="1400" u="sng">
                          <a:solidFill>
                            <a:srgbClr val="4A8887"/>
                          </a:solidFill>
                          <a:latin typeface="Calibri"/>
                          <a:ea typeface="Calibri"/>
                          <a:cs typeface="Calibri"/>
                          <a:sym typeface="Calibri"/>
                          <a:hlinkClick r:id="rId3">
                            <a:extLst>
                              <a:ext uri="{A12FA001-AC4F-418D-AE19-62706E023703}">
                                <ahyp:hlinkClr val="tx"/>
                              </a:ext>
                            </a:extLst>
                          </a:hlinkClick>
                        </a:rPr>
                        <a:t>https://padlet.</a:t>
                      </a:r>
                      <a:r>
                        <a:rPr lang="en-IE" sz="1400">
                          <a:solidFill>
                            <a:srgbClr val="4A8887"/>
                          </a:solidFill>
                          <a:latin typeface="Calibri"/>
                          <a:ea typeface="Calibri"/>
                          <a:cs typeface="Calibri"/>
                          <a:sym typeface="Calibri"/>
                        </a:rPr>
                        <a:t>com/ </a:t>
                      </a:r>
                      <a:endParaRPr sz="1400">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392275">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Idea </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Salute e benessere: </a:t>
                      </a:r>
                      <a:r>
                        <a:rPr b="0" lang="en-IE" sz="1800">
                          <a:solidFill>
                            <a:schemeClr val="lt1"/>
                          </a:solidFill>
                          <a:latin typeface="Calibri"/>
                          <a:ea typeface="Calibri"/>
                          <a:cs typeface="Calibri"/>
                          <a:sym typeface="Calibri"/>
                        </a:rPr>
                        <a:t>Riunioni di gruppo per le strategie del programma di benessere</a:t>
                      </a:r>
                      <a:endParaRPr b="0" sz="1800">
                        <a:solidFill>
                          <a:schemeClr val="lt1"/>
                        </a:solidFill>
                      </a:endParaRPr>
                    </a:p>
                  </a:txBody>
                  <a:tcPr marT="45725" marB="45725" marR="91450" marL="91450" anchor="ctr">
                    <a:lnL cap="flat" cmpd="sng" w="19050">
                      <a:solidFill>
                        <a:schemeClr val="lt1"/>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r>
              <a:tr h="737000">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Strumento/i necessario/i</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4B4B4B"/>
                        </a:buClr>
                        <a:buSzPts val="1400"/>
                        <a:buFont typeface="Century Schoolbook"/>
                        <a:buNone/>
                      </a:pPr>
                      <a:r>
                        <a:rPr b="0" lang="en-IE" sz="1400">
                          <a:solidFill>
                            <a:srgbClr val="4B4B4B"/>
                          </a:solidFill>
                          <a:latin typeface="Calibri"/>
                          <a:ea typeface="Calibri"/>
                          <a:cs typeface="Calibri"/>
                          <a:sym typeface="Calibri"/>
                        </a:rPr>
                        <a:t>Microsoft Teams</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9290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Come </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spcBef>
                          <a:spcPts val="0"/>
                        </a:spcBef>
                        <a:spcAft>
                          <a:spcPts val="0"/>
                        </a:spcAft>
                        <a:buNone/>
                      </a:pPr>
                      <a:r>
                        <a:rPr lang="en-IE" sz="1400">
                          <a:solidFill>
                            <a:srgbClr val="4B4B4B"/>
                          </a:solidFill>
                          <a:latin typeface="Calibri"/>
                          <a:ea typeface="Calibri"/>
                          <a:cs typeface="Calibri"/>
                          <a:sym typeface="Calibri"/>
                        </a:rPr>
                        <a:t>Organizzate riunioni di team per discutere le strategie del programma benessere e condividere gli aggiornamenti in canali dedicati utilizzando </a:t>
                      </a:r>
                      <a:r>
                        <a:rPr b="1" lang="en-IE" sz="1600">
                          <a:solidFill>
                            <a:srgbClr val="4A8887"/>
                          </a:solidFill>
                          <a:latin typeface="Calibri"/>
                          <a:ea typeface="Calibri"/>
                          <a:cs typeface="Calibri"/>
                          <a:sym typeface="Calibri"/>
                        </a:rPr>
                        <a:t>Microsoft Teams</a:t>
                      </a:r>
                      <a:r>
                        <a:rPr b="0" lang="en-IE" sz="1400">
                          <a:solidFill>
                            <a:srgbClr val="4B4B4B"/>
                          </a:solidFill>
                          <a:latin typeface="Calibri"/>
                          <a:ea typeface="Calibri"/>
                          <a:cs typeface="Calibri"/>
                          <a:sym typeface="Calibri"/>
                        </a:rPr>
                        <a:t>.</a:t>
                      </a:r>
                      <a:r>
                        <a:rPr lang="en-IE" sz="1400">
                          <a:solidFill>
                            <a:srgbClr val="4B4B4B"/>
                          </a:solidFill>
                          <a:latin typeface="Calibri"/>
                          <a:ea typeface="Calibri"/>
                          <a:cs typeface="Calibri"/>
                          <a:sym typeface="Calibri"/>
                        </a:rPr>
                        <a:t> Questa piattaforma permette di collaborare senza problemi attraverso chat, videochiamate e condivisione di file, aiutandovi a tenere traccia dei progressi e ad allinearvi con il vostro team. Utilizzate Teams per organizzare le iniziative di benessere, condividere le risorse e comunicare efficacemente con le parti interessate. </a:t>
                      </a:r>
                      <a:r>
                        <a:rPr lang="en-IE" sz="1400" u="sng">
                          <a:solidFill>
                            <a:srgbClr val="4A8887"/>
                          </a:solidFill>
                          <a:latin typeface="Calibri"/>
                          <a:ea typeface="Calibri"/>
                          <a:cs typeface="Calibri"/>
                          <a:sym typeface="Calibri"/>
                          <a:hlinkClick r:id="rId4">
                            <a:extLst>
                              <a:ext uri="{A12FA001-AC4F-418D-AE19-62706E023703}">
                                <ahyp:hlinkClr val="tx"/>
                              </a:ext>
                            </a:extLst>
                          </a:hlinkClick>
                        </a:rPr>
                        <a:t>https://www.</a:t>
                      </a:r>
                      <a:r>
                        <a:rPr lang="en-IE" sz="1400">
                          <a:solidFill>
                            <a:srgbClr val="4A8887"/>
                          </a:solidFill>
                          <a:latin typeface="Calibri"/>
                          <a:ea typeface="Calibri"/>
                          <a:cs typeface="Calibri"/>
                          <a:sym typeface="Calibri"/>
                        </a:rPr>
                        <a:t>microsoft.com/en-ie/microsoft-teams/free </a:t>
                      </a:r>
                      <a:endParaRPr sz="1400">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sp>
        <p:nvSpPr>
          <p:cNvPr id="633" name="Google Shape;633;p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pic>
        <p:nvPicPr>
          <p:cNvPr id="634" name="Google Shape;634;p7"/>
          <p:cNvPicPr preferRelativeResize="0"/>
          <p:nvPr/>
        </p:nvPicPr>
        <p:blipFill rotWithShape="1">
          <a:blip r:embed="rId5">
            <a:alphaModFix/>
          </a:blip>
          <a:srcRect b="22949" l="22302" r="0" t="0"/>
          <a:stretch/>
        </p:blipFill>
        <p:spPr>
          <a:xfrm>
            <a:off x="0" y="9022975"/>
            <a:ext cx="1682861" cy="1668837"/>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8" name="Shape 638"/>
        <p:cNvGrpSpPr/>
        <p:nvPr/>
      </p:nvGrpSpPr>
      <p:grpSpPr>
        <a:xfrm>
          <a:off x="0" y="0"/>
          <a:ext cx="0" cy="0"/>
          <a:chOff x="0" y="0"/>
          <a:chExt cx="0" cy="0"/>
        </a:xfrm>
      </p:grpSpPr>
      <p:pic>
        <p:nvPicPr>
          <p:cNvPr descr="Lightbulb and gear with solid fill" id="639" name="Google Shape;639;p8"/>
          <p:cNvPicPr preferRelativeResize="0"/>
          <p:nvPr/>
        </p:nvPicPr>
        <p:blipFill rotWithShape="1">
          <a:blip r:embed="rId3">
            <a:alphaModFix/>
          </a:blip>
          <a:srcRect b="0" l="0" r="0" t="0"/>
          <a:stretch/>
        </p:blipFill>
        <p:spPr>
          <a:xfrm>
            <a:off x="427946" y="2420716"/>
            <a:ext cx="665116" cy="665116"/>
          </a:xfrm>
          <a:prstGeom prst="rect">
            <a:avLst/>
          </a:prstGeom>
          <a:noFill/>
          <a:ln>
            <a:noFill/>
          </a:ln>
        </p:spPr>
      </p:pic>
      <p:sp>
        <p:nvSpPr>
          <p:cNvPr id="640" name="Google Shape;640;p8"/>
          <p:cNvSpPr txBox="1"/>
          <p:nvPr/>
        </p:nvSpPr>
        <p:spPr>
          <a:xfrm>
            <a:off x="1076194" y="2498574"/>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Idea 5</a:t>
            </a:r>
            <a:endParaRPr/>
          </a:p>
        </p:txBody>
      </p:sp>
      <p:sp>
        <p:nvSpPr>
          <p:cNvPr id="641" name="Google Shape;641;p8"/>
          <p:cNvSpPr txBox="1"/>
          <p:nvPr/>
        </p:nvSpPr>
        <p:spPr>
          <a:xfrm>
            <a:off x="2146833" y="2572653"/>
            <a:ext cx="5412841" cy="61555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2000">
                <a:solidFill>
                  <a:srgbClr val="F16924"/>
                </a:solidFill>
                <a:latin typeface="Calibri"/>
                <a:ea typeface="Calibri"/>
                <a:cs typeface="Calibri"/>
                <a:sym typeface="Calibri"/>
              </a:rPr>
              <a:t>Sviluppare e innovare insieme</a:t>
            </a:r>
            <a:endParaRPr/>
          </a:p>
          <a:p>
            <a:pPr indent="0" lvl="0" marL="0" marR="0" rtl="0" algn="l">
              <a:spcBef>
                <a:spcPts val="0"/>
              </a:spcBef>
              <a:spcAft>
                <a:spcPts val="0"/>
              </a:spcAft>
              <a:buNone/>
            </a:pPr>
            <a:r>
              <a:rPr i="1" lang="en-IE" sz="1400">
                <a:solidFill>
                  <a:srgbClr val="4A8887"/>
                </a:solidFill>
                <a:latin typeface="Calibri"/>
                <a:ea typeface="Calibri"/>
                <a:cs typeface="Calibri"/>
                <a:sym typeface="Calibri"/>
              </a:rPr>
              <a:t>Evidenzia l'esecuzione collaborativa e lo sviluppo del progetto</a:t>
            </a:r>
            <a:r>
              <a:rPr lang="en-IE" sz="1400">
                <a:solidFill>
                  <a:srgbClr val="F16924"/>
                </a:solidFill>
                <a:latin typeface="Calibri"/>
                <a:ea typeface="Calibri"/>
                <a:cs typeface="Calibri"/>
                <a:sym typeface="Calibri"/>
              </a:rPr>
              <a:t>.</a:t>
            </a:r>
            <a:endParaRPr/>
          </a:p>
        </p:txBody>
      </p:sp>
      <p:sp>
        <p:nvSpPr>
          <p:cNvPr id="642" name="Google Shape;642;p8"/>
          <p:cNvSpPr txBox="1"/>
          <p:nvPr/>
        </p:nvSpPr>
        <p:spPr>
          <a:xfrm>
            <a:off x="395288" y="791278"/>
            <a:ext cx="6362784"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Nutrire </a:t>
            </a:r>
            <a:endParaRPr/>
          </a:p>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Connessioni</a:t>
            </a:r>
            <a:endParaRPr/>
          </a:p>
          <a:p>
            <a:pPr indent="0" lvl="0" marL="0" marR="0" rtl="0" algn="l">
              <a:lnSpc>
                <a:spcPct val="100000"/>
              </a:lnSpc>
              <a:spcBef>
                <a:spcPts val="0"/>
              </a:spcBef>
              <a:spcAft>
                <a:spcPts val="0"/>
              </a:spcAft>
              <a:buClr>
                <a:schemeClr val="lt1"/>
              </a:buClr>
              <a:buSzPts val="3200"/>
              <a:buFont typeface="Arial"/>
              <a:buNone/>
            </a:pPr>
            <a:r>
              <a:t/>
            </a:r>
            <a:endParaRPr b="1" i="0" sz="3200">
              <a:solidFill>
                <a:schemeClr val="lt1"/>
              </a:solidFill>
              <a:latin typeface="Calibri"/>
              <a:ea typeface="Calibri"/>
              <a:cs typeface="Calibri"/>
              <a:sym typeface="Calibri"/>
            </a:endParaRPr>
          </a:p>
        </p:txBody>
      </p:sp>
      <p:sp>
        <p:nvSpPr>
          <p:cNvPr id="643" name="Google Shape;643;p8"/>
          <p:cNvSpPr/>
          <p:nvPr/>
        </p:nvSpPr>
        <p:spPr>
          <a:xfrm>
            <a:off x="2802019" y="709632"/>
            <a:ext cx="513520" cy="794855"/>
          </a:xfrm>
          <a:custGeom>
            <a:rect b="b" l="l" r="r" t="t"/>
            <a:pathLst>
              <a:path extrusionOk="0" h="4876799" w="3150679">
                <a:moveTo>
                  <a:pt x="2722055" y="2728627"/>
                </a:moveTo>
                <a:lnTo>
                  <a:pt x="3150680" y="1986248"/>
                </a:lnTo>
                <a:lnTo>
                  <a:pt x="2836355" y="1804797"/>
                </a:lnTo>
                <a:cubicBezTo>
                  <a:pt x="2853214" y="1722596"/>
                  <a:pt x="2861215" y="1646777"/>
                  <a:pt x="2861215" y="1571625"/>
                </a:cubicBezTo>
                <a:cubicBezTo>
                  <a:pt x="2861215" y="1496473"/>
                  <a:pt x="2853214" y="1420654"/>
                  <a:pt x="2836355" y="1338453"/>
                </a:cubicBezTo>
                <a:lnTo>
                  <a:pt x="3150680" y="1157002"/>
                </a:lnTo>
                <a:lnTo>
                  <a:pt x="2722055" y="414623"/>
                </a:lnTo>
                <a:lnTo>
                  <a:pt x="2409920" y="594836"/>
                </a:lnTo>
                <a:cubicBezTo>
                  <a:pt x="2291429" y="494348"/>
                  <a:pt x="2153793" y="415862"/>
                  <a:pt x="2003965" y="363284"/>
                </a:cubicBezTo>
                <a:lnTo>
                  <a:pt x="2003965" y="0"/>
                </a:lnTo>
                <a:lnTo>
                  <a:pt x="1146715" y="0"/>
                </a:lnTo>
                <a:lnTo>
                  <a:pt x="1146715" y="363284"/>
                </a:lnTo>
                <a:cubicBezTo>
                  <a:pt x="996887" y="415862"/>
                  <a:pt x="859250" y="494348"/>
                  <a:pt x="740759" y="594836"/>
                </a:cubicBezTo>
                <a:lnTo>
                  <a:pt x="428530" y="414623"/>
                </a:lnTo>
                <a:lnTo>
                  <a:pt x="0" y="1157002"/>
                </a:lnTo>
                <a:lnTo>
                  <a:pt x="314325" y="1338453"/>
                </a:lnTo>
                <a:cubicBezTo>
                  <a:pt x="297466" y="1420654"/>
                  <a:pt x="289465" y="1496473"/>
                  <a:pt x="289465" y="1571625"/>
                </a:cubicBezTo>
                <a:cubicBezTo>
                  <a:pt x="289465" y="1646777"/>
                  <a:pt x="297466" y="1722596"/>
                  <a:pt x="314325" y="1804797"/>
                </a:cubicBezTo>
                <a:lnTo>
                  <a:pt x="0" y="1986248"/>
                </a:lnTo>
                <a:lnTo>
                  <a:pt x="428530" y="2728627"/>
                </a:lnTo>
                <a:lnTo>
                  <a:pt x="740855" y="2548319"/>
                </a:lnTo>
                <a:cubicBezTo>
                  <a:pt x="837343" y="2630043"/>
                  <a:pt x="946976" y="2697671"/>
                  <a:pt x="1065276" y="2748248"/>
                </a:cubicBezTo>
                <a:cubicBezTo>
                  <a:pt x="1024985" y="2977991"/>
                  <a:pt x="969835" y="3205258"/>
                  <a:pt x="899827" y="3429000"/>
                </a:cubicBezTo>
                <a:lnTo>
                  <a:pt x="575215" y="3429000"/>
                </a:lnTo>
                <a:lnTo>
                  <a:pt x="575215" y="4019550"/>
                </a:lnTo>
                <a:lnTo>
                  <a:pt x="289465" y="4019550"/>
                </a:lnTo>
                <a:lnTo>
                  <a:pt x="289465" y="4876800"/>
                </a:lnTo>
                <a:lnTo>
                  <a:pt x="2861215" y="4876800"/>
                </a:lnTo>
                <a:lnTo>
                  <a:pt x="2861215" y="4019550"/>
                </a:lnTo>
                <a:lnTo>
                  <a:pt x="2575465" y="4019550"/>
                </a:lnTo>
                <a:lnTo>
                  <a:pt x="2575465" y="3429000"/>
                </a:lnTo>
                <a:lnTo>
                  <a:pt x="2250853" y="3429000"/>
                </a:lnTo>
                <a:cubicBezTo>
                  <a:pt x="2180844" y="3205258"/>
                  <a:pt x="2125694" y="2977991"/>
                  <a:pt x="2085403" y="2748248"/>
                </a:cubicBezTo>
                <a:cubicBezTo>
                  <a:pt x="2203704" y="2697671"/>
                  <a:pt x="2313337" y="2630043"/>
                  <a:pt x="2409825" y="2548319"/>
                </a:cubicBezTo>
                <a:close/>
                <a:moveTo>
                  <a:pt x="2575465" y="4591050"/>
                </a:moveTo>
                <a:lnTo>
                  <a:pt x="575215" y="4591050"/>
                </a:lnTo>
                <a:lnTo>
                  <a:pt x="575215" y="4305300"/>
                </a:lnTo>
                <a:lnTo>
                  <a:pt x="2575465" y="4305300"/>
                </a:lnTo>
                <a:close/>
                <a:moveTo>
                  <a:pt x="2289715" y="3714750"/>
                </a:moveTo>
                <a:lnTo>
                  <a:pt x="2289715" y="4019550"/>
                </a:lnTo>
                <a:lnTo>
                  <a:pt x="860965" y="4019550"/>
                </a:lnTo>
                <a:lnTo>
                  <a:pt x="860965" y="3714750"/>
                </a:lnTo>
                <a:close/>
                <a:moveTo>
                  <a:pt x="1198531" y="3429000"/>
                </a:moveTo>
                <a:cubicBezTo>
                  <a:pt x="1335977" y="2963990"/>
                  <a:pt x="1413320" y="2484978"/>
                  <a:pt x="1429226" y="2000250"/>
                </a:cubicBezTo>
                <a:lnTo>
                  <a:pt x="1721453" y="2000250"/>
                </a:lnTo>
                <a:cubicBezTo>
                  <a:pt x="1737360" y="2484978"/>
                  <a:pt x="1814703" y="2963990"/>
                  <a:pt x="1952149" y="3429000"/>
                </a:cubicBezTo>
                <a:close/>
                <a:moveTo>
                  <a:pt x="1289590" y="1428750"/>
                </a:moveTo>
                <a:cubicBezTo>
                  <a:pt x="1289590" y="1271207"/>
                  <a:pt x="1417796" y="1143000"/>
                  <a:pt x="1575340" y="1143000"/>
                </a:cubicBezTo>
                <a:cubicBezTo>
                  <a:pt x="1732883" y="1143000"/>
                  <a:pt x="1861090" y="1271207"/>
                  <a:pt x="1861090" y="1428750"/>
                </a:cubicBezTo>
                <a:cubicBezTo>
                  <a:pt x="1861090" y="1586293"/>
                  <a:pt x="1732883" y="1714500"/>
                  <a:pt x="1575340" y="1714500"/>
                </a:cubicBezTo>
                <a:cubicBezTo>
                  <a:pt x="1417796" y="1714500"/>
                  <a:pt x="1289590" y="1586293"/>
                  <a:pt x="1289590" y="1428750"/>
                </a:cubicBezTo>
                <a:close/>
                <a:moveTo>
                  <a:pt x="2041969" y="2452973"/>
                </a:moveTo>
                <a:cubicBezTo>
                  <a:pt x="2024062" y="2302859"/>
                  <a:pt x="2012537" y="2151888"/>
                  <a:pt x="2007299" y="2000250"/>
                </a:cubicBezTo>
                <a:lnTo>
                  <a:pt x="2289715" y="2000250"/>
                </a:lnTo>
                <a:lnTo>
                  <a:pt x="2289715" y="1714500"/>
                </a:lnTo>
                <a:lnTo>
                  <a:pt x="2070164" y="1714500"/>
                </a:lnTo>
                <a:cubicBezTo>
                  <a:pt x="2118932" y="1630394"/>
                  <a:pt x="2146840" y="1532763"/>
                  <a:pt x="2146840" y="1428750"/>
                </a:cubicBezTo>
                <a:cubicBezTo>
                  <a:pt x="2146840" y="1113663"/>
                  <a:pt x="1890427" y="857250"/>
                  <a:pt x="1575340" y="857250"/>
                </a:cubicBezTo>
                <a:cubicBezTo>
                  <a:pt x="1260253" y="857250"/>
                  <a:pt x="1003840" y="1113663"/>
                  <a:pt x="1003840" y="1428750"/>
                </a:cubicBezTo>
                <a:cubicBezTo>
                  <a:pt x="1003840" y="1532763"/>
                  <a:pt x="1031748" y="1630394"/>
                  <a:pt x="1080516" y="1714500"/>
                </a:cubicBezTo>
                <a:lnTo>
                  <a:pt x="860965" y="1714500"/>
                </a:lnTo>
                <a:lnTo>
                  <a:pt x="860965" y="2000250"/>
                </a:lnTo>
                <a:lnTo>
                  <a:pt x="1143381" y="2000250"/>
                </a:lnTo>
                <a:cubicBezTo>
                  <a:pt x="1138142" y="2151888"/>
                  <a:pt x="1126617" y="2302859"/>
                  <a:pt x="1108710" y="2452973"/>
                </a:cubicBezTo>
                <a:cubicBezTo>
                  <a:pt x="944747" y="2367753"/>
                  <a:pt x="862565" y="2271789"/>
                  <a:pt x="784955" y="2192941"/>
                </a:cubicBezTo>
                <a:lnTo>
                  <a:pt x="533209" y="2338292"/>
                </a:lnTo>
                <a:lnTo>
                  <a:pt x="390334" y="2090833"/>
                </a:lnTo>
                <a:lnTo>
                  <a:pt x="645414" y="1943576"/>
                </a:lnTo>
                <a:cubicBezTo>
                  <a:pt x="609648" y="1814046"/>
                  <a:pt x="575215" y="1705975"/>
                  <a:pt x="575215" y="1571625"/>
                </a:cubicBezTo>
                <a:cubicBezTo>
                  <a:pt x="575215" y="1437246"/>
                  <a:pt x="609667" y="1329138"/>
                  <a:pt x="645414" y="1199674"/>
                </a:cubicBezTo>
                <a:lnTo>
                  <a:pt x="390334" y="1052417"/>
                </a:lnTo>
                <a:lnTo>
                  <a:pt x="533209" y="804958"/>
                </a:lnTo>
                <a:lnTo>
                  <a:pt x="784955" y="950309"/>
                </a:lnTo>
                <a:cubicBezTo>
                  <a:pt x="1001868" y="729929"/>
                  <a:pt x="1086050" y="669284"/>
                  <a:pt x="1432465" y="579596"/>
                </a:cubicBezTo>
                <a:lnTo>
                  <a:pt x="1432465" y="285750"/>
                </a:lnTo>
                <a:lnTo>
                  <a:pt x="1718215" y="285750"/>
                </a:lnTo>
                <a:lnTo>
                  <a:pt x="1718215" y="579596"/>
                </a:lnTo>
                <a:cubicBezTo>
                  <a:pt x="2060772" y="668284"/>
                  <a:pt x="2146145" y="727224"/>
                  <a:pt x="2365724" y="950309"/>
                </a:cubicBezTo>
                <a:lnTo>
                  <a:pt x="2617470" y="804958"/>
                </a:lnTo>
                <a:lnTo>
                  <a:pt x="2760345" y="1052417"/>
                </a:lnTo>
                <a:lnTo>
                  <a:pt x="2505266" y="1199674"/>
                </a:lnTo>
                <a:cubicBezTo>
                  <a:pt x="2541032" y="1329204"/>
                  <a:pt x="2575465" y="1437275"/>
                  <a:pt x="2575465" y="1571625"/>
                </a:cubicBezTo>
                <a:cubicBezTo>
                  <a:pt x="2575465" y="1706004"/>
                  <a:pt x="2541013" y="1814112"/>
                  <a:pt x="2505266" y="1943576"/>
                </a:cubicBezTo>
                <a:lnTo>
                  <a:pt x="2760345" y="2090833"/>
                </a:lnTo>
                <a:lnTo>
                  <a:pt x="2617470" y="2338292"/>
                </a:lnTo>
                <a:lnTo>
                  <a:pt x="2365724" y="2192941"/>
                </a:lnTo>
                <a:cubicBezTo>
                  <a:pt x="2289839" y="2270036"/>
                  <a:pt x="2206200" y="2367620"/>
                  <a:pt x="2041969" y="245297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44" name="Google Shape;644;p8"/>
          <p:cNvSpPr/>
          <p:nvPr/>
        </p:nvSpPr>
        <p:spPr>
          <a:xfrm>
            <a:off x="0" y="6531175"/>
            <a:ext cx="3467135" cy="416063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aphicFrame>
        <p:nvGraphicFramePr>
          <p:cNvPr id="645" name="Google Shape;645;p8"/>
          <p:cNvGraphicFramePr/>
          <p:nvPr/>
        </p:nvGraphicFramePr>
        <p:xfrm>
          <a:off x="181455" y="3281304"/>
          <a:ext cx="3000000" cy="3000000"/>
        </p:xfrm>
        <a:graphic>
          <a:graphicData uri="http://schemas.openxmlformats.org/drawingml/2006/table">
            <a:tbl>
              <a:tblPr bandRow="1" firstRow="1">
                <a:noFill/>
                <a:tableStyleId>{F189F899-8B6C-4770-89CA-BA70D1836DBD}</a:tableStyleId>
              </a:tblPr>
              <a:tblGrid>
                <a:gridCol w="1300075"/>
                <a:gridCol w="5896675"/>
              </a:tblGrid>
              <a:tr h="375925">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Idea </a:t>
                      </a:r>
                      <a:endParaRPr/>
                    </a:p>
                  </a:txBody>
                  <a:tcPr marT="45725" marB="45725" marR="91450" marL="91450" anchor="ctr">
                    <a:lnL cap="flat" cmpd="sng" w="19050">
                      <a:solidFill>
                        <a:srgbClr val="69ADAD"/>
                      </a:solidFill>
                      <a:prstDash val="solid"/>
                      <a:round/>
                      <a:headEnd len="sm" w="sm" type="none"/>
                      <a:tailEnd len="sm" w="sm" type="none"/>
                    </a:lnL>
                    <a:lnR cap="flat" cmpd="sng" w="12700">
                      <a:solidFill>
                        <a:schemeClr val="lt1"/>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Arte e cultura di strada: </a:t>
                      </a:r>
                      <a:r>
                        <a:rPr b="0" lang="en-IE" sz="1800">
                          <a:solidFill>
                            <a:schemeClr val="lt1"/>
                          </a:solidFill>
                          <a:latin typeface="Calibri"/>
                          <a:ea typeface="Calibri"/>
                          <a:cs typeface="Calibri"/>
                          <a:sym typeface="Calibri"/>
                        </a:rPr>
                        <a:t>Espressione artistica sostenibile</a:t>
                      </a:r>
                      <a:endParaRPr b="0" sz="1800">
                        <a:solidFill>
                          <a:schemeClr val="lt1"/>
                        </a:solidFill>
                      </a:endParaRPr>
                    </a:p>
                  </a:txBody>
                  <a:tcPr marT="45725" marB="45725" marR="91450" marL="91450" anchor="ctr">
                    <a:lnL cap="flat" cmpd="sng" w="12700">
                      <a:solidFill>
                        <a:schemeClr val="lt1"/>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r>
              <a:tr h="7895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Descrizione</a:t>
                      </a:r>
                      <a:endParaRPr b="1" sz="1600">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F16924"/>
                        </a:buClr>
                        <a:buSzPts val="1400"/>
                        <a:buFont typeface="Noto Sans Symbols"/>
                        <a:buNone/>
                      </a:pPr>
                      <a:r>
                        <a:rPr lang="en-IE" sz="1400">
                          <a:solidFill>
                            <a:srgbClr val="4B4B4B"/>
                          </a:solidFill>
                          <a:latin typeface="Calibri"/>
                          <a:ea typeface="Calibri"/>
                          <a:cs typeface="Calibri"/>
                          <a:sym typeface="Calibri"/>
                        </a:rPr>
                        <a:t>Seguendo questo piano passo dopo passo, la vostra campagna di ecoturismo attirerà, coinvolgerà e ispirerà efficacemente i viaggiatori, promuovendo al contempo la sostenibilità e stili di vita attivi!</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895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Strumento/i necessario/i</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4B4B4B"/>
                        </a:buClr>
                        <a:buSzPts val="1400"/>
                        <a:buFont typeface="Century Schoolbook"/>
                        <a:buNone/>
                      </a:pPr>
                      <a:r>
                        <a:rPr lang="en-IE" sz="1400">
                          <a:solidFill>
                            <a:srgbClr val="4B4B4B"/>
                          </a:solidFill>
                          <a:latin typeface="Calibri"/>
                          <a:ea typeface="Calibri"/>
                          <a:cs typeface="Calibri"/>
                          <a:sym typeface="Calibri"/>
                        </a:rPr>
                        <a:t>Cassetta degli attrezzi Bauhaus</a:t>
                      </a:r>
                      <a:endParaRPr sz="1400">
                        <a:solidFill>
                          <a:srgbClr val="F16924"/>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903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Come </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spcBef>
                          <a:spcPts val="0"/>
                        </a:spcBef>
                        <a:spcAft>
                          <a:spcPts val="0"/>
                        </a:spcAft>
                        <a:buNone/>
                      </a:pPr>
                      <a:r>
                        <a:rPr lang="en-IE" sz="1400">
                          <a:solidFill>
                            <a:srgbClr val="4B4B4B"/>
                          </a:solidFill>
                          <a:latin typeface="Calibri"/>
                          <a:ea typeface="Calibri"/>
                          <a:cs typeface="Calibri"/>
                          <a:sym typeface="Calibri"/>
                        </a:rPr>
                        <a:t>Sviluppare installazioni artistiche o tour culturali sostenibili per garantire l'armonia estetica e ambientale. Utilizzate il Bauhaus Toolbox per integrare le pratiche sostenibili nei vostri progetti creativi, consentendo un arricchimento culturale e promuovendo al contempo valori eco-consapevoli.</a:t>
                      </a:r>
                      <a:endParaRPr sz="1400">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392275">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Idea </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Cibo ed eventi: </a:t>
                      </a:r>
                      <a:r>
                        <a:rPr b="0" lang="en-IE" sz="1800">
                          <a:solidFill>
                            <a:schemeClr val="lt1"/>
                          </a:solidFill>
                          <a:latin typeface="Calibri"/>
                          <a:ea typeface="Calibri"/>
                          <a:cs typeface="Calibri"/>
                          <a:sym typeface="Calibri"/>
                        </a:rPr>
                        <a:t>Idee per festival sostenibili</a:t>
                      </a:r>
                      <a:endParaRPr b="0" sz="1800">
                        <a:solidFill>
                          <a:schemeClr val="lt1"/>
                        </a:solidFill>
                      </a:endParaRPr>
                    </a:p>
                  </a:txBody>
                  <a:tcPr marT="45725" marB="45725" marR="91450" marL="91450" anchor="ctr">
                    <a:lnL cap="flat" cmpd="sng" w="19050">
                      <a:solidFill>
                        <a:schemeClr val="lt1"/>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r>
              <a:tr h="737000">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Strumento/i necessario/i</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4B4B4B"/>
                        </a:buClr>
                        <a:buSzPts val="1400"/>
                        <a:buFont typeface="Century Schoolbook"/>
                        <a:buNone/>
                      </a:pPr>
                      <a:r>
                        <a:rPr b="0" lang="en-IE" sz="1400">
                          <a:solidFill>
                            <a:srgbClr val="4B4B4B"/>
                          </a:solidFill>
                          <a:latin typeface="Calibri"/>
                          <a:ea typeface="Calibri"/>
                          <a:cs typeface="Calibri"/>
                          <a:sym typeface="Calibri"/>
                        </a:rPr>
                        <a:t>Padlet</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9290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Come </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spcBef>
                          <a:spcPts val="0"/>
                        </a:spcBef>
                        <a:spcAft>
                          <a:spcPts val="0"/>
                        </a:spcAft>
                        <a:buNone/>
                      </a:pPr>
                      <a:r>
                        <a:rPr lang="en-IE" sz="1400" u="none">
                          <a:solidFill>
                            <a:srgbClr val="4B4B4B"/>
                          </a:solidFill>
                          <a:latin typeface="Calibri"/>
                          <a:ea typeface="Calibri"/>
                          <a:cs typeface="Calibri"/>
                          <a:sym typeface="Calibri"/>
                        </a:rPr>
                        <a:t>Usate </a:t>
                      </a:r>
                      <a:r>
                        <a:rPr b="1" lang="en-IE" sz="1600" u="none">
                          <a:solidFill>
                            <a:srgbClr val="4A8887"/>
                          </a:solidFill>
                          <a:latin typeface="Calibri"/>
                          <a:ea typeface="Calibri"/>
                          <a:cs typeface="Calibri"/>
                          <a:sym typeface="Calibri"/>
                        </a:rPr>
                        <a:t>Padlet </a:t>
                      </a:r>
                      <a:r>
                        <a:rPr lang="en-IE" sz="1400" u="none">
                          <a:solidFill>
                            <a:srgbClr val="4B4B4B"/>
                          </a:solidFill>
                          <a:latin typeface="Calibri"/>
                          <a:ea typeface="Calibri"/>
                          <a:cs typeface="Calibri"/>
                          <a:sym typeface="Calibri"/>
                        </a:rPr>
                        <a:t>per creare una lavagna condivisa per il brainstorming di idee di festival sostenibili. Coordinate la partecipazione dei fornitori, tracciate la mappa degli eventi eco-compatibili e raccogliete i feedback dei membri del team. Questa piattaforma interattiva consente la collaborazione in tempo reale, aiutandovi a pianificare e organizzare un festival sostenibile e in linea con gli obiettivi ambientali. </a:t>
                      </a:r>
                      <a:r>
                        <a:rPr lang="en-IE" sz="1400" u="sng">
                          <a:solidFill>
                            <a:srgbClr val="4A8887"/>
                          </a:solidFill>
                          <a:latin typeface="Calibri"/>
                          <a:ea typeface="Calibri"/>
                          <a:cs typeface="Calibri"/>
                          <a:sym typeface="Calibri"/>
                          <a:hlinkClick r:id="rId4">
                            <a:extLst>
                              <a:ext uri="{A12FA001-AC4F-418D-AE19-62706E023703}">
                                <ahyp:hlinkClr val="tx"/>
                              </a:ext>
                            </a:extLst>
                          </a:hlinkClick>
                        </a:rPr>
                        <a:t>https://padlet.</a:t>
                      </a:r>
                      <a:r>
                        <a:rPr lang="en-IE" sz="1400" u="none">
                          <a:solidFill>
                            <a:srgbClr val="4A8887"/>
                          </a:solidFill>
                          <a:latin typeface="Calibri"/>
                          <a:ea typeface="Calibri"/>
                          <a:cs typeface="Calibri"/>
                          <a:sym typeface="Calibri"/>
                        </a:rPr>
                        <a:t>com/ </a:t>
                      </a:r>
                      <a:endParaRPr sz="1400" u="none">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sp>
        <p:nvSpPr>
          <p:cNvPr id="646" name="Google Shape;646;p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pic>
        <p:nvPicPr>
          <p:cNvPr id="647" name="Google Shape;647;p8"/>
          <p:cNvPicPr preferRelativeResize="0"/>
          <p:nvPr/>
        </p:nvPicPr>
        <p:blipFill rotWithShape="1">
          <a:blip r:embed="rId5">
            <a:alphaModFix/>
          </a:blip>
          <a:srcRect b="22949" l="22302" r="0" t="0"/>
          <a:stretch/>
        </p:blipFill>
        <p:spPr>
          <a:xfrm>
            <a:off x="0" y="9022975"/>
            <a:ext cx="1682861" cy="1668837"/>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1" name="Shape 651"/>
        <p:cNvGrpSpPr/>
        <p:nvPr/>
      </p:nvGrpSpPr>
      <p:grpSpPr>
        <a:xfrm>
          <a:off x="0" y="0"/>
          <a:ext cx="0" cy="0"/>
          <a:chOff x="0" y="0"/>
          <a:chExt cx="0" cy="0"/>
        </a:xfrm>
      </p:grpSpPr>
      <p:pic>
        <p:nvPicPr>
          <p:cNvPr descr="Lightbulb and gear with solid fill" id="652" name="Google Shape;652;p9"/>
          <p:cNvPicPr preferRelativeResize="0"/>
          <p:nvPr/>
        </p:nvPicPr>
        <p:blipFill rotWithShape="1">
          <a:blip r:embed="rId3">
            <a:alphaModFix/>
          </a:blip>
          <a:srcRect b="0" l="0" r="0" t="0"/>
          <a:stretch/>
        </p:blipFill>
        <p:spPr>
          <a:xfrm>
            <a:off x="427946" y="2420716"/>
            <a:ext cx="665116" cy="665116"/>
          </a:xfrm>
          <a:prstGeom prst="rect">
            <a:avLst/>
          </a:prstGeom>
          <a:noFill/>
          <a:ln>
            <a:noFill/>
          </a:ln>
        </p:spPr>
      </p:pic>
      <p:sp>
        <p:nvSpPr>
          <p:cNvPr id="653" name="Google Shape;653;p9"/>
          <p:cNvSpPr txBox="1"/>
          <p:nvPr/>
        </p:nvSpPr>
        <p:spPr>
          <a:xfrm>
            <a:off x="1076194" y="2498574"/>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Idea 6</a:t>
            </a:r>
            <a:endParaRPr/>
          </a:p>
        </p:txBody>
      </p:sp>
      <p:sp>
        <p:nvSpPr>
          <p:cNvPr id="654" name="Google Shape;654;p9"/>
          <p:cNvSpPr txBox="1"/>
          <p:nvPr/>
        </p:nvSpPr>
        <p:spPr>
          <a:xfrm>
            <a:off x="2146833" y="2572653"/>
            <a:ext cx="5412841" cy="61555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2000">
                <a:solidFill>
                  <a:srgbClr val="F16924"/>
                </a:solidFill>
                <a:latin typeface="Calibri"/>
                <a:ea typeface="Calibri"/>
                <a:cs typeface="Calibri"/>
                <a:sym typeface="Calibri"/>
              </a:rPr>
              <a:t>Organizzare e ospitare insieme</a:t>
            </a:r>
            <a:endParaRPr/>
          </a:p>
          <a:p>
            <a:pPr indent="0" lvl="0" marL="0" marR="0" rtl="0" algn="l">
              <a:spcBef>
                <a:spcPts val="0"/>
              </a:spcBef>
              <a:spcAft>
                <a:spcPts val="0"/>
              </a:spcAft>
              <a:buNone/>
            </a:pPr>
            <a:r>
              <a:rPr i="1" lang="en-IE" sz="1400">
                <a:solidFill>
                  <a:srgbClr val="4A8887"/>
                </a:solidFill>
                <a:latin typeface="Calibri"/>
                <a:ea typeface="Calibri"/>
                <a:cs typeface="Calibri"/>
                <a:sym typeface="Calibri"/>
              </a:rPr>
              <a:t>Obiettivi collaborativi che ospitano o facilitano eventi e discussioni.</a:t>
            </a:r>
            <a:endParaRPr/>
          </a:p>
        </p:txBody>
      </p:sp>
      <p:sp>
        <p:nvSpPr>
          <p:cNvPr id="655" name="Google Shape;655;p9"/>
          <p:cNvSpPr txBox="1"/>
          <p:nvPr/>
        </p:nvSpPr>
        <p:spPr>
          <a:xfrm>
            <a:off x="395288" y="791278"/>
            <a:ext cx="6362784"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Nutrire </a:t>
            </a:r>
            <a:endParaRPr/>
          </a:p>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Connessioni</a:t>
            </a:r>
            <a:endParaRPr/>
          </a:p>
          <a:p>
            <a:pPr indent="0" lvl="0" marL="0" marR="0" rtl="0" algn="l">
              <a:lnSpc>
                <a:spcPct val="100000"/>
              </a:lnSpc>
              <a:spcBef>
                <a:spcPts val="0"/>
              </a:spcBef>
              <a:spcAft>
                <a:spcPts val="0"/>
              </a:spcAft>
              <a:buClr>
                <a:schemeClr val="lt1"/>
              </a:buClr>
              <a:buSzPts val="3200"/>
              <a:buFont typeface="Arial"/>
              <a:buNone/>
            </a:pPr>
            <a:r>
              <a:t/>
            </a:r>
            <a:endParaRPr b="1" i="0" sz="3200">
              <a:solidFill>
                <a:schemeClr val="lt1"/>
              </a:solidFill>
              <a:latin typeface="Calibri"/>
              <a:ea typeface="Calibri"/>
              <a:cs typeface="Calibri"/>
              <a:sym typeface="Calibri"/>
            </a:endParaRPr>
          </a:p>
        </p:txBody>
      </p:sp>
      <p:sp>
        <p:nvSpPr>
          <p:cNvPr id="656" name="Google Shape;656;p9"/>
          <p:cNvSpPr/>
          <p:nvPr/>
        </p:nvSpPr>
        <p:spPr>
          <a:xfrm>
            <a:off x="2802019" y="709632"/>
            <a:ext cx="513520" cy="794855"/>
          </a:xfrm>
          <a:custGeom>
            <a:rect b="b" l="l" r="r" t="t"/>
            <a:pathLst>
              <a:path extrusionOk="0" h="4876799" w="3150679">
                <a:moveTo>
                  <a:pt x="2722055" y="2728627"/>
                </a:moveTo>
                <a:lnTo>
                  <a:pt x="3150680" y="1986248"/>
                </a:lnTo>
                <a:lnTo>
                  <a:pt x="2836355" y="1804797"/>
                </a:lnTo>
                <a:cubicBezTo>
                  <a:pt x="2853214" y="1722596"/>
                  <a:pt x="2861215" y="1646777"/>
                  <a:pt x="2861215" y="1571625"/>
                </a:cubicBezTo>
                <a:cubicBezTo>
                  <a:pt x="2861215" y="1496473"/>
                  <a:pt x="2853214" y="1420654"/>
                  <a:pt x="2836355" y="1338453"/>
                </a:cubicBezTo>
                <a:lnTo>
                  <a:pt x="3150680" y="1157002"/>
                </a:lnTo>
                <a:lnTo>
                  <a:pt x="2722055" y="414623"/>
                </a:lnTo>
                <a:lnTo>
                  <a:pt x="2409920" y="594836"/>
                </a:lnTo>
                <a:cubicBezTo>
                  <a:pt x="2291429" y="494348"/>
                  <a:pt x="2153793" y="415862"/>
                  <a:pt x="2003965" y="363284"/>
                </a:cubicBezTo>
                <a:lnTo>
                  <a:pt x="2003965" y="0"/>
                </a:lnTo>
                <a:lnTo>
                  <a:pt x="1146715" y="0"/>
                </a:lnTo>
                <a:lnTo>
                  <a:pt x="1146715" y="363284"/>
                </a:lnTo>
                <a:cubicBezTo>
                  <a:pt x="996887" y="415862"/>
                  <a:pt x="859250" y="494348"/>
                  <a:pt x="740759" y="594836"/>
                </a:cubicBezTo>
                <a:lnTo>
                  <a:pt x="428530" y="414623"/>
                </a:lnTo>
                <a:lnTo>
                  <a:pt x="0" y="1157002"/>
                </a:lnTo>
                <a:lnTo>
                  <a:pt x="314325" y="1338453"/>
                </a:lnTo>
                <a:cubicBezTo>
                  <a:pt x="297466" y="1420654"/>
                  <a:pt x="289465" y="1496473"/>
                  <a:pt x="289465" y="1571625"/>
                </a:cubicBezTo>
                <a:cubicBezTo>
                  <a:pt x="289465" y="1646777"/>
                  <a:pt x="297466" y="1722596"/>
                  <a:pt x="314325" y="1804797"/>
                </a:cubicBezTo>
                <a:lnTo>
                  <a:pt x="0" y="1986248"/>
                </a:lnTo>
                <a:lnTo>
                  <a:pt x="428530" y="2728627"/>
                </a:lnTo>
                <a:lnTo>
                  <a:pt x="740855" y="2548319"/>
                </a:lnTo>
                <a:cubicBezTo>
                  <a:pt x="837343" y="2630043"/>
                  <a:pt x="946976" y="2697671"/>
                  <a:pt x="1065276" y="2748248"/>
                </a:cubicBezTo>
                <a:cubicBezTo>
                  <a:pt x="1024985" y="2977991"/>
                  <a:pt x="969835" y="3205258"/>
                  <a:pt x="899827" y="3429000"/>
                </a:cubicBezTo>
                <a:lnTo>
                  <a:pt x="575215" y="3429000"/>
                </a:lnTo>
                <a:lnTo>
                  <a:pt x="575215" y="4019550"/>
                </a:lnTo>
                <a:lnTo>
                  <a:pt x="289465" y="4019550"/>
                </a:lnTo>
                <a:lnTo>
                  <a:pt x="289465" y="4876800"/>
                </a:lnTo>
                <a:lnTo>
                  <a:pt x="2861215" y="4876800"/>
                </a:lnTo>
                <a:lnTo>
                  <a:pt x="2861215" y="4019550"/>
                </a:lnTo>
                <a:lnTo>
                  <a:pt x="2575465" y="4019550"/>
                </a:lnTo>
                <a:lnTo>
                  <a:pt x="2575465" y="3429000"/>
                </a:lnTo>
                <a:lnTo>
                  <a:pt x="2250853" y="3429000"/>
                </a:lnTo>
                <a:cubicBezTo>
                  <a:pt x="2180844" y="3205258"/>
                  <a:pt x="2125694" y="2977991"/>
                  <a:pt x="2085403" y="2748248"/>
                </a:cubicBezTo>
                <a:cubicBezTo>
                  <a:pt x="2203704" y="2697671"/>
                  <a:pt x="2313337" y="2630043"/>
                  <a:pt x="2409825" y="2548319"/>
                </a:cubicBezTo>
                <a:close/>
                <a:moveTo>
                  <a:pt x="2575465" y="4591050"/>
                </a:moveTo>
                <a:lnTo>
                  <a:pt x="575215" y="4591050"/>
                </a:lnTo>
                <a:lnTo>
                  <a:pt x="575215" y="4305300"/>
                </a:lnTo>
                <a:lnTo>
                  <a:pt x="2575465" y="4305300"/>
                </a:lnTo>
                <a:close/>
                <a:moveTo>
                  <a:pt x="2289715" y="3714750"/>
                </a:moveTo>
                <a:lnTo>
                  <a:pt x="2289715" y="4019550"/>
                </a:lnTo>
                <a:lnTo>
                  <a:pt x="860965" y="4019550"/>
                </a:lnTo>
                <a:lnTo>
                  <a:pt x="860965" y="3714750"/>
                </a:lnTo>
                <a:close/>
                <a:moveTo>
                  <a:pt x="1198531" y="3429000"/>
                </a:moveTo>
                <a:cubicBezTo>
                  <a:pt x="1335977" y="2963990"/>
                  <a:pt x="1413320" y="2484978"/>
                  <a:pt x="1429226" y="2000250"/>
                </a:cubicBezTo>
                <a:lnTo>
                  <a:pt x="1721453" y="2000250"/>
                </a:lnTo>
                <a:cubicBezTo>
                  <a:pt x="1737360" y="2484978"/>
                  <a:pt x="1814703" y="2963990"/>
                  <a:pt x="1952149" y="3429000"/>
                </a:cubicBezTo>
                <a:close/>
                <a:moveTo>
                  <a:pt x="1289590" y="1428750"/>
                </a:moveTo>
                <a:cubicBezTo>
                  <a:pt x="1289590" y="1271207"/>
                  <a:pt x="1417796" y="1143000"/>
                  <a:pt x="1575340" y="1143000"/>
                </a:cubicBezTo>
                <a:cubicBezTo>
                  <a:pt x="1732883" y="1143000"/>
                  <a:pt x="1861090" y="1271207"/>
                  <a:pt x="1861090" y="1428750"/>
                </a:cubicBezTo>
                <a:cubicBezTo>
                  <a:pt x="1861090" y="1586293"/>
                  <a:pt x="1732883" y="1714500"/>
                  <a:pt x="1575340" y="1714500"/>
                </a:cubicBezTo>
                <a:cubicBezTo>
                  <a:pt x="1417796" y="1714500"/>
                  <a:pt x="1289590" y="1586293"/>
                  <a:pt x="1289590" y="1428750"/>
                </a:cubicBezTo>
                <a:close/>
                <a:moveTo>
                  <a:pt x="2041969" y="2452973"/>
                </a:moveTo>
                <a:cubicBezTo>
                  <a:pt x="2024062" y="2302859"/>
                  <a:pt x="2012537" y="2151888"/>
                  <a:pt x="2007299" y="2000250"/>
                </a:cubicBezTo>
                <a:lnTo>
                  <a:pt x="2289715" y="2000250"/>
                </a:lnTo>
                <a:lnTo>
                  <a:pt x="2289715" y="1714500"/>
                </a:lnTo>
                <a:lnTo>
                  <a:pt x="2070164" y="1714500"/>
                </a:lnTo>
                <a:cubicBezTo>
                  <a:pt x="2118932" y="1630394"/>
                  <a:pt x="2146840" y="1532763"/>
                  <a:pt x="2146840" y="1428750"/>
                </a:cubicBezTo>
                <a:cubicBezTo>
                  <a:pt x="2146840" y="1113663"/>
                  <a:pt x="1890427" y="857250"/>
                  <a:pt x="1575340" y="857250"/>
                </a:cubicBezTo>
                <a:cubicBezTo>
                  <a:pt x="1260253" y="857250"/>
                  <a:pt x="1003840" y="1113663"/>
                  <a:pt x="1003840" y="1428750"/>
                </a:cubicBezTo>
                <a:cubicBezTo>
                  <a:pt x="1003840" y="1532763"/>
                  <a:pt x="1031748" y="1630394"/>
                  <a:pt x="1080516" y="1714500"/>
                </a:cubicBezTo>
                <a:lnTo>
                  <a:pt x="860965" y="1714500"/>
                </a:lnTo>
                <a:lnTo>
                  <a:pt x="860965" y="2000250"/>
                </a:lnTo>
                <a:lnTo>
                  <a:pt x="1143381" y="2000250"/>
                </a:lnTo>
                <a:cubicBezTo>
                  <a:pt x="1138142" y="2151888"/>
                  <a:pt x="1126617" y="2302859"/>
                  <a:pt x="1108710" y="2452973"/>
                </a:cubicBezTo>
                <a:cubicBezTo>
                  <a:pt x="944747" y="2367753"/>
                  <a:pt x="862565" y="2271789"/>
                  <a:pt x="784955" y="2192941"/>
                </a:cubicBezTo>
                <a:lnTo>
                  <a:pt x="533209" y="2338292"/>
                </a:lnTo>
                <a:lnTo>
                  <a:pt x="390334" y="2090833"/>
                </a:lnTo>
                <a:lnTo>
                  <a:pt x="645414" y="1943576"/>
                </a:lnTo>
                <a:cubicBezTo>
                  <a:pt x="609648" y="1814046"/>
                  <a:pt x="575215" y="1705975"/>
                  <a:pt x="575215" y="1571625"/>
                </a:cubicBezTo>
                <a:cubicBezTo>
                  <a:pt x="575215" y="1437246"/>
                  <a:pt x="609667" y="1329138"/>
                  <a:pt x="645414" y="1199674"/>
                </a:cubicBezTo>
                <a:lnTo>
                  <a:pt x="390334" y="1052417"/>
                </a:lnTo>
                <a:lnTo>
                  <a:pt x="533209" y="804958"/>
                </a:lnTo>
                <a:lnTo>
                  <a:pt x="784955" y="950309"/>
                </a:lnTo>
                <a:cubicBezTo>
                  <a:pt x="1001868" y="729929"/>
                  <a:pt x="1086050" y="669284"/>
                  <a:pt x="1432465" y="579596"/>
                </a:cubicBezTo>
                <a:lnTo>
                  <a:pt x="1432465" y="285750"/>
                </a:lnTo>
                <a:lnTo>
                  <a:pt x="1718215" y="285750"/>
                </a:lnTo>
                <a:lnTo>
                  <a:pt x="1718215" y="579596"/>
                </a:lnTo>
                <a:cubicBezTo>
                  <a:pt x="2060772" y="668284"/>
                  <a:pt x="2146145" y="727224"/>
                  <a:pt x="2365724" y="950309"/>
                </a:cubicBezTo>
                <a:lnTo>
                  <a:pt x="2617470" y="804958"/>
                </a:lnTo>
                <a:lnTo>
                  <a:pt x="2760345" y="1052417"/>
                </a:lnTo>
                <a:lnTo>
                  <a:pt x="2505266" y="1199674"/>
                </a:lnTo>
                <a:cubicBezTo>
                  <a:pt x="2541032" y="1329204"/>
                  <a:pt x="2575465" y="1437275"/>
                  <a:pt x="2575465" y="1571625"/>
                </a:cubicBezTo>
                <a:cubicBezTo>
                  <a:pt x="2575465" y="1706004"/>
                  <a:pt x="2541013" y="1814112"/>
                  <a:pt x="2505266" y="1943576"/>
                </a:cubicBezTo>
                <a:lnTo>
                  <a:pt x="2760345" y="2090833"/>
                </a:lnTo>
                <a:lnTo>
                  <a:pt x="2617470" y="2338292"/>
                </a:lnTo>
                <a:lnTo>
                  <a:pt x="2365724" y="2192941"/>
                </a:lnTo>
                <a:cubicBezTo>
                  <a:pt x="2289839" y="2270036"/>
                  <a:pt x="2206200" y="2367620"/>
                  <a:pt x="2041969" y="245297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57" name="Google Shape;657;p9"/>
          <p:cNvSpPr/>
          <p:nvPr/>
        </p:nvSpPr>
        <p:spPr>
          <a:xfrm>
            <a:off x="0" y="6531175"/>
            <a:ext cx="3467135" cy="416063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aphicFrame>
        <p:nvGraphicFramePr>
          <p:cNvPr id="658" name="Google Shape;658;p9"/>
          <p:cNvGraphicFramePr/>
          <p:nvPr/>
        </p:nvGraphicFramePr>
        <p:xfrm>
          <a:off x="181455" y="3281304"/>
          <a:ext cx="3000000" cy="3000000"/>
        </p:xfrm>
        <a:graphic>
          <a:graphicData uri="http://schemas.openxmlformats.org/drawingml/2006/table">
            <a:tbl>
              <a:tblPr bandRow="1" firstRow="1">
                <a:noFill/>
                <a:tableStyleId>{F189F899-8B6C-4770-89CA-BA70D1836DBD}</a:tableStyleId>
              </a:tblPr>
              <a:tblGrid>
                <a:gridCol w="1300075"/>
                <a:gridCol w="5896675"/>
              </a:tblGrid>
              <a:tr h="375925">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Idea </a:t>
                      </a:r>
                      <a:endParaRPr/>
                    </a:p>
                  </a:txBody>
                  <a:tcPr marT="45725" marB="45725" marR="91450" marL="91450" anchor="ctr">
                    <a:lnL cap="flat" cmpd="sng" w="19050">
                      <a:solidFill>
                        <a:srgbClr val="69ADAD"/>
                      </a:solidFill>
                      <a:prstDash val="solid"/>
                      <a:round/>
                      <a:headEnd len="sm" w="sm" type="none"/>
                      <a:tailEnd len="sm" w="sm" type="none"/>
                    </a:lnL>
                    <a:lnR cap="flat" cmpd="sng" w="12700">
                      <a:solidFill>
                        <a:schemeClr val="lt1"/>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Salute e benessere: </a:t>
                      </a:r>
                      <a:r>
                        <a:rPr b="0" lang="en-IE" sz="1800">
                          <a:solidFill>
                            <a:schemeClr val="lt1"/>
                          </a:solidFill>
                          <a:latin typeface="Calibri"/>
                          <a:ea typeface="Calibri"/>
                          <a:cs typeface="Calibri"/>
                          <a:sym typeface="Calibri"/>
                        </a:rPr>
                        <a:t>Organizzare corsi o discussioni online sul benessere</a:t>
                      </a:r>
                      <a:endParaRPr b="0" sz="1800">
                        <a:solidFill>
                          <a:schemeClr val="lt1"/>
                        </a:solidFill>
                      </a:endParaRPr>
                    </a:p>
                  </a:txBody>
                  <a:tcPr marT="45725" marB="45725" marR="91450" marL="91450" anchor="ctr">
                    <a:lnL cap="flat" cmpd="sng" w="12700">
                      <a:solidFill>
                        <a:schemeClr val="lt1"/>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r>
              <a:tr h="7895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Descrizione</a:t>
                      </a:r>
                      <a:endParaRPr b="1" sz="1600">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F16924"/>
                        </a:buClr>
                        <a:buSzPts val="1400"/>
                        <a:buFont typeface="Noto Sans Symbols"/>
                        <a:buNone/>
                      </a:pPr>
                      <a:r>
                        <a:rPr lang="en-IE" sz="1400">
                          <a:solidFill>
                            <a:srgbClr val="4B4B4B"/>
                          </a:solidFill>
                          <a:latin typeface="Calibri"/>
                          <a:ea typeface="Calibri"/>
                          <a:cs typeface="Calibri"/>
                          <a:sym typeface="Calibri"/>
                        </a:rPr>
                        <a:t>Seguendo questo piano passo dopo passo, la vostra campagna di ecoturismo attirerà, coinvolgerà e ispirerà efficacemente i viaggiatori, promuovendo al contempo la sostenibilità e stili di vita attivi!</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895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Strumento/i necessario/i</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4B4B4B"/>
                        </a:buClr>
                        <a:buSzPts val="1400"/>
                        <a:buFont typeface="Century Schoolbook"/>
                        <a:buNone/>
                      </a:pPr>
                      <a:r>
                        <a:rPr lang="en-IE" sz="1400">
                          <a:solidFill>
                            <a:srgbClr val="4B4B4B"/>
                          </a:solidFill>
                          <a:latin typeface="Calibri"/>
                          <a:ea typeface="Calibri"/>
                          <a:cs typeface="Calibri"/>
                          <a:sym typeface="Calibri"/>
                        </a:rPr>
                        <a:t>Zoom</a:t>
                      </a:r>
                      <a:endParaRPr sz="1400">
                        <a:solidFill>
                          <a:srgbClr val="F16924"/>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903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Come </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spcBef>
                          <a:spcPts val="0"/>
                        </a:spcBef>
                        <a:spcAft>
                          <a:spcPts val="0"/>
                        </a:spcAft>
                        <a:buNone/>
                      </a:pPr>
                      <a:r>
                        <a:rPr lang="en-IE" sz="1400">
                          <a:solidFill>
                            <a:srgbClr val="4B4B4B"/>
                          </a:solidFill>
                          <a:latin typeface="Calibri"/>
                          <a:ea typeface="Calibri"/>
                          <a:cs typeface="Calibri"/>
                          <a:sym typeface="Calibri"/>
                        </a:rPr>
                        <a:t>Organizzate corsi di benessere online o discussioni su programmi comunitari incentrati sulla salute utilizzando </a:t>
                      </a:r>
                      <a:r>
                        <a:rPr b="1" lang="en-IE" sz="1600" u="none">
                          <a:solidFill>
                            <a:srgbClr val="4A8887"/>
                          </a:solidFill>
                          <a:latin typeface="Calibri"/>
                          <a:ea typeface="Calibri"/>
                          <a:cs typeface="Calibri"/>
                          <a:sym typeface="Calibri"/>
                        </a:rPr>
                        <a:t>Zoom</a:t>
                      </a:r>
                      <a:r>
                        <a:rPr lang="en-IE" sz="1400">
                          <a:solidFill>
                            <a:srgbClr val="4B4B4B"/>
                          </a:solidFill>
                          <a:latin typeface="Calibri"/>
                          <a:ea typeface="Calibri"/>
                          <a:cs typeface="Calibri"/>
                          <a:sym typeface="Calibri"/>
                        </a:rPr>
                        <a:t>. Questa piattaforma consente di coinvolgere i partecipanti attraverso sessioni video in diretta, condividere risorse e facilitare discussioni interattive sulla promozione del benessere. Le funzioni di Zoom, come le sale riunioni, la condivisione dello schermo e la chat in tempo reale, rendono più facile la connessione con la vostra comunità e la creazione di un ambiente di benessere di supporto</a:t>
                      </a:r>
                      <a:r>
                        <a:rPr lang="en-IE" sz="1400" u="sng">
                          <a:solidFill>
                            <a:srgbClr val="4A8887"/>
                          </a:solidFill>
                          <a:latin typeface="Calibri"/>
                          <a:ea typeface="Calibri"/>
                          <a:cs typeface="Calibri"/>
                          <a:sym typeface="Calibri"/>
                          <a:hlinkClick r:id="rId4">
                            <a:extLst>
                              <a:ext uri="{A12FA001-AC4F-418D-AE19-62706E023703}">
                                <ahyp:hlinkClr val="tx"/>
                              </a:ext>
                            </a:extLst>
                          </a:hlinkClick>
                        </a:rPr>
                        <a:t>. </a:t>
                      </a:r>
                      <a:r>
                        <a:rPr lang="en-IE" sz="1400">
                          <a:solidFill>
                            <a:srgbClr val="4A8887"/>
                          </a:solidFill>
                          <a:latin typeface="Calibri"/>
                          <a:ea typeface="Calibri"/>
                          <a:cs typeface="Calibri"/>
                          <a:sym typeface="Calibri"/>
                        </a:rPr>
                        <a:t>https://zoom.us/ </a:t>
                      </a:r>
                      <a:endParaRPr sz="1400">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392275">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Idea </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Cibo ed eventi: </a:t>
                      </a:r>
                      <a:r>
                        <a:rPr b="0" lang="en-IE" sz="1800">
                          <a:solidFill>
                            <a:schemeClr val="lt1"/>
                          </a:solidFill>
                          <a:latin typeface="Calibri"/>
                          <a:ea typeface="Calibri"/>
                          <a:cs typeface="Calibri"/>
                          <a:sym typeface="Calibri"/>
                        </a:rPr>
                        <a:t>Coordinare i festival del cibo di strada sostenibile</a:t>
                      </a:r>
                      <a:endParaRPr b="0" sz="1800">
                        <a:solidFill>
                          <a:schemeClr val="lt1"/>
                        </a:solidFill>
                      </a:endParaRPr>
                    </a:p>
                  </a:txBody>
                  <a:tcPr marT="45725" marB="45725" marR="91450" marL="91450" anchor="ctr">
                    <a:lnL cap="flat" cmpd="sng" w="19050">
                      <a:solidFill>
                        <a:schemeClr val="lt1"/>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r>
              <a:tr h="737000">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Strumento/i necessario/i</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4B4B4B"/>
                        </a:buClr>
                        <a:buSzPts val="1400"/>
                        <a:buFont typeface="Century Schoolbook"/>
                        <a:buNone/>
                      </a:pPr>
                      <a:r>
                        <a:rPr b="0" lang="en-IE" sz="1400">
                          <a:solidFill>
                            <a:srgbClr val="4B4B4B"/>
                          </a:solidFill>
                          <a:latin typeface="Calibri"/>
                          <a:ea typeface="Calibri"/>
                          <a:cs typeface="Calibri"/>
                          <a:sym typeface="Calibri"/>
                        </a:rPr>
                        <a:t>Incontro con Google</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9290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Come </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spcBef>
                          <a:spcPts val="0"/>
                        </a:spcBef>
                        <a:spcAft>
                          <a:spcPts val="0"/>
                        </a:spcAft>
                        <a:buNone/>
                      </a:pPr>
                      <a:r>
                        <a:rPr lang="en-IE" sz="1400">
                          <a:solidFill>
                            <a:srgbClr val="4B4B4B"/>
                          </a:solidFill>
                          <a:latin typeface="Calibri"/>
                          <a:ea typeface="Calibri"/>
                          <a:cs typeface="Calibri"/>
                          <a:sym typeface="Calibri"/>
                        </a:rPr>
                        <a:t>Utilizzate </a:t>
                      </a:r>
                      <a:r>
                        <a:rPr b="1" lang="en-IE" sz="1600" u="none">
                          <a:solidFill>
                            <a:srgbClr val="4A8887"/>
                          </a:solidFill>
                          <a:latin typeface="Calibri"/>
                          <a:ea typeface="Calibri"/>
                          <a:cs typeface="Calibri"/>
                          <a:sym typeface="Calibri"/>
                        </a:rPr>
                        <a:t>Google Meet </a:t>
                      </a:r>
                      <a:r>
                        <a:rPr lang="en-IE" sz="1400">
                          <a:solidFill>
                            <a:srgbClr val="4B4B4B"/>
                          </a:solidFill>
                          <a:latin typeface="Calibri"/>
                          <a:ea typeface="Calibri"/>
                          <a:cs typeface="Calibri"/>
                          <a:sym typeface="Calibri"/>
                        </a:rPr>
                        <a:t>per ospitare e condurre discussioni dal vivo con fornitori e chef, collaborando alla logistica, alla pianificazione dei menu e alle pratiche di sostenibilità per i prossimi festival di street food. Pianificate e organizzate il vostro evento in modo efficiente con il coordinamento a distanza di Google Meet. Questa piattaforma consente la comunicazione in tempo reale, assicurando che tutte le parti siano allineate sulle pratiche eco-compatibili e sui dettagli dell'evento. </a:t>
                      </a:r>
                      <a:r>
                        <a:rPr lang="en-IE" sz="1400" u="sng">
                          <a:solidFill>
                            <a:srgbClr val="4A8887"/>
                          </a:solidFill>
                          <a:latin typeface="Calibri"/>
                          <a:ea typeface="Calibri"/>
                          <a:cs typeface="Calibri"/>
                          <a:sym typeface="Calibri"/>
                          <a:hlinkClick r:id="rId5">
                            <a:extLst>
                              <a:ext uri="{A12FA001-AC4F-418D-AE19-62706E023703}">
                                <ahyp:hlinkClr val="tx"/>
                              </a:ext>
                            </a:extLst>
                          </a:hlinkClick>
                        </a:rPr>
                        <a:t>https://meet.</a:t>
                      </a:r>
                      <a:r>
                        <a:rPr lang="en-IE" sz="1400">
                          <a:solidFill>
                            <a:srgbClr val="4A8887"/>
                          </a:solidFill>
                          <a:latin typeface="Calibri"/>
                          <a:ea typeface="Calibri"/>
                          <a:cs typeface="Calibri"/>
                          <a:sym typeface="Calibri"/>
                        </a:rPr>
                        <a:t>google.com/ </a:t>
                      </a:r>
                      <a:endParaRPr sz="1400" u="none">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sp>
        <p:nvSpPr>
          <p:cNvPr id="659" name="Google Shape;659;p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Red Violet">
      <a:dk1>
        <a:srgbClr val="000000"/>
      </a:dk1>
      <a:lt1>
        <a:srgbClr val="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2021-06-15T11:45:52.0000000Z</dcterms:created>
  <dc:creator>Samantha Carty</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