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691800" cx="7559675"/>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Poppins"/>
      <p:regular r:id="rId20"/>
      <p:bold r:id="rId21"/>
      <p:italic r:id="rId22"/>
      <p:boldItalic r:id="rId23"/>
    </p:embeddedFont>
    <p:embeddedFont>
      <p:font typeface="Century Schoolbook"/>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RvIBgF92jeXAO6HMSlLm/i6Tt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9A8428-C0AC-4A17-9352-5E1662363CBD}">
  <a:tblStyle styleId="{5C9A8428-C0AC-4A17-9352-5E1662363CBD}"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CenturySchoolbook-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italic.fntdata"/><Relationship Id="rId25" Type="http://schemas.openxmlformats.org/officeDocument/2006/relationships/font" Target="fonts/CenturySchoolbook-bold.fntdata"/><Relationship Id="rId28" Type="http://customschemas.google.com/relationships/presentationmetadata" Target="metadata"/><Relationship Id="rId27" Type="http://schemas.openxmlformats.org/officeDocument/2006/relationships/font" Target="fonts/CenturySchoolboo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jp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8"/>
          <p:cNvSpPr/>
          <p:nvPr>
            <p:ph idx="2" type="pic"/>
          </p:nvPr>
        </p:nvSpPr>
        <p:spPr>
          <a:xfrm>
            <a:off x="0" y="3629826"/>
            <a:ext cx="4786172" cy="5479825"/>
          </a:xfrm>
          <a:prstGeom prst="rect">
            <a:avLst/>
          </a:prstGeom>
          <a:noFill/>
          <a:ln>
            <a:noFill/>
          </a:ln>
        </p:spPr>
      </p:sp>
      <p:sp>
        <p:nvSpPr>
          <p:cNvPr id="14" name="Google Shape;14;p8"/>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8"/>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8"/>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8"/>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8"/>
          <p:cNvGrpSpPr/>
          <p:nvPr/>
        </p:nvGrpSpPr>
        <p:grpSpPr>
          <a:xfrm>
            <a:off x="401426" y="10005335"/>
            <a:ext cx="6756823" cy="523220"/>
            <a:chOff x="317992" y="10005335"/>
            <a:chExt cx="6756823" cy="523220"/>
          </a:xfrm>
        </p:grpSpPr>
        <p:sp>
          <p:nvSpPr>
            <p:cNvPr id="19" name="Google Shape;19;p8"/>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8"/>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8"/>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8"/>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8"/>
          <p:cNvPicPr preferRelativeResize="0"/>
          <p:nvPr/>
        </p:nvPicPr>
        <p:blipFill rotWithShape="1">
          <a:blip r:embed="rId5">
            <a:alphaModFix/>
          </a:blip>
          <a:srcRect b="0" l="0" r="0" t="0"/>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1" name="Shape 151"/>
        <p:cNvGrpSpPr/>
        <p:nvPr/>
      </p:nvGrpSpPr>
      <p:grpSpPr>
        <a:xfrm>
          <a:off x="0" y="0"/>
          <a:ext cx="0" cy="0"/>
          <a:chOff x="0" y="0"/>
          <a:chExt cx="0" cy="0"/>
        </a:xfrm>
      </p:grpSpPr>
      <p:pic>
        <p:nvPicPr>
          <p:cNvPr id="152" name="Google Shape;152;p17"/>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3" name="Google Shape;153;p17"/>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4" name="Google Shape;154;p1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1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1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8" name="Google Shape;158;p1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9" name="Google Shape;159;p17"/>
          <p:cNvGrpSpPr/>
          <p:nvPr/>
        </p:nvGrpSpPr>
        <p:grpSpPr>
          <a:xfrm>
            <a:off x="5203685" y="-757463"/>
            <a:ext cx="3314240" cy="3315216"/>
            <a:chOff x="110688" y="1674538"/>
            <a:chExt cx="7339635" cy="7341798"/>
          </a:xfrm>
        </p:grpSpPr>
        <p:sp>
          <p:nvSpPr>
            <p:cNvPr id="160" name="Google Shape;160;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1" name="Google Shape;161;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2" name="Google Shape;162;p1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1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1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5" name="Shape 165"/>
        <p:cNvGrpSpPr/>
        <p:nvPr/>
      </p:nvGrpSpPr>
      <p:grpSpPr>
        <a:xfrm>
          <a:off x="0" y="0"/>
          <a:ext cx="0" cy="0"/>
          <a:chOff x="0" y="0"/>
          <a:chExt cx="0" cy="0"/>
        </a:xfrm>
      </p:grpSpPr>
      <p:sp>
        <p:nvSpPr>
          <p:cNvPr id="166" name="Google Shape;166;p18"/>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7" name="Google Shape;167;p18"/>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18"/>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18"/>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18"/>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18"/>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18"/>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18"/>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18"/>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5" name="Google Shape;175;p18"/>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6" name="Google Shape;176;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7" name="Google Shape;177;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8" name="Shape 178"/>
        <p:cNvGrpSpPr/>
        <p:nvPr/>
      </p:nvGrpSpPr>
      <p:grpSpPr>
        <a:xfrm>
          <a:off x="0" y="0"/>
          <a:ext cx="0" cy="0"/>
          <a:chOff x="0" y="0"/>
          <a:chExt cx="0" cy="0"/>
        </a:xfrm>
      </p:grpSpPr>
      <p:sp>
        <p:nvSpPr>
          <p:cNvPr id="179" name="Google Shape;179;p19"/>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19"/>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1" name="Google Shape;181;p1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2" name="Google Shape;182;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3" name="Google Shape;183;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4" name="Google Shape;184;p19"/>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19"/>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19"/>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7" name="Google Shape;187;p19"/>
          <p:cNvGrpSpPr/>
          <p:nvPr/>
        </p:nvGrpSpPr>
        <p:grpSpPr>
          <a:xfrm>
            <a:off x="5203685" y="1933342"/>
            <a:ext cx="3314240" cy="3315216"/>
            <a:chOff x="110688" y="1674538"/>
            <a:chExt cx="7339635" cy="7341798"/>
          </a:xfrm>
        </p:grpSpPr>
        <p:sp>
          <p:nvSpPr>
            <p:cNvPr id="188" name="Google Shape;188;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9" name="Google Shape;189;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0" name="Google Shape;190;p19"/>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19"/>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19"/>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4" name="Google Shape;194;p19"/>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5" name="Google Shape;195;p19"/>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19"/>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7" name="Google Shape;197;p19"/>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8" name="Google Shape;198;p19"/>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9" name="Google Shape;199;p19"/>
          <p:cNvSpPr/>
          <p:nvPr>
            <p:ph idx="14" type="pic"/>
          </p:nvPr>
        </p:nvSpPr>
        <p:spPr>
          <a:xfrm>
            <a:off x="1" y="7328454"/>
            <a:ext cx="2938763" cy="3367892"/>
          </a:xfrm>
          <a:prstGeom prst="rect">
            <a:avLst/>
          </a:prstGeom>
          <a:noFill/>
          <a:ln>
            <a:noFill/>
          </a:ln>
        </p:spPr>
      </p:sp>
      <p:sp>
        <p:nvSpPr>
          <p:cNvPr id="200" name="Google Shape;200;p19"/>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1" name="Shape 201"/>
        <p:cNvGrpSpPr/>
        <p:nvPr/>
      </p:nvGrpSpPr>
      <p:grpSpPr>
        <a:xfrm>
          <a:off x="0" y="0"/>
          <a:ext cx="0" cy="0"/>
          <a:chOff x="0" y="0"/>
          <a:chExt cx="0" cy="0"/>
        </a:xfrm>
      </p:grpSpPr>
      <p:sp>
        <p:nvSpPr>
          <p:cNvPr id="202" name="Google Shape;202;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3" name="Google Shape;203;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4" name="Google Shape;204;p20"/>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0"/>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0"/>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7" name="Google Shape;207;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0" name="Google Shape;210;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1" name="Google Shape;211;p21"/>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13" name="Google Shape;213;p21"/>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4" name="Google Shape;214;p2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2"/>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2"/>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2"/>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26" name="Shape 226"/>
        <p:cNvGrpSpPr/>
        <p:nvPr/>
      </p:nvGrpSpPr>
      <p:grpSpPr>
        <a:xfrm>
          <a:off x="0" y="0"/>
          <a:ext cx="0" cy="0"/>
          <a:chOff x="0" y="0"/>
          <a:chExt cx="0" cy="0"/>
        </a:xfrm>
      </p:grpSpPr>
      <p:sp>
        <p:nvSpPr>
          <p:cNvPr id="227" name="Google Shape;227;p23"/>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23"/>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30" name="Google Shape;230;p2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31" name="Google Shape;231;p23"/>
          <p:cNvSpPr/>
          <p:nvPr>
            <p:ph idx="2" type="pic"/>
          </p:nvPr>
        </p:nvSpPr>
        <p:spPr>
          <a:xfrm>
            <a:off x="5205348" y="0"/>
            <a:ext cx="2354327" cy="2862503"/>
          </a:xfrm>
          <a:prstGeom prst="rect">
            <a:avLst/>
          </a:prstGeom>
          <a:noFill/>
          <a:ln>
            <a:noFill/>
          </a:ln>
        </p:spPr>
      </p:sp>
      <p:sp>
        <p:nvSpPr>
          <p:cNvPr id="232" name="Google Shape;232;p23"/>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3" name="Google Shape;233;p23"/>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6" name="Shape 236"/>
        <p:cNvGrpSpPr/>
        <p:nvPr/>
      </p:nvGrpSpPr>
      <p:grpSpPr>
        <a:xfrm>
          <a:off x="0" y="0"/>
          <a:ext cx="0" cy="0"/>
          <a:chOff x="0" y="0"/>
          <a:chExt cx="0" cy="0"/>
        </a:xfrm>
      </p:grpSpPr>
      <p:sp>
        <p:nvSpPr>
          <p:cNvPr id="237" name="Google Shape;23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8" name="Google Shape;238;p24"/>
          <p:cNvGrpSpPr/>
          <p:nvPr/>
        </p:nvGrpSpPr>
        <p:grpSpPr>
          <a:xfrm>
            <a:off x="5203685" y="-757463"/>
            <a:ext cx="3314240" cy="3315216"/>
            <a:chOff x="110688" y="1674538"/>
            <a:chExt cx="7339635" cy="7341798"/>
          </a:xfrm>
        </p:grpSpPr>
        <p:sp>
          <p:nvSpPr>
            <p:cNvPr id="239" name="Google Shape;239;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2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4" name="Google Shape;244;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5" name="Google Shape;245;p24"/>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49" name="Google Shape;249;p24"/>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0" name="Google Shape;250;p24"/>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1" name="Shape 251"/>
        <p:cNvGrpSpPr/>
        <p:nvPr/>
      </p:nvGrpSpPr>
      <p:grpSpPr>
        <a:xfrm>
          <a:off x="0" y="0"/>
          <a:ext cx="0" cy="0"/>
          <a:chOff x="0" y="0"/>
          <a:chExt cx="0" cy="0"/>
        </a:xfrm>
      </p:grpSpPr>
      <p:sp>
        <p:nvSpPr>
          <p:cNvPr id="252" name="Google Shape;25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3" name="Google Shape;253;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4" name="Google Shape;254;p25"/>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5" name="Google Shape;255;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7" name="Google Shape;257;p25"/>
          <p:cNvGrpSpPr/>
          <p:nvPr/>
        </p:nvGrpSpPr>
        <p:grpSpPr>
          <a:xfrm>
            <a:off x="-855518" y="7571773"/>
            <a:ext cx="3314240" cy="3315216"/>
            <a:chOff x="110688" y="1674538"/>
            <a:chExt cx="7339635" cy="7341798"/>
          </a:xfrm>
        </p:grpSpPr>
        <p:sp>
          <p:nvSpPr>
            <p:cNvPr id="258" name="Google Shape;258;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59" name="Google Shape;259;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0" name="Google Shape;260;p2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2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3" name="Google Shape;263;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4" name="Shape 264"/>
        <p:cNvGrpSpPr/>
        <p:nvPr/>
      </p:nvGrpSpPr>
      <p:grpSpPr>
        <a:xfrm>
          <a:off x="0" y="0"/>
          <a:ext cx="0" cy="0"/>
          <a:chOff x="0" y="0"/>
          <a:chExt cx="0" cy="0"/>
        </a:xfrm>
      </p:grpSpPr>
      <p:sp>
        <p:nvSpPr>
          <p:cNvPr id="265" name="Google Shape;265;p26"/>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6"/>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6"/>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6"/>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6"/>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6"/>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2" name="Google Shape;272;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3" name="Google Shape;273;p26"/>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4" name="Google Shape;274;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5" name="Google Shape;275;p26"/>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6"/>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26"/>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8" name="Google Shape;278;p26"/>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9" name="Google Shape;279;p26"/>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26"/>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6"/>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26"/>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26"/>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26"/>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6"/>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9"/>
          <p:cNvSpPr/>
          <p:nvPr/>
        </p:nvSpPr>
        <p:spPr>
          <a:xfrm>
            <a:off x="-1" y="-22715"/>
            <a:ext cx="7559675" cy="2175225"/>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9"/>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9"/>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9"/>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9"/>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9"/>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9"/>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9"/>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9"/>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9"/>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9"/>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9"/>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9"/>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9"/>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9"/>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9"/>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9"/>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9"/>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9"/>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9"/>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8" name="Google Shape;288;p2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2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2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2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27"/>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3" name="Google Shape;293;p27"/>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4" name="Google Shape;294;p27"/>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5" name="Shape 295"/>
        <p:cNvGrpSpPr/>
        <p:nvPr/>
      </p:nvGrpSpPr>
      <p:grpSpPr>
        <a:xfrm>
          <a:off x="0" y="0"/>
          <a:ext cx="0" cy="0"/>
          <a:chOff x="0" y="0"/>
          <a:chExt cx="0" cy="0"/>
        </a:xfrm>
      </p:grpSpPr>
      <p:sp>
        <p:nvSpPr>
          <p:cNvPr id="296" name="Google Shape;296;p28"/>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97" name="Google Shape;297;p28"/>
          <p:cNvGrpSpPr/>
          <p:nvPr/>
        </p:nvGrpSpPr>
        <p:grpSpPr>
          <a:xfrm>
            <a:off x="5757333" y="-757463"/>
            <a:ext cx="2760592" cy="2761405"/>
            <a:chOff x="110688" y="1674538"/>
            <a:chExt cx="7339635" cy="7341798"/>
          </a:xfrm>
        </p:grpSpPr>
        <p:sp>
          <p:nvSpPr>
            <p:cNvPr id="298" name="Google Shape;298;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0" name="Google Shape;300;p2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1" name="Google Shape;301;p2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28"/>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28"/>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28"/>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5" name="Google Shape;305;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6" name="Google Shape;306;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7" name="Google Shape;307;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08" name="Google Shape;308;p28"/>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9" name="Google Shape;309;p2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0" name="Shape 310"/>
        <p:cNvGrpSpPr/>
        <p:nvPr/>
      </p:nvGrpSpPr>
      <p:grpSpPr>
        <a:xfrm>
          <a:off x="0" y="0"/>
          <a:ext cx="0" cy="0"/>
          <a:chOff x="0" y="0"/>
          <a:chExt cx="0" cy="0"/>
        </a:xfrm>
      </p:grpSpPr>
      <p:sp>
        <p:nvSpPr>
          <p:cNvPr id="311" name="Google Shape;311;p29"/>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2" name="Google Shape;312;p29"/>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3" name="Google Shape;313;p29"/>
          <p:cNvSpPr/>
          <p:nvPr>
            <p:ph idx="2" type="pic"/>
          </p:nvPr>
        </p:nvSpPr>
        <p:spPr>
          <a:xfrm>
            <a:off x="686565" y="6737513"/>
            <a:ext cx="3796138" cy="3954301"/>
          </a:xfrm>
          <a:prstGeom prst="rect">
            <a:avLst/>
          </a:prstGeom>
          <a:solidFill>
            <a:srgbClr val="BFBFBF"/>
          </a:solidFill>
          <a:ln>
            <a:noFill/>
          </a:ln>
        </p:spPr>
      </p:sp>
      <p:sp>
        <p:nvSpPr>
          <p:cNvPr id="314" name="Google Shape;314;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5" name="Google Shape;315;p2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6" name="Google Shape;316;p29"/>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29"/>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8" name="Google Shape;318;p29"/>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9" name="Shape 319"/>
        <p:cNvGrpSpPr/>
        <p:nvPr/>
      </p:nvGrpSpPr>
      <p:grpSpPr>
        <a:xfrm>
          <a:off x="0" y="0"/>
          <a:ext cx="0" cy="0"/>
          <a:chOff x="0" y="0"/>
          <a:chExt cx="0" cy="0"/>
        </a:xfrm>
      </p:grpSpPr>
      <p:sp>
        <p:nvSpPr>
          <p:cNvPr id="320" name="Google Shape;320;p30"/>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1" name="Google Shape;321;p30"/>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2" name="Google Shape;322;p30"/>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3" name="Google Shape;323;p30"/>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30"/>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6" name="Google Shape;326;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7" name="Google Shape;327;p30"/>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8" name="Google Shape;328;p30"/>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9" name="Shape 329"/>
        <p:cNvGrpSpPr/>
        <p:nvPr/>
      </p:nvGrpSpPr>
      <p:grpSpPr>
        <a:xfrm>
          <a:off x="0" y="0"/>
          <a:ext cx="0" cy="0"/>
          <a:chOff x="0" y="0"/>
          <a:chExt cx="0" cy="0"/>
        </a:xfrm>
      </p:grpSpPr>
      <p:pic>
        <p:nvPicPr>
          <p:cNvPr id="330" name="Google Shape;330;p31"/>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1" name="Google Shape;331;p31"/>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2" name="Google Shape;332;p31"/>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3" name="Google Shape;333;p31"/>
          <p:cNvSpPr/>
          <p:nvPr>
            <p:ph idx="2" type="pic"/>
          </p:nvPr>
        </p:nvSpPr>
        <p:spPr>
          <a:xfrm>
            <a:off x="1793144" y="5952556"/>
            <a:ext cx="3973385" cy="4739257"/>
          </a:xfrm>
          <a:prstGeom prst="rect">
            <a:avLst/>
          </a:prstGeom>
          <a:solidFill>
            <a:srgbClr val="BFBFBF"/>
          </a:solidFill>
          <a:ln>
            <a:noFill/>
          </a:ln>
        </p:spPr>
      </p:sp>
      <p:sp>
        <p:nvSpPr>
          <p:cNvPr id="334" name="Google Shape;334;p31"/>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5" name="Google Shape;335;p31"/>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7" name="Google Shape;337;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8" name="Google Shape;338;p31"/>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31"/>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1"/>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2" name="Shape 342"/>
        <p:cNvGrpSpPr/>
        <p:nvPr/>
      </p:nvGrpSpPr>
      <p:grpSpPr>
        <a:xfrm>
          <a:off x="0" y="0"/>
          <a:ext cx="0" cy="0"/>
          <a:chOff x="0" y="0"/>
          <a:chExt cx="0" cy="0"/>
        </a:xfrm>
      </p:grpSpPr>
      <p:pic>
        <p:nvPicPr>
          <p:cNvPr id="343" name="Google Shape;343;p32"/>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4" name="Google Shape;344;p32"/>
          <p:cNvSpPr/>
          <p:nvPr>
            <p:ph idx="2" type="pic"/>
          </p:nvPr>
        </p:nvSpPr>
        <p:spPr>
          <a:xfrm>
            <a:off x="5136" y="1"/>
            <a:ext cx="2850694" cy="3459591"/>
          </a:xfrm>
          <a:prstGeom prst="rect">
            <a:avLst/>
          </a:prstGeom>
          <a:noFill/>
          <a:ln>
            <a:noFill/>
          </a:ln>
        </p:spPr>
      </p:sp>
      <p:sp>
        <p:nvSpPr>
          <p:cNvPr id="345" name="Google Shape;345;p32"/>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6" name="Google Shape;346;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7" name="Google Shape;347;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8" name="Google Shape;348;p32"/>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2"/>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2"/>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32"/>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2"/>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3" name="Google Shape;353;p32"/>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4" name="Google Shape;354;p32"/>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2"/>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2"/>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7" name="Google Shape;357;p32"/>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8" name="Google Shape;358;p32"/>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9" name="Google Shape;359;p32"/>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0" name="Google Shape;360;p32"/>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1" name="Shape 361"/>
        <p:cNvGrpSpPr/>
        <p:nvPr/>
      </p:nvGrpSpPr>
      <p:grpSpPr>
        <a:xfrm>
          <a:off x="0" y="0"/>
          <a:ext cx="0" cy="0"/>
          <a:chOff x="0" y="0"/>
          <a:chExt cx="0" cy="0"/>
        </a:xfrm>
      </p:grpSpPr>
      <p:sp>
        <p:nvSpPr>
          <p:cNvPr id="362" name="Google Shape;362;p33"/>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3" name="Google Shape;363;p33"/>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5" name="Google Shape;365;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6" name="Google Shape;366;p33"/>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7" name="Google Shape;367;p33"/>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8" name="Google Shape;368;p33"/>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9" name="Google Shape;369;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0" name="Google Shape;370;p33"/>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1" name="Google Shape;371;p33"/>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2" name="Google Shape;372;p33"/>
          <p:cNvGrpSpPr/>
          <p:nvPr/>
        </p:nvGrpSpPr>
        <p:grpSpPr>
          <a:xfrm>
            <a:off x="6770986" y="850643"/>
            <a:ext cx="750136" cy="750136"/>
            <a:chOff x="7559675" y="1928896"/>
            <a:chExt cx="750136" cy="750136"/>
          </a:xfrm>
        </p:grpSpPr>
        <p:sp>
          <p:nvSpPr>
            <p:cNvPr id="373" name="Google Shape;373;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4" name="Google Shape;374;p33"/>
            <p:cNvGrpSpPr/>
            <p:nvPr/>
          </p:nvGrpSpPr>
          <p:grpSpPr>
            <a:xfrm>
              <a:off x="7683372" y="2028561"/>
              <a:ext cx="526805" cy="526741"/>
              <a:chOff x="1042830" y="5367345"/>
              <a:chExt cx="907476" cy="907364"/>
            </a:xfrm>
          </p:grpSpPr>
          <p:grpSp>
            <p:nvGrpSpPr>
              <p:cNvPr id="375" name="Google Shape;375;p33"/>
              <p:cNvGrpSpPr/>
              <p:nvPr/>
            </p:nvGrpSpPr>
            <p:grpSpPr>
              <a:xfrm>
                <a:off x="1042830" y="5367345"/>
                <a:ext cx="907476" cy="907364"/>
                <a:chOff x="5318121" y="3727141"/>
                <a:chExt cx="907476" cy="907364"/>
              </a:xfrm>
            </p:grpSpPr>
            <p:sp>
              <p:nvSpPr>
                <p:cNvPr id="376" name="Google Shape;376;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5" name="Google Shape;385;p33"/>
              <p:cNvGrpSpPr/>
              <p:nvPr/>
            </p:nvGrpSpPr>
            <p:grpSpPr>
              <a:xfrm>
                <a:off x="1304333" y="5488666"/>
                <a:ext cx="566267" cy="691349"/>
                <a:chOff x="5574516" y="3858678"/>
                <a:chExt cx="566267" cy="691349"/>
              </a:xfrm>
            </p:grpSpPr>
            <p:sp>
              <p:nvSpPr>
                <p:cNvPr id="386" name="Google Shape;386;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2" name="Google Shape;392;p33"/>
          <p:cNvGrpSpPr/>
          <p:nvPr/>
        </p:nvGrpSpPr>
        <p:grpSpPr>
          <a:xfrm>
            <a:off x="6770986" y="5699369"/>
            <a:ext cx="750136" cy="750136"/>
            <a:chOff x="6770986" y="5699369"/>
            <a:chExt cx="750136" cy="750136"/>
          </a:xfrm>
        </p:grpSpPr>
        <p:sp>
          <p:nvSpPr>
            <p:cNvPr id="393" name="Google Shape;393;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4" name="Google Shape;394;p33"/>
            <p:cNvGrpSpPr/>
            <p:nvPr/>
          </p:nvGrpSpPr>
          <p:grpSpPr>
            <a:xfrm>
              <a:off x="6927017" y="5844011"/>
              <a:ext cx="460179" cy="460852"/>
              <a:chOff x="5846399" y="5075944"/>
              <a:chExt cx="910778" cy="912109"/>
            </a:xfrm>
          </p:grpSpPr>
          <p:grpSp>
            <p:nvGrpSpPr>
              <p:cNvPr id="395" name="Google Shape;395;p33"/>
              <p:cNvGrpSpPr/>
              <p:nvPr/>
            </p:nvGrpSpPr>
            <p:grpSpPr>
              <a:xfrm>
                <a:off x="6118625" y="5123402"/>
                <a:ext cx="376897" cy="533617"/>
                <a:chOff x="2711364" y="4936062"/>
                <a:chExt cx="376897" cy="533617"/>
              </a:xfrm>
            </p:grpSpPr>
            <p:sp>
              <p:nvSpPr>
                <p:cNvPr id="396" name="Google Shape;396;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9" name="Google Shape;399;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0" name="Google Shape;400;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2" name="Google Shape;402;p33"/>
              <p:cNvGrpSpPr/>
              <p:nvPr/>
            </p:nvGrpSpPr>
            <p:grpSpPr>
              <a:xfrm>
                <a:off x="5846399" y="5075944"/>
                <a:ext cx="910778" cy="912109"/>
                <a:chOff x="2444246" y="4903928"/>
                <a:chExt cx="910778" cy="912109"/>
              </a:xfrm>
            </p:grpSpPr>
            <p:sp>
              <p:nvSpPr>
                <p:cNvPr id="403" name="Google Shape;403;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3" name="Shape 413"/>
        <p:cNvGrpSpPr/>
        <p:nvPr/>
      </p:nvGrpSpPr>
      <p:grpSpPr>
        <a:xfrm>
          <a:off x="0" y="0"/>
          <a:ext cx="0" cy="0"/>
          <a:chOff x="0" y="0"/>
          <a:chExt cx="0" cy="0"/>
        </a:xfrm>
      </p:grpSpPr>
      <p:sp>
        <p:nvSpPr>
          <p:cNvPr id="414" name="Google Shape;414;p34"/>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34"/>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4"/>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4"/>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34"/>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34"/>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4"/>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1" name="Google Shape;421;p34"/>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2" name="Google Shape;422;p34"/>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4"/>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5" name="Google Shape;425;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6" name="Google Shape;426;p3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7" name="Google Shape;427;p34"/>
          <p:cNvSpPr/>
          <p:nvPr>
            <p:ph idx="9" type="pic"/>
          </p:nvPr>
        </p:nvSpPr>
        <p:spPr>
          <a:xfrm>
            <a:off x="5205348" y="0"/>
            <a:ext cx="2354327" cy="2862503"/>
          </a:xfrm>
          <a:prstGeom prst="rect">
            <a:avLst/>
          </a:prstGeom>
          <a:noFill/>
          <a:ln>
            <a:noFill/>
          </a:ln>
        </p:spPr>
      </p:sp>
      <p:cxnSp>
        <p:nvCxnSpPr>
          <p:cNvPr id="428" name="Google Shape;428;p34"/>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9" name="Google Shape;429;p34"/>
          <p:cNvGrpSpPr/>
          <p:nvPr/>
        </p:nvGrpSpPr>
        <p:grpSpPr>
          <a:xfrm>
            <a:off x="6770986" y="4265646"/>
            <a:ext cx="750136" cy="750136"/>
            <a:chOff x="7559675" y="1928896"/>
            <a:chExt cx="750136" cy="750136"/>
          </a:xfrm>
        </p:grpSpPr>
        <p:sp>
          <p:nvSpPr>
            <p:cNvPr id="430" name="Google Shape;430;p34"/>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1" name="Google Shape;431;p34"/>
            <p:cNvGrpSpPr/>
            <p:nvPr/>
          </p:nvGrpSpPr>
          <p:grpSpPr>
            <a:xfrm>
              <a:off x="7683372" y="2028561"/>
              <a:ext cx="526805" cy="526741"/>
              <a:chOff x="1042830" y="5367345"/>
              <a:chExt cx="907476" cy="907364"/>
            </a:xfrm>
          </p:grpSpPr>
          <p:grpSp>
            <p:nvGrpSpPr>
              <p:cNvPr id="432" name="Google Shape;432;p34"/>
              <p:cNvGrpSpPr/>
              <p:nvPr/>
            </p:nvGrpSpPr>
            <p:grpSpPr>
              <a:xfrm>
                <a:off x="1042830" y="5367345"/>
                <a:ext cx="907476" cy="907364"/>
                <a:chOff x="5318121" y="3727141"/>
                <a:chExt cx="907476" cy="907364"/>
              </a:xfrm>
            </p:grpSpPr>
            <p:sp>
              <p:nvSpPr>
                <p:cNvPr id="433" name="Google Shape;433;p34"/>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4"/>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4"/>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4"/>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4"/>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4"/>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4"/>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4"/>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4"/>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2" name="Google Shape;442;p34"/>
              <p:cNvGrpSpPr/>
              <p:nvPr/>
            </p:nvGrpSpPr>
            <p:grpSpPr>
              <a:xfrm>
                <a:off x="1304333" y="5488666"/>
                <a:ext cx="566267" cy="691349"/>
                <a:chOff x="5574516" y="3858678"/>
                <a:chExt cx="566267" cy="691349"/>
              </a:xfrm>
            </p:grpSpPr>
            <p:sp>
              <p:nvSpPr>
                <p:cNvPr id="443" name="Google Shape;443;p34"/>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4"/>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4"/>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4"/>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4"/>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4"/>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9" name="Google Shape;449;p34"/>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0" name="Google Shape;450;p34"/>
          <p:cNvGrpSpPr/>
          <p:nvPr/>
        </p:nvGrpSpPr>
        <p:grpSpPr>
          <a:xfrm>
            <a:off x="6770986" y="7341555"/>
            <a:ext cx="750136" cy="750136"/>
            <a:chOff x="6770986" y="5699369"/>
            <a:chExt cx="750136" cy="750136"/>
          </a:xfrm>
        </p:grpSpPr>
        <p:sp>
          <p:nvSpPr>
            <p:cNvPr id="451" name="Google Shape;451;p34"/>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2" name="Google Shape;452;p34"/>
            <p:cNvGrpSpPr/>
            <p:nvPr/>
          </p:nvGrpSpPr>
          <p:grpSpPr>
            <a:xfrm>
              <a:off x="6927017" y="5844011"/>
              <a:ext cx="460179" cy="460852"/>
              <a:chOff x="5846399" y="5075944"/>
              <a:chExt cx="910778" cy="912109"/>
            </a:xfrm>
          </p:grpSpPr>
          <p:grpSp>
            <p:nvGrpSpPr>
              <p:cNvPr id="453" name="Google Shape;453;p34"/>
              <p:cNvGrpSpPr/>
              <p:nvPr/>
            </p:nvGrpSpPr>
            <p:grpSpPr>
              <a:xfrm>
                <a:off x="6118625" y="5123402"/>
                <a:ext cx="376897" cy="533617"/>
                <a:chOff x="2711364" y="4936062"/>
                <a:chExt cx="376897" cy="533617"/>
              </a:xfrm>
            </p:grpSpPr>
            <p:sp>
              <p:nvSpPr>
                <p:cNvPr id="454" name="Google Shape;454;p34"/>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4"/>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4"/>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34"/>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34"/>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4"/>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0" name="Google Shape;460;p34"/>
              <p:cNvGrpSpPr/>
              <p:nvPr/>
            </p:nvGrpSpPr>
            <p:grpSpPr>
              <a:xfrm>
                <a:off x="5846399" y="5075944"/>
                <a:ext cx="910778" cy="912109"/>
                <a:chOff x="2444246" y="4903928"/>
                <a:chExt cx="910778" cy="912109"/>
              </a:xfrm>
            </p:grpSpPr>
            <p:sp>
              <p:nvSpPr>
                <p:cNvPr id="461" name="Google Shape;461;p34"/>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4"/>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4"/>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4"/>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4"/>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4"/>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4"/>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4"/>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4"/>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4"/>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1" name="Shape 471"/>
        <p:cNvGrpSpPr/>
        <p:nvPr/>
      </p:nvGrpSpPr>
      <p:grpSpPr>
        <a:xfrm>
          <a:off x="0" y="0"/>
          <a:ext cx="0" cy="0"/>
          <a:chOff x="0" y="0"/>
          <a:chExt cx="0" cy="0"/>
        </a:xfrm>
      </p:grpSpPr>
      <p:sp>
        <p:nvSpPr>
          <p:cNvPr id="472" name="Google Shape;472;p35"/>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3" name="Google Shape;473;p35"/>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5"/>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5"/>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5"/>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5"/>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5"/>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5"/>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0" name="Google Shape;480;p35"/>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5"/>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3" name="Google Shape;483;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4" name="Shape 484"/>
        <p:cNvGrpSpPr/>
        <p:nvPr/>
      </p:nvGrpSpPr>
      <p:grpSpPr>
        <a:xfrm>
          <a:off x="0" y="0"/>
          <a:ext cx="0" cy="0"/>
          <a:chOff x="0" y="0"/>
          <a:chExt cx="0" cy="0"/>
        </a:xfrm>
      </p:grpSpPr>
      <p:grpSp>
        <p:nvGrpSpPr>
          <p:cNvPr id="485" name="Google Shape;485;p36"/>
          <p:cNvGrpSpPr/>
          <p:nvPr/>
        </p:nvGrpSpPr>
        <p:grpSpPr>
          <a:xfrm>
            <a:off x="317992" y="9796789"/>
            <a:ext cx="6885949" cy="630942"/>
            <a:chOff x="317992" y="9796789"/>
            <a:chExt cx="6885949" cy="630942"/>
          </a:xfrm>
        </p:grpSpPr>
        <p:sp>
          <p:nvSpPr>
            <p:cNvPr id="486" name="Google Shape;486;p3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7" name="Google Shape;487;p36"/>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8" name="Google Shape;488;p36"/>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9" name="Google Shape;489;p36"/>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0" name="Google Shape;490;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1" name="Google Shape;491;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3" name="Google Shape;493;p36"/>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4" name="Google Shape;494;p36"/>
          <p:cNvGrpSpPr/>
          <p:nvPr/>
        </p:nvGrpSpPr>
        <p:grpSpPr>
          <a:xfrm>
            <a:off x="5757333" y="-757463"/>
            <a:ext cx="2760592" cy="2761405"/>
            <a:chOff x="110688" y="1674538"/>
            <a:chExt cx="7339635" cy="7341798"/>
          </a:xfrm>
        </p:grpSpPr>
        <p:sp>
          <p:nvSpPr>
            <p:cNvPr id="495" name="Google Shape;495;p3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7" name="Google Shape;497;p3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3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0"/>
          <p:cNvSpPr/>
          <p:nvPr/>
        </p:nvSpPr>
        <p:spPr>
          <a:xfrm>
            <a:off x="0" y="0"/>
            <a:ext cx="7559675" cy="2244613"/>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0"/>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0"/>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9" name="Shape 499"/>
        <p:cNvGrpSpPr/>
        <p:nvPr/>
      </p:nvGrpSpPr>
      <p:grpSpPr>
        <a:xfrm>
          <a:off x="0" y="0"/>
          <a:ext cx="0" cy="0"/>
          <a:chOff x="0" y="0"/>
          <a:chExt cx="0" cy="0"/>
        </a:xfrm>
      </p:grpSpPr>
      <p:sp>
        <p:nvSpPr>
          <p:cNvPr id="500" name="Google Shape;500;p37"/>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1" name="Google Shape;501;p37"/>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2" name="Google Shape;502;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3" name="Google Shape;503;p37"/>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4" name="Google Shape;504;p37"/>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5" name="Google Shape;505;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6" name="Shape 506"/>
        <p:cNvGrpSpPr/>
        <p:nvPr/>
      </p:nvGrpSpPr>
      <p:grpSpPr>
        <a:xfrm>
          <a:off x="0" y="0"/>
          <a:ext cx="0" cy="0"/>
          <a:chOff x="0" y="0"/>
          <a:chExt cx="0" cy="0"/>
        </a:xfrm>
      </p:grpSpPr>
      <p:cxnSp>
        <p:nvCxnSpPr>
          <p:cNvPr id="507" name="Google Shape;507;p38"/>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8" name="Google Shape;508;p38"/>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10" name="Google Shape;510;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1" name="Google Shape;511;p38"/>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2" name="Google Shape;512;p38"/>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3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4" name="Google Shape;514;p38"/>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38"/>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6" name="Google Shape;516;p3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7" name="Google Shape;517;p38"/>
          <p:cNvSpPr/>
          <p:nvPr>
            <p:ph idx="4" type="pic"/>
          </p:nvPr>
        </p:nvSpPr>
        <p:spPr>
          <a:xfrm>
            <a:off x="5205348" y="0"/>
            <a:ext cx="2354327" cy="2862503"/>
          </a:xfrm>
          <a:prstGeom prst="rect">
            <a:avLst/>
          </a:prstGeom>
          <a:noFill/>
          <a:ln>
            <a:noFill/>
          </a:ln>
        </p:spPr>
      </p:sp>
      <p:sp>
        <p:nvSpPr>
          <p:cNvPr id="518" name="Google Shape;518;p38"/>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38"/>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38"/>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38"/>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2" name="Google Shape;522;p38"/>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3" name="Google Shape;523;p38"/>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4" name="Google Shape;524;p38"/>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38"/>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6" name="Google Shape;526;p38"/>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7" name="Google Shape;527;p38"/>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8" name="Google Shape;528;p38"/>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9" name="Google Shape;529;p38"/>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0" name="Google Shape;530;p38"/>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1" name="Google Shape;531;p38"/>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38"/>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3" name="Google Shape;533;p38"/>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1"/>
          <p:cNvSpPr/>
          <p:nvPr>
            <p:ph idx="2" type="pic"/>
          </p:nvPr>
        </p:nvSpPr>
        <p:spPr>
          <a:xfrm>
            <a:off x="2783121" y="0"/>
            <a:ext cx="4789072" cy="4566547"/>
          </a:xfrm>
          <a:prstGeom prst="rect">
            <a:avLst/>
          </a:prstGeom>
          <a:noFill/>
          <a:ln>
            <a:noFill/>
          </a:ln>
        </p:spPr>
      </p:sp>
      <p:sp>
        <p:nvSpPr>
          <p:cNvPr id="63" name="Google Shape;63;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1"/>
          <p:cNvGrpSpPr/>
          <p:nvPr/>
        </p:nvGrpSpPr>
        <p:grpSpPr>
          <a:xfrm>
            <a:off x="401426" y="10005335"/>
            <a:ext cx="6756823" cy="523220"/>
            <a:chOff x="317992" y="10005335"/>
            <a:chExt cx="6756823" cy="523220"/>
          </a:xfrm>
        </p:grpSpPr>
        <p:sp>
          <p:nvSpPr>
            <p:cNvPr id="69" name="Google Shape;69;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3"/>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3"/>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3" name="Google Shape;83;p13"/>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3"/>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3"/>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6" name="Google Shape;86;p13"/>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3"/>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3"/>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3"/>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3"/>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3"/>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3"/>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3"/>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3"/>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3"/>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3"/>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3"/>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3"/>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99" name="Google Shape;99;p13"/>
          <p:cNvGrpSpPr/>
          <p:nvPr/>
        </p:nvGrpSpPr>
        <p:grpSpPr>
          <a:xfrm>
            <a:off x="628267" y="6075645"/>
            <a:ext cx="3705823" cy="2967449"/>
            <a:chOff x="-3025" y="5942032"/>
            <a:chExt cx="3207651" cy="2490651"/>
          </a:xfrm>
        </p:grpSpPr>
        <p:cxnSp>
          <p:nvCxnSpPr>
            <p:cNvPr id="100" name="Google Shape;100;p13"/>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1" name="Google Shape;101;p13"/>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02" name="Google Shape;102;p13"/>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3" name="Google Shape;103;p13"/>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4" name="Google Shape;104;p13"/>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5" name="Google Shape;105;p13"/>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06" name="Google Shape;106;p13"/>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3"/>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3"/>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3"/>
          <p:cNvGrpSpPr/>
          <p:nvPr/>
        </p:nvGrpSpPr>
        <p:grpSpPr>
          <a:xfrm>
            <a:off x="317992" y="10005335"/>
            <a:ext cx="6885949" cy="630942"/>
            <a:chOff x="317992" y="9796789"/>
            <a:chExt cx="6885949" cy="630942"/>
          </a:xfrm>
        </p:grpSpPr>
        <p:sp>
          <p:nvSpPr>
            <p:cNvPr id="110" name="Google Shape;110;p13"/>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3"/>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12" name="Google Shape;112;p13"/>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13" name="Google Shape;113;p13"/>
          <p:cNvSpPr/>
          <p:nvPr>
            <p:ph idx="22" type="pic"/>
          </p:nvPr>
        </p:nvSpPr>
        <p:spPr>
          <a:xfrm>
            <a:off x="5205348" y="0"/>
            <a:ext cx="2354327" cy="2862503"/>
          </a:xfrm>
          <a:prstGeom prst="rect">
            <a:avLst/>
          </a:prstGeom>
          <a:noFill/>
          <a:ln>
            <a:noFill/>
          </a:ln>
        </p:spPr>
      </p:sp>
      <p:cxnSp>
        <p:nvCxnSpPr>
          <p:cNvPr id="114" name="Google Shape;114;p13"/>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5" name="Shape 115"/>
        <p:cNvGrpSpPr/>
        <p:nvPr/>
      </p:nvGrpSpPr>
      <p:grpSpPr>
        <a:xfrm>
          <a:off x="0" y="0"/>
          <a:ext cx="0" cy="0"/>
          <a:chOff x="0" y="0"/>
          <a:chExt cx="0" cy="0"/>
        </a:xfrm>
      </p:grpSpPr>
      <p:sp>
        <p:nvSpPr>
          <p:cNvPr id="116" name="Google Shape;116;p14"/>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7" name="Google Shape;117;p14"/>
          <p:cNvGrpSpPr/>
          <p:nvPr/>
        </p:nvGrpSpPr>
        <p:grpSpPr>
          <a:xfrm>
            <a:off x="-1092535" y="5135055"/>
            <a:ext cx="6117329" cy="6119130"/>
            <a:chOff x="110688" y="1674538"/>
            <a:chExt cx="7339635" cy="7341798"/>
          </a:xfrm>
        </p:grpSpPr>
        <p:sp>
          <p:nvSpPr>
            <p:cNvPr id="118" name="Google Shape;118;p1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9" name="Google Shape;119;p1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0" name="Google Shape;120;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1" name="Google Shape;121;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2" name="Google Shape;122;p1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1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1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1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7" name="Shape 127"/>
        <p:cNvGrpSpPr/>
        <p:nvPr/>
      </p:nvGrpSpPr>
      <p:grpSpPr>
        <a:xfrm>
          <a:off x="0" y="0"/>
          <a:ext cx="0" cy="0"/>
          <a:chOff x="0" y="0"/>
          <a:chExt cx="0" cy="0"/>
        </a:xfrm>
      </p:grpSpPr>
      <p:sp>
        <p:nvSpPr>
          <p:cNvPr id="128" name="Google Shape;128;p15"/>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9" name="Google Shape;129;p15"/>
          <p:cNvGrpSpPr/>
          <p:nvPr/>
        </p:nvGrpSpPr>
        <p:grpSpPr>
          <a:xfrm>
            <a:off x="-1092535" y="5135055"/>
            <a:ext cx="6117329" cy="6119130"/>
            <a:chOff x="110688" y="1674538"/>
            <a:chExt cx="7339635" cy="7341798"/>
          </a:xfrm>
        </p:grpSpPr>
        <p:sp>
          <p:nvSpPr>
            <p:cNvPr id="130" name="Google Shape;130;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1" name="Google Shape;131;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2" name="Google Shape;132;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3" name="Google Shape;133;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4" name="Google Shape;134;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5" name="Google Shape;135;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9" name="Shape 139"/>
        <p:cNvGrpSpPr/>
        <p:nvPr/>
      </p:nvGrpSpPr>
      <p:grpSpPr>
        <a:xfrm>
          <a:off x="0" y="0"/>
          <a:ext cx="0" cy="0"/>
          <a:chOff x="0" y="0"/>
          <a:chExt cx="0" cy="0"/>
        </a:xfrm>
      </p:grpSpPr>
      <p:sp>
        <p:nvSpPr>
          <p:cNvPr id="140" name="Google Shape;140;p16"/>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1" name="Google Shape;141;p16"/>
          <p:cNvGrpSpPr/>
          <p:nvPr/>
        </p:nvGrpSpPr>
        <p:grpSpPr>
          <a:xfrm>
            <a:off x="-1092535" y="5135055"/>
            <a:ext cx="6117329" cy="6119130"/>
            <a:chOff x="110688" y="1674538"/>
            <a:chExt cx="7339635" cy="7341798"/>
          </a:xfrm>
        </p:grpSpPr>
        <p:sp>
          <p:nvSpPr>
            <p:cNvPr id="142" name="Google Shape;142;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3" name="Google Shape;143;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4" name="Google Shape;144;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5" name="Google Shape;145;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6" name="Google Shape;146;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7" name="Google Shape;147;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9" name="Google Shape;149;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hyperlink" Target="https://mural.c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hyperlink" Target="https://new-european-bauhaus.europa.eu/get-involved/use-toolbox_en" TargetMode="External"/><Relationship Id="rId5" Type="http://schemas.openxmlformats.org/officeDocument/2006/relationships/hyperlink" Target="https://padle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new-european-bauhaus.europa.eu/get-involved/use-toolbox_en" TargetMode="External"/><Relationship Id="rId4" Type="http://schemas.openxmlformats.org/officeDocument/2006/relationships/hyperlink" Target="https://mural.co/" TargetMode="External"/><Relationship Id="rId5" Type="http://schemas.openxmlformats.org/officeDocument/2006/relationships/hyperlink" Target="https://padlet.com/" TargetMode="External"/><Relationship Id="rId6"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21.png"/><Relationship Id="rId9" Type="http://schemas.openxmlformats.org/officeDocument/2006/relationships/hyperlink" Target="https://www.youtube.com/@grassroots-eu" TargetMode="External"/><Relationship Id="rId5" Type="http://schemas.openxmlformats.org/officeDocument/2006/relationships/image" Target="../media/image20.jpg"/><Relationship Id="rId6" Type="http://schemas.openxmlformats.org/officeDocument/2006/relationships/image" Target="../media/image3.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build-connections-and-grow-with-pe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39" name="Google Shape;539;p1"/>
          <p:cNvSpPr txBox="1"/>
          <p:nvPr>
            <p:ph idx="1" type="body"/>
          </p:nvPr>
        </p:nvSpPr>
        <p:spPr>
          <a:xfrm>
            <a:off x="1812245" y="2152781"/>
            <a:ext cx="5195750" cy="574616"/>
          </a:xfrm>
          <a:prstGeom prst="rect">
            <a:avLst/>
          </a:prstGeom>
          <a:noFill/>
          <a:ln>
            <a:noFill/>
          </a:ln>
        </p:spPr>
        <p:txBody>
          <a:bodyPr anchorCtr="0" anchor="t" bIns="45700" lIns="91425" spcFirstLastPara="1" rIns="91425" wrap="square" tIns="45700">
            <a:noAutofit/>
          </a:bodyPr>
          <a:lstStyle/>
          <a:p>
            <a:pPr indent="0" lvl="0" marL="0" rtl="0" algn="r">
              <a:lnSpc>
                <a:spcPct val="109285"/>
              </a:lnSpc>
              <a:spcBef>
                <a:spcPts val="0"/>
              </a:spcBef>
              <a:spcAft>
                <a:spcPts val="0"/>
              </a:spcAft>
              <a:buClr>
                <a:srgbClr val="8AC03B"/>
              </a:buClr>
              <a:buSzPts val="2800"/>
              <a:buNone/>
            </a:pPr>
            <a:r>
              <a:rPr lang="en-IE"/>
              <a:t>Connettersi e fare rete con i colleghi</a:t>
            </a:r>
            <a:endParaRPr/>
          </a:p>
        </p:txBody>
      </p:sp>
      <p:sp>
        <p:nvSpPr>
          <p:cNvPr id="540" name="Google Shape;540;p1"/>
          <p:cNvSpPr txBox="1"/>
          <p:nvPr>
            <p:ph idx="3" type="body"/>
          </p:nvPr>
        </p:nvSpPr>
        <p:spPr>
          <a:xfrm>
            <a:off x="4477553" y="3602256"/>
            <a:ext cx="2530500" cy="751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D6E71"/>
              </a:buClr>
              <a:buSzPts val="2000"/>
              <a:buNone/>
            </a:pPr>
            <a:r>
              <a:rPr lang="en-IE" sz="2000"/>
              <a:t>Include strumenti digitali!</a:t>
            </a:r>
            <a:endParaRPr/>
          </a:p>
        </p:txBody>
      </p:sp>
      <p:cxnSp>
        <p:nvCxnSpPr>
          <p:cNvPr id="541" name="Google Shape;541;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1"/>
          <p:cNvSpPr txBox="1"/>
          <p:nvPr/>
        </p:nvSpPr>
        <p:spPr>
          <a:xfrm>
            <a:off x="2968048" y="3105278"/>
            <a:ext cx="40398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Rete e comunità</a:t>
            </a:r>
            <a:endParaRPr/>
          </a:p>
        </p:txBody>
      </p:sp>
      <p:pic>
        <p:nvPicPr>
          <p:cNvPr id="543" name="Google Shape;543;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4" name="Google Shape;544;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5" name="Google Shape;545;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51" name="Google Shape;551;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Rete di professionisti</a:t>
            </a:r>
            <a:endParaRPr/>
          </a:p>
        </p:txBody>
      </p:sp>
      <p:sp>
        <p:nvSpPr>
          <p:cNvPr id="552" name="Google Shape;552;p2"/>
          <p:cNvSpPr txBox="1"/>
          <p:nvPr>
            <p:ph idx="3" type="body"/>
          </p:nvPr>
        </p:nvSpPr>
        <p:spPr>
          <a:xfrm>
            <a:off x="561474" y="335542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3" name="Google Shape;553;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4" name="Google Shape;554;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5" name="Google Shape;555;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6" name="Google Shape;556;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Le idee</a:t>
            </a:r>
            <a:endParaRPr/>
          </a:p>
        </p:txBody>
      </p:sp>
      <p:sp>
        <p:nvSpPr>
          <p:cNvPr id="557" name="Google Shape;557;p2"/>
          <p:cNvSpPr txBox="1"/>
          <p:nvPr>
            <p:ph idx="4" type="body"/>
          </p:nvPr>
        </p:nvSpPr>
        <p:spPr>
          <a:xfrm>
            <a:off x="1486930" y="3447265"/>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Costruire una comunità online </a:t>
            </a:r>
            <a:endParaRPr/>
          </a:p>
        </p:txBody>
      </p:sp>
      <p:grpSp>
        <p:nvGrpSpPr>
          <p:cNvPr id="558" name="Google Shape;558;p2"/>
          <p:cNvGrpSpPr/>
          <p:nvPr/>
        </p:nvGrpSpPr>
        <p:grpSpPr>
          <a:xfrm>
            <a:off x="0" y="3364307"/>
            <a:ext cx="4715405" cy="495250"/>
            <a:chOff x="0" y="3364307"/>
            <a:chExt cx="4715405" cy="495250"/>
          </a:xfrm>
        </p:grpSpPr>
        <p:cxnSp>
          <p:nvCxnSpPr>
            <p:cNvPr id="559" name="Google Shape;559;p2"/>
            <p:cNvCxnSpPr/>
            <p:nvPr/>
          </p:nvCxnSpPr>
          <p:spPr>
            <a:xfrm rot="10800000">
              <a:off x="0"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0" name="Google Shape;560;p2"/>
            <p:cNvCxnSpPr/>
            <p:nvPr/>
          </p:nvCxnSpPr>
          <p:spPr>
            <a:xfrm rot="10800000">
              <a:off x="0" y="3859557"/>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66" name="Google Shape;566;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67" name="Google Shape;567;p3"/>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68" name="Google Shape;568;p3"/>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1</a:t>
            </a:r>
            <a:endParaRPr/>
          </a:p>
        </p:txBody>
      </p:sp>
      <p:sp>
        <p:nvSpPr>
          <p:cNvPr id="569" name="Google Shape;569;p3"/>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Rete di professionisti</a:t>
            </a:r>
            <a:endParaRPr sz="2000">
              <a:solidFill>
                <a:srgbClr val="F16924"/>
              </a:solidFill>
              <a:latin typeface="Century Schoolbook"/>
              <a:ea typeface="Century Schoolbook"/>
              <a:cs typeface="Century Schoolbook"/>
              <a:sym typeface="Century Schoolbook"/>
            </a:endParaRPr>
          </a:p>
        </p:txBody>
      </p:sp>
      <p:sp>
        <p:nvSpPr>
          <p:cNvPr id="570" name="Google Shape;570;p3"/>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Rete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Comunità</a:t>
            </a:r>
            <a:endParaRPr/>
          </a:p>
        </p:txBody>
      </p:sp>
      <p:graphicFrame>
        <p:nvGraphicFramePr>
          <p:cNvPr id="571" name="Google Shape;571;p3"/>
          <p:cNvGraphicFramePr/>
          <p:nvPr/>
        </p:nvGraphicFramePr>
        <p:xfrm>
          <a:off x="181455" y="3281304"/>
          <a:ext cx="3000000" cy="3000000"/>
        </p:xfrm>
        <a:graphic>
          <a:graphicData uri="http://schemas.openxmlformats.org/drawingml/2006/table">
            <a:tbl>
              <a:tblPr bandRow="1" firstRow="1">
                <a:noFill/>
                <a:tableStyleId>{5C9A8428-C0AC-4A17-9352-5E1662363CBD}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Sport e attività: </a:t>
                      </a:r>
                      <a:r>
                        <a:rPr b="0" lang="en-IE" sz="1800" u="none" cap="none" strike="noStrike">
                          <a:solidFill>
                            <a:schemeClr val="lt1"/>
                          </a:solidFill>
                          <a:latin typeface="Calibri"/>
                          <a:ea typeface="Calibri"/>
                          <a:cs typeface="Calibri"/>
                          <a:sym typeface="Calibri"/>
                        </a:rPr>
                        <a:t>Organizzare e ospitare workshop per promuovere pratiche sportive ecocompatibili e creare connessioni professionali.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Murale</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Pianificate e organizzate workshop sportivi ecologici collaborando con squadre, comunità e stakeholder utilizzando </a:t>
                      </a:r>
                      <a:r>
                        <a:rPr b="1" lang="en-IE" sz="1600">
                          <a:solidFill>
                            <a:srgbClr val="4A8887"/>
                          </a:solidFill>
                          <a:latin typeface="Calibri"/>
                          <a:ea typeface="Calibri"/>
                          <a:cs typeface="Calibri"/>
                          <a:sym typeface="Calibri"/>
                        </a:rPr>
                        <a:t>Mural</a:t>
                      </a:r>
                      <a:r>
                        <a:rPr lang="en-IE" sz="1400">
                          <a:solidFill>
                            <a:srgbClr val="4B4B4B"/>
                          </a:solidFill>
                          <a:latin typeface="Calibri"/>
                          <a:ea typeface="Calibri"/>
                          <a:cs typeface="Calibri"/>
                          <a:sym typeface="Calibri"/>
                        </a:rPr>
                        <a:t>. Questo spazio di lavoro digitale permette di progettare sessioni di brainstorming e di pianificare visivamente in tempo reale, consentendo di creare attività sportive d'impatto in linea con gli obiettivi di sostenibilità. Utilizzate Mural per tracciare la logistica dell'evento, per elaborare strategie sulle pratiche sportive ecocompatibili e per coinvolgere i partecipanti nella creazione di una comunità sportiva più sana e sostenibile. Organizzando visivamente concetti e feedback, potete favorire la collaborazione e le connessioni professionali, promuovendo al contempo la consapevolezza ambientale attraverso lo sport.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https://mural.</a:t>
                      </a:r>
                      <a:r>
                        <a:rPr lang="en-IE" sz="1400">
                          <a:solidFill>
                            <a:srgbClr val="4A8887"/>
                          </a:solidFill>
                          <a:latin typeface="Calibri"/>
                          <a:ea typeface="Calibri"/>
                          <a:cs typeface="Calibri"/>
                          <a:sym typeface="Calibri"/>
                        </a:rPr>
                        <a:t>co/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Ecoturismo: </a:t>
                      </a:r>
                      <a:r>
                        <a:rPr b="0" lang="en-IE" sz="1400">
                          <a:solidFill>
                            <a:srgbClr val="4B4B4B"/>
                          </a:solidFill>
                          <a:latin typeface="Calibri"/>
                          <a:ea typeface="Calibri"/>
                          <a:cs typeface="Calibri"/>
                          <a:sym typeface="Calibri"/>
                        </a:rPr>
                        <a:t>Connettersi e fare rete con i professionisti tramite LinkedIn</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Ecoturismo: </a:t>
                      </a:r>
                      <a:r>
                        <a:rPr b="0" lang="en-IE" sz="1400">
                          <a:solidFill>
                            <a:srgbClr val="4B4B4B"/>
                          </a:solidFill>
                          <a:latin typeface="Calibri"/>
                          <a:ea typeface="Calibri"/>
                          <a:cs typeface="Calibri"/>
                          <a:sym typeface="Calibri"/>
                        </a:rPr>
                        <a:t>Rete che utilizza Mighty Networks per consentire una collaborazione continua</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72" name="Google Shape;572;p3"/>
          <p:cNvSpPr/>
          <p:nvPr/>
        </p:nvSpPr>
        <p:spPr>
          <a:xfrm>
            <a:off x="2783625" y="749537"/>
            <a:ext cx="793055" cy="818641"/>
          </a:xfrm>
          <a:custGeom>
            <a:rect b="b" l="l" r="r" t="t"/>
            <a:pathLst>
              <a:path extrusionOk="0" h="4876809" w="4724390">
                <a:moveTo>
                  <a:pt x="4281383" y="1635376"/>
                </a:moveTo>
                <a:cubicBezTo>
                  <a:pt x="4376281" y="1522600"/>
                  <a:pt x="4433612" y="1377210"/>
                  <a:pt x="4433612" y="1218629"/>
                </a:cubicBezTo>
                <a:cubicBezTo>
                  <a:pt x="4433612" y="861165"/>
                  <a:pt x="4142794" y="570348"/>
                  <a:pt x="3785321" y="570348"/>
                </a:cubicBezTo>
                <a:cubicBezTo>
                  <a:pt x="3427867" y="570348"/>
                  <a:pt x="3137040" y="861165"/>
                  <a:pt x="3137040" y="1218629"/>
                </a:cubicBezTo>
                <a:cubicBezTo>
                  <a:pt x="3137040" y="1222410"/>
                  <a:pt x="3137259" y="1226144"/>
                  <a:pt x="3137325" y="1229906"/>
                </a:cubicBezTo>
                <a:cubicBezTo>
                  <a:pt x="3063554" y="1185329"/>
                  <a:pt x="2977334" y="1159631"/>
                  <a:pt x="2885237" y="1159631"/>
                </a:cubicBezTo>
                <a:lnTo>
                  <a:pt x="2759564" y="1159631"/>
                </a:lnTo>
                <a:cubicBezTo>
                  <a:pt x="2911850" y="1040902"/>
                  <a:pt x="3010072" y="855897"/>
                  <a:pt x="3010072" y="648281"/>
                </a:cubicBezTo>
                <a:cubicBezTo>
                  <a:pt x="3010091" y="290817"/>
                  <a:pt x="2719264" y="0"/>
                  <a:pt x="2361810" y="0"/>
                </a:cubicBezTo>
                <a:cubicBezTo>
                  <a:pt x="2004346" y="0"/>
                  <a:pt x="1713528" y="290817"/>
                  <a:pt x="1713528" y="648281"/>
                </a:cubicBezTo>
                <a:cubicBezTo>
                  <a:pt x="1713528" y="855897"/>
                  <a:pt x="1811750" y="1040902"/>
                  <a:pt x="1964036" y="1159631"/>
                </a:cubicBezTo>
                <a:lnTo>
                  <a:pt x="1838363" y="1159631"/>
                </a:lnTo>
                <a:cubicBezTo>
                  <a:pt x="1746599" y="1159631"/>
                  <a:pt x="1660665" y="1185158"/>
                  <a:pt x="1587075" y="1229449"/>
                </a:cubicBezTo>
                <a:cubicBezTo>
                  <a:pt x="1587132" y="1225829"/>
                  <a:pt x="1587351" y="1222258"/>
                  <a:pt x="1587351" y="1218629"/>
                </a:cubicBezTo>
                <a:cubicBezTo>
                  <a:pt x="1587351" y="861165"/>
                  <a:pt x="1296534" y="570348"/>
                  <a:pt x="939070" y="570348"/>
                </a:cubicBezTo>
                <a:cubicBezTo>
                  <a:pt x="581606" y="570348"/>
                  <a:pt x="290798" y="861165"/>
                  <a:pt x="290798" y="1218619"/>
                </a:cubicBezTo>
                <a:cubicBezTo>
                  <a:pt x="290798" y="1377201"/>
                  <a:pt x="348120" y="1522590"/>
                  <a:pt x="443027" y="1635366"/>
                </a:cubicBezTo>
                <a:cubicBezTo>
                  <a:pt x="197110" y="1644977"/>
                  <a:pt x="0" y="1846478"/>
                  <a:pt x="0" y="2092928"/>
                </a:cubicBezTo>
                <a:lnTo>
                  <a:pt x="0" y="3132906"/>
                </a:lnTo>
                <a:cubicBezTo>
                  <a:pt x="0" y="3309404"/>
                  <a:pt x="101146" y="3462795"/>
                  <a:pt x="248850" y="3539243"/>
                </a:cubicBezTo>
                <a:lnTo>
                  <a:pt x="380219" y="4749346"/>
                </a:lnTo>
                <a:cubicBezTo>
                  <a:pt x="388096" y="4821860"/>
                  <a:pt x="449323" y="4876800"/>
                  <a:pt x="522265" y="4876800"/>
                </a:cubicBezTo>
                <a:lnTo>
                  <a:pt x="1355884" y="4876800"/>
                </a:lnTo>
                <a:cubicBezTo>
                  <a:pt x="1428826" y="4876800"/>
                  <a:pt x="1490053" y="4821860"/>
                  <a:pt x="1497921" y="4749346"/>
                </a:cubicBezTo>
                <a:lnTo>
                  <a:pt x="1629318" y="3539033"/>
                </a:lnTo>
                <a:cubicBezTo>
                  <a:pt x="1641415" y="3532775"/>
                  <a:pt x="1653226" y="3526012"/>
                  <a:pt x="1664703" y="3518735"/>
                </a:cubicBezTo>
                <a:lnTo>
                  <a:pt x="1803006" y="4749870"/>
                </a:lnTo>
                <a:cubicBezTo>
                  <a:pt x="1811131" y="4822155"/>
                  <a:pt x="1872253" y="4876800"/>
                  <a:pt x="1944986" y="4876800"/>
                </a:cubicBezTo>
                <a:lnTo>
                  <a:pt x="2778605" y="4876800"/>
                </a:lnTo>
                <a:cubicBezTo>
                  <a:pt x="2851357" y="4876800"/>
                  <a:pt x="2912488" y="4822146"/>
                  <a:pt x="2920584" y="4749851"/>
                </a:cubicBezTo>
                <a:lnTo>
                  <a:pt x="3058792" y="3517602"/>
                </a:lnTo>
                <a:cubicBezTo>
                  <a:pt x="3070546" y="3525127"/>
                  <a:pt x="3082624" y="3532146"/>
                  <a:pt x="3095025" y="3538604"/>
                </a:cubicBezTo>
                <a:lnTo>
                  <a:pt x="3226470" y="4749356"/>
                </a:lnTo>
                <a:cubicBezTo>
                  <a:pt x="3234338" y="4821870"/>
                  <a:pt x="3295574" y="4876810"/>
                  <a:pt x="3368507" y="4876810"/>
                </a:cubicBezTo>
                <a:lnTo>
                  <a:pt x="4202135" y="4876810"/>
                </a:lnTo>
                <a:cubicBezTo>
                  <a:pt x="4275068" y="4876810"/>
                  <a:pt x="4336304" y="4821870"/>
                  <a:pt x="4344172" y="4749356"/>
                </a:cubicBezTo>
                <a:lnTo>
                  <a:pt x="4475540" y="3539261"/>
                </a:lnTo>
                <a:cubicBezTo>
                  <a:pt x="4623245" y="3462814"/>
                  <a:pt x="4724391" y="3309423"/>
                  <a:pt x="4724391" y="3132925"/>
                </a:cubicBezTo>
                <a:lnTo>
                  <a:pt x="4724391" y="2092928"/>
                </a:lnTo>
                <a:cubicBezTo>
                  <a:pt x="4724400" y="1846478"/>
                  <a:pt x="4527290" y="1644968"/>
                  <a:pt x="4281383" y="1635376"/>
                </a:cubicBezTo>
                <a:close/>
                <a:moveTo>
                  <a:pt x="2361810" y="285750"/>
                </a:moveTo>
                <a:cubicBezTo>
                  <a:pt x="2561701" y="285750"/>
                  <a:pt x="2724341" y="448380"/>
                  <a:pt x="2724341" y="648281"/>
                </a:cubicBezTo>
                <a:cubicBezTo>
                  <a:pt x="2724341" y="848182"/>
                  <a:pt x="2561711" y="1010812"/>
                  <a:pt x="2361810" y="1010812"/>
                </a:cubicBezTo>
                <a:cubicBezTo>
                  <a:pt x="2161908" y="1010812"/>
                  <a:pt x="1999278" y="848182"/>
                  <a:pt x="1999278" y="648281"/>
                </a:cubicBezTo>
                <a:cubicBezTo>
                  <a:pt x="1999278" y="448380"/>
                  <a:pt x="2161908" y="285750"/>
                  <a:pt x="2361810" y="285750"/>
                </a:cubicBezTo>
                <a:close/>
                <a:moveTo>
                  <a:pt x="4438650" y="2092928"/>
                </a:moveTo>
                <a:lnTo>
                  <a:pt x="4438650" y="3132906"/>
                </a:lnTo>
                <a:cubicBezTo>
                  <a:pt x="4438650" y="3227899"/>
                  <a:pt x="4359869" y="3305175"/>
                  <a:pt x="4263047" y="3305175"/>
                </a:cubicBezTo>
                <a:lnTo>
                  <a:pt x="3307594" y="3305175"/>
                </a:lnTo>
                <a:cubicBezTo>
                  <a:pt x="3248406" y="3305175"/>
                  <a:pt x="3194457" y="3275333"/>
                  <a:pt x="3162386" y="3229194"/>
                </a:cubicBezTo>
                <a:cubicBezTo>
                  <a:pt x="3291888" y="3139812"/>
                  <a:pt x="3377060" y="2989717"/>
                  <a:pt x="3377060" y="2819905"/>
                </a:cubicBezTo>
                <a:lnTo>
                  <a:pt x="3377060" y="1920650"/>
                </a:lnTo>
                <a:lnTo>
                  <a:pt x="4263038" y="1920650"/>
                </a:lnTo>
                <a:cubicBezTo>
                  <a:pt x="4359869" y="1920659"/>
                  <a:pt x="4438650" y="1997936"/>
                  <a:pt x="4438650" y="2092928"/>
                </a:cubicBezTo>
                <a:close/>
                <a:moveTo>
                  <a:pt x="3785321" y="856088"/>
                </a:moveTo>
                <a:cubicBezTo>
                  <a:pt x="3985222" y="856088"/>
                  <a:pt x="4147861" y="1018718"/>
                  <a:pt x="4147861" y="1218619"/>
                </a:cubicBezTo>
                <a:cubicBezTo>
                  <a:pt x="4147861" y="1418520"/>
                  <a:pt x="3985222" y="1581150"/>
                  <a:pt x="3785321" y="1581150"/>
                </a:cubicBezTo>
                <a:cubicBezTo>
                  <a:pt x="3585429" y="1581150"/>
                  <a:pt x="3422790" y="1418520"/>
                  <a:pt x="3422790" y="1218619"/>
                </a:cubicBezTo>
                <a:cubicBezTo>
                  <a:pt x="3422790" y="1018718"/>
                  <a:pt x="3585429" y="856088"/>
                  <a:pt x="3785321" y="856088"/>
                </a:cubicBezTo>
                <a:close/>
                <a:moveTo>
                  <a:pt x="2461003" y="1970551"/>
                </a:moveTo>
                <a:lnTo>
                  <a:pt x="2361810" y="2099091"/>
                </a:lnTo>
                <a:lnTo>
                  <a:pt x="2262607" y="1970551"/>
                </a:lnTo>
                <a:lnTo>
                  <a:pt x="2361810" y="1716996"/>
                </a:lnTo>
                <a:close/>
                <a:moveTo>
                  <a:pt x="1632290" y="1655388"/>
                </a:moveTo>
                <a:cubicBezTo>
                  <a:pt x="1632290" y="1539583"/>
                  <a:pt x="1724739" y="1445381"/>
                  <a:pt x="1838373" y="1445381"/>
                </a:cubicBezTo>
                <a:lnTo>
                  <a:pt x="2161242" y="1445381"/>
                </a:lnTo>
                <a:lnTo>
                  <a:pt x="1967046" y="1941767"/>
                </a:lnTo>
                <a:cubicBezTo>
                  <a:pt x="1948767" y="1988496"/>
                  <a:pt x="1956330" y="2041379"/>
                  <a:pt x="1986991" y="2081108"/>
                </a:cubicBezTo>
                <a:lnTo>
                  <a:pt x="2248710" y="2420245"/>
                </a:lnTo>
                <a:cubicBezTo>
                  <a:pt x="2275761" y="2455307"/>
                  <a:pt x="2317537" y="2475833"/>
                  <a:pt x="2361819" y="2475833"/>
                </a:cubicBezTo>
                <a:cubicBezTo>
                  <a:pt x="2406091" y="2475833"/>
                  <a:pt x="2447877" y="2455297"/>
                  <a:pt x="2474928" y="2420245"/>
                </a:cubicBezTo>
                <a:lnTo>
                  <a:pt x="2736647" y="2081108"/>
                </a:lnTo>
                <a:cubicBezTo>
                  <a:pt x="2767308" y="2041389"/>
                  <a:pt x="2774880" y="1988496"/>
                  <a:pt x="2756592" y="1941767"/>
                </a:cubicBezTo>
                <a:lnTo>
                  <a:pt x="2562397" y="1445381"/>
                </a:lnTo>
                <a:lnTo>
                  <a:pt x="2885266" y="1445381"/>
                </a:lnTo>
                <a:cubicBezTo>
                  <a:pt x="2998899" y="1445381"/>
                  <a:pt x="3091348" y="1539592"/>
                  <a:pt x="3091348" y="1655388"/>
                </a:cubicBezTo>
                <a:lnTo>
                  <a:pt x="3091348" y="2819914"/>
                </a:lnTo>
                <a:cubicBezTo>
                  <a:pt x="3091348" y="2935719"/>
                  <a:pt x="2998899" y="3029922"/>
                  <a:pt x="2885266" y="3029922"/>
                </a:cubicBezTo>
                <a:lnTo>
                  <a:pt x="1838363" y="3029922"/>
                </a:lnTo>
                <a:cubicBezTo>
                  <a:pt x="1724730" y="3029922"/>
                  <a:pt x="1632280" y="2935710"/>
                  <a:pt x="1632280" y="2819914"/>
                </a:cubicBezTo>
                <a:lnTo>
                  <a:pt x="1632280" y="1655388"/>
                </a:lnTo>
                <a:close/>
                <a:moveTo>
                  <a:pt x="939070" y="856088"/>
                </a:moveTo>
                <a:cubicBezTo>
                  <a:pt x="1138971" y="856088"/>
                  <a:pt x="1301601" y="1018718"/>
                  <a:pt x="1301601" y="1218619"/>
                </a:cubicBezTo>
                <a:cubicBezTo>
                  <a:pt x="1301601" y="1418520"/>
                  <a:pt x="1138971" y="1581150"/>
                  <a:pt x="939070" y="1581150"/>
                </a:cubicBezTo>
                <a:cubicBezTo>
                  <a:pt x="739169" y="1581150"/>
                  <a:pt x="576548" y="1418520"/>
                  <a:pt x="576548" y="1218619"/>
                </a:cubicBezTo>
                <a:cubicBezTo>
                  <a:pt x="576548" y="1018718"/>
                  <a:pt x="739178" y="856088"/>
                  <a:pt x="939070" y="856088"/>
                </a:cubicBezTo>
                <a:close/>
                <a:moveTo>
                  <a:pt x="285750" y="2092928"/>
                </a:moveTo>
                <a:cubicBezTo>
                  <a:pt x="285750" y="1997936"/>
                  <a:pt x="364531" y="1920659"/>
                  <a:pt x="461353" y="1920659"/>
                </a:cubicBezTo>
                <a:lnTo>
                  <a:pt x="1346540" y="1920659"/>
                </a:lnTo>
                <a:lnTo>
                  <a:pt x="1346540" y="2819914"/>
                </a:lnTo>
                <a:cubicBezTo>
                  <a:pt x="1346540" y="2989983"/>
                  <a:pt x="1431969" y="3140297"/>
                  <a:pt x="1561814" y="3229632"/>
                </a:cubicBezTo>
                <a:cubicBezTo>
                  <a:pt x="1529544" y="3276019"/>
                  <a:pt x="1475613" y="3305185"/>
                  <a:pt x="1416796" y="3305185"/>
                </a:cubicBezTo>
                <a:lnTo>
                  <a:pt x="461353" y="3305185"/>
                </a:lnTo>
                <a:cubicBezTo>
                  <a:pt x="364531" y="3305175"/>
                  <a:pt x="285750" y="3227899"/>
                  <a:pt x="285750" y="3132906"/>
                </a:cubicBezTo>
                <a:close/>
                <a:moveTo>
                  <a:pt x="650462" y="4591050"/>
                </a:moveTo>
                <a:lnTo>
                  <a:pt x="541887" y="3590925"/>
                </a:lnTo>
                <a:lnTo>
                  <a:pt x="1336262" y="3590925"/>
                </a:lnTo>
                <a:lnTo>
                  <a:pt x="1227677" y="4591050"/>
                </a:lnTo>
                <a:close/>
                <a:moveTo>
                  <a:pt x="2650874" y="4591050"/>
                </a:moveTo>
                <a:lnTo>
                  <a:pt x="2072726" y="4591050"/>
                </a:lnTo>
                <a:lnTo>
                  <a:pt x="1929451" y="3315672"/>
                </a:lnTo>
                <a:lnTo>
                  <a:pt x="2793921" y="3315672"/>
                </a:lnTo>
                <a:close/>
                <a:moveTo>
                  <a:pt x="3496723" y="4591050"/>
                </a:moveTo>
                <a:lnTo>
                  <a:pt x="3388147" y="3590925"/>
                </a:lnTo>
                <a:lnTo>
                  <a:pt x="4182513" y="3590925"/>
                </a:lnTo>
                <a:lnTo>
                  <a:pt x="4073938" y="459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
          <p:cNvSpPr/>
          <p:nvPr/>
        </p:nvSpPr>
        <p:spPr>
          <a:xfrm>
            <a:off x="0" y="6531175"/>
            <a:ext cx="6860806"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descr="Lightbulb and gear with solid fill" id="578" name="Google Shape;578;p4"/>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79" name="Google Shape;579;p4"/>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2</a:t>
            </a:r>
            <a:endParaRPr/>
          </a:p>
        </p:txBody>
      </p:sp>
      <p:sp>
        <p:nvSpPr>
          <p:cNvPr id="580" name="Google Shape;580;p4"/>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Costruire una comunità online </a:t>
            </a:r>
            <a:endParaRPr sz="2000">
              <a:solidFill>
                <a:srgbClr val="F16924"/>
              </a:solidFill>
              <a:latin typeface="Century Schoolbook"/>
              <a:ea typeface="Century Schoolbook"/>
              <a:cs typeface="Century Schoolbook"/>
              <a:sym typeface="Century Schoolbook"/>
            </a:endParaRPr>
          </a:p>
        </p:txBody>
      </p:sp>
      <p:sp>
        <p:nvSpPr>
          <p:cNvPr id="581" name="Google Shape;581;p4"/>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Rete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Comunità</a:t>
            </a:r>
            <a:endParaRPr/>
          </a:p>
        </p:txBody>
      </p:sp>
      <p:graphicFrame>
        <p:nvGraphicFramePr>
          <p:cNvPr id="582" name="Google Shape;582;p4"/>
          <p:cNvGraphicFramePr/>
          <p:nvPr/>
        </p:nvGraphicFramePr>
        <p:xfrm>
          <a:off x="181455" y="3281304"/>
          <a:ext cx="3000000" cy="3000000"/>
        </p:xfrm>
        <a:graphic>
          <a:graphicData uri="http://schemas.openxmlformats.org/drawingml/2006/table">
            <a:tbl>
              <a:tblPr bandRow="1" firstRow="1">
                <a:noFill/>
                <a:tableStyleId>{5C9A8428-C0AC-4A17-9352-5E1662363CBD}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Cultura e patrimonio: </a:t>
                      </a:r>
                      <a:r>
                        <a:rPr b="0" lang="en-IE" sz="1800">
                          <a:solidFill>
                            <a:schemeClr val="lt1"/>
                          </a:solidFill>
                          <a:latin typeface="Calibri"/>
                          <a:ea typeface="Calibri"/>
                          <a:cs typeface="Calibri"/>
                          <a:sym typeface="Calibri"/>
                        </a:rPr>
                        <a:t>Collaborazione per una progettazione sostenibile Collaborazione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Cassetta degli attrezzi Bauhaus</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Collaborare a idee eco-sanitarie e creare e applicare principi di progettazione sostenibile che promuovano il benessere della comunità preservando il patrimonio culturale e naturale. Utilizzate il </a:t>
                      </a:r>
                      <a:r>
                        <a:rPr b="1" lang="en-IE" sz="1600">
                          <a:solidFill>
                            <a:srgbClr val="4A8887"/>
                          </a:solidFill>
                          <a:latin typeface="Calibri"/>
                          <a:ea typeface="Calibri"/>
                          <a:cs typeface="Calibri"/>
                          <a:sym typeface="Calibri"/>
                        </a:rPr>
                        <a:t>Bauhaus Toolbox </a:t>
                      </a:r>
                      <a:r>
                        <a:rPr lang="en-IE" sz="1400">
                          <a:solidFill>
                            <a:srgbClr val="4B4B4B"/>
                          </a:solidFill>
                          <a:latin typeface="Calibri"/>
                          <a:ea typeface="Calibri"/>
                          <a:cs typeface="Calibri"/>
                          <a:sym typeface="Calibri"/>
                        </a:rPr>
                        <a:t>per creare progetti che rispettino le tradizioni, salvaguardino l'ambiente e promuovano la sostenibilità a lungo termine.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Bauhaus Toolbox</a:t>
                      </a:r>
                      <a:r>
                        <a:rPr lang="en-IE" sz="1400">
                          <a:solidFill>
                            <a:srgbClr val="4A8887"/>
                          </a:solidFill>
                          <a:latin typeface="Calibri"/>
                          <a:ea typeface="Calibri"/>
                          <a:cs typeface="Calibri"/>
                          <a:sym typeface="Calibri"/>
                        </a:rPr>
                        <a:t>.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096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Arte di strada: </a:t>
                      </a:r>
                      <a:r>
                        <a:rPr b="0" lang="en-IE" sz="1800">
                          <a:solidFill>
                            <a:schemeClr val="lt1"/>
                          </a:solidFill>
                          <a:latin typeface="Calibri"/>
                          <a:ea typeface="Calibri"/>
                          <a:cs typeface="Calibri"/>
                          <a:sym typeface="Calibri"/>
                        </a:rPr>
                        <a:t>Creare una galleria digitale per i progetti di murales per incoraggiare il coinvolgimento e il feedback della comunità</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370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b="0" lang="en-IE" sz="1400">
                          <a:solidFill>
                            <a:srgbClr val="4B4B4B"/>
                          </a:solidFill>
                          <a:latin typeface="Calibri"/>
                          <a:ea typeface="Calibri"/>
                          <a:cs typeface="Calibri"/>
                          <a:sym typeface="Calibri"/>
                        </a:rPr>
                        <a:t>Padlet Bauhaus</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Padlet </a:t>
                      </a:r>
                      <a:r>
                        <a:rPr lang="en-IE" sz="1400">
                          <a:solidFill>
                            <a:srgbClr val="4B4B4B"/>
                          </a:solidFill>
                          <a:latin typeface="Calibri"/>
                          <a:ea typeface="Calibri"/>
                          <a:cs typeface="Calibri"/>
                          <a:sym typeface="Calibri"/>
                        </a:rPr>
                        <a:t>per creare una galleria digitale dove gli artisti possono caricare i progetti dei murales e ricevere i suggerimenti della comunità locale. Questa piattaforma consente una facile collaborazione e feedback, assicurando che l'opera d'arte sia in linea con i temi della sostenibilità. I membri della comunità possono lasciare commenti, votare e interagire con i progetti, aiutando gli artisti a perfezionare il loro lavoro in base alle preferenze locali e ai valori eco-consapevoli.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https://padlet.</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Cultura e patrimonio: </a:t>
                      </a:r>
                      <a:r>
                        <a:rPr b="0" lang="en-IE" sz="1400">
                          <a:solidFill>
                            <a:srgbClr val="4B4B4B"/>
                          </a:solidFill>
                          <a:latin typeface="Calibri"/>
                          <a:ea typeface="Calibri"/>
                          <a:cs typeface="Calibri"/>
                          <a:sym typeface="Calibri"/>
                        </a:rPr>
                        <a:t>Condividere approfondimenti sull'architettura sostenibile e sulla conservazione del patrimonio per educare e coinvolgere.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Cibo ed eventi: </a:t>
                      </a:r>
                      <a:r>
                        <a:rPr b="0" lang="en-IE" sz="1400">
                          <a:solidFill>
                            <a:srgbClr val="4B4B4B"/>
                          </a:solidFill>
                          <a:latin typeface="Calibri"/>
                          <a:ea typeface="Calibri"/>
                          <a:cs typeface="Calibri"/>
                          <a:sym typeface="Calibri"/>
                        </a:rPr>
                        <a:t>Coordinare i festival del cibo di strada sostenibile, per favorire la comunità e la creatività.</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83" name="Google Shape;583;p4"/>
          <p:cNvSpPr/>
          <p:nvPr/>
        </p:nvSpPr>
        <p:spPr>
          <a:xfrm>
            <a:off x="2783625" y="749537"/>
            <a:ext cx="793055" cy="818641"/>
          </a:xfrm>
          <a:custGeom>
            <a:rect b="b" l="l" r="r" t="t"/>
            <a:pathLst>
              <a:path extrusionOk="0" h="4876809" w="4724390">
                <a:moveTo>
                  <a:pt x="4281383" y="1635376"/>
                </a:moveTo>
                <a:cubicBezTo>
                  <a:pt x="4376281" y="1522600"/>
                  <a:pt x="4433612" y="1377210"/>
                  <a:pt x="4433612" y="1218629"/>
                </a:cubicBezTo>
                <a:cubicBezTo>
                  <a:pt x="4433612" y="861165"/>
                  <a:pt x="4142794" y="570348"/>
                  <a:pt x="3785321" y="570348"/>
                </a:cubicBezTo>
                <a:cubicBezTo>
                  <a:pt x="3427867" y="570348"/>
                  <a:pt x="3137040" y="861165"/>
                  <a:pt x="3137040" y="1218629"/>
                </a:cubicBezTo>
                <a:cubicBezTo>
                  <a:pt x="3137040" y="1222410"/>
                  <a:pt x="3137259" y="1226144"/>
                  <a:pt x="3137325" y="1229906"/>
                </a:cubicBezTo>
                <a:cubicBezTo>
                  <a:pt x="3063554" y="1185329"/>
                  <a:pt x="2977334" y="1159631"/>
                  <a:pt x="2885237" y="1159631"/>
                </a:cubicBezTo>
                <a:lnTo>
                  <a:pt x="2759564" y="1159631"/>
                </a:lnTo>
                <a:cubicBezTo>
                  <a:pt x="2911850" y="1040902"/>
                  <a:pt x="3010072" y="855897"/>
                  <a:pt x="3010072" y="648281"/>
                </a:cubicBezTo>
                <a:cubicBezTo>
                  <a:pt x="3010091" y="290817"/>
                  <a:pt x="2719264" y="0"/>
                  <a:pt x="2361810" y="0"/>
                </a:cubicBezTo>
                <a:cubicBezTo>
                  <a:pt x="2004346" y="0"/>
                  <a:pt x="1713528" y="290817"/>
                  <a:pt x="1713528" y="648281"/>
                </a:cubicBezTo>
                <a:cubicBezTo>
                  <a:pt x="1713528" y="855897"/>
                  <a:pt x="1811750" y="1040902"/>
                  <a:pt x="1964036" y="1159631"/>
                </a:cubicBezTo>
                <a:lnTo>
                  <a:pt x="1838363" y="1159631"/>
                </a:lnTo>
                <a:cubicBezTo>
                  <a:pt x="1746599" y="1159631"/>
                  <a:pt x="1660665" y="1185158"/>
                  <a:pt x="1587075" y="1229449"/>
                </a:cubicBezTo>
                <a:cubicBezTo>
                  <a:pt x="1587132" y="1225829"/>
                  <a:pt x="1587351" y="1222258"/>
                  <a:pt x="1587351" y="1218629"/>
                </a:cubicBezTo>
                <a:cubicBezTo>
                  <a:pt x="1587351" y="861165"/>
                  <a:pt x="1296534" y="570348"/>
                  <a:pt x="939070" y="570348"/>
                </a:cubicBezTo>
                <a:cubicBezTo>
                  <a:pt x="581606" y="570348"/>
                  <a:pt x="290798" y="861165"/>
                  <a:pt x="290798" y="1218619"/>
                </a:cubicBezTo>
                <a:cubicBezTo>
                  <a:pt x="290798" y="1377201"/>
                  <a:pt x="348120" y="1522590"/>
                  <a:pt x="443027" y="1635366"/>
                </a:cubicBezTo>
                <a:cubicBezTo>
                  <a:pt x="197110" y="1644977"/>
                  <a:pt x="0" y="1846478"/>
                  <a:pt x="0" y="2092928"/>
                </a:cubicBezTo>
                <a:lnTo>
                  <a:pt x="0" y="3132906"/>
                </a:lnTo>
                <a:cubicBezTo>
                  <a:pt x="0" y="3309404"/>
                  <a:pt x="101146" y="3462795"/>
                  <a:pt x="248850" y="3539243"/>
                </a:cubicBezTo>
                <a:lnTo>
                  <a:pt x="380219" y="4749346"/>
                </a:lnTo>
                <a:cubicBezTo>
                  <a:pt x="388096" y="4821860"/>
                  <a:pt x="449323" y="4876800"/>
                  <a:pt x="522265" y="4876800"/>
                </a:cubicBezTo>
                <a:lnTo>
                  <a:pt x="1355884" y="4876800"/>
                </a:lnTo>
                <a:cubicBezTo>
                  <a:pt x="1428826" y="4876800"/>
                  <a:pt x="1490053" y="4821860"/>
                  <a:pt x="1497921" y="4749346"/>
                </a:cubicBezTo>
                <a:lnTo>
                  <a:pt x="1629318" y="3539033"/>
                </a:lnTo>
                <a:cubicBezTo>
                  <a:pt x="1641415" y="3532775"/>
                  <a:pt x="1653226" y="3526012"/>
                  <a:pt x="1664703" y="3518735"/>
                </a:cubicBezTo>
                <a:lnTo>
                  <a:pt x="1803006" y="4749870"/>
                </a:lnTo>
                <a:cubicBezTo>
                  <a:pt x="1811131" y="4822155"/>
                  <a:pt x="1872253" y="4876800"/>
                  <a:pt x="1944986" y="4876800"/>
                </a:cubicBezTo>
                <a:lnTo>
                  <a:pt x="2778605" y="4876800"/>
                </a:lnTo>
                <a:cubicBezTo>
                  <a:pt x="2851357" y="4876800"/>
                  <a:pt x="2912488" y="4822146"/>
                  <a:pt x="2920584" y="4749851"/>
                </a:cubicBezTo>
                <a:lnTo>
                  <a:pt x="3058792" y="3517602"/>
                </a:lnTo>
                <a:cubicBezTo>
                  <a:pt x="3070546" y="3525127"/>
                  <a:pt x="3082624" y="3532146"/>
                  <a:pt x="3095025" y="3538604"/>
                </a:cubicBezTo>
                <a:lnTo>
                  <a:pt x="3226470" y="4749356"/>
                </a:lnTo>
                <a:cubicBezTo>
                  <a:pt x="3234338" y="4821870"/>
                  <a:pt x="3295574" y="4876810"/>
                  <a:pt x="3368507" y="4876810"/>
                </a:cubicBezTo>
                <a:lnTo>
                  <a:pt x="4202135" y="4876810"/>
                </a:lnTo>
                <a:cubicBezTo>
                  <a:pt x="4275068" y="4876810"/>
                  <a:pt x="4336304" y="4821870"/>
                  <a:pt x="4344172" y="4749356"/>
                </a:cubicBezTo>
                <a:lnTo>
                  <a:pt x="4475540" y="3539261"/>
                </a:lnTo>
                <a:cubicBezTo>
                  <a:pt x="4623245" y="3462814"/>
                  <a:pt x="4724391" y="3309423"/>
                  <a:pt x="4724391" y="3132925"/>
                </a:cubicBezTo>
                <a:lnTo>
                  <a:pt x="4724391" y="2092928"/>
                </a:lnTo>
                <a:cubicBezTo>
                  <a:pt x="4724400" y="1846478"/>
                  <a:pt x="4527290" y="1644968"/>
                  <a:pt x="4281383" y="1635376"/>
                </a:cubicBezTo>
                <a:close/>
                <a:moveTo>
                  <a:pt x="2361810" y="285750"/>
                </a:moveTo>
                <a:cubicBezTo>
                  <a:pt x="2561701" y="285750"/>
                  <a:pt x="2724341" y="448380"/>
                  <a:pt x="2724341" y="648281"/>
                </a:cubicBezTo>
                <a:cubicBezTo>
                  <a:pt x="2724341" y="848182"/>
                  <a:pt x="2561711" y="1010812"/>
                  <a:pt x="2361810" y="1010812"/>
                </a:cubicBezTo>
                <a:cubicBezTo>
                  <a:pt x="2161908" y="1010812"/>
                  <a:pt x="1999278" y="848182"/>
                  <a:pt x="1999278" y="648281"/>
                </a:cubicBezTo>
                <a:cubicBezTo>
                  <a:pt x="1999278" y="448380"/>
                  <a:pt x="2161908" y="285750"/>
                  <a:pt x="2361810" y="285750"/>
                </a:cubicBezTo>
                <a:close/>
                <a:moveTo>
                  <a:pt x="4438650" y="2092928"/>
                </a:moveTo>
                <a:lnTo>
                  <a:pt x="4438650" y="3132906"/>
                </a:lnTo>
                <a:cubicBezTo>
                  <a:pt x="4438650" y="3227899"/>
                  <a:pt x="4359869" y="3305175"/>
                  <a:pt x="4263047" y="3305175"/>
                </a:cubicBezTo>
                <a:lnTo>
                  <a:pt x="3307594" y="3305175"/>
                </a:lnTo>
                <a:cubicBezTo>
                  <a:pt x="3248406" y="3305175"/>
                  <a:pt x="3194457" y="3275333"/>
                  <a:pt x="3162386" y="3229194"/>
                </a:cubicBezTo>
                <a:cubicBezTo>
                  <a:pt x="3291888" y="3139812"/>
                  <a:pt x="3377060" y="2989717"/>
                  <a:pt x="3377060" y="2819905"/>
                </a:cubicBezTo>
                <a:lnTo>
                  <a:pt x="3377060" y="1920650"/>
                </a:lnTo>
                <a:lnTo>
                  <a:pt x="4263038" y="1920650"/>
                </a:lnTo>
                <a:cubicBezTo>
                  <a:pt x="4359869" y="1920659"/>
                  <a:pt x="4438650" y="1997936"/>
                  <a:pt x="4438650" y="2092928"/>
                </a:cubicBezTo>
                <a:close/>
                <a:moveTo>
                  <a:pt x="3785321" y="856088"/>
                </a:moveTo>
                <a:cubicBezTo>
                  <a:pt x="3985222" y="856088"/>
                  <a:pt x="4147861" y="1018718"/>
                  <a:pt x="4147861" y="1218619"/>
                </a:cubicBezTo>
                <a:cubicBezTo>
                  <a:pt x="4147861" y="1418520"/>
                  <a:pt x="3985222" y="1581150"/>
                  <a:pt x="3785321" y="1581150"/>
                </a:cubicBezTo>
                <a:cubicBezTo>
                  <a:pt x="3585429" y="1581150"/>
                  <a:pt x="3422790" y="1418520"/>
                  <a:pt x="3422790" y="1218619"/>
                </a:cubicBezTo>
                <a:cubicBezTo>
                  <a:pt x="3422790" y="1018718"/>
                  <a:pt x="3585429" y="856088"/>
                  <a:pt x="3785321" y="856088"/>
                </a:cubicBezTo>
                <a:close/>
                <a:moveTo>
                  <a:pt x="2461003" y="1970551"/>
                </a:moveTo>
                <a:lnTo>
                  <a:pt x="2361810" y="2099091"/>
                </a:lnTo>
                <a:lnTo>
                  <a:pt x="2262607" y="1970551"/>
                </a:lnTo>
                <a:lnTo>
                  <a:pt x="2361810" y="1716996"/>
                </a:lnTo>
                <a:close/>
                <a:moveTo>
                  <a:pt x="1632290" y="1655388"/>
                </a:moveTo>
                <a:cubicBezTo>
                  <a:pt x="1632290" y="1539583"/>
                  <a:pt x="1724739" y="1445381"/>
                  <a:pt x="1838373" y="1445381"/>
                </a:cubicBezTo>
                <a:lnTo>
                  <a:pt x="2161242" y="1445381"/>
                </a:lnTo>
                <a:lnTo>
                  <a:pt x="1967046" y="1941767"/>
                </a:lnTo>
                <a:cubicBezTo>
                  <a:pt x="1948767" y="1988496"/>
                  <a:pt x="1956330" y="2041379"/>
                  <a:pt x="1986991" y="2081108"/>
                </a:cubicBezTo>
                <a:lnTo>
                  <a:pt x="2248710" y="2420245"/>
                </a:lnTo>
                <a:cubicBezTo>
                  <a:pt x="2275761" y="2455307"/>
                  <a:pt x="2317537" y="2475833"/>
                  <a:pt x="2361819" y="2475833"/>
                </a:cubicBezTo>
                <a:cubicBezTo>
                  <a:pt x="2406091" y="2475833"/>
                  <a:pt x="2447877" y="2455297"/>
                  <a:pt x="2474928" y="2420245"/>
                </a:cubicBezTo>
                <a:lnTo>
                  <a:pt x="2736647" y="2081108"/>
                </a:lnTo>
                <a:cubicBezTo>
                  <a:pt x="2767308" y="2041389"/>
                  <a:pt x="2774880" y="1988496"/>
                  <a:pt x="2756592" y="1941767"/>
                </a:cubicBezTo>
                <a:lnTo>
                  <a:pt x="2562397" y="1445381"/>
                </a:lnTo>
                <a:lnTo>
                  <a:pt x="2885266" y="1445381"/>
                </a:lnTo>
                <a:cubicBezTo>
                  <a:pt x="2998899" y="1445381"/>
                  <a:pt x="3091348" y="1539592"/>
                  <a:pt x="3091348" y="1655388"/>
                </a:cubicBezTo>
                <a:lnTo>
                  <a:pt x="3091348" y="2819914"/>
                </a:lnTo>
                <a:cubicBezTo>
                  <a:pt x="3091348" y="2935719"/>
                  <a:pt x="2998899" y="3029922"/>
                  <a:pt x="2885266" y="3029922"/>
                </a:cubicBezTo>
                <a:lnTo>
                  <a:pt x="1838363" y="3029922"/>
                </a:lnTo>
                <a:cubicBezTo>
                  <a:pt x="1724730" y="3029922"/>
                  <a:pt x="1632280" y="2935710"/>
                  <a:pt x="1632280" y="2819914"/>
                </a:cubicBezTo>
                <a:lnTo>
                  <a:pt x="1632280" y="1655388"/>
                </a:lnTo>
                <a:close/>
                <a:moveTo>
                  <a:pt x="939070" y="856088"/>
                </a:moveTo>
                <a:cubicBezTo>
                  <a:pt x="1138971" y="856088"/>
                  <a:pt x="1301601" y="1018718"/>
                  <a:pt x="1301601" y="1218619"/>
                </a:cubicBezTo>
                <a:cubicBezTo>
                  <a:pt x="1301601" y="1418520"/>
                  <a:pt x="1138971" y="1581150"/>
                  <a:pt x="939070" y="1581150"/>
                </a:cubicBezTo>
                <a:cubicBezTo>
                  <a:pt x="739169" y="1581150"/>
                  <a:pt x="576548" y="1418520"/>
                  <a:pt x="576548" y="1218619"/>
                </a:cubicBezTo>
                <a:cubicBezTo>
                  <a:pt x="576548" y="1018718"/>
                  <a:pt x="739178" y="856088"/>
                  <a:pt x="939070" y="856088"/>
                </a:cubicBezTo>
                <a:close/>
                <a:moveTo>
                  <a:pt x="285750" y="2092928"/>
                </a:moveTo>
                <a:cubicBezTo>
                  <a:pt x="285750" y="1997936"/>
                  <a:pt x="364531" y="1920659"/>
                  <a:pt x="461353" y="1920659"/>
                </a:cubicBezTo>
                <a:lnTo>
                  <a:pt x="1346540" y="1920659"/>
                </a:lnTo>
                <a:lnTo>
                  <a:pt x="1346540" y="2819914"/>
                </a:lnTo>
                <a:cubicBezTo>
                  <a:pt x="1346540" y="2989983"/>
                  <a:pt x="1431969" y="3140297"/>
                  <a:pt x="1561814" y="3229632"/>
                </a:cubicBezTo>
                <a:cubicBezTo>
                  <a:pt x="1529544" y="3276019"/>
                  <a:pt x="1475613" y="3305185"/>
                  <a:pt x="1416796" y="3305185"/>
                </a:cubicBezTo>
                <a:lnTo>
                  <a:pt x="461353" y="3305185"/>
                </a:lnTo>
                <a:cubicBezTo>
                  <a:pt x="364531" y="3305175"/>
                  <a:pt x="285750" y="3227899"/>
                  <a:pt x="285750" y="3132906"/>
                </a:cubicBezTo>
                <a:close/>
                <a:moveTo>
                  <a:pt x="650462" y="4591050"/>
                </a:moveTo>
                <a:lnTo>
                  <a:pt x="541887" y="3590925"/>
                </a:lnTo>
                <a:lnTo>
                  <a:pt x="1336262" y="3590925"/>
                </a:lnTo>
                <a:lnTo>
                  <a:pt x="1227677" y="4591050"/>
                </a:lnTo>
                <a:close/>
                <a:moveTo>
                  <a:pt x="2650874" y="4591050"/>
                </a:moveTo>
                <a:lnTo>
                  <a:pt x="2072726" y="4591050"/>
                </a:lnTo>
                <a:lnTo>
                  <a:pt x="1929451" y="3315672"/>
                </a:lnTo>
                <a:lnTo>
                  <a:pt x="2793921" y="3315672"/>
                </a:lnTo>
                <a:close/>
                <a:moveTo>
                  <a:pt x="3496723" y="4591050"/>
                </a:moveTo>
                <a:lnTo>
                  <a:pt x="3388147" y="3590925"/>
                </a:lnTo>
                <a:lnTo>
                  <a:pt x="4182513" y="3590925"/>
                </a:lnTo>
                <a:lnTo>
                  <a:pt x="4073938" y="459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
          <p:cNvSpPr/>
          <p:nvPr/>
        </p:nvSpPr>
        <p:spPr>
          <a:xfrm>
            <a:off x="0" y="6716109"/>
            <a:ext cx="3372592" cy="39757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589" name="Google Shape;589;p5"/>
          <p:cNvGraphicFramePr/>
          <p:nvPr/>
        </p:nvGraphicFramePr>
        <p:xfrm>
          <a:off x="181455" y="3457427"/>
          <a:ext cx="3000000" cy="3000000"/>
        </p:xfrm>
        <a:graphic>
          <a:graphicData uri="http://schemas.openxmlformats.org/drawingml/2006/table">
            <a:tbl>
              <a:tblPr bandRow="1" firstRow="1">
                <a:noFill/>
                <a:tableStyleId>{5C9A8428-C0AC-4A17-9352-5E1662363CBD}</a:tableStyleId>
              </a:tblPr>
              <a:tblGrid>
                <a:gridCol w="1361600"/>
                <a:gridCol w="5835175"/>
              </a:tblGrid>
              <a:tr h="164010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Il New European Bauhaus Toolbox</a:t>
                      </a:r>
                      <a:r>
                        <a:rPr b="0" lang="en-IE" sz="1400">
                          <a:solidFill>
                            <a:srgbClr val="4B4B4B"/>
                          </a:solidFill>
                          <a:latin typeface="Calibri"/>
                          <a:ea typeface="Calibri"/>
                          <a:cs typeface="Calibri"/>
                          <a:sym typeface="Calibri"/>
                        </a:rPr>
                        <a:t>: è una raccolta di risorse digitali a sostegno della creazione di ambienti sostenibili, inclusivi e belli. Per gli imprenditori dell'eco-salute, aiuta a progettare iniziative di eco-turismo che si allineano con la sostenibilità, l'inclusività e l'estetica, consentendo la collaborazione e lo scambio di conoscenze per soluzioni globali e d'impatto.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https://new-european-bauhaus.</a:t>
                      </a:r>
                      <a:r>
                        <a:rPr b="0" lang="en-IE" sz="1400">
                          <a:solidFill>
                            <a:srgbClr val="4A8887"/>
                          </a:solidFill>
                          <a:latin typeface="Calibri"/>
                          <a:ea typeface="Calibri"/>
                          <a:cs typeface="Calibri"/>
                          <a:sym typeface="Calibri"/>
                        </a:rPr>
                        <a:t>europa.eu/get-involved/use-toolbox_en </a:t>
                      </a:r>
                      <a:endParaRPr b="0"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65775">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Collaborare e creare</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Mural </a:t>
                      </a:r>
                      <a:r>
                        <a:rPr lang="en-IE" sz="1400">
                          <a:solidFill>
                            <a:srgbClr val="4B4B4B"/>
                          </a:solidFill>
                          <a:latin typeface="Calibri"/>
                          <a:ea typeface="Calibri"/>
                          <a:cs typeface="Calibri"/>
                          <a:sym typeface="Calibri"/>
                        </a:rPr>
                        <a:t>è una lavagna digitale per presentare idee, raccogliere feedback e collaborare in tempo reale. Visualizza i concetti, perfeziona le idee o i progetti di eco-salute e coinvolge le parti interessate senza soluzione di continuità durante le riunioni o i workshop.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https://mural.</a:t>
                      </a:r>
                      <a:r>
                        <a:rPr lang="en-IE" sz="1400">
                          <a:solidFill>
                            <a:srgbClr val="4A8887"/>
                          </a:solidFill>
                          <a:latin typeface="Calibri"/>
                          <a:ea typeface="Calibri"/>
                          <a:cs typeface="Calibri"/>
                          <a:sym typeface="Calibri"/>
                        </a:rPr>
                        <a:t>co/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28025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Padlet </a:t>
                      </a:r>
                      <a:r>
                        <a:rPr lang="en-IE" sz="1400">
                          <a:solidFill>
                            <a:srgbClr val="4B4B4B"/>
                          </a:solidFill>
                          <a:latin typeface="Calibri"/>
                          <a:ea typeface="Calibri"/>
                          <a:cs typeface="Calibri"/>
                          <a:sym typeface="Calibri"/>
                        </a:rPr>
                        <a:t>è una lavagna digitale interattiva per condividere testi, immagini, link e video in tempo reale. Gli imprenditori eco-sanitari possono usarla per co-creare progetti, organizzare contenuti e raccogliere feedback da comunità o collaboratori. È ideale per fare brainstorming e mostrare il proprio lavoro.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https://padlet.</a:t>
                      </a:r>
                      <a:r>
                        <a:rPr lang="en-IE" sz="1400">
                          <a:solidFill>
                            <a:srgbClr val="4A8887"/>
                          </a:solidFill>
                          <a:latin typeface="Calibri"/>
                          <a:ea typeface="Calibri"/>
                          <a:cs typeface="Calibri"/>
                          <a:sym typeface="Calibri"/>
                        </a:rPr>
                        <a:t>com/ </a:t>
                      </a:r>
                      <a:endParaRPr sz="4080"/>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0" name="Google Shape;590;p5"/>
          <p:cNvGrpSpPr/>
          <p:nvPr/>
        </p:nvGrpSpPr>
        <p:grpSpPr>
          <a:xfrm>
            <a:off x="626789" y="2639487"/>
            <a:ext cx="481915" cy="632666"/>
            <a:chOff x="1922452" y="2907506"/>
            <a:chExt cx="3714749" cy="4876780"/>
          </a:xfrm>
        </p:grpSpPr>
        <p:sp>
          <p:nvSpPr>
            <p:cNvPr id="591" name="Google Shape;591;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2" name="Google Shape;592;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3" name="Google Shape;593;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4" name="Google Shape;594;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5" name="Google Shape;595;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6" name="Google Shape;596;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7" name="Google Shape;597;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1" name="Google Shape;601;p5"/>
          <p:cNvSpPr txBox="1"/>
          <p:nvPr/>
        </p:nvSpPr>
        <p:spPr>
          <a:xfrm>
            <a:off x="1285352" y="269187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02" name="Google Shape;602;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03" name="Google Shape;603;p5"/>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Rete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Comunità</a:t>
            </a:r>
            <a:endParaRPr/>
          </a:p>
        </p:txBody>
      </p:sp>
      <p:sp>
        <p:nvSpPr>
          <p:cNvPr id="604" name="Google Shape;604;p5"/>
          <p:cNvSpPr/>
          <p:nvPr/>
        </p:nvSpPr>
        <p:spPr>
          <a:xfrm>
            <a:off x="2783625" y="749537"/>
            <a:ext cx="793055" cy="818641"/>
          </a:xfrm>
          <a:custGeom>
            <a:rect b="b" l="l" r="r" t="t"/>
            <a:pathLst>
              <a:path extrusionOk="0" h="4876809" w="4724390">
                <a:moveTo>
                  <a:pt x="4281383" y="1635376"/>
                </a:moveTo>
                <a:cubicBezTo>
                  <a:pt x="4376281" y="1522600"/>
                  <a:pt x="4433612" y="1377210"/>
                  <a:pt x="4433612" y="1218629"/>
                </a:cubicBezTo>
                <a:cubicBezTo>
                  <a:pt x="4433612" y="861165"/>
                  <a:pt x="4142794" y="570348"/>
                  <a:pt x="3785321" y="570348"/>
                </a:cubicBezTo>
                <a:cubicBezTo>
                  <a:pt x="3427867" y="570348"/>
                  <a:pt x="3137040" y="861165"/>
                  <a:pt x="3137040" y="1218629"/>
                </a:cubicBezTo>
                <a:cubicBezTo>
                  <a:pt x="3137040" y="1222410"/>
                  <a:pt x="3137259" y="1226144"/>
                  <a:pt x="3137325" y="1229906"/>
                </a:cubicBezTo>
                <a:cubicBezTo>
                  <a:pt x="3063554" y="1185329"/>
                  <a:pt x="2977334" y="1159631"/>
                  <a:pt x="2885237" y="1159631"/>
                </a:cubicBezTo>
                <a:lnTo>
                  <a:pt x="2759564" y="1159631"/>
                </a:lnTo>
                <a:cubicBezTo>
                  <a:pt x="2911850" y="1040902"/>
                  <a:pt x="3010072" y="855897"/>
                  <a:pt x="3010072" y="648281"/>
                </a:cubicBezTo>
                <a:cubicBezTo>
                  <a:pt x="3010091" y="290817"/>
                  <a:pt x="2719264" y="0"/>
                  <a:pt x="2361810" y="0"/>
                </a:cubicBezTo>
                <a:cubicBezTo>
                  <a:pt x="2004346" y="0"/>
                  <a:pt x="1713528" y="290817"/>
                  <a:pt x="1713528" y="648281"/>
                </a:cubicBezTo>
                <a:cubicBezTo>
                  <a:pt x="1713528" y="855897"/>
                  <a:pt x="1811750" y="1040902"/>
                  <a:pt x="1964036" y="1159631"/>
                </a:cubicBezTo>
                <a:lnTo>
                  <a:pt x="1838363" y="1159631"/>
                </a:lnTo>
                <a:cubicBezTo>
                  <a:pt x="1746599" y="1159631"/>
                  <a:pt x="1660665" y="1185158"/>
                  <a:pt x="1587075" y="1229449"/>
                </a:cubicBezTo>
                <a:cubicBezTo>
                  <a:pt x="1587132" y="1225829"/>
                  <a:pt x="1587351" y="1222258"/>
                  <a:pt x="1587351" y="1218629"/>
                </a:cubicBezTo>
                <a:cubicBezTo>
                  <a:pt x="1587351" y="861165"/>
                  <a:pt x="1296534" y="570348"/>
                  <a:pt x="939070" y="570348"/>
                </a:cubicBezTo>
                <a:cubicBezTo>
                  <a:pt x="581606" y="570348"/>
                  <a:pt x="290798" y="861165"/>
                  <a:pt x="290798" y="1218619"/>
                </a:cubicBezTo>
                <a:cubicBezTo>
                  <a:pt x="290798" y="1377201"/>
                  <a:pt x="348120" y="1522590"/>
                  <a:pt x="443027" y="1635366"/>
                </a:cubicBezTo>
                <a:cubicBezTo>
                  <a:pt x="197110" y="1644977"/>
                  <a:pt x="0" y="1846478"/>
                  <a:pt x="0" y="2092928"/>
                </a:cubicBezTo>
                <a:lnTo>
                  <a:pt x="0" y="3132906"/>
                </a:lnTo>
                <a:cubicBezTo>
                  <a:pt x="0" y="3309404"/>
                  <a:pt x="101146" y="3462795"/>
                  <a:pt x="248850" y="3539243"/>
                </a:cubicBezTo>
                <a:lnTo>
                  <a:pt x="380219" y="4749346"/>
                </a:lnTo>
                <a:cubicBezTo>
                  <a:pt x="388096" y="4821860"/>
                  <a:pt x="449323" y="4876800"/>
                  <a:pt x="522265" y="4876800"/>
                </a:cubicBezTo>
                <a:lnTo>
                  <a:pt x="1355884" y="4876800"/>
                </a:lnTo>
                <a:cubicBezTo>
                  <a:pt x="1428826" y="4876800"/>
                  <a:pt x="1490053" y="4821860"/>
                  <a:pt x="1497921" y="4749346"/>
                </a:cubicBezTo>
                <a:lnTo>
                  <a:pt x="1629318" y="3539033"/>
                </a:lnTo>
                <a:cubicBezTo>
                  <a:pt x="1641415" y="3532775"/>
                  <a:pt x="1653226" y="3526012"/>
                  <a:pt x="1664703" y="3518735"/>
                </a:cubicBezTo>
                <a:lnTo>
                  <a:pt x="1803006" y="4749870"/>
                </a:lnTo>
                <a:cubicBezTo>
                  <a:pt x="1811131" y="4822155"/>
                  <a:pt x="1872253" y="4876800"/>
                  <a:pt x="1944986" y="4876800"/>
                </a:cubicBezTo>
                <a:lnTo>
                  <a:pt x="2778605" y="4876800"/>
                </a:lnTo>
                <a:cubicBezTo>
                  <a:pt x="2851357" y="4876800"/>
                  <a:pt x="2912488" y="4822146"/>
                  <a:pt x="2920584" y="4749851"/>
                </a:cubicBezTo>
                <a:lnTo>
                  <a:pt x="3058792" y="3517602"/>
                </a:lnTo>
                <a:cubicBezTo>
                  <a:pt x="3070546" y="3525127"/>
                  <a:pt x="3082624" y="3532146"/>
                  <a:pt x="3095025" y="3538604"/>
                </a:cubicBezTo>
                <a:lnTo>
                  <a:pt x="3226470" y="4749356"/>
                </a:lnTo>
                <a:cubicBezTo>
                  <a:pt x="3234338" y="4821870"/>
                  <a:pt x="3295574" y="4876810"/>
                  <a:pt x="3368507" y="4876810"/>
                </a:cubicBezTo>
                <a:lnTo>
                  <a:pt x="4202135" y="4876810"/>
                </a:lnTo>
                <a:cubicBezTo>
                  <a:pt x="4275068" y="4876810"/>
                  <a:pt x="4336304" y="4821870"/>
                  <a:pt x="4344172" y="4749356"/>
                </a:cubicBezTo>
                <a:lnTo>
                  <a:pt x="4475540" y="3539261"/>
                </a:lnTo>
                <a:cubicBezTo>
                  <a:pt x="4623245" y="3462814"/>
                  <a:pt x="4724391" y="3309423"/>
                  <a:pt x="4724391" y="3132925"/>
                </a:cubicBezTo>
                <a:lnTo>
                  <a:pt x="4724391" y="2092928"/>
                </a:lnTo>
                <a:cubicBezTo>
                  <a:pt x="4724400" y="1846478"/>
                  <a:pt x="4527290" y="1644968"/>
                  <a:pt x="4281383" y="1635376"/>
                </a:cubicBezTo>
                <a:close/>
                <a:moveTo>
                  <a:pt x="2361810" y="285750"/>
                </a:moveTo>
                <a:cubicBezTo>
                  <a:pt x="2561701" y="285750"/>
                  <a:pt x="2724341" y="448380"/>
                  <a:pt x="2724341" y="648281"/>
                </a:cubicBezTo>
                <a:cubicBezTo>
                  <a:pt x="2724341" y="848182"/>
                  <a:pt x="2561711" y="1010812"/>
                  <a:pt x="2361810" y="1010812"/>
                </a:cubicBezTo>
                <a:cubicBezTo>
                  <a:pt x="2161908" y="1010812"/>
                  <a:pt x="1999278" y="848182"/>
                  <a:pt x="1999278" y="648281"/>
                </a:cubicBezTo>
                <a:cubicBezTo>
                  <a:pt x="1999278" y="448380"/>
                  <a:pt x="2161908" y="285750"/>
                  <a:pt x="2361810" y="285750"/>
                </a:cubicBezTo>
                <a:close/>
                <a:moveTo>
                  <a:pt x="4438650" y="2092928"/>
                </a:moveTo>
                <a:lnTo>
                  <a:pt x="4438650" y="3132906"/>
                </a:lnTo>
                <a:cubicBezTo>
                  <a:pt x="4438650" y="3227899"/>
                  <a:pt x="4359869" y="3305175"/>
                  <a:pt x="4263047" y="3305175"/>
                </a:cubicBezTo>
                <a:lnTo>
                  <a:pt x="3307594" y="3305175"/>
                </a:lnTo>
                <a:cubicBezTo>
                  <a:pt x="3248406" y="3305175"/>
                  <a:pt x="3194457" y="3275333"/>
                  <a:pt x="3162386" y="3229194"/>
                </a:cubicBezTo>
                <a:cubicBezTo>
                  <a:pt x="3291888" y="3139812"/>
                  <a:pt x="3377060" y="2989717"/>
                  <a:pt x="3377060" y="2819905"/>
                </a:cubicBezTo>
                <a:lnTo>
                  <a:pt x="3377060" y="1920650"/>
                </a:lnTo>
                <a:lnTo>
                  <a:pt x="4263038" y="1920650"/>
                </a:lnTo>
                <a:cubicBezTo>
                  <a:pt x="4359869" y="1920659"/>
                  <a:pt x="4438650" y="1997936"/>
                  <a:pt x="4438650" y="2092928"/>
                </a:cubicBezTo>
                <a:close/>
                <a:moveTo>
                  <a:pt x="3785321" y="856088"/>
                </a:moveTo>
                <a:cubicBezTo>
                  <a:pt x="3985222" y="856088"/>
                  <a:pt x="4147861" y="1018718"/>
                  <a:pt x="4147861" y="1218619"/>
                </a:cubicBezTo>
                <a:cubicBezTo>
                  <a:pt x="4147861" y="1418520"/>
                  <a:pt x="3985222" y="1581150"/>
                  <a:pt x="3785321" y="1581150"/>
                </a:cubicBezTo>
                <a:cubicBezTo>
                  <a:pt x="3585429" y="1581150"/>
                  <a:pt x="3422790" y="1418520"/>
                  <a:pt x="3422790" y="1218619"/>
                </a:cubicBezTo>
                <a:cubicBezTo>
                  <a:pt x="3422790" y="1018718"/>
                  <a:pt x="3585429" y="856088"/>
                  <a:pt x="3785321" y="856088"/>
                </a:cubicBezTo>
                <a:close/>
                <a:moveTo>
                  <a:pt x="2461003" y="1970551"/>
                </a:moveTo>
                <a:lnTo>
                  <a:pt x="2361810" y="2099091"/>
                </a:lnTo>
                <a:lnTo>
                  <a:pt x="2262607" y="1970551"/>
                </a:lnTo>
                <a:lnTo>
                  <a:pt x="2361810" y="1716996"/>
                </a:lnTo>
                <a:close/>
                <a:moveTo>
                  <a:pt x="1632290" y="1655388"/>
                </a:moveTo>
                <a:cubicBezTo>
                  <a:pt x="1632290" y="1539583"/>
                  <a:pt x="1724739" y="1445381"/>
                  <a:pt x="1838373" y="1445381"/>
                </a:cubicBezTo>
                <a:lnTo>
                  <a:pt x="2161242" y="1445381"/>
                </a:lnTo>
                <a:lnTo>
                  <a:pt x="1967046" y="1941767"/>
                </a:lnTo>
                <a:cubicBezTo>
                  <a:pt x="1948767" y="1988496"/>
                  <a:pt x="1956330" y="2041379"/>
                  <a:pt x="1986991" y="2081108"/>
                </a:cubicBezTo>
                <a:lnTo>
                  <a:pt x="2248710" y="2420245"/>
                </a:lnTo>
                <a:cubicBezTo>
                  <a:pt x="2275761" y="2455307"/>
                  <a:pt x="2317537" y="2475833"/>
                  <a:pt x="2361819" y="2475833"/>
                </a:cubicBezTo>
                <a:cubicBezTo>
                  <a:pt x="2406091" y="2475833"/>
                  <a:pt x="2447877" y="2455297"/>
                  <a:pt x="2474928" y="2420245"/>
                </a:cubicBezTo>
                <a:lnTo>
                  <a:pt x="2736647" y="2081108"/>
                </a:lnTo>
                <a:cubicBezTo>
                  <a:pt x="2767308" y="2041389"/>
                  <a:pt x="2774880" y="1988496"/>
                  <a:pt x="2756592" y="1941767"/>
                </a:cubicBezTo>
                <a:lnTo>
                  <a:pt x="2562397" y="1445381"/>
                </a:lnTo>
                <a:lnTo>
                  <a:pt x="2885266" y="1445381"/>
                </a:lnTo>
                <a:cubicBezTo>
                  <a:pt x="2998899" y="1445381"/>
                  <a:pt x="3091348" y="1539592"/>
                  <a:pt x="3091348" y="1655388"/>
                </a:cubicBezTo>
                <a:lnTo>
                  <a:pt x="3091348" y="2819914"/>
                </a:lnTo>
                <a:cubicBezTo>
                  <a:pt x="3091348" y="2935719"/>
                  <a:pt x="2998899" y="3029922"/>
                  <a:pt x="2885266" y="3029922"/>
                </a:cubicBezTo>
                <a:lnTo>
                  <a:pt x="1838363" y="3029922"/>
                </a:lnTo>
                <a:cubicBezTo>
                  <a:pt x="1724730" y="3029922"/>
                  <a:pt x="1632280" y="2935710"/>
                  <a:pt x="1632280" y="2819914"/>
                </a:cubicBezTo>
                <a:lnTo>
                  <a:pt x="1632280" y="1655388"/>
                </a:lnTo>
                <a:close/>
                <a:moveTo>
                  <a:pt x="939070" y="856088"/>
                </a:moveTo>
                <a:cubicBezTo>
                  <a:pt x="1138971" y="856088"/>
                  <a:pt x="1301601" y="1018718"/>
                  <a:pt x="1301601" y="1218619"/>
                </a:cubicBezTo>
                <a:cubicBezTo>
                  <a:pt x="1301601" y="1418520"/>
                  <a:pt x="1138971" y="1581150"/>
                  <a:pt x="939070" y="1581150"/>
                </a:cubicBezTo>
                <a:cubicBezTo>
                  <a:pt x="739169" y="1581150"/>
                  <a:pt x="576548" y="1418520"/>
                  <a:pt x="576548" y="1218619"/>
                </a:cubicBezTo>
                <a:cubicBezTo>
                  <a:pt x="576548" y="1018718"/>
                  <a:pt x="739178" y="856088"/>
                  <a:pt x="939070" y="856088"/>
                </a:cubicBezTo>
                <a:close/>
                <a:moveTo>
                  <a:pt x="285750" y="2092928"/>
                </a:moveTo>
                <a:cubicBezTo>
                  <a:pt x="285750" y="1997936"/>
                  <a:pt x="364531" y="1920659"/>
                  <a:pt x="461353" y="1920659"/>
                </a:cubicBezTo>
                <a:lnTo>
                  <a:pt x="1346540" y="1920659"/>
                </a:lnTo>
                <a:lnTo>
                  <a:pt x="1346540" y="2819914"/>
                </a:lnTo>
                <a:cubicBezTo>
                  <a:pt x="1346540" y="2989983"/>
                  <a:pt x="1431969" y="3140297"/>
                  <a:pt x="1561814" y="3229632"/>
                </a:cubicBezTo>
                <a:cubicBezTo>
                  <a:pt x="1529544" y="3276019"/>
                  <a:pt x="1475613" y="3305185"/>
                  <a:pt x="1416796" y="3305185"/>
                </a:cubicBezTo>
                <a:lnTo>
                  <a:pt x="461353" y="3305185"/>
                </a:lnTo>
                <a:cubicBezTo>
                  <a:pt x="364531" y="3305175"/>
                  <a:pt x="285750" y="3227899"/>
                  <a:pt x="285750" y="3132906"/>
                </a:cubicBezTo>
                <a:close/>
                <a:moveTo>
                  <a:pt x="650462" y="4591050"/>
                </a:moveTo>
                <a:lnTo>
                  <a:pt x="541887" y="3590925"/>
                </a:lnTo>
                <a:lnTo>
                  <a:pt x="1336262" y="3590925"/>
                </a:lnTo>
                <a:lnTo>
                  <a:pt x="1227677" y="4591050"/>
                </a:lnTo>
                <a:close/>
                <a:moveTo>
                  <a:pt x="2650874" y="4591050"/>
                </a:moveTo>
                <a:lnTo>
                  <a:pt x="2072726" y="4591050"/>
                </a:lnTo>
                <a:lnTo>
                  <a:pt x="1929451" y="3315672"/>
                </a:lnTo>
                <a:lnTo>
                  <a:pt x="2793921" y="3315672"/>
                </a:lnTo>
                <a:close/>
                <a:moveTo>
                  <a:pt x="3496723" y="4591050"/>
                </a:moveTo>
                <a:lnTo>
                  <a:pt x="3388147" y="3590925"/>
                </a:lnTo>
                <a:lnTo>
                  <a:pt x="4182513" y="3590925"/>
                </a:lnTo>
                <a:lnTo>
                  <a:pt x="4073938" y="459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05" name="Google Shape;605;p5"/>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6"/>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11" name="Google Shape;611;p6"/>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12" name="Google Shape;612;p6"/>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solidFill>
                <a:srgbClr val="4A8887"/>
              </a:solidFill>
              <a:latin typeface="Calibri"/>
              <a:ea typeface="Calibri"/>
              <a:cs typeface="Calibri"/>
              <a:sym typeface="Calibri"/>
            </a:endParaRPr>
          </a:p>
        </p:txBody>
      </p:sp>
      <p:sp>
        <p:nvSpPr>
          <p:cNvPr id="613" name="Google Shape;613;p6"/>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grpSp>
        <p:nvGrpSpPr>
          <p:cNvPr id="614" name="Google Shape;614;p6"/>
          <p:cNvGrpSpPr/>
          <p:nvPr/>
        </p:nvGrpSpPr>
        <p:grpSpPr>
          <a:xfrm>
            <a:off x="211349" y="3004895"/>
            <a:ext cx="4061117" cy="2475119"/>
            <a:chOff x="-4633037" y="5041382"/>
            <a:chExt cx="5608871" cy="3418425"/>
          </a:xfrm>
        </p:grpSpPr>
        <p:pic>
          <p:nvPicPr>
            <p:cNvPr id="615" name="Google Shape;615;p6"/>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16" name="Google Shape;616;p6"/>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17" name="Google Shape;617;p6"/>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18" name="Google Shape;618;p6"/>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19" name="Google Shape;619;p6"/>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sp>
        <p:nvSpPr>
          <p:cNvPr id="620" name="Google Shape;620;p6">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21" name="Google Shape;621;p6"/>
          <p:cNvGrpSpPr/>
          <p:nvPr/>
        </p:nvGrpSpPr>
        <p:grpSpPr>
          <a:xfrm>
            <a:off x="3413981" y="8756512"/>
            <a:ext cx="418035" cy="418528"/>
            <a:chOff x="3573007" y="5138832"/>
            <a:chExt cx="418035" cy="418528"/>
          </a:xfrm>
        </p:grpSpPr>
        <p:sp>
          <p:nvSpPr>
            <p:cNvPr id="622" name="Google Shape;622;p6"/>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3" name="Google Shape;623;p6"/>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4" name="Google Shape;624;p6">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5" name="Google Shape;625;p6"/>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26" name="Google Shape;626;p6"/>
          <p:cNvGrpSpPr/>
          <p:nvPr/>
        </p:nvGrpSpPr>
        <p:grpSpPr>
          <a:xfrm>
            <a:off x="4491892" y="8756512"/>
            <a:ext cx="418035" cy="418528"/>
            <a:chOff x="4650918" y="5138832"/>
            <a:chExt cx="418035" cy="418528"/>
          </a:xfrm>
        </p:grpSpPr>
        <p:sp>
          <p:nvSpPr>
            <p:cNvPr id="627" name="Google Shape;627;p6"/>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8" name="Google Shape;628;p6">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29" name="Google Shape;629;p6"/>
          <p:cNvGrpSpPr/>
          <p:nvPr/>
        </p:nvGrpSpPr>
        <p:grpSpPr>
          <a:xfrm>
            <a:off x="2336165" y="8756512"/>
            <a:ext cx="418035" cy="418528"/>
            <a:chOff x="2336165" y="8717208"/>
            <a:chExt cx="418035" cy="418528"/>
          </a:xfrm>
        </p:grpSpPr>
        <p:sp>
          <p:nvSpPr>
            <p:cNvPr id="630" name="Google Shape;630;p6"/>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1" name="Google Shape;631;p6"/>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2" name="Google Shape;632;p6"/>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3" name="Google Shape;633;p6"/>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4" name="Google Shape;634;p6"/>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5" name="Google Shape;635;p6"/>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6" name="Google Shape;636;p6"/>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7" name="Google Shape;637;p6"/>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8" name="Google Shape;638;p6"/>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9" name="Google Shape;639;p6"/>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0" name="Google Shape;640;p6">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1" name="Google Shape;641;p6"/>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2" name="Google Shape;642;p6"/>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3" name="Google Shape;643;p6"/>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4" name="Google Shape;644;p6"/>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5" name="Google Shape;645;p6"/>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6" name="Google Shape;646;p6"/>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47" name="Google Shape;647;p6">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8" name="Google Shape;648;p6"/>
          <p:cNvSpPr txBox="1"/>
          <p:nvPr/>
        </p:nvSpPr>
        <p:spPr>
          <a:xfrm>
            <a:off x="15852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collegamento e rete con i colleghi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49" name="Google Shape;649;p6"/>
          <p:cNvGrpSpPr/>
          <p:nvPr/>
        </p:nvGrpSpPr>
        <p:grpSpPr>
          <a:xfrm>
            <a:off x="1172120" y="7750818"/>
            <a:ext cx="385691" cy="375629"/>
            <a:chOff x="3992806" y="8777240"/>
            <a:chExt cx="385691" cy="375629"/>
          </a:xfrm>
        </p:grpSpPr>
        <p:sp>
          <p:nvSpPr>
            <p:cNvPr id="650" name="Google Shape;650;p6"/>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1" name="Google Shape;651;p6"/>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