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691800" cx="7559675"/>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0GKMx27i6/NyJ5z9zdsP5D9Gk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25D24C-5910-4728-B6CF-46E76034614D}">
  <a:tblStyle styleId="{1425D24C-5910-4728-B6CF-46E76034614D}"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Schoolbook-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jp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1"/>
          <p:cNvSpPr/>
          <p:nvPr>
            <p:ph idx="2" type="pic"/>
          </p:nvPr>
        </p:nvSpPr>
        <p:spPr>
          <a:xfrm>
            <a:off x="0" y="3629826"/>
            <a:ext cx="4786172" cy="5479825"/>
          </a:xfrm>
          <a:prstGeom prst="rect">
            <a:avLst/>
          </a:prstGeom>
          <a:noFill/>
          <a:ln>
            <a:noFill/>
          </a:ln>
        </p:spPr>
      </p:sp>
      <p:sp>
        <p:nvSpPr>
          <p:cNvPr id="14" name="Google Shape;14;p11"/>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1"/>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1"/>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1"/>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1"/>
          <p:cNvGrpSpPr/>
          <p:nvPr/>
        </p:nvGrpSpPr>
        <p:grpSpPr>
          <a:xfrm>
            <a:off x="401426" y="10005335"/>
            <a:ext cx="6756823" cy="523220"/>
            <a:chOff x="317992" y="10005335"/>
            <a:chExt cx="6756823" cy="523220"/>
          </a:xfrm>
        </p:grpSpPr>
        <p:sp>
          <p:nvSpPr>
            <p:cNvPr id="19" name="Google Shape;19;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1"/>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1"/>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11"/>
          <p:cNvPicPr preferRelativeResize="0"/>
          <p:nvPr/>
        </p:nvPicPr>
        <p:blipFill rotWithShape="1">
          <a:blip r:embed="rId5">
            <a:alphaModFix/>
          </a:blip>
          <a:srcRect b="0" l="0" r="0" t="0"/>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1" name="Shape 151"/>
        <p:cNvGrpSpPr/>
        <p:nvPr/>
      </p:nvGrpSpPr>
      <p:grpSpPr>
        <a:xfrm>
          <a:off x="0" y="0"/>
          <a:ext cx="0" cy="0"/>
          <a:chOff x="0" y="0"/>
          <a:chExt cx="0" cy="0"/>
        </a:xfrm>
      </p:grpSpPr>
      <p:pic>
        <p:nvPicPr>
          <p:cNvPr id="152" name="Google Shape;152;p2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53" name="Google Shape;153;p20"/>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4" name="Google Shape;154;p2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2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2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8" name="Google Shape;158;p2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59" name="Google Shape;159;p20"/>
          <p:cNvGrpSpPr/>
          <p:nvPr/>
        </p:nvGrpSpPr>
        <p:grpSpPr>
          <a:xfrm>
            <a:off x="5203685" y="-757463"/>
            <a:ext cx="3314240" cy="3315216"/>
            <a:chOff x="110688" y="1674538"/>
            <a:chExt cx="7339635" cy="7341798"/>
          </a:xfrm>
        </p:grpSpPr>
        <p:sp>
          <p:nvSpPr>
            <p:cNvPr id="160" name="Google Shape;160;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1" name="Google Shape;161;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2" name="Google Shape;162;p20"/>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2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20"/>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65" name="Shape 165"/>
        <p:cNvGrpSpPr/>
        <p:nvPr/>
      </p:nvGrpSpPr>
      <p:grpSpPr>
        <a:xfrm>
          <a:off x="0" y="0"/>
          <a:ext cx="0" cy="0"/>
          <a:chOff x="0" y="0"/>
          <a:chExt cx="0" cy="0"/>
        </a:xfrm>
      </p:grpSpPr>
      <p:sp>
        <p:nvSpPr>
          <p:cNvPr id="166" name="Google Shape;166;p21"/>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7" name="Google Shape;167;p21"/>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21"/>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21"/>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21"/>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21"/>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21"/>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21"/>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1"/>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5" name="Google Shape;175;p21"/>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76" name="Google Shape;176;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7" name="Google Shape;177;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8" name="Shape 178"/>
        <p:cNvGrpSpPr/>
        <p:nvPr/>
      </p:nvGrpSpPr>
      <p:grpSpPr>
        <a:xfrm>
          <a:off x="0" y="0"/>
          <a:ext cx="0" cy="0"/>
          <a:chOff x="0" y="0"/>
          <a:chExt cx="0" cy="0"/>
        </a:xfrm>
      </p:grpSpPr>
      <p:sp>
        <p:nvSpPr>
          <p:cNvPr id="179" name="Google Shape;179;p22"/>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0" name="Google Shape;180;p22"/>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1" name="Google Shape;181;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2" name="Google Shape;182;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3" name="Google Shape;183;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84" name="Google Shape;184;p22"/>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2"/>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2"/>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7" name="Google Shape;187;p22"/>
          <p:cNvGrpSpPr/>
          <p:nvPr/>
        </p:nvGrpSpPr>
        <p:grpSpPr>
          <a:xfrm>
            <a:off x="5203685" y="1933342"/>
            <a:ext cx="3314240" cy="3315216"/>
            <a:chOff x="110688" y="1674538"/>
            <a:chExt cx="7339635" cy="7341798"/>
          </a:xfrm>
        </p:grpSpPr>
        <p:sp>
          <p:nvSpPr>
            <p:cNvPr id="188" name="Google Shape;188;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9" name="Google Shape;189;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90" name="Google Shape;190;p22"/>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1" name="Google Shape;191;p22"/>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2" name="Google Shape;192;p22"/>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3" name="Google Shape;193;p22"/>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4" name="Google Shape;194;p22"/>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95" name="Google Shape;195;p22"/>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2"/>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7" name="Google Shape;197;p22"/>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98" name="Google Shape;198;p22"/>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9" name="Google Shape;199;p22"/>
          <p:cNvSpPr/>
          <p:nvPr>
            <p:ph idx="14" type="pic"/>
          </p:nvPr>
        </p:nvSpPr>
        <p:spPr>
          <a:xfrm>
            <a:off x="1" y="7328454"/>
            <a:ext cx="2938763" cy="3367892"/>
          </a:xfrm>
          <a:prstGeom prst="rect">
            <a:avLst/>
          </a:prstGeom>
          <a:noFill/>
          <a:ln>
            <a:noFill/>
          </a:ln>
        </p:spPr>
      </p:sp>
      <p:sp>
        <p:nvSpPr>
          <p:cNvPr id="200" name="Google Shape;200;p22"/>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1" name="Shape 201"/>
        <p:cNvGrpSpPr/>
        <p:nvPr/>
      </p:nvGrpSpPr>
      <p:grpSpPr>
        <a:xfrm>
          <a:off x="0" y="0"/>
          <a:ext cx="0" cy="0"/>
          <a:chOff x="0" y="0"/>
          <a:chExt cx="0" cy="0"/>
        </a:xfrm>
      </p:grpSpPr>
      <p:sp>
        <p:nvSpPr>
          <p:cNvPr id="202" name="Google Shape;202;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3" name="Google Shape;203;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4" name="Google Shape;204;p23"/>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23"/>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3"/>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7" name="Google Shape;207;p23"/>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8" name="Shape 208"/>
        <p:cNvGrpSpPr/>
        <p:nvPr/>
      </p:nvGrpSpPr>
      <p:grpSpPr>
        <a:xfrm>
          <a:off x="0" y="0"/>
          <a:ext cx="0" cy="0"/>
          <a:chOff x="0" y="0"/>
          <a:chExt cx="0" cy="0"/>
        </a:xfrm>
      </p:grpSpPr>
      <p:sp>
        <p:nvSpPr>
          <p:cNvPr id="209" name="Google Shape;209;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0" name="Google Shape;210;p2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1" name="Google Shape;211;p24"/>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4"/>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13" name="Google Shape;213;p24"/>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14" name="Google Shape;214;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16" name="Shape 216"/>
        <p:cNvGrpSpPr/>
        <p:nvPr/>
      </p:nvGrpSpPr>
      <p:grpSpPr>
        <a:xfrm>
          <a:off x="0" y="0"/>
          <a:ext cx="0" cy="0"/>
          <a:chOff x="0" y="0"/>
          <a:chExt cx="0" cy="0"/>
        </a:xfrm>
      </p:grpSpPr>
      <p:sp>
        <p:nvSpPr>
          <p:cNvPr id="217" name="Google Shape;217;p25"/>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5"/>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9" name="Google Shape;219;p25"/>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0" name="Google Shape;220;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1" name="Google Shape;221;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3" name="Google Shape;223;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5" name="Google Shape;22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26" name="Shape 226"/>
        <p:cNvGrpSpPr/>
        <p:nvPr/>
      </p:nvGrpSpPr>
      <p:grpSpPr>
        <a:xfrm>
          <a:off x="0" y="0"/>
          <a:ext cx="0" cy="0"/>
          <a:chOff x="0" y="0"/>
          <a:chExt cx="0" cy="0"/>
        </a:xfrm>
      </p:grpSpPr>
      <p:sp>
        <p:nvSpPr>
          <p:cNvPr id="227" name="Google Shape;227;p26"/>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8" name="Google Shape;228;p26"/>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9" name="Google Shape;229;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30" name="Google Shape;230;p2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31" name="Google Shape;231;p26"/>
          <p:cNvSpPr/>
          <p:nvPr>
            <p:ph idx="2" type="pic"/>
          </p:nvPr>
        </p:nvSpPr>
        <p:spPr>
          <a:xfrm>
            <a:off x="5205348" y="0"/>
            <a:ext cx="2354327" cy="2862503"/>
          </a:xfrm>
          <a:prstGeom prst="rect">
            <a:avLst/>
          </a:prstGeom>
          <a:noFill/>
          <a:ln>
            <a:noFill/>
          </a:ln>
        </p:spPr>
      </p:sp>
      <p:sp>
        <p:nvSpPr>
          <p:cNvPr id="232" name="Google Shape;232;p26"/>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3" name="Google Shape;233;p26"/>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6"/>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6" name="Shape 236"/>
        <p:cNvGrpSpPr/>
        <p:nvPr/>
      </p:nvGrpSpPr>
      <p:grpSpPr>
        <a:xfrm>
          <a:off x="0" y="0"/>
          <a:ext cx="0" cy="0"/>
          <a:chOff x="0" y="0"/>
          <a:chExt cx="0" cy="0"/>
        </a:xfrm>
      </p:grpSpPr>
      <p:sp>
        <p:nvSpPr>
          <p:cNvPr id="237" name="Google Shape;237;p27"/>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8" name="Google Shape;238;p27"/>
          <p:cNvGrpSpPr/>
          <p:nvPr/>
        </p:nvGrpSpPr>
        <p:grpSpPr>
          <a:xfrm>
            <a:off x="5203685" y="-757463"/>
            <a:ext cx="3314240" cy="3315216"/>
            <a:chOff x="110688" y="1674538"/>
            <a:chExt cx="7339635" cy="7341798"/>
          </a:xfrm>
        </p:grpSpPr>
        <p:sp>
          <p:nvSpPr>
            <p:cNvPr id="239" name="Google Shape;239;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0" name="Google Shape;240;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1" name="Google Shape;241;p2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2" name="Google Shape;24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4" name="Google Shape;244;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5" name="Google Shape;245;p2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6" name="Google Shape;246;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7" name="Google Shape;247;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49" name="Google Shape;249;p27"/>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0" name="Google Shape;250;p27"/>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1" name="Shape 251"/>
        <p:cNvGrpSpPr/>
        <p:nvPr/>
      </p:nvGrpSpPr>
      <p:grpSpPr>
        <a:xfrm>
          <a:off x="0" y="0"/>
          <a:ext cx="0" cy="0"/>
          <a:chOff x="0" y="0"/>
          <a:chExt cx="0" cy="0"/>
        </a:xfrm>
      </p:grpSpPr>
      <p:sp>
        <p:nvSpPr>
          <p:cNvPr id="252" name="Google Shape;252;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3" name="Google Shape;253;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4" name="Google Shape;254;p28"/>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5" name="Google Shape;255;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6" name="Google Shape;256;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7" name="Google Shape;257;p28"/>
          <p:cNvGrpSpPr/>
          <p:nvPr/>
        </p:nvGrpSpPr>
        <p:grpSpPr>
          <a:xfrm>
            <a:off x="-855518" y="7571773"/>
            <a:ext cx="3314240" cy="3315216"/>
            <a:chOff x="110688" y="1674538"/>
            <a:chExt cx="7339635" cy="7341798"/>
          </a:xfrm>
        </p:grpSpPr>
        <p:sp>
          <p:nvSpPr>
            <p:cNvPr id="258" name="Google Shape;258;p2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59" name="Google Shape;259;p2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0" name="Google Shape;260;p2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1" name="Google Shape;261;p2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3" name="Google Shape;263;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4" name="Shape 264"/>
        <p:cNvGrpSpPr/>
        <p:nvPr/>
      </p:nvGrpSpPr>
      <p:grpSpPr>
        <a:xfrm>
          <a:off x="0" y="0"/>
          <a:ext cx="0" cy="0"/>
          <a:chOff x="0" y="0"/>
          <a:chExt cx="0" cy="0"/>
        </a:xfrm>
      </p:grpSpPr>
      <p:sp>
        <p:nvSpPr>
          <p:cNvPr id="265" name="Google Shape;265;p29"/>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9"/>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9"/>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9"/>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9"/>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9"/>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2" name="Google Shape;272;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3" name="Google Shape;273;p29"/>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4" name="Google Shape;274;p2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5" name="Google Shape;275;p29"/>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6" name="Google Shape;276;p29"/>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7" name="Google Shape;277;p29"/>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8" name="Google Shape;278;p29"/>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9" name="Google Shape;279;p29"/>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0" name="Google Shape;280;p29"/>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9"/>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2" name="Google Shape;282;p29"/>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3" name="Google Shape;283;p29"/>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4" name="Google Shape;284;p29"/>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5" name="Google Shape;285;p29"/>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2"/>
          <p:cNvSpPr/>
          <p:nvPr/>
        </p:nvSpPr>
        <p:spPr>
          <a:xfrm>
            <a:off x="-1" y="-22715"/>
            <a:ext cx="7559675" cy="2175225"/>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2"/>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2"/>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2"/>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2"/>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2"/>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2"/>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2"/>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2"/>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2"/>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2"/>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2"/>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2"/>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2"/>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2"/>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2"/>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2"/>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2"/>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2"/>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2"/>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6" name="Shape 286"/>
        <p:cNvGrpSpPr/>
        <p:nvPr/>
      </p:nvGrpSpPr>
      <p:grpSpPr>
        <a:xfrm>
          <a:off x="0" y="0"/>
          <a:ext cx="0" cy="0"/>
          <a:chOff x="0" y="0"/>
          <a:chExt cx="0" cy="0"/>
        </a:xfrm>
      </p:grpSpPr>
      <p:pic>
        <p:nvPicPr>
          <p:cNvPr id="287" name="Google Shape;287;p30"/>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8" name="Google Shape;288;p30"/>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9" name="Google Shape;289;p3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0"/>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3" name="Google Shape;293;p30"/>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4" name="Google Shape;294;p30"/>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5" name="Shape 295"/>
        <p:cNvGrpSpPr/>
        <p:nvPr/>
      </p:nvGrpSpPr>
      <p:grpSpPr>
        <a:xfrm>
          <a:off x="0" y="0"/>
          <a:ext cx="0" cy="0"/>
          <a:chOff x="0" y="0"/>
          <a:chExt cx="0" cy="0"/>
        </a:xfrm>
      </p:grpSpPr>
      <p:sp>
        <p:nvSpPr>
          <p:cNvPr id="296" name="Google Shape;296;p31"/>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97" name="Google Shape;297;p31"/>
          <p:cNvGrpSpPr/>
          <p:nvPr/>
        </p:nvGrpSpPr>
        <p:grpSpPr>
          <a:xfrm>
            <a:off x="5757333" y="-757463"/>
            <a:ext cx="2760592" cy="2761405"/>
            <a:chOff x="110688" y="1674538"/>
            <a:chExt cx="7339635" cy="7341798"/>
          </a:xfrm>
        </p:grpSpPr>
        <p:sp>
          <p:nvSpPr>
            <p:cNvPr id="298" name="Google Shape;298;p3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3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00" name="Google Shape;300;p31"/>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1" name="Google Shape;301;p3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2" name="Google Shape;302;p31"/>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1"/>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4" name="Google Shape;304;p31"/>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5" name="Google Shape;305;p3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6" name="Google Shape;306;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7" name="Google Shape;307;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08" name="Google Shape;308;p31"/>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9" name="Google Shape;309;p31"/>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10" name="Shape 310"/>
        <p:cNvGrpSpPr/>
        <p:nvPr/>
      </p:nvGrpSpPr>
      <p:grpSpPr>
        <a:xfrm>
          <a:off x="0" y="0"/>
          <a:ext cx="0" cy="0"/>
          <a:chOff x="0" y="0"/>
          <a:chExt cx="0" cy="0"/>
        </a:xfrm>
      </p:grpSpPr>
      <p:sp>
        <p:nvSpPr>
          <p:cNvPr id="311" name="Google Shape;311;p32"/>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2" name="Google Shape;312;p32"/>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3" name="Google Shape;313;p32"/>
          <p:cNvSpPr/>
          <p:nvPr>
            <p:ph idx="2" type="pic"/>
          </p:nvPr>
        </p:nvSpPr>
        <p:spPr>
          <a:xfrm>
            <a:off x="686565" y="6737513"/>
            <a:ext cx="3796138" cy="3954301"/>
          </a:xfrm>
          <a:prstGeom prst="rect">
            <a:avLst/>
          </a:prstGeom>
          <a:solidFill>
            <a:srgbClr val="BFBFBF"/>
          </a:solidFill>
          <a:ln>
            <a:noFill/>
          </a:ln>
        </p:spPr>
      </p:sp>
      <p:sp>
        <p:nvSpPr>
          <p:cNvPr id="314" name="Google Shape;314;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5" name="Google Shape;315;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6" name="Google Shape;316;p32"/>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7" name="Google Shape;317;p32"/>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8" name="Google Shape;318;p32"/>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9" name="Shape 319"/>
        <p:cNvGrpSpPr/>
        <p:nvPr/>
      </p:nvGrpSpPr>
      <p:grpSpPr>
        <a:xfrm>
          <a:off x="0" y="0"/>
          <a:ext cx="0" cy="0"/>
          <a:chOff x="0" y="0"/>
          <a:chExt cx="0" cy="0"/>
        </a:xfrm>
      </p:grpSpPr>
      <p:sp>
        <p:nvSpPr>
          <p:cNvPr id="320" name="Google Shape;320;p33"/>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1" name="Google Shape;321;p33"/>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2" name="Google Shape;322;p33"/>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3" name="Google Shape;323;p33"/>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4" name="Google Shape;324;p33"/>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5" name="Google Shape;325;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6" name="Google Shape;326;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7" name="Google Shape;327;p33"/>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8" name="Google Shape;328;p33"/>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9" name="Shape 329"/>
        <p:cNvGrpSpPr/>
        <p:nvPr/>
      </p:nvGrpSpPr>
      <p:grpSpPr>
        <a:xfrm>
          <a:off x="0" y="0"/>
          <a:ext cx="0" cy="0"/>
          <a:chOff x="0" y="0"/>
          <a:chExt cx="0" cy="0"/>
        </a:xfrm>
      </p:grpSpPr>
      <p:pic>
        <p:nvPicPr>
          <p:cNvPr id="330" name="Google Shape;330;p34"/>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31" name="Google Shape;331;p34"/>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32" name="Google Shape;332;p34"/>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3" name="Google Shape;333;p34"/>
          <p:cNvSpPr/>
          <p:nvPr>
            <p:ph idx="2" type="pic"/>
          </p:nvPr>
        </p:nvSpPr>
        <p:spPr>
          <a:xfrm>
            <a:off x="1793144" y="5952556"/>
            <a:ext cx="3973385" cy="4739257"/>
          </a:xfrm>
          <a:prstGeom prst="rect">
            <a:avLst/>
          </a:prstGeom>
          <a:solidFill>
            <a:srgbClr val="BFBFBF"/>
          </a:solidFill>
          <a:ln>
            <a:noFill/>
          </a:ln>
        </p:spPr>
      </p:sp>
      <p:sp>
        <p:nvSpPr>
          <p:cNvPr id="334" name="Google Shape;334;p34"/>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5" name="Google Shape;335;p34"/>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7" name="Google Shape;337;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8" name="Google Shape;338;p34"/>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0" name="Google Shape;340;p34"/>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4"/>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42" name="Shape 342"/>
        <p:cNvGrpSpPr/>
        <p:nvPr/>
      </p:nvGrpSpPr>
      <p:grpSpPr>
        <a:xfrm>
          <a:off x="0" y="0"/>
          <a:ext cx="0" cy="0"/>
          <a:chOff x="0" y="0"/>
          <a:chExt cx="0" cy="0"/>
        </a:xfrm>
      </p:grpSpPr>
      <p:pic>
        <p:nvPicPr>
          <p:cNvPr id="343" name="Google Shape;343;p35"/>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4" name="Google Shape;344;p35"/>
          <p:cNvSpPr/>
          <p:nvPr>
            <p:ph idx="2" type="pic"/>
          </p:nvPr>
        </p:nvSpPr>
        <p:spPr>
          <a:xfrm>
            <a:off x="5136" y="1"/>
            <a:ext cx="2850694" cy="3459591"/>
          </a:xfrm>
          <a:prstGeom prst="rect">
            <a:avLst/>
          </a:prstGeom>
          <a:noFill/>
          <a:ln>
            <a:noFill/>
          </a:ln>
        </p:spPr>
      </p:sp>
      <p:sp>
        <p:nvSpPr>
          <p:cNvPr id="345" name="Google Shape;345;p35"/>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6" name="Google Shape;346;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7" name="Google Shape;347;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8" name="Google Shape;348;p35"/>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5"/>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5"/>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1" name="Google Shape;351;p35"/>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5"/>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3" name="Google Shape;353;p35"/>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4" name="Google Shape;354;p35"/>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5" name="Google Shape;355;p35"/>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6" name="Google Shape;356;p35"/>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7" name="Google Shape;357;p35"/>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8" name="Google Shape;358;p35"/>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9" name="Google Shape;359;p35"/>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60" name="Google Shape;360;p35"/>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61" name="Shape 361"/>
        <p:cNvGrpSpPr/>
        <p:nvPr/>
      </p:nvGrpSpPr>
      <p:grpSpPr>
        <a:xfrm>
          <a:off x="0" y="0"/>
          <a:ext cx="0" cy="0"/>
          <a:chOff x="0" y="0"/>
          <a:chExt cx="0" cy="0"/>
        </a:xfrm>
      </p:grpSpPr>
      <p:sp>
        <p:nvSpPr>
          <p:cNvPr id="362" name="Google Shape;362;p36"/>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3" name="Google Shape;363;p36"/>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5" name="Google Shape;365;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6" name="Google Shape;366;p36"/>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7" name="Google Shape;367;p36"/>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8" name="Google Shape;368;p36"/>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9" name="Google Shape;369;p36"/>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70" name="Google Shape;370;p36"/>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71" name="Google Shape;371;p36"/>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72" name="Google Shape;372;p36"/>
          <p:cNvGrpSpPr/>
          <p:nvPr/>
        </p:nvGrpSpPr>
        <p:grpSpPr>
          <a:xfrm>
            <a:off x="6770986" y="850643"/>
            <a:ext cx="750136" cy="750136"/>
            <a:chOff x="7559675" y="1928896"/>
            <a:chExt cx="750136" cy="750136"/>
          </a:xfrm>
        </p:grpSpPr>
        <p:sp>
          <p:nvSpPr>
            <p:cNvPr id="373" name="Google Shape;373;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4" name="Google Shape;374;p36"/>
            <p:cNvGrpSpPr/>
            <p:nvPr/>
          </p:nvGrpSpPr>
          <p:grpSpPr>
            <a:xfrm>
              <a:off x="7683372" y="2028561"/>
              <a:ext cx="526805" cy="526741"/>
              <a:chOff x="1042830" y="5367345"/>
              <a:chExt cx="907476" cy="907364"/>
            </a:xfrm>
          </p:grpSpPr>
          <p:grpSp>
            <p:nvGrpSpPr>
              <p:cNvPr id="375" name="Google Shape;375;p36"/>
              <p:cNvGrpSpPr/>
              <p:nvPr/>
            </p:nvGrpSpPr>
            <p:grpSpPr>
              <a:xfrm>
                <a:off x="1042830" y="5367345"/>
                <a:ext cx="907476" cy="907364"/>
                <a:chOff x="5318121" y="3727141"/>
                <a:chExt cx="907476" cy="907364"/>
              </a:xfrm>
            </p:grpSpPr>
            <p:sp>
              <p:nvSpPr>
                <p:cNvPr id="376" name="Google Shape;376;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2" name="Google Shape;382;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5" name="Google Shape;385;p36"/>
              <p:cNvGrpSpPr/>
              <p:nvPr/>
            </p:nvGrpSpPr>
            <p:grpSpPr>
              <a:xfrm>
                <a:off x="1304333" y="5488666"/>
                <a:ext cx="566267" cy="691349"/>
                <a:chOff x="5574516" y="3858678"/>
                <a:chExt cx="566267" cy="691349"/>
              </a:xfrm>
            </p:grpSpPr>
            <p:sp>
              <p:nvSpPr>
                <p:cNvPr id="386" name="Google Shape;386;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9" name="Google Shape;389;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92" name="Google Shape;392;p36"/>
          <p:cNvGrpSpPr/>
          <p:nvPr/>
        </p:nvGrpSpPr>
        <p:grpSpPr>
          <a:xfrm>
            <a:off x="6770986" y="5699369"/>
            <a:ext cx="750136" cy="750136"/>
            <a:chOff x="6770986" y="5699369"/>
            <a:chExt cx="750136" cy="750136"/>
          </a:xfrm>
        </p:grpSpPr>
        <p:sp>
          <p:nvSpPr>
            <p:cNvPr id="393" name="Google Shape;393;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4" name="Google Shape;394;p36"/>
            <p:cNvGrpSpPr/>
            <p:nvPr/>
          </p:nvGrpSpPr>
          <p:grpSpPr>
            <a:xfrm>
              <a:off x="6927017" y="5844011"/>
              <a:ext cx="460179" cy="460852"/>
              <a:chOff x="5846399" y="5075944"/>
              <a:chExt cx="910778" cy="912109"/>
            </a:xfrm>
          </p:grpSpPr>
          <p:grpSp>
            <p:nvGrpSpPr>
              <p:cNvPr id="395" name="Google Shape;395;p36"/>
              <p:cNvGrpSpPr/>
              <p:nvPr/>
            </p:nvGrpSpPr>
            <p:grpSpPr>
              <a:xfrm>
                <a:off x="6118625" y="5123402"/>
                <a:ext cx="376897" cy="533617"/>
                <a:chOff x="2711364" y="4936062"/>
                <a:chExt cx="376897" cy="533617"/>
              </a:xfrm>
            </p:grpSpPr>
            <p:sp>
              <p:nvSpPr>
                <p:cNvPr id="396" name="Google Shape;396;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9" name="Google Shape;399;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0" name="Google Shape;400;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02" name="Google Shape;402;p36"/>
              <p:cNvGrpSpPr/>
              <p:nvPr/>
            </p:nvGrpSpPr>
            <p:grpSpPr>
              <a:xfrm>
                <a:off x="5846399" y="5075944"/>
                <a:ext cx="910778" cy="912109"/>
                <a:chOff x="2444246" y="4903928"/>
                <a:chExt cx="910778" cy="912109"/>
              </a:xfrm>
            </p:grpSpPr>
            <p:sp>
              <p:nvSpPr>
                <p:cNvPr id="403" name="Google Shape;403;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3" name="Shape 413"/>
        <p:cNvGrpSpPr/>
        <p:nvPr/>
      </p:nvGrpSpPr>
      <p:grpSpPr>
        <a:xfrm>
          <a:off x="0" y="0"/>
          <a:ext cx="0" cy="0"/>
          <a:chOff x="0" y="0"/>
          <a:chExt cx="0" cy="0"/>
        </a:xfrm>
      </p:grpSpPr>
      <p:sp>
        <p:nvSpPr>
          <p:cNvPr id="414" name="Google Shape;414;p37"/>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5" name="Google Shape;415;p37"/>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7"/>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7"/>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8" name="Google Shape;418;p37"/>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9" name="Google Shape;419;p37"/>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7"/>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1" name="Google Shape;421;p37"/>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2" name="Google Shape;422;p37"/>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3" name="Google Shape;423;p37"/>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5" name="Google Shape;425;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6" name="Google Shape;426;p37"/>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7" name="Google Shape;427;p37"/>
          <p:cNvSpPr/>
          <p:nvPr>
            <p:ph idx="9" type="pic"/>
          </p:nvPr>
        </p:nvSpPr>
        <p:spPr>
          <a:xfrm>
            <a:off x="5205348" y="0"/>
            <a:ext cx="2354327" cy="2862503"/>
          </a:xfrm>
          <a:prstGeom prst="rect">
            <a:avLst/>
          </a:prstGeom>
          <a:noFill/>
          <a:ln>
            <a:noFill/>
          </a:ln>
        </p:spPr>
      </p:sp>
      <p:cxnSp>
        <p:nvCxnSpPr>
          <p:cNvPr id="428" name="Google Shape;428;p37"/>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9" name="Google Shape;429;p37"/>
          <p:cNvGrpSpPr/>
          <p:nvPr/>
        </p:nvGrpSpPr>
        <p:grpSpPr>
          <a:xfrm>
            <a:off x="6770986" y="4265646"/>
            <a:ext cx="750136" cy="750136"/>
            <a:chOff x="7559675" y="1928896"/>
            <a:chExt cx="750136" cy="750136"/>
          </a:xfrm>
        </p:grpSpPr>
        <p:sp>
          <p:nvSpPr>
            <p:cNvPr id="430" name="Google Shape;430;p37"/>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1" name="Google Shape;431;p37"/>
            <p:cNvGrpSpPr/>
            <p:nvPr/>
          </p:nvGrpSpPr>
          <p:grpSpPr>
            <a:xfrm>
              <a:off x="7683372" y="2028561"/>
              <a:ext cx="526805" cy="526741"/>
              <a:chOff x="1042830" y="5367345"/>
              <a:chExt cx="907476" cy="907364"/>
            </a:xfrm>
          </p:grpSpPr>
          <p:grpSp>
            <p:nvGrpSpPr>
              <p:cNvPr id="432" name="Google Shape;432;p37"/>
              <p:cNvGrpSpPr/>
              <p:nvPr/>
            </p:nvGrpSpPr>
            <p:grpSpPr>
              <a:xfrm>
                <a:off x="1042830" y="5367345"/>
                <a:ext cx="907476" cy="907364"/>
                <a:chOff x="5318121" y="3727141"/>
                <a:chExt cx="907476" cy="907364"/>
              </a:xfrm>
            </p:grpSpPr>
            <p:sp>
              <p:nvSpPr>
                <p:cNvPr id="433" name="Google Shape;433;p37"/>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7"/>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7"/>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37"/>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37"/>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7"/>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9" name="Google Shape;439;p37"/>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37"/>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7"/>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2" name="Google Shape;442;p37"/>
              <p:cNvGrpSpPr/>
              <p:nvPr/>
            </p:nvGrpSpPr>
            <p:grpSpPr>
              <a:xfrm>
                <a:off x="1304333" y="5488666"/>
                <a:ext cx="566267" cy="691349"/>
                <a:chOff x="5574516" y="3858678"/>
                <a:chExt cx="566267" cy="691349"/>
              </a:xfrm>
            </p:grpSpPr>
            <p:sp>
              <p:nvSpPr>
                <p:cNvPr id="443" name="Google Shape;443;p37"/>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7"/>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7"/>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7"/>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7" name="Google Shape;447;p37"/>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7"/>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9" name="Google Shape;449;p37"/>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50" name="Google Shape;450;p37"/>
          <p:cNvGrpSpPr/>
          <p:nvPr/>
        </p:nvGrpSpPr>
        <p:grpSpPr>
          <a:xfrm>
            <a:off x="6770986" y="7341555"/>
            <a:ext cx="750136" cy="750136"/>
            <a:chOff x="6770986" y="5699369"/>
            <a:chExt cx="750136" cy="750136"/>
          </a:xfrm>
        </p:grpSpPr>
        <p:sp>
          <p:nvSpPr>
            <p:cNvPr id="451" name="Google Shape;451;p37"/>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52" name="Google Shape;452;p37"/>
            <p:cNvGrpSpPr/>
            <p:nvPr/>
          </p:nvGrpSpPr>
          <p:grpSpPr>
            <a:xfrm>
              <a:off x="6927017" y="5844011"/>
              <a:ext cx="460179" cy="460852"/>
              <a:chOff x="5846399" y="5075944"/>
              <a:chExt cx="910778" cy="912109"/>
            </a:xfrm>
          </p:grpSpPr>
          <p:grpSp>
            <p:nvGrpSpPr>
              <p:cNvPr id="453" name="Google Shape;453;p37"/>
              <p:cNvGrpSpPr/>
              <p:nvPr/>
            </p:nvGrpSpPr>
            <p:grpSpPr>
              <a:xfrm>
                <a:off x="6118625" y="5123402"/>
                <a:ext cx="376897" cy="533617"/>
                <a:chOff x="2711364" y="4936062"/>
                <a:chExt cx="376897" cy="533617"/>
              </a:xfrm>
            </p:grpSpPr>
            <p:sp>
              <p:nvSpPr>
                <p:cNvPr id="454" name="Google Shape;454;p37"/>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7"/>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7"/>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7" name="Google Shape;457;p37"/>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8" name="Google Shape;458;p37"/>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7"/>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60" name="Google Shape;460;p37"/>
              <p:cNvGrpSpPr/>
              <p:nvPr/>
            </p:nvGrpSpPr>
            <p:grpSpPr>
              <a:xfrm>
                <a:off x="5846399" y="5075944"/>
                <a:ext cx="910778" cy="912109"/>
                <a:chOff x="2444246" y="4903928"/>
                <a:chExt cx="910778" cy="912109"/>
              </a:xfrm>
            </p:grpSpPr>
            <p:sp>
              <p:nvSpPr>
                <p:cNvPr id="461" name="Google Shape;461;p37"/>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7"/>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7"/>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7"/>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7"/>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7"/>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7"/>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7"/>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7"/>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7"/>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71" name="Shape 471"/>
        <p:cNvGrpSpPr/>
        <p:nvPr/>
      </p:nvGrpSpPr>
      <p:grpSpPr>
        <a:xfrm>
          <a:off x="0" y="0"/>
          <a:ext cx="0" cy="0"/>
          <a:chOff x="0" y="0"/>
          <a:chExt cx="0" cy="0"/>
        </a:xfrm>
      </p:grpSpPr>
      <p:sp>
        <p:nvSpPr>
          <p:cNvPr id="472" name="Google Shape;472;p38"/>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3" name="Google Shape;473;p3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3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3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8"/>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8"/>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8"/>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8"/>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80" name="Google Shape;480;p38"/>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1" name="Google Shape;481;p38"/>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2" name="Google Shape;482;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3" name="Google Shape;483;p3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4" name="Shape 484"/>
        <p:cNvGrpSpPr/>
        <p:nvPr/>
      </p:nvGrpSpPr>
      <p:grpSpPr>
        <a:xfrm>
          <a:off x="0" y="0"/>
          <a:ext cx="0" cy="0"/>
          <a:chOff x="0" y="0"/>
          <a:chExt cx="0" cy="0"/>
        </a:xfrm>
      </p:grpSpPr>
      <p:grpSp>
        <p:nvGrpSpPr>
          <p:cNvPr id="485" name="Google Shape;485;p39"/>
          <p:cNvGrpSpPr/>
          <p:nvPr/>
        </p:nvGrpSpPr>
        <p:grpSpPr>
          <a:xfrm>
            <a:off x="317992" y="9796789"/>
            <a:ext cx="6885949" cy="630942"/>
            <a:chOff x="317992" y="9796789"/>
            <a:chExt cx="6885949" cy="630942"/>
          </a:xfrm>
        </p:grpSpPr>
        <p:sp>
          <p:nvSpPr>
            <p:cNvPr id="486" name="Google Shape;486;p3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7" name="Google Shape;487;p39"/>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8" name="Google Shape;488;p39"/>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9" name="Google Shape;489;p39"/>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0" name="Google Shape;490;p39"/>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1" name="Google Shape;491;p39"/>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2" name="Google Shape;492;p39"/>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3" name="Google Shape;493;p39"/>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4" name="Google Shape;494;p39"/>
          <p:cNvGrpSpPr/>
          <p:nvPr/>
        </p:nvGrpSpPr>
        <p:grpSpPr>
          <a:xfrm>
            <a:off x="5757333" y="-757463"/>
            <a:ext cx="2760592" cy="2761405"/>
            <a:chOff x="110688" y="1674538"/>
            <a:chExt cx="7339635" cy="7341798"/>
          </a:xfrm>
        </p:grpSpPr>
        <p:sp>
          <p:nvSpPr>
            <p:cNvPr id="495" name="Google Shape;495;p3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6" name="Google Shape;496;p3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7" name="Google Shape;497;p3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3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3"/>
          <p:cNvSpPr/>
          <p:nvPr/>
        </p:nvSpPr>
        <p:spPr>
          <a:xfrm>
            <a:off x="0" y="0"/>
            <a:ext cx="7559675" cy="2244613"/>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3"/>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3"/>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3"/>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3"/>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3"/>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9" name="Shape 499"/>
        <p:cNvGrpSpPr/>
        <p:nvPr/>
      </p:nvGrpSpPr>
      <p:grpSpPr>
        <a:xfrm>
          <a:off x="0" y="0"/>
          <a:ext cx="0" cy="0"/>
          <a:chOff x="0" y="0"/>
          <a:chExt cx="0" cy="0"/>
        </a:xfrm>
      </p:grpSpPr>
      <p:sp>
        <p:nvSpPr>
          <p:cNvPr id="500" name="Google Shape;500;p40"/>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1" name="Google Shape;501;p40"/>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2" name="Google Shape;502;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3" name="Google Shape;503;p40"/>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4" name="Google Shape;504;p40"/>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5" name="Google Shape;505;p4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6" name="Shape 506"/>
        <p:cNvGrpSpPr/>
        <p:nvPr/>
      </p:nvGrpSpPr>
      <p:grpSpPr>
        <a:xfrm>
          <a:off x="0" y="0"/>
          <a:ext cx="0" cy="0"/>
          <a:chOff x="0" y="0"/>
          <a:chExt cx="0" cy="0"/>
        </a:xfrm>
      </p:grpSpPr>
      <p:cxnSp>
        <p:nvCxnSpPr>
          <p:cNvPr id="507" name="Google Shape;507;p41"/>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8" name="Google Shape;508;p41"/>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4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10" name="Google Shape;510;p4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11" name="Google Shape;511;p41"/>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2" name="Google Shape;512;p41"/>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3" name="Google Shape;513;p4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4" name="Google Shape;514;p41"/>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1"/>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6" name="Google Shape;516;p41"/>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7" name="Google Shape;517;p41"/>
          <p:cNvSpPr/>
          <p:nvPr>
            <p:ph idx="4" type="pic"/>
          </p:nvPr>
        </p:nvSpPr>
        <p:spPr>
          <a:xfrm>
            <a:off x="5205348" y="0"/>
            <a:ext cx="2354327" cy="2862503"/>
          </a:xfrm>
          <a:prstGeom prst="rect">
            <a:avLst/>
          </a:prstGeom>
          <a:noFill/>
          <a:ln>
            <a:noFill/>
          </a:ln>
        </p:spPr>
      </p:sp>
      <p:sp>
        <p:nvSpPr>
          <p:cNvPr id="518" name="Google Shape;518;p41"/>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1"/>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0" name="Google Shape;520;p41"/>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1" name="Google Shape;521;p41"/>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2" name="Google Shape;522;p41"/>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3" name="Google Shape;523;p41"/>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4" name="Google Shape;524;p41"/>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41"/>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6" name="Google Shape;526;p41"/>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7" name="Google Shape;527;p41"/>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8" name="Google Shape;528;p41"/>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9" name="Google Shape;529;p41"/>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0" name="Google Shape;530;p41"/>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1" name="Google Shape;531;p41"/>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2" name="Google Shape;532;p41"/>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3" name="Google Shape;533;p41"/>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4"/>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4"/>
          <p:cNvSpPr/>
          <p:nvPr>
            <p:ph idx="2" type="pic"/>
          </p:nvPr>
        </p:nvSpPr>
        <p:spPr>
          <a:xfrm>
            <a:off x="2783121" y="0"/>
            <a:ext cx="4789072" cy="4566547"/>
          </a:xfrm>
          <a:prstGeom prst="rect">
            <a:avLst/>
          </a:prstGeom>
          <a:noFill/>
          <a:ln>
            <a:noFill/>
          </a:ln>
        </p:spPr>
      </p:sp>
      <p:sp>
        <p:nvSpPr>
          <p:cNvPr id="63" name="Google Shape;63;p14"/>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4"/>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4"/>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4"/>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4"/>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4"/>
          <p:cNvGrpSpPr/>
          <p:nvPr/>
        </p:nvGrpSpPr>
        <p:grpSpPr>
          <a:xfrm>
            <a:off x="401426" y="10005335"/>
            <a:ext cx="6756823" cy="523220"/>
            <a:chOff x="317992" y="10005335"/>
            <a:chExt cx="6756823" cy="523220"/>
          </a:xfrm>
        </p:grpSpPr>
        <p:sp>
          <p:nvSpPr>
            <p:cNvPr id="69" name="Google Shape;69;p14"/>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4"/>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4"/>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4"/>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5"/>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5"/>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5"/>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5"/>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5"/>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6"/>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6"/>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3" name="Google Shape;83;p16"/>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6"/>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6"/>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6" name="Google Shape;86;p16"/>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6"/>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6"/>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6"/>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6"/>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6"/>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6"/>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6"/>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6"/>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6"/>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6"/>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6"/>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6"/>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99" name="Google Shape;99;p16"/>
          <p:cNvGrpSpPr/>
          <p:nvPr/>
        </p:nvGrpSpPr>
        <p:grpSpPr>
          <a:xfrm>
            <a:off x="628267" y="6075645"/>
            <a:ext cx="3705823" cy="2967449"/>
            <a:chOff x="-3025" y="5942032"/>
            <a:chExt cx="3207651" cy="2490651"/>
          </a:xfrm>
        </p:grpSpPr>
        <p:cxnSp>
          <p:nvCxnSpPr>
            <p:cNvPr id="100" name="Google Shape;100;p16"/>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1" name="Google Shape;101;p16"/>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02" name="Google Shape;102;p16"/>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3" name="Google Shape;103;p16"/>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4" name="Google Shape;104;p16"/>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5" name="Google Shape;105;p16"/>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06" name="Google Shape;106;p16"/>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7" name="Google Shape;107;p16"/>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08" name="Google Shape;108;p16"/>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09" name="Google Shape;109;p16"/>
          <p:cNvGrpSpPr/>
          <p:nvPr/>
        </p:nvGrpSpPr>
        <p:grpSpPr>
          <a:xfrm>
            <a:off x="317992" y="10005335"/>
            <a:ext cx="6885949" cy="630942"/>
            <a:chOff x="317992" y="9796789"/>
            <a:chExt cx="6885949" cy="630942"/>
          </a:xfrm>
        </p:grpSpPr>
        <p:sp>
          <p:nvSpPr>
            <p:cNvPr id="110" name="Google Shape;110;p16"/>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11" name="Google Shape;111;p16"/>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pic>
        <p:nvPicPr>
          <p:cNvPr id="112" name="Google Shape;112;p16"/>
          <p:cNvPicPr preferRelativeResize="0"/>
          <p:nvPr/>
        </p:nvPicPr>
        <p:blipFill rotWithShape="1">
          <a:blip r:embed="rId4">
            <a:alphaModFix/>
          </a:blip>
          <a:srcRect b="0" l="0" r="0" t="0"/>
          <a:stretch/>
        </p:blipFill>
        <p:spPr>
          <a:xfrm>
            <a:off x="232111" y="387001"/>
            <a:ext cx="4296822" cy="1242551"/>
          </a:xfrm>
          <a:prstGeom prst="rect">
            <a:avLst/>
          </a:prstGeom>
          <a:noFill/>
          <a:ln>
            <a:noFill/>
          </a:ln>
        </p:spPr>
      </p:pic>
      <p:sp>
        <p:nvSpPr>
          <p:cNvPr id="113" name="Google Shape;113;p16"/>
          <p:cNvSpPr/>
          <p:nvPr>
            <p:ph idx="22" type="pic"/>
          </p:nvPr>
        </p:nvSpPr>
        <p:spPr>
          <a:xfrm>
            <a:off x="5205348" y="0"/>
            <a:ext cx="2354327" cy="2862503"/>
          </a:xfrm>
          <a:prstGeom prst="rect">
            <a:avLst/>
          </a:prstGeom>
          <a:noFill/>
          <a:ln>
            <a:noFill/>
          </a:ln>
        </p:spPr>
      </p:sp>
      <p:cxnSp>
        <p:nvCxnSpPr>
          <p:cNvPr id="114" name="Google Shape;114;p16"/>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5" name="Shape 115"/>
        <p:cNvGrpSpPr/>
        <p:nvPr/>
      </p:nvGrpSpPr>
      <p:grpSpPr>
        <a:xfrm>
          <a:off x="0" y="0"/>
          <a:ext cx="0" cy="0"/>
          <a:chOff x="0" y="0"/>
          <a:chExt cx="0" cy="0"/>
        </a:xfrm>
      </p:grpSpPr>
      <p:sp>
        <p:nvSpPr>
          <p:cNvPr id="116" name="Google Shape;116;p17"/>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7" name="Google Shape;117;p17"/>
          <p:cNvGrpSpPr/>
          <p:nvPr/>
        </p:nvGrpSpPr>
        <p:grpSpPr>
          <a:xfrm>
            <a:off x="-1092535" y="5135055"/>
            <a:ext cx="6117329" cy="6119130"/>
            <a:chOff x="110688" y="1674538"/>
            <a:chExt cx="7339635" cy="7341798"/>
          </a:xfrm>
        </p:grpSpPr>
        <p:sp>
          <p:nvSpPr>
            <p:cNvPr id="118" name="Google Shape;118;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9" name="Google Shape;119;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0" name="Google Shape;120;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1" name="Google Shape;121;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2" name="Google Shape;122;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3" name="Google Shape;123;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4" name="Google Shape;124;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6" name="Google Shape;126;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27" name="Shape 127"/>
        <p:cNvGrpSpPr/>
        <p:nvPr/>
      </p:nvGrpSpPr>
      <p:grpSpPr>
        <a:xfrm>
          <a:off x="0" y="0"/>
          <a:ext cx="0" cy="0"/>
          <a:chOff x="0" y="0"/>
          <a:chExt cx="0" cy="0"/>
        </a:xfrm>
      </p:grpSpPr>
      <p:sp>
        <p:nvSpPr>
          <p:cNvPr id="128" name="Google Shape;128;p18"/>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9" name="Google Shape;129;p18"/>
          <p:cNvGrpSpPr/>
          <p:nvPr/>
        </p:nvGrpSpPr>
        <p:grpSpPr>
          <a:xfrm>
            <a:off x="-1092535" y="5135055"/>
            <a:ext cx="6117329" cy="6119130"/>
            <a:chOff x="110688" y="1674538"/>
            <a:chExt cx="7339635" cy="7341798"/>
          </a:xfrm>
        </p:grpSpPr>
        <p:sp>
          <p:nvSpPr>
            <p:cNvPr id="130" name="Google Shape;130;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1" name="Google Shape;131;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2" name="Google Shape;132;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3" name="Google Shape;133;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4" name="Google Shape;134;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5" name="Google Shape;135;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6" name="Google Shape;136;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8" name="Google Shape;138;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39" name="Shape 139"/>
        <p:cNvGrpSpPr/>
        <p:nvPr/>
      </p:nvGrpSpPr>
      <p:grpSpPr>
        <a:xfrm>
          <a:off x="0" y="0"/>
          <a:ext cx="0" cy="0"/>
          <a:chOff x="0" y="0"/>
          <a:chExt cx="0" cy="0"/>
        </a:xfrm>
      </p:grpSpPr>
      <p:sp>
        <p:nvSpPr>
          <p:cNvPr id="140" name="Google Shape;140;p19"/>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1" name="Google Shape;141;p19"/>
          <p:cNvGrpSpPr/>
          <p:nvPr/>
        </p:nvGrpSpPr>
        <p:grpSpPr>
          <a:xfrm>
            <a:off x="-1092535" y="5135055"/>
            <a:ext cx="6117329" cy="6119130"/>
            <a:chOff x="110688" y="1674538"/>
            <a:chExt cx="7339635" cy="7341798"/>
          </a:xfrm>
        </p:grpSpPr>
        <p:sp>
          <p:nvSpPr>
            <p:cNvPr id="142" name="Google Shape;142;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3" name="Google Shape;143;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4" name="Google Shape;144;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5" name="Google Shape;145;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6" name="Google Shape;146;p19"/>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7" name="Google Shape;147;p19"/>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8" name="Google Shape;148;p19"/>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9" name="Google Shape;149;p19"/>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0" name="Google Shape;150;p19"/>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hyperlink" Target="http://www.prezi.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hyperlink" Target="https://docs.google.com/presentation/create" TargetMode="External"/><Relationship Id="rId5" Type="http://schemas.openxmlformats.org/officeDocument/2006/relationships/hyperlink" Target="https://www.webex.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hyperlink" Target="https://docs.google.com/presentation/create" TargetMode="External"/><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hyperlink" Target="https://miro.com/" TargetMode="External"/><Relationship Id="rId5" Type="http://schemas.openxmlformats.org/officeDocument/2006/relationships/hyperlink" Target="https://www.webex.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meet.google.com/" TargetMode="External"/><Relationship Id="rId4" Type="http://schemas.openxmlformats.org/officeDocument/2006/relationships/hyperlink" Target="https://www.webex.com/" TargetMode="External"/><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miro.com/" TargetMode="External"/><Relationship Id="rId4" Type="http://schemas.openxmlformats.org/officeDocument/2006/relationships/hyperlink" Target="http://www.prezi.com/" TargetMode="External"/><Relationship Id="rId5" Type="http://schemas.openxmlformats.org/officeDocument/2006/relationships/hyperlink" Target="https://www.webex.com/" TargetMode="External"/><Relationship Id="rId6" Type="http://schemas.openxmlformats.org/officeDocument/2006/relationships/hyperlink" Target="https://docs.google.com/presentation/create" TargetMode="External"/><Relationship Id="rId7" Type="http://schemas.openxmlformats.org/officeDocument/2006/relationships/hyperlink" Target="https://meet.google.com/" TargetMode="External"/><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7.jpg"/><Relationship Id="rId4" Type="http://schemas.openxmlformats.org/officeDocument/2006/relationships/image" Target="../media/image26.png"/><Relationship Id="rId9" Type="http://schemas.openxmlformats.org/officeDocument/2006/relationships/hyperlink" Target="https://www.youtube.com/@grassroots-eu" TargetMode="External"/><Relationship Id="rId5" Type="http://schemas.openxmlformats.org/officeDocument/2006/relationships/image" Target="../media/image25.jpg"/><Relationship Id="rId6" Type="http://schemas.openxmlformats.org/officeDocument/2006/relationships/image" Target="../media/image6.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build-connections-and-grow-with-pe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A person sitting in a chair with a microphone in front of a screen&#10;&#10;Description automatically generated" id="538" name="Google Shape;538;p1"/>
          <p:cNvPicPr preferRelativeResize="0"/>
          <p:nvPr>
            <p:ph idx="2" type="pic"/>
          </p:nvPr>
        </p:nvPicPr>
        <p:blipFill rotWithShape="1">
          <a:blip r:embed="rId3">
            <a:alphaModFix/>
          </a:blip>
          <a:srcRect b="11843" l="0" r="0" t="11843"/>
          <a:stretch/>
        </p:blipFill>
        <p:spPr>
          <a:xfrm>
            <a:off x="0" y="3629826"/>
            <a:ext cx="4786172" cy="5479825"/>
          </a:xfrm>
          <a:prstGeom prst="rect">
            <a:avLst/>
          </a:prstGeom>
          <a:noFill/>
          <a:ln>
            <a:noFill/>
          </a:ln>
        </p:spPr>
      </p:pic>
      <p:sp>
        <p:nvSpPr>
          <p:cNvPr id="539" name="Google Shape;539;p1"/>
          <p:cNvSpPr txBox="1"/>
          <p:nvPr>
            <p:ph idx="1" type="body"/>
          </p:nvPr>
        </p:nvSpPr>
        <p:spPr>
          <a:xfrm>
            <a:off x="1812245" y="2000381"/>
            <a:ext cx="5195700" cy="574500"/>
          </a:xfrm>
          <a:prstGeom prst="rect">
            <a:avLst/>
          </a:prstGeom>
          <a:noFill/>
          <a:ln>
            <a:noFill/>
          </a:ln>
        </p:spPr>
        <p:txBody>
          <a:bodyPr anchorCtr="0" anchor="t" bIns="45700" lIns="91425" spcFirstLastPara="1" rIns="91425" wrap="square" tIns="45700">
            <a:noAutofit/>
          </a:bodyPr>
          <a:lstStyle/>
          <a:p>
            <a:pPr indent="0" lvl="0" marL="0" rtl="0" algn="r">
              <a:lnSpc>
                <a:spcPct val="109285"/>
              </a:lnSpc>
              <a:spcBef>
                <a:spcPts val="0"/>
              </a:spcBef>
              <a:spcAft>
                <a:spcPts val="0"/>
              </a:spcAft>
              <a:buClr>
                <a:srgbClr val="8AC03B"/>
              </a:buClr>
              <a:buSzPts val="2800"/>
              <a:buNone/>
            </a:pPr>
            <a:r>
              <a:rPr lang="en-IE"/>
              <a:t>Connettersi e fare rete con i colleghi</a:t>
            </a:r>
            <a:endParaRPr/>
          </a:p>
        </p:txBody>
      </p:sp>
      <p:sp>
        <p:nvSpPr>
          <p:cNvPr id="540" name="Google Shape;540;p1"/>
          <p:cNvSpPr txBox="1"/>
          <p:nvPr>
            <p:ph idx="3" type="body"/>
          </p:nvPr>
        </p:nvSpPr>
        <p:spPr>
          <a:xfrm>
            <a:off x="4477553" y="3373656"/>
            <a:ext cx="2530500" cy="751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6D6E71"/>
              </a:buClr>
              <a:buSzPts val="2000"/>
              <a:buNone/>
            </a:pPr>
            <a:r>
              <a:rPr lang="en-IE" sz="2000"/>
              <a:t>Include strumenti digitali!</a:t>
            </a:r>
            <a:endParaRPr/>
          </a:p>
        </p:txBody>
      </p:sp>
      <p:cxnSp>
        <p:nvCxnSpPr>
          <p:cNvPr id="541" name="Google Shape;541;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42" name="Google Shape;542;p1"/>
          <p:cNvSpPr txBox="1"/>
          <p:nvPr/>
        </p:nvSpPr>
        <p:spPr>
          <a:xfrm>
            <a:off x="2968048" y="2952878"/>
            <a:ext cx="4039800" cy="574500"/>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Presentare e collaborare</a:t>
            </a:r>
            <a:endParaRPr/>
          </a:p>
        </p:txBody>
      </p:sp>
      <p:pic>
        <p:nvPicPr>
          <p:cNvPr id="543" name="Google Shape;543;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4" name="Google Shape;544;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5" name="Google Shape;545;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51" name="Google Shape;551;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Presentare le iniziative eco-sanitarie </a:t>
            </a:r>
            <a:endParaRPr/>
          </a:p>
        </p:txBody>
      </p:sp>
      <p:sp>
        <p:nvSpPr>
          <p:cNvPr id="552" name="Google Shape;552;p2"/>
          <p:cNvSpPr txBox="1"/>
          <p:nvPr>
            <p:ph idx="3" type="body"/>
          </p:nvPr>
        </p:nvSpPr>
        <p:spPr>
          <a:xfrm>
            <a:off x="561474" y="335542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3" name="Google Shape;553;p2"/>
          <p:cNvSpPr txBox="1"/>
          <p:nvPr>
            <p:ph idx="5" type="body"/>
          </p:nvPr>
        </p:nvSpPr>
        <p:spPr>
          <a:xfrm>
            <a:off x="561474" y="383600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54" name="Google Shape;554;p2"/>
          <p:cNvSpPr txBox="1"/>
          <p:nvPr>
            <p:ph idx="7" type="body"/>
          </p:nvPr>
        </p:nvSpPr>
        <p:spPr>
          <a:xfrm>
            <a:off x="561474" y="4340973"/>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55" name="Google Shape;555;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56" name="Google Shape;556;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57" name="Google Shape;557;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8" name="Google Shape;558;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Le idee</a:t>
            </a:r>
            <a:endParaRPr/>
          </a:p>
        </p:txBody>
      </p:sp>
      <p:sp>
        <p:nvSpPr>
          <p:cNvPr id="559" name="Google Shape;559;p2"/>
          <p:cNvSpPr txBox="1"/>
          <p:nvPr>
            <p:ph idx="4" type="body"/>
          </p:nvPr>
        </p:nvSpPr>
        <p:spPr>
          <a:xfrm>
            <a:off x="1486930" y="3447265"/>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Mostra degli sforzi eco-sanitari</a:t>
            </a:r>
            <a:endParaRPr/>
          </a:p>
        </p:txBody>
      </p:sp>
      <p:sp>
        <p:nvSpPr>
          <p:cNvPr id="560" name="Google Shape;560;p2"/>
          <p:cNvSpPr txBox="1"/>
          <p:nvPr>
            <p:ph idx="6" type="body"/>
          </p:nvPr>
        </p:nvSpPr>
        <p:spPr>
          <a:xfrm>
            <a:off x="1486930" y="3944505"/>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Collaborare in spazi virtuali di scambio di conoscenze</a:t>
            </a:r>
            <a:endParaRPr/>
          </a:p>
        </p:txBody>
      </p:sp>
      <p:sp>
        <p:nvSpPr>
          <p:cNvPr id="561" name="Google Shape;561;p2"/>
          <p:cNvSpPr txBox="1"/>
          <p:nvPr>
            <p:ph idx="8" type="body"/>
          </p:nvPr>
        </p:nvSpPr>
        <p:spPr>
          <a:xfrm>
            <a:off x="1486930" y="4441745"/>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Workshop di brainstorming </a:t>
            </a:r>
            <a:endParaRPr/>
          </a:p>
        </p:txBody>
      </p:sp>
      <p:grpSp>
        <p:nvGrpSpPr>
          <p:cNvPr id="562" name="Google Shape;562;p2"/>
          <p:cNvGrpSpPr/>
          <p:nvPr/>
        </p:nvGrpSpPr>
        <p:grpSpPr>
          <a:xfrm>
            <a:off x="0" y="3364307"/>
            <a:ext cx="4715405" cy="1487649"/>
            <a:chOff x="0" y="3364307"/>
            <a:chExt cx="4715405" cy="1487649"/>
          </a:xfrm>
        </p:grpSpPr>
        <p:cxnSp>
          <p:nvCxnSpPr>
            <p:cNvPr id="563" name="Google Shape;563;p2"/>
            <p:cNvCxnSpPr/>
            <p:nvPr/>
          </p:nvCxnSpPr>
          <p:spPr>
            <a:xfrm rot="10800000">
              <a:off x="0"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4" name="Google Shape;564;p2"/>
            <p:cNvCxnSpPr/>
            <p:nvPr/>
          </p:nvCxnSpPr>
          <p:spPr>
            <a:xfrm rot="10800000">
              <a:off x="0" y="385955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5" name="Google Shape;565;p2"/>
            <p:cNvCxnSpPr/>
            <p:nvPr/>
          </p:nvCxnSpPr>
          <p:spPr>
            <a:xfrm rot="10800000">
              <a:off x="0" y="4356706"/>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6" name="Google Shape;566;p2"/>
            <p:cNvCxnSpPr/>
            <p:nvPr/>
          </p:nvCxnSpPr>
          <p:spPr>
            <a:xfrm rot="10800000">
              <a:off x="0" y="4851956"/>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2" name="Google Shape;572;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73" name="Google Shape;573;p3"/>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74" name="Google Shape;574;p3"/>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1</a:t>
            </a:r>
            <a:endParaRPr/>
          </a:p>
        </p:txBody>
      </p:sp>
      <p:sp>
        <p:nvSpPr>
          <p:cNvPr id="575" name="Google Shape;575;p3"/>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Presentare le iniziative eco-sanitarie </a:t>
            </a:r>
            <a:endParaRPr sz="2000">
              <a:solidFill>
                <a:srgbClr val="F16924"/>
              </a:solidFill>
              <a:latin typeface="Century Schoolbook"/>
              <a:ea typeface="Century Schoolbook"/>
              <a:cs typeface="Century Schoolbook"/>
              <a:sym typeface="Century Schoolbook"/>
            </a:endParaRPr>
          </a:p>
        </p:txBody>
      </p:sp>
      <p:sp>
        <p:nvSpPr>
          <p:cNvPr id="576" name="Google Shape;576;p3"/>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Presente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Collaborare</a:t>
            </a:r>
            <a:endParaRPr/>
          </a:p>
        </p:txBody>
      </p:sp>
      <p:graphicFrame>
        <p:nvGraphicFramePr>
          <p:cNvPr id="577" name="Google Shape;577;p3"/>
          <p:cNvGraphicFramePr/>
          <p:nvPr/>
        </p:nvGraphicFramePr>
        <p:xfrm>
          <a:off x="181455" y="3281304"/>
          <a:ext cx="3000000" cy="3000000"/>
        </p:xfrm>
        <a:graphic>
          <a:graphicData uri="http://schemas.openxmlformats.org/drawingml/2006/table">
            <a:tbl>
              <a:tblPr bandRow="1" firstRow="1">
                <a:noFill/>
                <a:tableStyleId>{1425D24C-5910-4728-B6CF-46E76034614D}</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Salute e benessere: </a:t>
                      </a:r>
                      <a:r>
                        <a:rPr b="0" lang="en-IE" sz="1800" u="none" cap="none" strike="noStrike">
                          <a:solidFill>
                            <a:schemeClr val="lt1"/>
                          </a:solidFill>
                          <a:latin typeface="Calibri"/>
                          <a:ea typeface="Calibri"/>
                          <a:cs typeface="Calibri"/>
                          <a:sym typeface="Calibri"/>
                        </a:rPr>
                        <a:t>Presentare le iniziative eco-sanitarie con il visual storytelling</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Prezi</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Presentate le iniziative di eco-salute agli investitori o ai membri della comunità con un visual storytelling accattivante e zoomabile grazie a </a:t>
                      </a:r>
                      <a:r>
                        <a:rPr b="1" lang="en-IE" sz="1600">
                          <a:solidFill>
                            <a:srgbClr val="4A8887"/>
                          </a:solidFill>
                          <a:latin typeface="Calibri"/>
                          <a:ea typeface="Calibri"/>
                          <a:cs typeface="Calibri"/>
                          <a:sym typeface="Calibri"/>
                        </a:rPr>
                        <a:t>Prezi</a:t>
                      </a:r>
                      <a:r>
                        <a:rPr b="0" lang="en-IE" sz="1400">
                          <a:solidFill>
                            <a:srgbClr val="4B4B4B"/>
                          </a:solidFill>
                          <a:latin typeface="Calibri"/>
                          <a:ea typeface="Calibri"/>
                          <a:cs typeface="Calibri"/>
                          <a:sym typeface="Calibri"/>
                        </a:rPr>
                        <a:t>.</a:t>
                      </a:r>
                      <a:r>
                        <a:rPr lang="en-IE" sz="1400">
                          <a:solidFill>
                            <a:srgbClr val="4B4B4B"/>
                          </a:solidFill>
                          <a:latin typeface="Calibri"/>
                          <a:ea typeface="Calibri"/>
                          <a:cs typeface="Calibri"/>
                          <a:sym typeface="Calibri"/>
                        </a:rPr>
                        <a:t> Evidenziate gli impatti principali delle vostre iniziative in un formato coinvolgente e interattivo che catturi l'attenzione e consenta la comprensione. L'approccio dinamico di Prezi vi permette di enfatizzare i punti importanti mantenendo l'interesse del pubblico</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 </a:t>
                      </a:r>
                      <a:r>
                        <a:rPr lang="en-IE" sz="1400">
                          <a:solidFill>
                            <a:srgbClr val="4A8887"/>
                          </a:solidFill>
                          <a:latin typeface="Calibri"/>
                          <a:ea typeface="Calibri"/>
                          <a:cs typeface="Calibri"/>
                          <a:sym typeface="Calibri"/>
                        </a:rPr>
                        <a:t>www.prezi.com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737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Cultura e patrimonio: </a:t>
                      </a:r>
                      <a:r>
                        <a:rPr b="0" lang="en-IE" sz="1800">
                          <a:solidFill>
                            <a:schemeClr val="lt1"/>
                          </a:solidFill>
                          <a:latin typeface="Calibri"/>
                          <a:ea typeface="Calibri"/>
                          <a:cs typeface="Calibri"/>
                          <a:sym typeface="Calibri"/>
                        </a:rPr>
                        <a:t>Raccontare le storie di cultura locale e sostenibilità</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647375">
                <a:tc>
                  <a:txBody>
                    <a:bodyPr/>
                    <a:lstStyle/>
                    <a:p>
                      <a:pPr indent="0" lvl="0" marL="0" marR="0" rtl="0" algn="l">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Prezi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647375">
                <a:tc>
                  <a:txBody>
                    <a:bodyPr/>
                    <a:lstStyle/>
                    <a:p>
                      <a:pPr indent="0" lvl="0" marL="0" marR="0" rtl="0" algn="l">
                        <a:spcBef>
                          <a:spcPts val="0"/>
                        </a:spcBef>
                        <a:spcAft>
                          <a:spcPts val="0"/>
                        </a:spcAft>
                        <a:buNone/>
                      </a:pPr>
                      <a:r>
                        <a:rPr b="1" lang="en-IE" sz="1600">
                          <a:solidFill>
                            <a:srgbClr val="4A8887"/>
                          </a:solidFill>
                          <a:latin typeface="Calibri"/>
                          <a:ea typeface="Calibri"/>
                          <a:cs typeface="Calibri"/>
                          <a:sym typeface="Calibri"/>
                        </a:rPr>
                        <a:t>Come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Create presentazioni interattive con </a:t>
                      </a:r>
                      <a:r>
                        <a:rPr b="1" lang="en-IE" sz="1600">
                          <a:solidFill>
                            <a:srgbClr val="4A8887"/>
                          </a:solidFill>
                          <a:latin typeface="Calibri"/>
                          <a:ea typeface="Calibri"/>
                          <a:cs typeface="Calibri"/>
                          <a:sym typeface="Calibri"/>
                        </a:rPr>
                        <a:t>Prezi </a:t>
                      </a:r>
                      <a:r>
                        <a:rPr lang="en-IE" sz="1400">
                          <a:solidFill>
                            <a:srgbClr val="4B4B4B"/>
                          </a:solidFill>
                          <a:latin typeface="Calibri"/>
                          <a:ea typeface="Calibri"/>
                          <a:cs typeface="Calibri"/>
                          <a:sym typeface="Calibri"/>
                        </a:rPr>
                        <a:t>che illustrino le storie dei siti culturali locali e gli sforzi di sostenibilità. Coinvolgete il pubblico coinvolgendolo in una narrazione dinamica che mette in evidenza il significato della conservazione del patrimonio e dell'ambiente. Le immagini zoomate e le capacità di narrazione di Prezi danno vita ad argomenti culturali e di sostenibilità in modo coinvolgente e memorabile. </a:t>
                      </a:r>
                      <a:r>
                        <a:rPr lang="en-IE" sz="1400">
                          <a:solidFill>
                            <a:srgbClr val="4A8887"/>
                          </a:solidFill>
                          <a:latin typeface="Calibri"/>
                          <a:ea typeface="Calibri"/>
                          <a:cs typeface="Calibri"/>
                          <a:sym typeface="Calibri"/>
                        </a:rPr>
                        <a:t>www.prezi.com. </a:t>
                      </a:r>
                      <a:endParaRPr b="0"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grpSp>
        <p:nvGrpSpPr>
          <p:cNvPr id="578" name="Google Shape;578;p3"/>
          <p:cNvGrpSpPr/>
          <p:nvPr/>
        </p:nvGrpSpPr>
        <p:grpSpPr>
          <a:xfrm>
            <a:off x="2734810" y="740400"/>
            <a:ext cx="714838" cy="897052"/>
            <a:chOff x="1836737" y="2907506"/>
            <a:chExt cx="3886200" cy="4876800"/>
          </a:xfrm>
        </p:grpSpPr>
        <p:sp>
          <p:nvSpPr>
            <p:cNvPr id="579" name="Google Shape;579;p3"/>
            <p:cNvSpPr/>
            <p:nvPr/>
          </p:nvSpPr>
          <p:spPr>
            <a:xfrm>
              <a:off x="1836737" y="2907506"/>
              <a:ext cx="3886200" cy="4876800"/>
            </a:xfrm>
            <a:custGeom>
              <a:rect b="b" l="l" r="r" t="t"/>
              <a:pathLst>
                <a:path extrusionOk="0" h="4876800" w="3886200">
                  <a:moveTo>
                    <a:pt x="3785768" y="2069964"/>
                  </a:moveTo>
                  <a:cubicBezTo>
                    <a:pt x="3845500" y="2051380"/>
                    <a:pt x="3886200" y="1996088"/>
                    <a:pt x="3886200" y="1933537"/>
                  </a:cubicBezTo>
                  <a:lnTo>
                    <a:pt x="3886200" y="638175"/>
                  </a:lnTo>
                  <a:cubicBezTo>
                    <a:pt x="3886200" y="559270"/>
                    <a:pt x="3822230" y="495300"/>
                    <a:pt x="3743325" y="495300"/>
                  </a:cubicBezTo>
                  <a:lnTo>
                    <a:pt x="2591162" y="495300"/>
                  </a:lnTo>
                  <a:cubicBezTo>
                    <a:pt x="2513333" y="208874"/>
                    <a:pt x="2250681" y="0"/>
                    <a:pt x="1943100" y="0"/>
                  </a:cubicBezTo>
                  <a:cubicBezTo>
                    <a:pt x="1635519" y="0"/>
                    <a:pt x="1372867" y="208874"/>
                    <a:pt x="1295038" y="495300"/>
                  </a:cubicBezTo>
                  <a:lnTo>
                    <a:pt x="142875" y="495300"/>
                  </a:lnTo>
                  <a:cubicBezTo>
                    <a:pt x="63970" y="495300"/>
                    <a:pt x="0" y="559270"/>
                    <a:pt x="0" y="638175"/>
                  </a:cubicBezTo>
                  <a:lnTo>
                    <a:pt x="0" y="1933489"/>
                  </a:lnTo>
                  <a:cubicBezTo>
                    <a:pt x="0" y="1996059"/>
                    <a:pt x="40710" y="2051352"/>
                    <a:pt x="100470" y="2069925"/>
                  </a:cubicBezTo>
                  <a:cubicBezTo>
                    <a:pt x="262614" y="2120322"/>
                    <a:pt x="371561" y="2268398"/>
                    <a:pt x="371561" y="2438400"/>
                  </a:cubicBezTo>
                  <a:cubicBezTo>
                    <a:pt x="371561" y="2608402"/>
                    <a:pt x="262614" y="2756478"/>
                    <a:pt x="100470" y="2806875"/>
                  </a:cubicBezTo>
                  <a:cubicBezTo>
                    <a:pt x="40710" y="2825449"/>
                    <a:pt x="0" y="2880732"/>
                    <a:pt x="0" y="2943311"/>
                  </a:cubicBezTo>
                  <a:lnTo>
                    <a:pt x="0" y="4238616"/>
                  </a:lnTo>
                  <a:cubicBezTo>
                    <a:pt x="0" y="4317521"/>
                    <a:pt x="63970" y="4381491"/>
                    <a:pt x="142875" y="4381491"/>
                  </a:cubicBezTo>
                  <a:lnTo>
                    <a:pt x="1295038" y="4381491"/>
                  </a:lnTo>
                  <a:cubicBezTo>
                    <a:pt x="1372867" y="4667917"/>
                    <a:pt x="1635519" y="4876800"/>
                    <a:pt x="1943100" y="4876800"/>
                  </a:cubicBezTo>
                  <a:cubicBezTo>
                    <a:pt x="2250681" y="4876800"/>
                    <a:pt x="2513333" y="4667917"/>
                    <a:pt x="2591162" y="4381491"/>
                  </a:cubicBezTo>
                  <a:lnTo>
                    <a:pt x="3743325" y="4381491"/>
                  </a:lnTo>
                  <a:cubicBezTo>
                    <a:pt x="3822230" y="4381491"/>
                    <a:pt x="3886200" y="4317521"/>
                    <a:pt x="3886200" y="4238616"/>
                  </a:cubicBezTo>
                  <a:lnTo>
                    <a:pt x="3886200" y="2943263"/>
                  </a:lnTo>
                  <a:cubicBezTo>
                    <a:pt x="3886200" y="2880713"/>
                    <a:pt x="3845509" y="2825420"/>
                    <a:pt x="3785768" y="2806837"/>
                  </a:cubicBezTo>
                  <a:cubicBezTo>
                    <a:pt x="3623691" y="2756411"/>
                    <a:pt x="3514801" y="2608355"/>
                    <a:pt x="3514801" y="2438400"/>
                  </a:cubicBezTo>
                  <a:cubicBezTo>
                    <a:pt x="3514801" y="2268446"/>
                    <a:pt x="3623691" y="2120389"/>
                    <a:pt x="3785768" y="2069964"/>
                  </a:cubicBezTo>
                  <a:close/>
                  <a:moveTo>
                    <a:pt x="3600450" y="1837315"/>
                  </a:moveTo>
                  <a:cubicBezTo>
                    <a:pt x="3374612" y="1949358"/>
                    <a:pt x="3229051" y="2179282"/>
                    <a:pt x="3229051" y="2438400"/>
                  </a:cubicBezTo>
                  <a:cubicBezTo>
                    <a:pt x="3229051" y="2697518"/>
                    <a:pt x="3374612" y="2927452"/>
                    <a:pt x="3600450" y="3039485"/>
                  </a:cubicBezTo>
                  <a:lnTo>
                    <a:pt x="3600450" y="4095741"/>
                  </a:lnTo>
                  <a:lnTo>
                    <a:pt x="2470661" y="4095741"/>
                  </a:lnTo>
                  <a:cubicBezTo>
                    <a:pt x="2395204" y="4095741"/>
                    <a:pt x="2332749" y="4154424"/>
                    <a:pt x="2328062" y="4229738"/>
                  </a:cubicBezTo>
                  <a:cubicBezTo>
                    <a:pt x="2315452" y="4432345"/>
                    <a:pt x="2146354" y="4591050"/>
                    <a:pt x="1943100" y="4591050"/>
                  </a:cubicBezTo>
                  <a:cubicBezTo>
                    <a:pt x="1739846" y="4591050"/>
                    <a:pt x="1570749" y="4432345"/>
                    <a:pt x="1558138" y="4229738"/>
                  </a:cubicBezTo>
                  <a:cubicBezTo>
                    <a:pt x="1553451" y="4154424"/>
                    <a:pt x="1490996" y="4095741"/>
                    <a:pt x="1415539" y="4095741"/>
                  </a:cubicBezTo>
                  <a:lnTo>
                    <a:pt x="285750" y="4095741"/>
                  </a:lnTo>
                  <a:lnTo>
                    <a:pt x="285750" y="3039561"/>
                  </a:lnTo>
                  <a:cubicBezTo>
                    <a:pt x="511693" y="2927557"/>
                    <a:pt x="657311" y="2697604"/>
                    <a:pt x="657311" y="2438400"/>
                  </a:cubicBezTo>
                  <a:cubicBezTo>
                    <a:pt x="657311" y="2179196"/>
                    <a:pt x="511693" y="1949244"/>
                    <a:pt x="285750" y="1837239"/>
                  </a:cubicBezTo>
                  <a:lnTo>
                    <a:pt x="285750" y="781050"/>
                  </a:lnTo>
                  <a:lnTo>
                    <a:pt x="1415539" y="781050"/>
                  </a:lnTo>
                  <a:cubicBezTo>
                    <a:pt x="1490996" y="781050"/>
                    <a:pt x="1553451" y="722366"/>
                    <a:pt x="1558138" y="647052"/>
                  </a:cubicBezTo>
                  <a:cubicBezTo>
                    <a:pt x="1570749" y="444456"/>
                    <a:pt x="1739846" y="285750"/>
                    <a:pt x="1943100" y="285750"/>
                  </a:cubicBezTo>
                  <a:cubicBezTo>
                    <a:pt x="2146354" y="285750"/>
                    <a:pt x="2315452" y="444456"/>
                    <a:pt x="2328062" y="647052"/>
                  </a:cubicBezTo>
                  <a:cubicBezTo>
                    <a:pt x="2332749" y="722366"/>
                    <a:pt x="2395204" y="781050"/>
                    <a:pt x="2470661" y="781050"/>
                  </a:cubicBezTo>
                  <a:lnTo>
                    <a:pt x="3600450" y="78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0" name="Google Shape;580;p3"/>
            <p:cNvSpPr/>
            <p:nvPr/>
          </p:nvSpPr>
          <p:spPr>
            <a:xfrm>
              <a:off x="2760423" y="4002871"/>
              <a:ext cx="2038816" cy="2686097"/>
            </a:xfrm>
            <a:custGeom>
              <a:rect b="b" l="l" r="r" t="t"/>
              <a:pathLst>
                <a:path extrusionOk="0" h="2686097" w="2038816">
                  <a:moveTo>
                    <a:pt x="1666742" y="647329"/>
                  </a:moveTo>
                  <a:cubicBezTo>
                    <a:pt x="1666742" y="290389"/>
                    <a:pt x="1376353" y="0"/>
                    <a:pt x="1019413" y="0"/>
                  </a:cubicBezTo>
                  <a:cubicBezTo>
                    <a:pt x="662473" y="0"/>
                    <a:pt x="372085" y="290389"/>
                    <a:pt x="372085" y="647329"/>
                  </a:cubicBezTo>
                  <a:cubicBezTo>
                    <a:pt x="372085" y="851516"/>
                    <a:pt x="467220" y="1033805"/>
                    <a:pt x="615372" y="1152535"/>
                  </a:cubicBezTo>
                  <a:lnTo>
                    <a:pt x="493490" y="1152535"/>
                  </a:lnTo>
                  <a:cubicBezTo>
                    <a:pt x="221390" y="1152535"/>
                    <a:pt x="0" y="1374629"/>
                    <a:pt x="0" y="1647635"/>
                  </a:cubicBezTo>
                  <a:lnTo>
                    <a:pt x="0" y="2543223"/>
                  </a:lnTo>
                  <a:cubicBezTo>
                    <a:pt x="0" y="2581123"/>
                    <a:pt x="15049" y="2617461"/>
                    <a:pt x="41853" y="2644245"/>
                  </a:cubicBezTo>
                  <a:cubicBezTo>
                    <a:pt x="68647" y="2671039"/>
                    <a:pt x="104994" y="2686098"/>
                    <a:pt x="142875" y="2686098"/>
                  </a:cubicBezTo>
                  <a:lnTo>
                    <a:pt x="1895942" y="2686060"/>
                  </a:lnTo>
                  <a:cubicBezTo>
                    <a:pt x="1974847" y="2686060"/>
                    <a:pt x="2038817" y="2622090"/>
                    <a:pt x="2038817" y="2543185"/>
                  </a:cubicBezTo>
                  <a:lnTo>
                    <a:pt x="2038817" y="1647635"/>
                  </a:lnTo>
                  <a:cubicBezTo>
                    <a:pt x="2038817" y="1374638"/>
                    <a:pt x="1817437" y="1152535"/>
                    <a:pt x="1545326" y="1152535"/>
                  </a:cubicBezTo>
                  <a:lnTo>
                    <a:pt x="1423445" y="1152535"/>
                  </a:lnTo>
                  <a:cubicBezTo>
                    <a:pt x="1571606" y="1033805"/>
                    <a:pt x="1666742" y="851516"/>
                    <a:pt x="1666742" y="647329"/>
                  </a:cubicBezTo>
                  <a:close/>
                  <a:moveTo>
                    <a:pt x="1019413" y="2095595"/>
                  </a:moveTo>
                  <a:lnTo>
                    <a:pt x="920715" y="1967684"/>
                  </a:lnTo>
                  <a:lnTo>
                    <a:pt x="1019413" y="1715395"/>
                  </a:lnTo>
                  <a:lnTo>
                    <a:pt x="1118111" y="1967684"/>
                  </a:lnTo>
                  <a:close/>
                  <a:moveTo>
                    <a:pt x="285759" y="1647635"/>
                  </a:moveTo>
                  <a:cubicBezTo>
                    <a:pt x="285759" y="1532201"/>
                    <a:pt x="378952" y="1438285"/>
                    <a:pt x="493500" y="1438285"/>
                  </a:cubicBezTo>
                  <a:lnTo>
                    <a:pt x="820998" y="1438285"/>
                  </a:lnTo>
                  <a:lnTo>
                    <a:pt x="625145" y="1938900"/>
                  </a:lnTo>
                  <a:cubicBezTo>
                    <a:pt x="606857" y="1985620"/>
                    <a:pt x="614429" y="2038512"/>
                    <a:pt x="645090" y="2078241"/>
                  </a:cubicBezTo>
                  <a:lnTo>
                    <a:pt x="893654" y="2400338"/>
                  </a:lnTo>
                  <a:lnTo>
                    <a:pt x="285769" y="2400357"/>
                  </a:lnTo>
                  <a:lnTo>
                    <a:pt x="285769" y="1647635"/>
                  </a:lnTo>
                  <a:close/>
                  <a:moveTo>
                    <a:pt x="1753067" y="1647635"/>
                  </a:moveTo>
                  <a:lnTo>
                    <a:pt x="1753067" y="2400310"/>
                  </a:lnTo>
                  <a:lnTo>
                    <a:pt x="1145181" y="2400329"/>
                  </a:lnTo>
                  <a:lnTo>
                    <a:pt x="1393736" y="2078241"/>
                  </a:lnTo>
                  <a:cubicBezTo>
                    <a:pt x="1424397" y="2038512"/>
                    <a:pt x="1431969" y="1985620"/>
                    <a:pt x="1413682" y="1938900"/>
                  </a:cubicBezTo>
                  <a:lnTo>
                    <a:pt x="1217838" y="1438285"/>
                  </a:lnTo>
                  <a:lnTo>
                    <a:pt x="1545336" y="1438285"/>
                  </a:lnTo>
                  <a:cubicBezTo>
                    <a:pt x="1659874" y="1438285"/>
                    <a:pt x="1753067" y="1532192"/>
                    <a:pt x="1753067" y="1647635"/>
                  </a:cubicBezTo>
                  <a:close/>
                  <a:moveTo>
                    <a:pt x="1019413" y="285750"/>
                  </a:moveTo>
                  <a:cubicBezTo>
                    <a:pt x="1218790" y="285750"/>
                    <a:pt x="1380992" y="447951"/>
                    <a:pt x="1380992" y="647329"/>
                  </a:cubicBezTo>
                  <a:cubicBezTo>
                    <a:pt x="1380992" y="846706"/>
                    <a:pt x="1218790" y="1008907"/>
                    <a:pt x="1019413" y="1008907"/>
                  </a:cubicBezTo>
                  <a:cubicBezTo>
                    <a:pt x="820036" y="1008907"/>
                    <a:pt x="657835" y="846706"/>
                    <a:pt x="657835" y="647329"/>
                  </a:cubicBezTo>
                  <a:cubicBezTo>
                    <a:pt x="657835" y="447951"/>
                    <a:pt x="820036" y="285750"/>
                    <a:pt x="1019413" y="2857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86" name="Google Shape;586;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87" name="Google Shape;587;p4"/>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88" name="Google Shape;588;p4"/>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2</a:t>
            </a:r>
            <a:endParaRPr/>
          </a:p>
        </p:txBody>
      </p:sp>
      <p:sp>
        <p:nvSpPr>
          <p:cNvPr id="589" name="Google Shape;589;p4"/>
          <p:cNvSpPr txBox="1"/>
          <p:nvPr/>
        </p:nvSpPr>
        <p:spPr>
          <a:xfrm>
            <a:off x="2146834" y="2572653"/>
            <a:ext cx="46112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Mostra degli sforzi eco-sanitari</a:t>
            </a:r>
            <a:endParaRPr/>
          </a:p>
        </p:txBody>
      </p:sp>
      <p:sp>
        <p:nvSpPr>
          <p:cNvPr id="590" name="Google Shape;590;p4"/>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Presente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Collaborare</a:t>
            </a:r>
            <a:endParaRPr/>
          </a:p>
        </p:txBody>
      </p:sp>
      <p:grpSp>
        <p:nvGrpSpPr>
          <p:cNvPr id="591" name="Google Shape;591;p4"/>
          <p:cNvGrpSpPr/>
          <p:nvPr/>
        </p:nvGrpSpPr>
        <p:grpSpPr>
          <a:xfrm>
            <a:off x="2734810" y="740400"/>
            <a:ext cx="714838" cy="897052"/>
            <a:chOff x="1836737" y="2907506"/>
            <a:chExt cx="3886200" cy="4876800"/>
          </a:xfrm>
        </p:grpSpPr>
        <p:sp>
          <p:nvSpPr>
            <p:cNvPr id="592" name="Google Shape;592;p4"/>
            <p:cNvSpPr/>
            <p:nvPr/>
          </p:nvSpPr>
          <p:spPr>
            <a:xfrm>
              <a:off x="1836737" y="2907506"/>
              <a:ext cx="3886200" cy="4876800"/>
            </a:xfrm>
            <a:custGeom>
              <a:rect b="b" l="l" r="r" t="t"/>
              <a:pathLst>
                <a:path extrusionOk="0" h="4876800" w="3886200">
                  <a:moveTo>
                    <a:pt x="3785768" y="2069964"/>
                  </a:moveTo>
                  <a:cubicBezTo>
                    <a:pt x="3845500" y="2051380"/>
                    <a:pt x="3886200" y="1996088"/>
                    <a:pt x="3886200" y="1933537"/>
                  </a:cubicBezTo>
                  <a:lnTo>
                    <a:pt x="3886200" y="638175"/>
                  </a:lnTo>
                  <a:cubicBezTo>
                    <a:pt x="3886200" y="559270"/>
                    <a:pt x="3822230" y="495300"/>
                    <a:pt x="3743325" y="495300"/>
                  </a:cubicBezTo>
                  <a:lnTo>
                    <a:pt x="2591162" y="495300"/>
                  </a:lnTo>
                  <a:cubicBezTo>
                    <a:pt x="2513333" y="208874"/>
                    <a:pt x="2250681" y="0"/>
                    <a:pt x="1943100" y="0"/>
                  </a:cubicBezTo>
                  <a:cubicBezTo>
                    <a:pt x="1635519" y="0"/>
                    <a:pt x="1372867" y="208874"/>
                    <a:pt x="1295038" y="495300"/>
                  </a:cubicBezTo>
                  <a:lnTo>
                    <a:pt x="142875" y="495300"/>
                  </a:lnTo>
                  <a:cubicBezTo>
                    <a:pt x="63970" y="495300"/>
                    <a:pt x="0" y="559270"/>
                    <a:pt x="0" y="638175"/>
                  </a:cubicBezTo>
                  <a:lnTo>
                    <a:pt x="0" y="1933489"/>
                  </a:lnTo>
                  <a:cubicBezTo>
                    <a:pt x="0" y="1996059"/>
                    <a:pt x="40710" y="2051352"/>
                    <a:pt x="100470" y="2069925"/>
                  </a:cubicBezTo>
                  <a:cubicBezTo>
                    <a:pt x="262614" y="2120322"/>
                    <a:pt x="371561" y="2268398"/>
                    <a:pt x="371561" y="2438400"/>
                  </a:cubicBezTo>
                  <a:cubicBezTo>
                    <a:pt x="371561" y="2608402"/>
                    <a:pt x="262614" y="2756478"/>
                    <a:pt x="100470" y="2806875"/>
                  </a:cubicBezTo>
                  <a:cubicBezTo>
                    <a:pt x="40710" y="2825449"/>
                    <a:pt x="0" y="2880732"/>
                    <a:pt x="0" y="2943311"/>
                  </a:cubicBezTo>
                  <a:lnTo>
                    <a:pt x="0" y="4238616"/>
                  </a:lnTo>
                  <a:cubicBezTo>
                    <a:pt x="0" y="4317521"/>
                    <a:pt x="63970" y="4381491"/>
                    <a:pt x="142875" y="4381491"/>
                  </a:cubicBezTo>
                  <a:lnTo>
                    <a:pt x="1295038" y="4381491"/>
                  </a:lnTo>
                  <a:cubicBezTo>
                    <a:pt x="1372867" y="4667917"/>
                    <a:pt x="1635519" y="4876800"/>
                    <a:pt x="1943100" y="4876800"/>
                  </a:cubicBezTo>
                  <a:cubicBezTo>
                    <a:pt x="2250681" y="4876800"/>
                    <a:pt x="2513333" y="4667917"/>
                    <a:pt x="2591162" y="4381491"/>
                  </a:cubicBezTo>
                  <a:lnTo>
                    <a:pt x="3743325" y="4381491"/>
                  </a:lnTo>
                  <a:cubicBezTo>
                    <a:pt x="3822230" y="4381491"/>
                    <a:pt x="3886200" y="4317521"/>
                    <a:pt x="3886200" y="4238616"/>
                  </a:cubicBezTo>
                  <a:lnTo>
                    <a:pt x="3886200" y="2943263"/>
                  </a:lnTo>
                  <a:cubicBezTo>
                    <a:pt x="3886200" y="2880713"/>
                    <a:pt x="3845509" y="2825420"/>
                    <a:pt x="3785768" y="2806837"/>
                  </a:cubicBezTo>
                  <a:cubicBezTo>
                    <a:pt x="3623691" y="2756411"/>
                    <a:pt x="3514801" y="2608355"/>
                    <a:pt x="3514801" y="2438400"/>
                  </a:cubicBezTo>
                  <a:cubicBezTo>
                    <a:pt x="3514801" y="2268446"/>
                    <a:pt x="3623691" y="2120389"/>
                    <a:pt x="3785768" y="2069964"/>
                  </a:cubicBezTo>
                  <a:close/>
                  <a:moveTo>
                    <a:pt x="3600450" y="1837315"/>
                  </a:moveTo>
                  <a:cubicBezTo>
                    <a:pt x="3374612" y="1949358"/>
                    <a:pt x="3229051" y="2179282"/>
                    <a:pt x="3229051" y="2438400"/>
                  </a:cubicBezTo>
                  <a:cubicBezTo>
                    <a:pt x="3229051" y="2697518"/>
                    <a:pt x="3374612" y="2927452"/>
                    <a:pt x="3600450" y="3039485"/>
                  </a:cubicBezTo>
                  <a:lnTo>
                    <a:pt x="3600450" y="4095741"/>
                  </a:lnTo>
                  <a:lnTo>
                    <a:pt x="2470661" y="4095741"/>
                  </a:lnTo>
                  <a:cubicBezTo>
                    <a:pt x="2395204" y="4095741"/>
                    <a:pt x="2332749" y="4154424"/>
                    <a:pt x="2328062" y="4229738"/>
                  </a:cubicBezTo>
                  <a:cubicBezTo>
                    <a:pt x="2315452" y="4432345"/>
                    <a:pt x="2146354" y="4591050"/>
                    <a:pt x="1943100" y="4591050"/>
                  </a:cubicBezTo>
                  <a:cubicBezTo>
                    <a:pt x="1739846" y="4591050"/>
                    <a:pt x="1570749" y="4432345"/>
                    <a:pt x="1558138" y="4229738"/>
                  </a:cubicBezTo>
                  <a:cubicBezTo>
                    <a:pt x="1553451" y="4154424"/>
                    <a:pt x="1490996" y="4095741"/>
                    <a:pt x="1415539" y="4095741"/>
                  </a:cubicBezTo>
                  <a:lnTo>
                    <a:pt x="285750" y="4095741"/>
                  </a:lnTo>
                  <a:lnTo>
                    <a:pt x="285750" y="3039561"/>
                  </a:lnTo>
                  <a:cubicBezTo>
                    <a:pt x="511693" y="2927557"/>
                    <a:pt x="657311" y="2697604"/>
                    <a:pt x="657311" y="2438400"/>
                  </a:cubicBezTo>
                  <a:cubicBezTo>
                    <a:pt x="657311" y="2179196"/>
                    <a:pt x="511693" y="1949244"/>
                    <a:pt x="285750" y="1837239"/>
                  </a:cubicBezTo>
                  <a:lnTo>
                    <a:pt x="285750" y="781050"/>
                  </a:lnTo>
                  <a:lnTo>
                    <a:pt x="1415539" y="781050"/>
                  </a:lnTo>
                  <a:cubicBezTo>
                    <a:pt x="1490996" y="781050"/>
                    <a:pt x="1553451" y="722366"/>
                    <a:pt x="1558138" y="647052"/>
                  </a:cubicBezTo>
                  <a:cubicBezTo>
                    <a:pt x="1570749" y="444456"/>
                    <a:pt x="1739846" y="285750"/>
                    <a:pt x="1943100" y="285750"/>
                  </a:cubicBezTo>
                  <a:cubicBezTo>
                    <a:pt x="2146354" y="285750"/>
                    <a:pt x="2315452" y="444456"/>
                    <a:pt x="2328062" y="647052"/>
                  </a:cubicBezTo>
                  <a:cubicBezTo>
                    <a:pt x="2332749" y="722366"/>
                    <a:pt x="2395204" y="781050"/>
                    <a:pt x="2470661" y="781050"/>
                  </a:cubicBezTo>
                  <a:lnTo>
                    <a:pt x="3600450" y="78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3" name="Google Shape;593;p4"/>
            <p:cNvSpPr/>
            <p:nvPr/>
          </p:nvSpPr>
          <p:spPr>
            <a:xfrm>
              <a:off x="2760423" y="4002871"/>
              <a:ext cx="2038816" cy="2686097"/>
            </a:xfrm>
            <a:custGeom>
              <a:rect b="b" l="l" r="r" t="t"/>
              <a:pathLst>
                <a:path extrusionOk="0" h="2686097" w="2038816">
                  <a:moveTo>
                    <a:pt x="1666742" y="647329"/>
                  </a:moveTo>
                  <a:cubicBezTo>
                    <a:pt x="1666742" y="290389"/>
                    <a:pt x="1376353" y="0"/>
                    <a:pt x="1019413" y="0"/>
                  </a:cubicBezTo>
                  <a:cubicBezTo>
                    <a:pt x="662473" y="0"/>
                    <a:pt x="372085" y="290389"/>
                    <a:pt x="372085" y="647329"/>
                  </a:cubicBezTo>
                  <a:cubicBezTo>
                    <a:pt x="372085" y="851516"/>
                    <a:pt x="467220" y="1033805"/>
                    <a:pt x="615372" y="1152535"/>
                  </a:cubicBezTo>
                  <a:lnTo>
                    <a:pt x="493490" y="1152535"/>
                  </a:lnTo>
                  <a:cubicBezTo>
                    <a:pt x="221390" y="1152535"/>
                    <a:pt x="0" y="1374629"/>
                    <a:pt x="0" y="1647635"/>
                  </a:cubicBezTo>
                  <a:lnTo>
                    <a:pt x="0" y="2543223"/>
                  </a:lnTo>
                  <a:cubicBezTo>
                    <a:pt x="0" y="2581123"/>
                    <a:pt x="15049" y="2617461"/>
                    <a:pt x="41853" y="2644245"/>
                  </a:cubicBezTo>
                  <a:cubicBezTo>
                    <a:pt x="68647" y="2671039"/>
                    <a:pt x="104994" y="2686098"/>
                    <a:pt x="142875" y="2686098"/>
                  </a:cubicBezTo>
                  <a:lnTo>
                    <a:pt x="1895942" y="2686060"/>
                  </a:lnTo>
                  <a:cubicBezTo>
                    <a:pt x="1974847" y="2686060"/>
                    <a:pt x="2038817" y="2622090"/>
                    <a:pt x="2038817" y="2543185"/>
                  </a:cubicBezTo>
                  <a:lnTo>
                    <a:pt x="2038817" y="1647635"/>
                  </a:lnTo>
                  <a:cubicBezTo>
                    <a:pt x="2038817" y="1374638"/>
                    <a:pt x="1817437" y="1152535"/>
                    <a:pt x="1545326" y="1152535"/>
                  </a:cubicBezTo>
                  <a:lnTo>
                    <a:pt x="1423445" y="1152535"/>
                  </a:lnTo>
                  <a:cubicBezTo>
                    <a:pt x="1571606" y="1033805"/>
                    <a:pt x="1666742" y="851516"/>
                    <a:pt x="1666742" y="647329"/>
                  </a:cubicBezTo>
                  <a:close/>
                  <a:moveTo>
                    <a:pt x="1019413" y="2095595"/>
                  </a:moveTo>
                  <a:lnTo>
                    <a:pt x="920715" y="1967684"/>
                  </a:lnTo>
                  <a:lnTo>
                    <a:pt x="1019413" y="1715395"/>
                  </a:lnTo>
                  <a:lnTo>
                    <a:pt x="1118111" y="1967684"/>
                  </a:lnTo>
                  <a:close/>
                  <a:moveTo>
                    <a:pt x="285759" y="1647635"/>
                  </a:moveTo>
                  <a:cubicBezTo>
                    <a:pt x="285759" y="1532201"/>
                    <a:pt x="378952" y="1438285"/>
                    <a:pt x="493500" y="1438285"/>
                  </a:cubicBezTo>
                  <a:lnTo>
                    <a:pt x="820998" y="1438285"/>
                  </a:lnTo>
                  <a:lnTo>
                    <a:pt x="625145" y="1938900"/>
                  </a:lnTo>
                  <a:cubicBezTo>
                    <a:pt x="606857" y="1985620"/>
                    <a:pt x="614429" y="2038512"/>
                    <a:pt x="645090" y="2078241"/>
                  </a:cubicBezTo>
                  <a:lnTo>
                    <a:pt x="893654" y="2400338"/>
                  </a:lnTo>
                  <a:lnTo>
                    <a:pt x="285769" y="2400357"/>
                  </a:lnTo>
                  <a:lnTo>
                    <a:pt x="285769" y="1647635"/>
                  </a:lnTo>
                  <a:close/>
                  <a:moveTo>
                    <a:pt x="1753067" y="1647635"/>
                  </a:moveTo>
                  <a:lnTo>
                    <a:pt x="1753067" y="2400310"/>
                  </a:lnTo>
                  <a:lnTo>
                    <a:pt x="1145181" y="2400329"/>
                  </a:lnTo>
                  <a:lnTo>
                    <a:pt x="1393736" y="2078241"/>
                  </a:lnTo>
                  <a:cubicBezTo>
                    <a:pt x="1424397" y="2038512"/>
                    <a:pt x="1431969" y="1985620"/>
                    <a:pt x="1413682" y="1938900"/>
                  </a:cubicBezTo>
                  <a:lnTo>
                    <a:pt x="1217838" y="1438285"/>
                  </a:lnTo>
                  <a:lnTo>
                    <a:pt x="1545336" y="1438285"/>
                  </a:lnTo>
                  <a:cubicBezTo>
                    <a:pt x="1659874" y="1438285"/>
                    <a:pt x="1753067" y="1532192"/>
                    <a:pt x="1753067" y="1647635"/>
                  </a:cubicBezTo>
                  <a:close/>
                  <a:moveTo>
                    <a:pt x="1019413" y="285750"/>
                  </a:moveTo>
                  <a:cubicBezTo>
                    <a:pt x="1218790" y="285750"/>
                    <a:pt x="1380992" y="447951"/>
                    <a:pt x="1380992" y="647329"/>
                  </a:cubicBezTo>
                  <a:cubicBezTo>
                    <a:pt x="1380992" y="846706"/>
                    <a:pt x="1218790" y="1008907"/>
                    <a:pt x="1019413" y="1008907"/>
                  </a:cubicBezTo>
                  <a:cubicBezTo>
                    <a:pt x="820036" y="1008907"/>
                    <a:pt x="657835" y="846706"/>
                    <a:pt x="657835" y="647329"/>
                  </a:cubicBezTo>
                  <a:cubicBezTo>
                    <a:pt x="657835" y="447951"/>
                    <a:pt x="820036" y="285750"/>
                    <a:pt x="1019413" y="2857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aphicFrame>
        <p:nvGraphicFramePr>
          <p:cNvPr id="594" name="Google Shape;594;p4"/>
          <p:cNvGraphicFramePr/>
          <p:nvPr/>
        </p:nvGraphicFramePr>
        <p:xfrm>
          <a:off x="181455" y="3281304"/>
          <a:ext cx="3000000" cy="3000000"/>
        </p:xfrm>
        <a:graphic>
          <a:graphicData uri="http://schemas.openxmlformats.org/drawingml/2006/table">
            <a:tbl>
              <a:tblPr bandRow="1" firstRow="1">
                <a:noFill/>
                <a:tableStyleId>{1425D24C-5910-4728-B6CF-46E76034614D}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Cultura e patrimonio: </a:t>
                      </a:r>
                      <a:r>
                        <a:rPr b="0" lang="en-IE" sz="1800">
                          <a:solidFill>
                            <a:schemeClr val="lt1"/>
                          </a:solidFill>
                          <a:latin typeface="Calibri"/>
                          <a:ea typeface="Calibri"/>
                          <a:cs typeface="Calibri"/>
                          <a:sym typeface="Calibri"/>
                        </a:rPr>
                        <a:t>Mostra degli sforzi di conservazione culturale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Google Slides</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Sviluppate presentazioni visivamente accattivanti e significative per evidenziare gli sforzi di conservazione culturale per gli eventi della comunità. Utilizzate </a:t>
                      </a:r>
                      <a:r>
                        <a:rPr b="1" lang="en-IE" sz="1600">
                          <a:solidFill>
                            <a:srgbClr val="4A8887"/>
                          </a:solidFill>
                          <a:latin typeface="Calibri"/>
                          <a:ea typeface="Calibri"/>
                          <a:cs typeface="Calibri"/>
                          <a:sym typeface="Calibri"/>
                        </a:rPr>
                        <a:t>Google Slides </a:t>
                      </a:r>
                      <a:r>
                        <a:rPr lang="en-IE" sz="1400">
                          <a:solidFill>
                            <a:srgbClr val="4B4B4B"/>
                          </a:solidFill>
                          <a:latin typeface="Calibri"/>
                          <a:ea typeface="Calibri"/>
                          <a:cs typeface="Calibri"/>
                          <a:sym typeface="Calibri"/>
                        </a:rPr>
                        <a:t>per creare slideshow dinamici che condividano l'importanza di salvaguardare il patrimonio locale, le tradizioni e la sostenibilità ambientale. Questo strumento consente una facile collaborazione, assicurando che il vostro messaggio raggiunga e risuoni con pubblici diversi.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https://docs.</a:t>
                      </a:r>
                      <a:r>
                        <a:rPr lang="en-IE" sz="1400">
                          <a:solidFill>
                            <a:srgbClr val="4A8887"/>
                          </a:solidFill>
                          <a:latin typeface="Calibri"/>
                          <a:ea typeface="Calibri"/>
                          <a:cs typeface="Calibri"/>
                          <a:sym typeface="Calibri"/>
                        </a:rPr>
                        <a:t>google.com/presentation/create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431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Cibo ed eventi: </a:t>
                      </a:r>
                      <a:r>
                        <a:rPr b="0" lang="en-IE" sz="1800">
                          <a:solidFill>
                            <a:schemeClr val="lt1"/>
                          </a:solidFill>
                          <a:latin typeface="Calibri"/>
                          <a:ea typeface="Calibri"/>
                          <a:cs typeface="Calibri"/>
                          <a:sym typeface="Calibri"/>
                        </a:rPr>
                        <a:t>Ospitare webinar di cucina interattivi</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647375">
                <a:tc>
                  <a:txBody>
                    <a:bodyPr/>
                    <a:lstStyle/>
                    <a:p>
                      <a:pPr indent="0" lvl="0" marL="0" marR="0" rtl="0" algn="l">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Webex </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647375">
                <a:tc>
                  <a:txBody>
                    <a:bodyPr/>
                    <a:lstStyle/>
                    <a:p>
                      <a:pPr indent="0" lvl="0" marL="0" marR="0" rtl="0" algn="l">
                        <a:spcBef>
                          <a:spcPts val="0"/>
                        </a:spcBef>
                        <a:spcAft>
                          <a:spcPts val="0"/>
                        </a:spcAft>
                        <a:buNone/>
                      </a:pPr>
                      <a:r>
                        <a:rPr b="1" lang="en-IE" sz="1600">
                          <a:solidFill>
                            <a:srgbClr val="4A8887"/>
                          </a:solidFill>
                          <a:latin typeface="Calibri"/>
                          <a:ea typeface="Calibri"/>
                          <a:cs typeface="Calibri"/>
                          <a:sym typeface="Calibri"/>
                        </a:rPr>
                        <a:t>Come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Usate </a:t>
                      </a:r>
                      <a:r>
                        <a:rPr b="1" lang="en-IE" sz="1600">
                          <a:solidFill>
                            <a:srgbClr val="4A8887"/>
                          </a:solidFill>
                          <a:latin typeface="Calibri"/>
                          <a:ea typeface="Calibri"/>
                          <a:cs typeface="Calibri"/>
                          <a:sym typeface="Calibri"/>
                        </a:rPr>
                        <a:t>Webex </a:t>
                      </a:r>
                      <a:r>
                        <a:rPr lang="en-IE" sz="1400">
                          <a:solidFill>
                            <a:srgbClr val="4B4B4B"/>
                          </a:solidFill>
                          <a:latin typeface="Calibri"/>
                          <a:ea typeface="Calibri"/>
                          <a:cs typeface="Calibri"/>
                          <a:sym typeface="Calibri"/>
                        </a:rPr>
                        <a:t>per ospitare webinar interattivi di cucina con ricette sostenibili di chef locali. Coinvolgete i partecipanti dimostrando tecniche di cottura ecologiche e condividendo consigli per ridurre gli sprechi alimentari. Questa piattaforma permette un'interazione in tempo reale, consentendo agli chef di rispondere alle domande, condividere approfondimenti e incoraggiare pratiche culinarie sostenibili con un pubblico globale.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lang="en-IE" sz="1400">
                          <a:solidFill>
                            <a:srgbClr val="4A8887"/>
                          </a:solidFill>
                          <a:latin typeface="Calibri"/>
                          <a:ea typeface="Calibri"/>
                          <a:cs typeface="Calibri"/>
                          <a:sym typeface="Calibri"/>
                        </a:rPr>
                        <a:t>webex.com/ </a:t>
                      </a:r>
                      <a:endParaRPr b="0"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
          <p:cNvSpPr/>
          <p:nvPr/>
        </p:nvSpPr>
        <p:spPr>
          <a:xfrm>
            <a:off x="0" y="6672649"/>
            <a:ext cx="3467135" cy="40191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00" name="Google Shape;600;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601" name="Google Shape;601;p5"/>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602" name="Google Shape;602;p5"/>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3</a:t>
            </a:r>
            <a:endParaRPr/>
          </a:p>
        </p:txBody>
      </p:sp>
      <p:sp>
        <p:nvSpPr>
          <p:cNvPr id="603" name="Google Shape;603;p5"/>
          <p:cNvSpPr txBox="1"/>
          <p:nvPr/>
        </p:nvSpPr>
        <p:spPr>
          <a:xfrm>
            <a:off x="2146833" y="2572653"/>
            <a:ext cx="498489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Collaborare in spazi virtuali di scambio di conoscenze</a:t>
            </a:r>
            <a:endParaRPr/>
          </a:p>
        </p:txBody>
      </p:sp>
      <p:graphicFrame>
        <p:nvGraphicFramePr>
          <p:cNvPr id="604" name="Google Shape;604;p5"/>
          <p:cNvGraphicFramePr/>
          <p:nvPr/>
        </p:nvGraphicFramePr>
        <p:xfrm>
          <a:off x="181455" y="3404872"/>
          <a:ext cx="3000000" cy="3000000"/>
        </p:xfrm>
        <a:graphic>
          <a:graphicData uri="http://schemas.openxmlformats.org/drawingml/2006/table">
            <a:tbl>
              <a:tblPr bandRow="1" firstRow="1">
                <a:noFill/>
                <a:tableStyleId>{1425D24C-5910-4728-B6CF-46E76034614D}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Collaborare per i ponti di lancio del turismo sostenibile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56505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Google Slides</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Creare presentazioni collaborative con partner e stakeholder locali per ottenere finanziamenti per iniziative di turismo sostenibile. Utilizzate </a:t>
                      </a:r>
                      <a:r>
                        <a:rPr b="1" lang="en-IE" sz="1600">
                          <a:solidFill>
                            <a:srgbClr val="4A8887"/>
                          </a:solidFill>
                          <a:latin typeface="Calibri"/>
                          <a:ea typeface="Calibri"/>
                          <a:cs typeface="Calibri"/>
                          <a:sym typeface="Calibri"/>
                        </a:rPr>
                        <a:t>Google Slides </a:t>
                      </a:r>
                      <a:r>
                        <a:rPr lang="en-IE" sz="1400">
                          <a:solidFill>
                            <a:srgbClr val="4B4B4B"/>
                          </a:solidFill>
                          <a:latin typeface="Calibri"/>
                          <a:ea typeface="Calibri"/>
                          <a:cs typeface="Calibri"/>
                          <a:sym typeface="Calibri"/>
                        </a:rPr>
                        <a:t>per creare presentazioni professionali e d'impatto che illustrino il potenziale del vostro progetto, i benefici per la comunità e la sostenibilità ambientale. Questa piattaforma consente una collaborazione continua, aggiornamenti in tempo reale e condivisione con potenziali investitori e partner.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https://docs.</a:t>
                      </a:r>
                      <a:r>
                        <a:rPr lang="en-IE" sz="1400">
                          <a:solidFill>
                            <a:srgbClr val="4A8887"/>
                          </a:solidFill>
                          <a:latin typeface="Calibri"/>
                          <a:ea typeface="Calibri"/>
                          <a:cs typeface="Calibri"/>
                          <a:sym typeface="Calibri"/>
                        </a:rPr>
                        <a:t>google.com/presentation/create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Cibo ed eventi: </a:t>
                      </a:r>
                      <a:r>
                        <a:rPr b="0" lang="en-IE" sz="1400">
                          <a:solidFill>
                            <a:srgbClr val="4B4B4B"/>
                          </a:solidFill>
                          <a:latin typeface="Calibri"/>
                          <a:ea typeface="Calibri"/>
                          <a:cs typeface="Calibri"/>
                          <a:sym typeface="Calibri"/>
                        </a:rPr>
                        <a:t>Creare una lavagna condivisa per il brainstorming di idee di festival sostenibili</a:t>
                      </a:r>
                      <a:endParaRPr b="0"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605" name="Google Shape;605;p5"/>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06" name="Google Shape;606;p5"/>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Presente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Collaborare</a:t>
            </a:r>
            <a:endParaRPr/>
          </a:p>
        </p:txBody>
      </p:sp>
      <p:grpSp>
        <p:nvGrpSpPr>
          <p:cNvPr id="607" name="Google Shape;607;p5"/>
          <p:cNvGrpSpPr/>
          <p:nvPr/>
        </p:nvGrpSpPr>
        <p:grpSpPr>
          <a:xfrm>
            <a:off x="2734810" y="740400"/>
            <a:ext cx="714838" cy="897052"/>
            <a:chOff x="1836737" y="2907506"/>
            <a:chExt cx="3886200" cy="4876800"/>
          </a:xfrm>
        </p:grpSpPr>
        <p:sp>
          <p:nvSpPr>
            <p:cNvPr id="608" name="Google Shape;608;p5"/>
            <p:cNvSpPr/>
            <p:nvPr/>
          </p:nvSpPr>
          <p:spPr>
            <a:xfrm>
              <a:off x="1836737" y="2907506"/>
              <a:ext cx="3886200" cy="4876800"/>
            </a:xfrm>
            <a:custGeom>
              <a:rect b="b" l="l" r="r" t="t"/>
              <a:pathLst>
                <a:path extrusionOk="0" h="4876800" w="3886200">
                  <a:moveTo>
                    <a:pt x="3785768" y="2069964"/>
                  </a:moveTo>
                  <a:cubicBezTo>
                    <a:pt x="3845500" y="2051380"/>
                    <a:pt x="3886200" y="1996088"/>
                    <a:pt x="3886200" y="1933537"/>
                  </a:cubicBezTo>
                  <a:lnTo>
                    <a:pt x="3886200" y="638175"/>
                  </a:lnTo>
                  <a:cubicBezTo>
                    <a:pt x="3886200" y="559270"/>
                    <a:pt x="3822230" y="495300"/>
                    <a:pt x="3743325" y="495300"/>
                  </a:cubicBezTo>
                  <a:lnTo>
                    <a:pt x="2591162" y="495300"/>
                  </a:lnTo>
                  <a:cubicBezTo>
                    <a:pt x="2513333" y="208874"/>
                    <a:pt x="2250681" y="0"/>
                    <a:pt x="1943100" y="0"/>
                  </a:cubicBezTo>
                  <a:cubicBezTo>
                    <a:pt x="1635519" y="0"/>
                    <a:pt x="1372867" y="208874"/>
                    <a:pt x="1295038" y="495300"/>
                  </a:cubicBezTo>
                  <a:lnTo>
                    <a:pt x="142875" y="495300"/>
                  </a:lnTo>
                  <a:cubicBezTo>
                    <a:pt x="63970" y="495300"/>
                    <a:pt x="0" y="559270"/>
                    <a:pt x="0" y="638175"/>
                  </a:cubicBezTo>
                  <a:lnTo>
                    <a:pt x="0" y="1933489"/>
                  </a:lnTo>
                  <a:cubicBezTo>
                    <a:pt x="0" y="1996059"/>
                    <a:pt x="40710" y="2051352"/>
                    <a:pt x="100470" y="2069925"/>
                  </a:cubicBezTo>
                  <a:cubicBezTo>
                    <a:pt x="262614" y="2120322"/>
                    <a:pt x="371561" y="2268398"/>
                    <a:pt x="371561" y="2438400"/>
                  </a:cubicBezTo>
                  <a:cubicBezTo>
                    <a:pt x="371561" y="2608402"/>
                    <a:pt x="262614" y="2756478"/>
                    <a:pt x="100470" y="2806875"/>
                  </a:cubicBezTo>
                  <a:cubicBezTo>
                    <a:pt x="40710" y="2825449"/>
                    <a:pt x="0" y="2880732"/>
                    <a:pt x="0" y="2943311"/>
                  </a:cubicBezTo>
                  <a:lnTo>
                    <a:pt x="0" y="4238616"/>
                  </a:lnTo>
                  <a:cubicBezTo>
                    <a:pt x="0" y="4317521"/>
                    <a:pt x="63970" y="4381491"/>
                    <a:pt x="142875" y="4381491"/>
                  </a:cubicBezTo>
                  <a:lnTo>
                    <a:pt x="1295038" y="4381491"/>
                  </a:lnTo>
                  <a:cubicBezTo>
                    <a:pt x="1372867" y="4667917"/>
                    <a:pt x="1635519" y="4876800"/>
                    <a:pt x="1943100" y="4876800"/>
                  </a:cubicBezTo>
                  <a:cubicBezTo>
                    <a:pt x="2250681" y="4876800"/>
                    <a:pt x="2513333" y="4667917"/>
                    <a:pt x="2591162" y="4381491"/>
                  </a:cubicBezTo>
                  <a:lnTo>
                    <a:pt x="3743325" y="4381491"/>
                  </a:lnTo>
                  <a:cubicBezTo>
                    <a:pt x="3822230" y="4381491"/>
                    <a:pt x="3886200" y="4317521"/>
                    <a:pt x="3886200" y="4238616"/>
                  </a:cubicBezTo>
                  <a:lnTo>
                    <a:pt x="3886200" y="2943263"/>
                  </a:lnTo>
                  <a:cubicBezTo>
                    <a:pt x="3886200" y="2880713"/>
                    <a:pt x="3845509" y="2825420"/>
                    <a:pt x="3785768" y="2806837"/>
                  </a:cubicBezTo>
                  <a:cubicBezTo>
                    <a:pt x="3623691" y="2756411"/>
                    <a:pt x="3514801" y="2608355"/>
                    <a:pt x="3514801" y="2438400"/>
                  </a:cubicBezTo>
                  <a:cubicBezTo>
                    <a:pt x="3514801" y="2268446"/>
                    <a:pt x="3623691" y="2120389"/>
                    <a:pt x="3785768" y="2069964"/>
                  </a:cubicBezTo>
                  <a:close/>
                  <a:moveTo>
                    <a:pt x="3600450" y="1837315"/>
                  </a:moveTo>
                  <a:cubicBezTo>
                    <a:pt x="3374612" y="1949358"/>
                    <a:pt x="3229051" y="2179282"/>
                    <a:pt x="3229051" y="2438400"/>
                  </a:cubicBezTo>
                  <a:cubicBezTo>
                    <a:pt x="3229051" y="2697518"/>
                    <a:pt x="3374612" y="2927452"/>
                    <a:pt x="3600450" y="3039485"/>
                  </a:cubicBezTo>
                  <a:lnTo>
                    <a:pt x="3600450" y="4095741"/>
                  </a:lnTo>
                  <a:lnTo>
                    <a:pt x="2470661" y="4095741"/>
                  </a:lnTo>
                  <a:cubicBezTo>
                    <a:pt x="2395204" y="4095741"/>
                    <a:pt x="2332749" y="4154424"/>
                    <a:pt x="2328062" y="4229738"/>
                  </a:cubicBezTo>
                  <a:cubicBezTo>
                    <a:pt x="2315452" y="4432345"/>
                    <a:pt x="2146354" y="4591050"/>
                    <a:pt x="1943100" y="4591050"/>
                  </a:cubicBezTo>
                  <a:cubicBezTo>
                    <a:pt x="1739846" y="4591050"/>
                    <a:pt x="1570749" y="4432345"/>
                    <a:pt x="1558138" y="4229738"/>
                  </a:cubicBezTo>
                  <a:cubicBezTo>
                    <a:pt x="1553451" y="4154424"/>
                    <a:pt x="1490996" y="4095741"/>
                    <a:pt x="1415539" y="4095741"/>
                  </a:cubicBezTo>
                  <a:lnTo>
                    <a:pt x="285750" y="4095741"/>
                  </a:lnTo>
                  <a:lnTo>
                    <a:pt x="285750" y="3039561"/>
                  </a:lnTo>
                  <a:cubicBezTo>
                    <a:pt x="511693" y="2927557"/>
                    <a:pt x="657311" y="2697604"/>
                    <a:pt x="657311" y="2438400"/>
                  </a:cubicBezTo>
                  <a:cubicBezTo>
                    <a:pt x="657311" y="2179196"/>
                    <a:pt x="511693" y="1949244"/>
                    <a:pt x="285750" y="1837239"/>
                  </a:cubicBezTo>
                  <a:lnTo>
                    <a:pt x="285750" y="781050"/>
                  </a:lnTo>
                  <a:lnTo>
                    <a:pt x="1415539" y="781050"/>
                  </a:lnTo>
                  <a:cubicBezTo>
                    <a:pt x="1490996" y="781050"/>
                    <a:pt x="1553451" y="722366"/>
                    <a:pt x="1558138" y="647052"/>
                  </a:cubicBezTo>
                  <a:cubicBezTo>
                    <a:pt x="1570749" y="444456"/>
                    <a:pt x="1739846" y="285750"/>
                    <a:pt x="1943100" y="285750"/>
                  </a:cubicBezTo>
                  <a:cubicBezTo>
                    <a:pt x="2146354" y="285750"/>
                    <a:pt x="2315452" y="444456"/>
                    <a:pt x="2328062" y="647052"/>
                  </a:cubicBezTo>
                  <a:cubicBezTo>
                    <a:pt x="2332749" y="722366"/>
                    <a:pt x="2395204" y="781050"/>
                    <a:pt x="2470661" y="781050"/>
                  </a:cubicBezTo>
                  <a:lnTo>
                    <a:pt x="3600450" y="78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9" name="Google Shape;609;p5"/>
            <p:cNvSpPr/>
            <p:nvPr/>
          </p:nvSpPr>
          <p:spPr>
            <a:xfrm>
              <a:off x="2760423" y="4002871"/>
              <a:ext cx="2038816" cy="2686097"/>
            </a:xfrm>
            <a:custGeom>
              <a:rect b="b" l="l" r="r" t="t"/>
              <a:pathLst>
                <a:path extrusionOk="0" h="2686097" w="2038816">
                  <a:moveTo>
                    <a:pt x="1666742" y="647329"/>
                  </a:moveTo>
                  <a:cubicBezTo>
                    <a:pt x="1666742" y="290389"/>
                    <a:pt x="1376353" y="0"/>
                    <a:pt x="1019413" y="0"/>
                  </a:cubicBezTo>
                  <a:cubicBezTo>
                    <a:pt x="662473" y="0"/>
                    <a:pt x="372085" y="290389"/>
                    <a:pt x="372085" y="647329"/>
                  </a:cubicBezTo>
                  <a:cubicBezTo>
                    <a:pt x="372085" y="851516"/>
                    <a:pt x="467220" y="1033805"/>
                    <a:pt x="615372" y="1152535"/>
                  </a:cubicBezTo>
                  <a:lnTo>
                    <a:pt x="493490" y="1152535"/>
                  </a:lnTo>
                  <a:cubicBezTo>
                    <a:pt x="221390" y="1152535"/>
                    <a:pt x="0" y="1374629"/>
                    <a:pt x="0" y="1647635"/>
                  </a:cubicBezTo>
                  <a:lnTo>
                    <a:pt x="0" y="2543223"/>
                  </a:lnTo>
                  <a:cubicBezTo>
                    <a:pt x="0" y="2581123"/>
                    <a:pt x="15049" y="2617461"/>
                    <a:pt x="41853" y="2644245"/>
                  </a:cubicBezTo>
                  <a:cubicBezTo>
                    <a:pt x="68647" y="2671039"/>
                    <a:pt x="104994" y="2686098"/>
                    <a:pt x="142875" y="2686098"/>
                  </a:cubicBezTo>
                  <a:lnTo>
                    <a:pt x="1895942" y="2686060"/>
                  </a:lnTo>
                  <a:cubicBezTo>
                    <a:pt x="1974847" y="2686060"/>
                    <a:pt x="2038817" y="2622090"/>
                    <a:pt x="2038817" y="2543185"/>
                  </a:cubicBezTo>
                  <a:lnTo>
                    <a:pt x="2038817" y="1647635"/>
                  </a:lnTo>
                  <a:cubicBezTo>
                    <a:pt x="2038817" y="1374638"/>
                    <a:pt x="1817437" y="1152535"/>
                    <a:pt x="1545326" y="1152535"/>
                  </a:cubicBezTo>
                  <a:lnTo>
                    <a:pt x="1423445" y="1152535"/>
                  </a:lnTo>
                  <a:cubicBezTo>
                    <a:pt x="1571606" y="1033805"/>
                    <a:pt x="1666742" y="851516"/>
                    <a:pt x="1666742" y="647329"/>
                  </a:cubicBezTo>
                  <a:close/>
                  <a:moveTo>
                    <a:pt x="1019413" y="2095595"/>
                  </a:moveTo>
                  <a:lnTo>
                    <a:pt x="920715" y="1967684"/>
                  </a:lnTo>
                  <a:lnTo>
                    <a:pt x="1019413" y="1715395"/>
                  </a:lnTo>
                  <a:lnTo>
                    <a:pt x="1118111" y="1967684"/>
                  </a:lnTo>
                  <a:close/>
                  <a:moveTo>
                    <a:pt x="285759" y="1647635"/>
                  </a:moveTo>
                  <a:cubicBezTo>
                    <a:pt x="285759" y="1532201"/>
                    <a:pt x="378952" y="1438285"/>
                    <a:pt x="493500" y="1438285"/>
                  </a:cubicBezTo>
                  <a:lnTo>
                    <a:pt x="820998" y="1438285"/>
                  </a:lnTo>
                  <a:lnTo>
                    <a:pt x="625145" y="1938900"/>
                  </a:lnTo>
                  <a:cubicBezTo>
                    <a:pt x="606857" y="1985620"/>
                    <a:pt x="614429" y="2038512"/>
                    <a:pt x="645090" y="2078241"/>
                  </a:cubicBezTo>
                  <a:lnTo>
                    <a:pt x="893654" y="2400338"/>
                  </a:lnTo>
                  <a:lnTo>
                    <a:pt x="285769" y="2400357"/>
                  </a:lnTo>
                  <a:lnTo>
                    <a:pt x="285769" y="1647635"/>
                  </a:lnTo>
                  <a:close/>
                  <a:moveTo>
                    <a:pt x="1753067" y="1647635"/>
                  </a:moveTo>
                  <a:lnTo>
                    <a:pt x="1753067" y="2400310"/>
                  </a:lnTo>
                  <a:lnTo>
                    <a:pt x="1145181" y="2400329"/>
                  </a:lnTo>
                  <a:lnTo>
                    <a:pt x="1393736" y="2078241"/>
                  </a:lnTo>
                  <a:cubicBezTo>
                    <a:pt x="1424397" y="2038512"/>
                    <a:pt x="1431969" y="1985620"/>
                    <a:pt x="1413682" y="1938900"/>
                  </a:cubicBezTo>
                  <a:lnTo>
                    <a:pt x="1217838" y="1438285"/>
                  </a:lnTo>
                  <a:lnTo>
                    <a:pt x="1545336" y="1438285"/>
                  </a:lnTo>
                  <a:cubicBezTo>
                    <a:pt x="1659874" y="1438285"/>
                    <a:pt x="1753067" y="1532192"/>
                    <a:pt x="1753067" y="1647635"/>
                  </a:cubicBezTo>
                  <a:close/>
                  <a:moveTo>
                    <a:pt x="1019413" y="285750"/>
                  </a:moveTo>
                  <a:cubicBezTo>
                    <a:pt x="1218790" y="285750"/>
                    <a:pt x="1380992" y="447951"/>
                    <a:pt x="1380992" y="647329"/>
                  </a:cubicBezTo>
                  <a:cubicBezTo>
                    <a:pt x="1380992" y="846706"/>
                    <a:pt x="1218790" y="1008907"/>
                    <a:pt x="1019413" y="1008907"/>
                  </a:cubicBezTo>
                  <a:cubicBezTo>
                    <a:pt x="820036" y="1008907"/>
                    <a:pt x="657835" y="846706"/>
                    <a:pt x="657835" y="647329"/>
                  </a:cubicBezTo>
                  <a:cubicBezTo>
                    <a:pt x="657835" y="447951"/>
                    <a:pt x="820036" y="285750"/>
                    <a:pt x="1019413" y="2857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
          <p:cNvSpPr/>
          <p:nvPr/>
        </p:nvSpPr>
        <p:spPr>
          <a:xfrm>
            <a:off x="0" y="6531175"/>
            <a:ext cx="3279740"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descr="Lightbulb and gear with solid fill" id="615" name="Google Shape;615;p6"/>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616" name="Google Shape;616;p6"/>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4</a:t>
            </a:r>
            <a:endParaRPr/>
          </a:p>
        </p:txBody>
      </p:sp>
      <p:sp>
        <p:nvSpPr>
          <p:cNvPr id="617" name="Google Shape;617;p6"/>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Workshop di brainstorming </a:t>
            </a:r>
            <a:endParaRPr/>
          </a:p>
        </p:txBody>
      </p:sp>
      <p:graphicFrame>
        <p:nvGraphicFramePr>
          <p:cNvPr id="618" name="Google Shape;618;p6"/>
          <p:cNvGraphicFramePr/>
          <p:nvPr/>
        </p:nvGraphicFramePr>
        <p:xfrm>
          <a:off x="181455" y="3281304"/>
          <a:ext cx="3000000" cy="3000000"/>
        </p:xfrm>
        <a:graphic>
          <a:graphicData uri="http://schemas.openxmlformats.org/drawingml/2006/table">
            <a:tbl>
              <a:tblPr bandRow="1" firstRow="1">
                <a:noFill/>
                <a:tableStyleId>{1425D24C-5910-4728-B6CF-46E76034614D}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Salute e benessere: </a:t>
                      </a:r>
                      <a:r>
                        <a:rPr b="0" lang="en-IE" sz="1800">
                          <a:solidFill>
                            <a:schemeClr val="lt1"/>
                          </a:solidFill>
                          <a:latin typeface="Calibri"/>
                          <a:ea typeface="Calibri"/>
                          <a:cs typeface="Calibri"/>
                          <a:sym typeface="Calibri"/>
                        </a:rPr>
                        <a:t>Pianificazione collaborativa del benessere della comunità</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56505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Miro</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Progettare programmi di benessere comunitari di grande impatto organizzando workshop e collaborando con colleghi, organizzazioni di supporto e aziende complementari utilizzando </a:t>
                      </a:r>
                      <a:r>
                        <a:rPr b="1" lang="en-IE" sz="1600">
                          <a:solidFill>
                            <a:srgbClr val="4A8887"/>
                          </a:solidFill>
                          <a:latin typeface="Calibri"/>
                          <a:ea typeface="Calibri"/>
                          <a:cs typeface="Calibri"/>
                          <a:sym typeface="Calibri"/>
                        </a:rPr>
                        <a:t>Miro</a:t>
                      </a:r>
                      <a:r>
                        <a:rPr b="0" lang="en-IE" sz="1400">
                          <a:solidFill>
                            <a:srgbClr val="4B4B4B"/>
                          </a:solidFill>
                          <a:latin typeface="Calibri"/>
                          <a:ea typeface="Calibri"/>
                          <a:cs typeface="Calibri"/>
                          <a:sym typeface="Calibri"/>
                        </a:rPr>
                        <a:t>. </a:t>
                      </a:r>
                      <a:r>
                        <a:rPr lang="en-IE" sz="1400">
                          <a:solidFill>
                            <a:srgbClr val="4B4B4B"/>
                          </a:solidFill>
                          <a:latin typeface="Calibri"/>
                          <a:ea typeface="Calibri"/>
                          <a:cs typeface="Calibri"/>
                          <a:sym typeface="Calibri"/>
                        </a:rPr>
                        <a:t>Condividete note adesive, diagrammi e feedback per fare brainstorming di idee, visualizzare piani e perfezionare strategie. Questa lavagna digitale in tempo reale consente creatività, inclusività ed efficienza, assicurando che le vostre iniziative orientate alla salute rispondano efficacemente alle esigenze della comunità.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https://miro.</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048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Sport e attività: </a:t>
                      </a:r>
                      <a:r>
                        <a:rPr b="0" lang="en-IE" sz="1800">
                          <a:solidFill>
                            <a:schemeClr val="lt1"/>
                          </a:solidFill>
                          <a:latin typeface="Calibri"/>
                          <a:ea typeface="Calibri"/>
                          <a:cs typeface="Calibri"/>
                          <a:sym typeface="Calibri"/>
                        </a:rPr>
                        <a:t>Condurre seminari con gli allenatori sportivi per promuovere attrezzature e pratiche sportive ecologiche.</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50972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Webex</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5902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Webex </a:t>
                      </a:r>
                      <a:r>
                        <a:rPr lang="en-IE" sz="1400">
                          <a:solidFill>
                            <a:srgbClr val="4B4B4B"/>
                          </a:solidFill>
                          <a:latin typeface="Calibri"/>
                          <a:ea typeface="Calibri"/>
                          <a:cs typeface="Calibri"/>
                          <a:sym typeface="Calibri"/>
                        </a:rPr>
                        <a:t>per organizzare workshop virtuali con gli allenatori sportivi, concentrandovi sui vantaggi delle attrezzature sportive ecologiche e delle pratiche sostenibili. Coinvolgete gli allenatori in discussioni, condividete risorse ed esplorate modi per ridurre l'impatto ambientale degli eventi sportivi e degli allenamenti.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lang="en-IE" sz="1400">
                          <a:solidFill>
                            <a:srgbClr val="4A8887"/>
                          </a:solidFill>
                          <a:latin typeface="Calibri"/>
                          <a:ea typeface="Calibri"/>
                          <a:cs typeface="Calibri"/>
                          <a:sym typeface="Calibri"/>
                        </a:rPr>
                        <a:t>webex.com/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19" name="Google Shape;619;p6"/>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Presente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Collaborare</a:t>
            </a:r>
            <a:endParaRPr/>
          </a:p>
        </p:txBody>
      </p:sp>
      <p:grpSp>
        <p:nvGrpSpPr>
          <p:cNvPr id="620" name="Google Shape;620;p6"/>
          <p:cNvGrpSpPr/>
          <p:nvPr/>
        </p:nvGrpSpPr>
        <p:grpSpPr>
          <a:xfrm>
            <a:off x="2734810" y="740400"/>
            <a:ext cx="714838" cy="897052"/>
            <a:chOff x="1836737" y="2907506"/>
            <a:chExt cx="3886200" cy="4876800"/>
          </a:xfrm>
        </p:grpSpPr>
        <p:sp>
          <p:nvSpPr>
            <p:cNvPr id="621" name="Google Shape;621;p6"/>
            <p:cNvSpPr/>
            <p:nvPr/>
          </p:nvSpPr>
          <p:spPr>
            <a:xfrm>
              <a:off x="1836737" y="2907506"/>
              <a:ext cx="3886200" cy="4876800"/>
            </a:xfrm>
            <a:custGeom>
              <a:rect b="b" l="l" r="r" t="t"/>
              <a:pathLst>
                <a:path extrusionOk="0" h="4876800" w="3886200">
                  <a:moveTo>
                    <a:pt x="3785768" y="2069964"/>
                  </a:moveTo>
                  <a:cubicBezTo>
                    <a:pt x="3845500" y="2051380"/>
                    <a:pt x="3886200" y="1996088"/>
                    <a:pt x="3886200" y="1933537"/>
                  </a:cubicBezTo>
                  <a:lnTo>
                    <a:pt x="3886200" y="638175"/>
                  </a:lnTo>
                  <a:cubicBezTo>
                    <a:pt x="3886200" y="559270"/>
                    <a:pt x="3822230" y="495300"/>
                    <a:pt x="3743325" y="495300"/>
                  </a:cubicBezTo>
                  <a:lnTo>
                    <a:pt x="2591162" y="495300"/>
                  </a:lnTo>
                  <a:cubicBezTo>
                    <a:pt x="2513333" y="208874"/>
                    <a:pt x="2250681" y="0"/>
                    <a:pt x="1943100" y="0"/>
                  </a:cubicBezTo>
                  <a:cubicBezTo>
                    <a:pt x="1635519" y="0"/>
                    <a:pt x="1372867" y="208874"/>
                    <a:pt x="1295038" y="495300"/>
                  </a:cubicBezTo>
                  <a:lnTo>
                    <a:pt x="142875" y="495300"/>
                  </a:lnTo>
                  <a:cubicBezTo>
                    <a:pt x="63970" y="495300"/>
                    <a:pt x="0" y="559270"/>
                    <a:pt x="0" y="638175"/>
                  </a:cubicBezTo>
                  <a:lnTo>
                    <a:pt x="0" y="1933489"/>
                  </a:lnTo>
                  <a:cubicBezTo>
                    <a:pt x="0" y="1996059"/>
                    <a:pt x="40710" y="2051352"/>
                    <a:pt x="100470" y="2069925"/>
                  </a:cubicBezTo>
                  <a:cubicBezTo>
                    <a:pt x="262614" y="2120322"/>
                    <a:pt x="371561" y="2268398"/>
                    <a:pt x="371561" y="2438400"/>
                  </a:cubicBezTo>
                  <a:cubicBezTo>
                    <a:pt x="371561" y="2608402"/>
                    <a:pt x="262614" y="2756478"/>
                    <a:pt x="100470" y="2806875"/>
                  </a:cubicBezTo>
                  <a:cubicBezTo>
                    <a:pt x="40710" y="2825449"/>
                    <a:pt x="0" y="2880732"/>
                    <a:pt x="0" y="2943311"/>
                  </a:cubicBezTo>
                  <a:lnTo>
                    <a:pt x="0" y="4238616"/>
                  </a:lnTo>
                  <a:cubicBezTo>
                    <a:pt x="0" y="4317521"/>
                    <a:pt x="63970" y="4381491"/>
                    <a:pt x="142875" y="4381491"/>
                  </a:cubicBezTo>
                  <a:lnTo>
                    <a:pt x="1295038" y="4381491"/>
                  </a:lnTo>
                  <a:cubicBezTo>
                    <a:pt x="1372867" y="4667917"/>
                    <a:pt x="1635519" y="4876800"/>
                    <a:pt x="1943100" y="4876800"/>
                  </a:cubicBezTo>
                  <a:cubicBezTo>
                    <a:pt x="2250681" y="4876800"/>
                    <a:pt x="2513333" y="4667917"/>
                    <a:pt x="2591162" y="4381491"/>
                  </a:cubicBezTo>
                  <a:lnTo>
                    <a:pt x="3743325" y="4381491"/>
                  </a:lnTo>
                  <a:cubicBezTo>
                    <a:pt x="3822230" y="4381491"/>
                    <a:pt x="3886200" y="4317521"/>
                    <a:pt x="3886200" y="4238616"/>
                  </a:cubicBezTo>
                  <a:lnTo>
                    <a:pt x="3886200" y="2943263"/>
                  </a:lnTo>
                  <a:cubicBezTo>
                    <a:pt x="3886200" y="2880713"/>
                    <a:pt x="3845509" y="2825420"/>
                    <a:pt x="3785768" y="2806837"/>
                  </a:cubicBezTo>
                  <a:cubicBezTo>
                    <a:pt x="3623691" y="2756411"/>
                    <a:pt x="3514801" y="2608355"/>
                    <a:pt x="3514801" y="2438400"/>
                  </a:cubicBezTo>
                  <a:cubicBezTo>
                    <a:pt x="3514801" y="2268446"/>
                    <a:pt x="3623691" y="2120389"/>
                    <a:pt x="3785768" y="2069964"/>
                  </a:cubicBezTo>
                  <a:close/>
                  <a:moveTo>
                    <a:pt x="3600450" y="1837315"/>
                  </a:moveTo>
                  <a:cubicBezTo>
                    <a:pt x="3374612" y="1949358"/>
                    <a:pt x="3229051" y="2179282"/>
                    <a:pt x="3229051" y="2438400"/>
                  </a:cubicBezTo>
                  <a:cubicBezTo>
                    <a:pt x="3229051" y="2697518"/>
                    <a:pt x="3374612" y="2927452"/>
                    <a:pt x="3600450" y="3039485"/>
                  </a:cubicBezTo>
                  <a:lnTo>
                    <a:pt x="3600450" y="4095741"/>
                  </a:lnTo>
                  <a:lnTo>
                    <a:pt x="2470661" y="4095741"/>
                  </a:lnTo>
                  <a:cubicBezTo>
                    <a:pt x="2395204" y="4095741"/>
                    <a:pt x="2332749" y="4154424"/>
                    <a:pt x="2328062" y="4229738"/>
                  </a:cubicBezTo>
                  <a:cubicBezTo>
                    <a:pt x="2315452" y="4432345"/>
                    <a:pt x="2146354" y="4591050"/>
                    <a:pt x="1943100" y="4591050"/>
                  </a:cubicBezTo>
                  <a:cubicBezTo>
                    <a:pt x="1739846" y="4591050"/>
                    <a:pt x="1570749" y="4432345"/>
                    <a:pt x="1558138" y="4229738"/>
                  </a:cubicBezTo>
                  <a:cubicBezTo>
                    <a:pt x="1553451" y="4154424"/>
                    <a:pt x="1490996" y="4095741"/>
                    <a:pt x="1415539" y="4095741"/>
                  </a:cubicBezTo>
                  <a:lnTo>
                    <a:pt x="285750" y="4095741"/>
                  </a:lnTo>
                  <a:lnTo>
                    <a:pt x="285750" y="3039561"/>
                  </a:lnTo>
                  <a:cubicBezTo>
                    <a:pt x="511693" y="2927557"/>
                    <a:pt x="657311" y="2697604"/>
                    <a:pt x="657311" y="2438400"/>
                  </a:cubicBezTo>
                  <a:cubicBezTo>
                    <a:pt x="657311" y="2179196"/>
                    <a:pt x="511693" y="1949244"/>
                    <a:pt x="285750" y="1837239"/>
                  </a:cubicBezTo>
                  <a:lnTo>
                    <a:pt x="285750" y="781050"/>
                  </a:lnTo>
                  <a:lnTo>
                    <a:pt x="1415539" y="781050"/>
                  </a:lnTo>
                  <a:cubicBezTo>
                    <a:pt x="1490996" y="781050"/>
                    <a:pt x="1553451" y="722366"/>
                    <a:pt x="1558138" y="647052"/>
                  </a:cubicBezTo>
                  <a:cubicBezTo>
                    <a:pt x="1570749" y="444456"/>
                    <a:pt x="1739846" y="285750"/>
                    <a:pt x="1943100" y="285750"/>
                  </a:cubicBezTo>
                  <a:cubicBezTo>
                    <a:pt x="2146354" y="285750"/>
                    <a:pt x="2315452" y="444456"/>
                    <a:pt x="2328062" y="647052"/>
                  </a:cubicBezTo>
                  <a:cubicBezTo>
                    <a:pt x="2332749" y="722366"/>
                    <a:pt x="2395204" y="781050"/>
                    <a:pt x="2470661" y="781050"/>
                  </a:cubicBezTo>
                  <a:lnTo>
                    <a:pt x="3600450" y="78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2" name="Google Shape;622;p6"/>
            <p:cNvSpPr/>
            <p:nvPr/>
          </p:nvSpPr>
          <p:spPr>
            <a:xfrm>
              <a:off x="2760423" y="4002871"/>
              <a:ext cx="2038816" cy="2686097"/>
            </a:xfrm>
            <a:custGeom>
              <a:rect b="b" l="l" r="r" t="t"/>
              <a:pathLst>
                <a:path extrusionOk="0" h="2686097" w="2038816">
                  <a:moveTo>
                    <a:pt x="1666742" y="647329"/>
                  </a:moveTo>
                  <a:cubicBezTo>
                    <a:pt x="1666742" y="290389"/>
                    <a:pt x="1376353" y="0"/>
                    <a:pt x="1019413" y="0"/>
                  </a:cubicBezTo>
                  <a:cubicBezTo>
                    <a:pt x="662473" y="0"/>
                    <a:pt x="372085" y="290389"/>
                    <a:pt x="372085" y="647329"/>
                  </a:cubicBezTo>
                  <a:cubicBezTo>
                    <a:pt x="372085" y="851516"/>
                    <a:pt x="467220" y="1033805"/>
                    <a:pt x="615372" y="1152535"/>
                  </a:cubicBezTo>
                  <a:lnTo>
                    <a:pt x="493490" y="1152535"/>
                  </a:lnTo>
                  <a:cubicBezTo>
                    <a:pt x="221390" y="1152535"/>
                    <a:pt x="0" y="1374629"/>
                    <a:pt x="0" y="1647635"/>
                  </a:cubicBezTo>
                  <a:lnTo>
                    <a:pt x="0" y="2543223"/>
                  </a:lnTo>
                  <a:cubicBezTo>
                    <a:pt x="0" y="2581123"/>
                    <a:pt x="15049" y="2617461"/>
                    <a:pt x="41853" y="2644245"/>
                  </a:cubicBezTo>
                  <a:cubicBezTo>
                    <a:pt x="68647" y="2671039"/>
                    <a:pt x="104994" y="2686098"/>
                    <a:pt x="142875" y="2686098"/>
                  </a:cubicBezTo>
                  <a:lnTo>
                    <a:pt x="1895942" y="2686060"/>
                  </a:lnTo>
                  <a:cubicBezTo>
                    <a:pt x="1974847" y="2686060"/>
                    <a:pt x="2038817" y="2622090"/>
                    <a:pt x="2038817" y="2543185"/>
                  </a:cubicBezTo>
                  <a:lnTo>
                    <a:pt x="2038817" y="1647635"/>
                  </a:lnTo>
                  <a:cubicBezTo>
                    <a:pt x="2038817" y="1374638"/>
                    <a:pt x="1817437" y="1152535"/>
                    <a:pt x="1545326" y="1152535"/>
                  </a:cubicBezTo>
                  <a:lnTo>
                    <a:pt x="1423445" y="1152535"/>
                  </a:lnTo>
                  <a:cubicBezTo>
                    <a:pt x="1571606" y="1033805"/>
                    <a:pt x="1666742" y="851516"/>
                    <a:pt x="1666742" y="647329"/>
                  </a:cubicBezTo>
                  <a:close/>
                  <a:moveTo>
                    <a:pt x="1019413" y="2095595"/>
                  </a:moveTo>
                  <a:lnTo>
                    <a:pt x="920715" y="1967684"/>
                  </a:lnTo>
                  <a:lnTo>
                    <a:pt x="1019413" y="1715395"/>
                  </a:lnTo>
                  <a:lnTo>
                    <a:pt x="1118111" y="1967684"/>
                  </a:lnTo>
                  <a:close/>
                  <a:moveTo>
                    <a:pt x="285759" y="1647635"/>
                  </a:moveTo>
                  <a:cubicBezTo>
                    <a:pt x="285759" y="1532201"/>
                    <a:pt x="378952" y="1438285"/>
                    <a:pt x="493500" y="1438285"/>
                  </a:cubicBezTo>
                  <a:lnTo>
                    <a:pt x="820998" y="1438285"/>
                  </a:lnTo>
                  <a:lnTo>
                    <a:pt x="625145" y="1938900"/>
                  </a:lnTo>
                  <a:cubicBezTo>
                    <a:pt x="606857" y="1985620"/>
                    <a:pt x="614429" y="2038512"/>
                    <a:pt x="645090" y="2078241"/>
                  </a:cubicBezTo>
                  <a:lnTo>
                    <a:pt x="893654" y="2400338"/>
                  </a:lnTo>
                  <a:lnTo>
                    <a:pt x="285769" y="2400357"/>
                  </a:lnTo>
                  <a:lnTo>
                    <a:pt x="285769" y="1647635"/>
                  </a:lnTo>
                  <a:close/>
                  <a:moveTo>
                    <a:pt x="1753067" y="1647635"/>
                  </a:moveTo>
                  <a:lnTo>
                    <a:pt x="1753067" y="2400310"/>
                  </a:lnTo>
                  <a:lnTo>
                    <a:pt x="1145181" y="2400329"/>
                  </a:lnTo>
                  <a:lnTo>
                    <a:pt x="1393736" y="2078241"/>
                  </a:lnTo>
                  <a:cubicBezTo>
                    <a:pt x="1424397" y="2038512"/>
                    <a:pt x="1431969" y="1985620"/>
                    <a:pt x="1413682" y="1938900"/>
                  </a:cubicBezTo>
                  <a:lnTo>
                    <a:pt x="1217838" y="1438285"/>
                  </a:lnTo>
                  <a:lnTo>
                    <a:pt x="1545336" y="1438285"/>
                  </a:lnTo>
                  <a:cubicBezTo>
                    <a:pt x="1659874" y="1438285"/>
                    <a:pt x="1753067" y="1532192"/>
                    <a:pt x="1753067" y="1647635"/>
                  </a:cubicBezTo>
                  <a:close/>
                  <a:moveTo>
                    <a:pt x="1019413" y="285750"/>
                  </a:moveTo>
                  <a:cubicBezTo>
                    <a:pt x="1218790" y="285750"/>
                    <a:pt x="1380992" y="447951"/>
                    <a:pt x="1380992" y="647329"/>
                  </a:cubicBezTo>
                  <a:cubicBezTo>
                    <a:pt x="1380992" y="846706"/>
                    <a:pt x="1218790" y="1008907"/>
                    <a:pt x="1019413" y="1008907"/>
                  </a:cubicBezTo>
                  <a:cubicBezTo>
                    <a:pt x="820036" y="1008907"/>
                    <a:pt x="657835" y="846706"/>
                    <a:pt x="657835" y="647329"/>
                  </a:cubicBezTo>
                  <a:cubicBezTo>
                    <a:pt x="657835" y="447951"/>
                    <a:pt x="820036" y="285750"/>
                    <a:pt x="1019413" y="2857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23" name="Google Shape;623;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7"/>
          <p:cNvSpPr/>
          <p:nvPr/>
        </p:nvSpPr>
        <p:spPr>
          <a:xfrm>
            <a:off x="0" y="6921305"/>
            <a:ext cx="3467135" cy="37705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9" name="Google Shape;629;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graphicFrame>
        <p:nvGraphicFramePr>
          <p:cNvPr id="630" name="Google Shape;630;p7"/>
          <p:cNvGraphicFramePr/>
          <p:nvPr/>
        </p:nvGraphicFramePr>
        <p:xfrm>
          <a:off x="181455" y="2704529"/>
          <a:ext cx="3000000" cy="3000000"/>
        </p:xfrm>
        <a:graphic>
          <a:graphicData uri="http://schemas.openxmlformats.org/drawingml/2006/table">
            <a:tbl>
              <a:tblPr bandRow="1" firstRow="1">
                <a:noFill/>
                <a:tableStyleId>{1425D24C-5910-4728-B6CF-46E76034614D}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Street Art: </a:t>
                      </a:r>
                      <a:r>
                        <a:rPr b="0" lang="en-IE" sz="1800">
                          <a:solidFill>
                            <a:schemeClr val="lt1"/>
                          </a:solidFill>
                          <a:latin typeface="Calibri"/>
                          <a:ea typeface="Calibri"/>
                          <a:cs typeface="Calibri"/>
                          <a:sym typeface="Calibri"/>
                        </a:rPr>
                        <a:t>ospitare sessioni virtuali di brainstorming per installazioni di arte pubblica</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56505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Incontro con Google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Organizzate sessioni di brainstorming virtuale con muralisti e comunità locali per pianificare le prossime installazioni di arte pubblica utilizzando </a:t>
                      </a:r>
                      <a:r>
                        <a:rPr b="1" lang="en-IE" sz="1600">
                          <a:solidFill>
                            <a:srgbClr val="4A8887"/>
                          </a:solidFill>
                          <a:latin typeface="Calibri"/>
                          <a:ea typeface="Calibri"/>
                          <a:cs typeface="Calibri"/>
                          <a:sym typeface="Calibri"/>
                        </a:rPr>
                        <a:t>Google Meet</a:t>
                      </a:r>
                      <a:r>
                        <a:rPr b="0" lang="en-IE" sz="1400">
                          <a:solidFill>
                            <a:srgbClr val="4B4B4B"/>
                          </a:solidFill>
                          <a:latin typeface="Calibri"/>
                          <a:ea typeface="Calibri"/>
                          <a:cs typeface="Calibri"/>
                          <a:sym typeface="Calibri"/>
                        </a:rPr>
                        <a:t>.</a:t>
                      </a:r>
                      <a:r>
                        <a:rPr lang="en-IE" sz="1400">
                          <a:solidFill>
                            <a:srgbClr val="4B4B4B"/>
                          </a:solidFill>
                          <a:latin typeface="Calibri"/>
                          <a:ea typeface="Calibri"/>
                          <a:cs typeface="Calibri"/>
                          <a:sym typeface="Calibri"/>
                        </a:rPr>
                        <a:t> Questa piattaforma consente la collaborazione in tempo reale, permettendo ai partecipanti di condividere idee, discutere progetti e fornire feedback. Utilizzate Google Meet per connettervi con le parti interessate, assicurando che il processo creativo sia inclusivo e guidato dalla comunità. </a:t>
                      </a:r>
                      <a:r>
                        <a:rPr lang="en-IE" sz="1400" u="sng">
                          <a:solidFill>
                            <a:srgbClr val="4A8887"/>
                          </a:solidFill>
                          <a:latin typeface="Calibri"/>
                          <a:ea typeface="Calibri"/>
                          <a:cs typeface="Calibri"/>
                          <a:sym typeface="Calibri"/>
                          <a:hlinkClick r:id="rId3">
                            <a:extLst>
                              <a:ext uri="{A12FA001-AC4F-418D-AE19-62706E023703}">
                                <ahyp:hlinkClr val="tx"/>
                              </a:ext>
                            </a:extLst>
                          </a:hlinkClick>
                        </a:rPr>
                        <a:t>https://meet.</a:t>
                      </a:r>
                      <a:r>
                        <a:rPr lang="en-IE" sz="1400">
                          <a:solidFill>
                            <a:srgbClr val="4A8887"/>
                          </a:solidFill>
                          <a:latin typeface="Calibri"/>
                          <a:ea typeface="Calibri"/>
                          <a:cs typeface="Calibri"/>
                          <a:sym typeface="Calibri"/>
                        </a:rPr>
                        <a:t>google.com/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048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Arte di strada: </a:t>
                      </a:r>
                      <a:r>
                        <a:rPr b="0" lang="en-IE" sz="1800">
                          <a:solidFill>
                            <a:schemeClr val="lt1"/>
                          </a:solidFill>
                          <a:latin typeface="Calibri"/>
                          <a:ea typeface="Calibri"/>
                          <a:cs typeface="Calibri"/>
                          <a:sym typeface="Calibri"/>
                        </a:rPr>
                        <a:t>Organizzare pannelli virtuali su materiali e tecniche ecocompatibili</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65902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Webex</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15000">
                <a:tc>
                  <a:txBody>
                    <a:bodyPr/>
                    <a:lstStyle/>
                    <a:p>
                      <a:pPr indent="0" lvl="0" marL="0" marR="0" rtl="0" algn="l">
                        <a:lnSpc>
                          <a:spcPct val="100000"/>
                        </a:lnSpc>
                        <a:spcBef>
                          <a:spcPts val="0"/>
                        </a:spcBef>
                        <a:spcAft>
                          <a:spcPts val="0"/>
                        </a:spcAft>
                        <a:buClr>
                          <a:srgbClr val="4A8887"/>
                        </a:buClr>
                        <a:buSzPts val="1600"/>
                        <a:buFont typeface="Calibri"/>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Webex </a:t>
                      </a:r>
                      <a:r>
                        <a:rPr lang="en-IE" sz="1400">
                          <a:solidFill>
                            <a:srgbClr val="4B4B4B"/>
                          </a:solidFill>
                          <a:latin typeface="Calibri"/>
                          <a:ea typeface="Calibri"/>
                          <a:cs typeface="Calibri"/>
                          <a:sym typeface="Calibri"/>
                        </a:rPr>
                        <a:t>per organizzare e ospitare panel virtuali con artisti per discutere di materiali e tecniche ecologiche per l'arte di strada. Questa piattaforma consente di riunire esperti, artisti e membri della comunità per condividere le conoscenze sulle pratiche sostenibili nell'arte pubblica. Le funzioni di Webex, come la condivisione dello schermo e le sale di discussione, facilitano le discussioni interattive e la pianificazione collaborativa, contribuendo a promuovere pratiche di street art attente all'ambiente.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lang="en-IE" sz="1400">
                          <a:solidFill>
                            <a:srgbClr val="4A8887"/>
                          </a:solidFill>
                          <a:latin typeface="Calibri"/>
                          <a:ea typeface="Calibri"/>
                          <a:cs typeface="Calibri"/>
                          <a:sym typeface="Calibri"/>
                        </a:rPr>
                        <a:t>webex.com/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631" name="Google Shape;631;p7"/>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32" name="Google Shape;632;p7"/>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Presente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Collaborare</a:t>
            </a:r>
            <a:endParaRPr/>
          </a:p>
        </p:txBody>
      </p:sp>
      <p:grpSp>
        <p:nvGrpSpPr>
          <p:cNvPr id="633" name="Google Shape;633;p7"/>
          <p:cNvGrpSpPr/>
          <p:nvPr/>
        </p:nvGrpSpPr>
        <p:grpSpPr>
          <a:xfrm>
            <a:off x="2734810" y="740400"/>
            <a:ext cx="714838" cy="897052"/>
            <a:chOff x="1836737" y="2907506"/>
            <a:chExt cx="3886200" cy="4876800"/>
          </a:xfrm>
        </p:grpSpPr>
        <p:sp>
          <p:nvSpPr>
            <p:cNvPr id="634" name="Google Shape;634;p7"/>
            <p:cNvSpPr/>
            <p:nvPr/>
          </p:nvSpPr>
          <p:spPr>
            <a:xfrm>
              <a:off x="1836737" y="2907506"/>
              <a:ext cx="3886200" cy="4876800"/>
            </a:xfrm>
            <a:custGeom>
              <a:rect b="b" l="l" r="r" t="t"/>
              <a:pathLst>
                <a:path extrusionOk="0" h="4876800" w="3886200">
                  <a:moveTo>
                    <a:pt x="3785768" y="2069964"/>
                  </a:moveTo>
                  <a:cubicBezTo>
                    <a:pt x="3845500" y="2051380"/>
                    <a:pt x="3886200" y="1996088"/>
                    <a:pt x="3886200" y="1933537"/>
                  </a:cubicBezTo>
                  <a:lnTo>
                    <a:pt x="3886200" y="638175"/>
                  </a:lnTo>
                  <a:cubicBezTo>
                    <a:pt x="3886200" y="559270"/>
                    <a:pt x="3822230" y="495300"/>
                    <a:pt x="3743325" y="495300"/>
                  </a:cubicBezTo>
                  <a:lnTo>
                    <a:pt x="2591162" y="495300"/>
                  </a:lnTo>
                  <a:cubicBezTo>
                    <a:pt x="2513333" y="208874"/>
                    <a:pt x="2250681" y="0"/>
                    <a:pt x="1943100" y="0"/>
                  </a:cubicBezTo>
                  <a:cubicBezTo>
                    <a:pt x="1635519" y="0"/>
                    <a:pt x="1372867" y="208874"/>
                    <a:pt x="1295038" y="495300"/>
                  </a:cubicBezTo>
                  <a:lnTo>
                    <a:pt x="142875" y="495300"/>
                  </a:lnTo>
                  <a:cubicBezTo>
                    <a:pt x="63970" y="495300"/>
                    <a:pt x="0" y="559270"/>
                    <a:pt x="0" y="638175"/>
                  </a:cubicBezTo>
                  <a:lnTo>
                    <a:pt x="0" y="1933489"/>
                  </a:lnTo>
                  <a:cubicBezTo>
                    <a:pt x="0" y="1996059"/>
                    <a:pt x="40710" y="2051352"/>
                    <a:pt x="100470" y="2069925"/>
                  </a:cubicBezTo>
                  <a:cubicBezTo>
                    <a:pt x="262614" y="2120322"/>
                    <a:pt x="371561" y="2268398"/>
                    <a:pt x="371561" y="2438400"/>
                  </a:cubicBezTo>
                  <a:cubicBezTo>
                    <a:pt x="371561" y="2608402"/>
                    <a:pt x="262614" y="2756478"/>
                    <a:pt x="100470" y="2806875"/>
                  </a:cubicBezTo>
                  <a:cubicBezTo>
                    <a:pt x="40710" y="2825449"/>
                    <a:pt x="0" y="2880732"/>
                    <a:pt x="0" y="2943311"/>
                  </a:cubicBezTo>
                  <a:lnTo>
                    <a:pt x="0" y="4238616"/>
                  </a:lnTo>
                  <a:cubicBezTo>
                    <a:pt x="0" y="4317521"/>
                    <a:pt x="63970" y="4381491"/>
                    <a:pt x="142875" y="4381491"/>
                  </a:cubicBezTo>
                  <a:lnTo>
                    <a:pt x="1295038" y="4381491"/>
                  </a:lnTo>
                  <a:cubicBezTo>
                    <a:pt x="1372867" y="4667917"/>
                    <a:pt x="1635519" y="4876800"/>
                    <a:pt x="1943100" y="4876800"/>
                  </a:cubicBezTo>
                  <a:cubicBezTo>
                    <a:pt x="2250681" y="4876800"/>
                    <a:pt x="2513333" y="4667917"/>
                    <a:pt x="2591162" y="4381491"/>
                  </a:cubicBezTo>
                  <a:lnTo>
                    <a:pt x="3743325" y="4381491"/>
                  </a:lnTo>
                  <a:cubicBezTo>
                    <a:pt x="3822230" y="4381491"/>
                    <a:pt x="3886200" y="4317521"/>
                    <a:pt x="3886200" y="4238616"/>
                  </a:cubicBezTo>
                  <a:lnTo>
                    <a:pt x="3886200" y="2943263"/>
                  </a:lnTo>
                  <a:cubicBezTo>
                    <a:pt x="3886200" y="2880713"/>
                    <a:pt x="3845509" y="2825420"/>
                    <a:pt x="3785768" y="2806837"/>
                  </a:cubicBezTo>
                  <a:cubicBezTo>
                    <a:pt x="3623691" y="2756411"/>
                    <a:pt x="3514801" y="2608355"/>
                    <a:pt x="3514801" y="2438400"/>
                  </a:cubicBezTo>
                  <a:cubicBezTo>
                    <a:pt x="3514801" y="2268446"/>
                    <a:pt x="3623691" y="2120389"/>
                    <a:pt x="3785768" y="2069964"/>
                  </a:cubicBezTo>
                  <a:close/>
                  <a:moveTo>
                    <a:pt x="3600450" y="1837315"/>
                  </a:moveTo>
                  <a:cubicBezTo>
                    <a:pt x="3374612" y="1949358"/>
                    <a:pt x="3229051" y="2179282"/>
                    <a:pt x="3229051" y="2438400"/>
                  </a:cubicBezTo>
                  <a:cubicBezTo>
                    <a:pt x="3229051" y="2697518"/>
                    <a:pt x="3374612" y="2927452"/>
                    <a:pt x="3600450" y="3039485"/>
                  </a:cubicBezTo>
                  <a:lnTo>
                    <a:pt x="3600450" y="4095741"/>
                  </a:lnTo>
                  <a:lnTo>
                    <a:pt x="2470661" y="4095741"/>
                  </a:lnTo>
                  <a:cubicBezTo>
                    <a:pt x="2395204" y="4095741"/>
                    <a:pt x="2332749" y="4154424"/>
                    <a:pt x="2328062" y="4229738"/>
                  </a:cubicBezTo>
                  <a:cubicBezTo>
                    <a:pt x="2315452" y="4432345"/>
                    <a:pt x="2146354" y="4591050"/>
                    <a:pt x="1943100" y="4591050"/>
                  </a:cubicBezTo>
                  <a:cubicBezTo>
                    <a:pt x="1739846" y="4591050"/>
                    <a:pt x="1570749" y="4432345"/>
                    <a:pt x="1558138" y="4229738"/>
                  </a:cubicBezTo>
                  <a:cubicBezTo>
                    <a:pt x="1553451" y="4154424"/>
                    <a:pt x="1490996" y="4095741"/>
                    <a:pt x="1415539" y="4095741"/>
                  </a:cubicBezTo>
                  <a:lnTo>
                    <a:pt x="285750" y="4095741"/>
                  </a:lnTo>
                  <a:lnTo>
                    <a:pt x="285750" y="3039561"/>
                  </a:lnTo>
                  <a:cubicBezTo>
                    <a:pt x="511693" y="2927557"/>
                    <a:pt x="657311" y="2697604"/>
                    <a:pt x="657311" y="2438400"/>
                  </a:cubicBezTo>
                  <a:cubicBezTo>
                    <a:pt x="657311" y="2179196"/>
                    <a:pt x="511693" y="1949244"/>
                    <a:pt x="285750" y="1837239"/>
                  </a:cubicBezTo>
                  <a:lnTo>
                    <a:pt x="285750" y="781050"/>
                  </a:lnTo>
                  <a:lnTo>
                    <a:pt x="1415539" y="781050"/>
                  </a:lnTo>
                  <a:cubicBezTo>
                    <a:pt x="1490996" y="781050"/>
                    <a:pt x="1553451" y="722366"/>
                    <a:pt x="1558138" y="647052"/>
                  </a:cubicBezTo>
                  <a:cubicBezTo>
                    <a:pt x="1570749" y="444456"/>
                    <a:pt x="1739846" y="285750"/>
                    <a:pt x="1943100" y="285750"/>
                  </a:cubicBezTo>
                  <a:cubicBezTo>
                    <a:pt x="2146354" y="285750"/>
                    <a:pt x="2315452" y="444456"/>
                    <a:pt x="2328062" y="647052"/>
                  </a:cubicBezTo>
                  <a:cubicBezTo>
                    <a:pt x="2332749" y="722366"/>
                    <a:pt x="2395204" y="781050"/>
                    <a:pt x="2470661" y="781050"/>
                  </a:cubicBezTo>
                  <a:lnTo>
                    <a:pt x="3600450" y="78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5" name="Google Shape;635;p7"/>
            <p:cNvSpPr/>
            <p:nvPr/>
          </p:nvSpPr>
          <p:spPr>
            <a:xfrm>
              <a:off x="2760423" y="4002871"/>
              <a:ext cx="2038816" cy="2686097"/>
            </a:xfrm>
            <a:custGeom>
              <a:rect b="b" l="l" r="r" t="t"/>
              <a:pathLst>
                <a:path extrusionOk="0" h="2686097" w="2038816">
                  <a:moveTo>
                    <a:pt x="1666742" y="647329"/>
                  </a:moveTo>
                  <a:cubicBezTo>
                    <a:pt x="1666742" y="290389"/>
                    <a:pt x="1376353" y="0"/>
                    <a:pt x="1019413" y="0"/>
                  </a:cubicBezTo>
                  <a:cubicBezTo>
                    <a:pt x="662473" y="0"/>
                    <a:pt x="372085" y="290389"/>
                    <a:pt x="372085" y="647329"/>
                  </a:cubicBezTo>
                  <a:cubicBezTo>
                    <a:pt x="372085" y="851516"/>
                    <a:pt x="467220" y="1033805"/>
                    <a:pt x="615372" y="1152535"/>
                  </a:cubicBezTo>
                  <a:lnTo>
                    <a:pt x="493490" y="1152535"/>
                  </a:lnTo>
                  <a:cubicBezTo>
                    <a:pt x="221390" y="1152535"/>
                    <a:pt x="0" y="1374629"/>
                    <a:pt x="0" y="1647635"/>
                  </a:cubicBezTo>
                  <a:lnTo>
                    <a:pt x="0" y="2543223"/>
                  </a:lnTo>
                  <a:cubicBezTo>
                    <a:pt x="0" y="2581123"/>
                    <a:pt x="15049" y="2617461"/>
                    <a:pt x="41853" y="2644245"/>
                  </a:cubicBezTo>
                  <a:cubicBezTo>
                    <a:pt x="68647" y="2671039"/>
                    <a:pt x="104994" y="2686098"/>
                    <a:pt x="142875" y="2686098"/>
                  </a:cubicBezTo>
                  <a:lnTo>
                    <a:pt x="1895942" y="2686060"/>
                  </a:lnTo>
                  <a:cubicBezTo>
                    <a:pt x="1974847" y="2686060"/>
                    <a:pt x="2038817" y="2622090"/>
                    <a:pt x="2038817" y="2543185"/>
                  </a:cubicBezTo>
                  <a:lnTo>
                    <a:pt x="2038817" y="1647635"/>
                  </a:lnTo>
                  <a:cubicBezTo>
                    <a:pt x="2038817" y="1374638"/>
                    <a:pt x="1817437" y="1152535"/>
                    <a:pt x="1545326" y="1152535"/>
                  </a:cubicBezTo>
                  <a:lnTo>
                    <a:pt x="1423445" y="1152535"/>
                  </a:lnTo>
                  <a:cubicBezTo>
                    <a:pt x="1571606" y="1033805"/>
                    <a:pt x="1666742" y="851516"/>
                    <a:pt x="1666742" y="647329"/>
                  </a:cubicBezTo>
                  <a:close/>
                  <a:moveTo>
                    <a:pt x="1019413" y="2095595"/>
                  </a:moveTo>
                  <a:lnTo>
                    <a:pt x="920715" y="1967684"/>
                  </a:lnTo>
                  <a:lnTo>
                    <a:pt x="1019413" y="1715395"/>
                  </a:lnTo>
                  <a:lnTo>
                    <a:pt x="1118111" y="1967684"/>
                  </a:lnTo>
                  <a:close/>
                  <a:moveTo>
                    <a:pt x="285759" y="1647635"/>
                  </a:moveTo>
                  <a:cubicBezTo>
                    <a:pt x="285759" y="1532201"/>
                    <a:pt x="378952" y="1438285"/>
                    <a:pt x="493500" y="1438285"/>
                  </a:cubicBezTo>
                  <a:lnTo>
                    <a:pt x="820998" y="1438285"/>
                  </a:lnTo>
                  <a:lnTo>
                    <a:pt x="625145" y="1938900"/>
                  </a:lnTo>
                  <a:cubicBezTo>
                    <a:pt x="606857" y="1985620"/>
                    <a:pt x="614429" y="2038512"/>
                    <a:pt x="645090" y="2078241"/>
                  </a:cubicBezTo>
                  <a:lnTo>
                    <a:pt x="893654" y="2400338"/>
                  </a:lnTo>
                  <a:lnTo>
                    <a:pt x="285769" y="2400357"/>
                  </a:lnTo>
                  <a:lnTo>
                    <a:pt x="285769" y="1647635"/>
                  </a:lnTo>
                  <a:close/>
                  <a:moveTo>
                    <a:pt x="1753067" y="1647635"/>
                  </a:moveTo>
                  <a:lnTo>
                    <a:pt x="1753067" y="2400310"/>
                  </a:lnTo>
                  <a:lnTo>
                    <a:pt x="1145181" y="2400329"/>
                  </a:lnTo>
                  <a:lnTo>
                    <a:pt x="1393736" y="2078241"/>
                  </a:lnTo>
                  <a:cubicBezTo>
                    <a:pt x="1424397" y="2038512"/>
                    <a:pt x="1431969" y="1985620"/>
                    <a:pt x="1413682" y="1938900"/>
                  </a:cubicBezTo>
                  <a:lnTo>
                    <a:pt x="1217838" y="1438285"/>
                  </a:lnTo>
                  <a:lnTo>
                    <a:pt x="1545336" y="1438285"/>
                  </a:lnTo>
                  <a:cubicBezTo>
                    <a:pt x="1659874" y="1438285"/>
                    <a:pt x="1753067" y="1532192"/>
                    <a:pt x="1753067" y="1647635"/>
                  </a:cubicBezTo>
                  <a:close/>
                  <a:moveTo>
                    <a:pt x="1019413" y="285750"/>
                  </a:moveTo>
                  <a:cubicBezTo>
                    <a:pt x="1218790" y="285750"/>
                    <a:pt x="1380992" y="447951"/>
                    <a:pt x="1380992" y="647329"/>
                  </a:cubicBezTo>
                  <a:cubicBezTo>
                    <a:pt x="1380992" y="846706"/>
                    <a:pt x="1218790" y="1008907"/>
                    <a:pt x="1019413" y="1008907"/>
                  </a:cubicBezTo>
                  <a:cubicBezTo>
                    <a:pt x="820036" y="1008907"/>
                    <a:pt x="657835" y="846706"/>
                    <a:pt x="657835" y="647329"/>
                  </a:cubicBezTo>
                  <a:cubicBezTo>
                    <a:pt x="657835" y="447951"/>
                    <a:pt x="820036" y="285750"/>
                    <a:pt x="1019413" y="2857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8"/>
          <p:cNvSpPr/>
          <p:nvPr/>
        </p:nvSpPr>
        <p:spPr>
          <a:xfrm>
            <a:off x="0" y="6895069"/>
            <a:ext cx="3449648" cy="37967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41" name="Google Shape;641;p8"/>
          <p:cNvGraphicFramePr/>
          <p:nvPr/>
        </p:nvGraphicFramePr>
        <p:xfrm>
          <a:off x="181455" y="3260659"/>
          <a:ext cx="3000000" cy="3000000"/>
        </p:xfrm>
        <a:graphic>
          <a:graphicData uri="http://schemas.openxmlformats.org/drawingml/2006/table">
            <a:tbl>
              <a:tblPr bandRow="1" firstRow="1">
                <a:noFill/>
                <a:tableStyleId>{1425D24C-5910-4728-B6CF-46E76034614D}</a:tableStyleId>
              </a:tblPr>
              <a:tblGrid>
                <a:gridCol w="1361600"/>
                <a:gridCol w="5835175"/>
              </a:tblGrid>
              <a:tr h="1064200">
                <a:tc rowSpan="5">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Presentare e collaborare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Miro </a:t>
                      </a:r>
                      <a:r>
                        <a:rPr b="0" lang="en-IE" sz="1400">
                          <a:solidFill>
                            <a:srgbClr val="4B4B4B"/>
                          </a:solidFill>
                          <a:latin typeface="Calibri"/>
                          <a:ea typeface="Calibri"/>
                          <a:cs typeface="Calibri"/>
                          <a:sym typeface="Calibri"/>
                        </a:rPr>
                        <a:t>è una piattaforma di collaborazione online che aiuta i team a fare brainstorming, pianificare e visualizzare i progetti. Gli imprenditori eco-sanitari possono utilizzarla per organizzare idee, collaborare su iniziative di ecoturismo, salute e sostenibilità e implementare soluzioni innovative. </a:t>
                      </a:r>
                      <a:r>
                        <a:rPr b="0" lang="en-IE" sz="1400" u="sng">
                          <a:solidFill>
                            <a:srgbClr val="4A8887"/>
                          </a:solidFill>
                          <a:latin typeface="Calibri"/>
                          <a:ea typeface="Calibri"/>
                          <a:cs typeface="Calibri"/>
                          <a:sym typeface="Calibri"/>
                          <a:hlinkClick r:id="rId3">
                            <a:extLst>
                              <a:ext uri="{A12FA001-AC4F-418D-AE19-62706E023703}">
                                <ahyp:hlinkClr val="tx"/>
                              </a:ext>
                            </a:extLst>
                          </a:hlinkClick>
                        </a:rPr>
                        <a:t>https://miro.</a:t>
                      </a:r>
                      <a:r>
                        <a:rPr b="0" lang="en-IE" sz="1400">
                          <a:solidFill>
                            <a:srgbClr val="4A8887"/>
                          </a:solidFill>
                          <a:latin typeface="Calibri"/>
                          <a:ea typeface="Calibri"/>
                          <a:cs typeface="Calibri"/>
                          <a:sym typeface="Calibri"/>
                        </a:rPr>
                        <a:t>com/ </a:t>
                      </a:r>
                      <a:endParaRPr b="0"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37975">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Prezi </a:t>
                      </a:r>
                      <a:r>
                        <a:rPr lang="en-IE" sz="1400">
                          <a:solidFill>
                            <a:srgbClr val="4B4B4B"/>
                          </a:solidFill>
                          <a:latin typeface="Calibri"/>
                          <a:ea typeface="Calibri"/>
                          <a:cs typeface="Calibri"/>
                          <a:sym typeface="Calibri"/>
                        </a:rPr>
                        <a:t>è uno strumento di presentazione interattivo con zoom e narrazione di immagini, perfetto per affascinare il pubblico. Gli imprenditori eco-sanitari possono usarlo per presentare progetti di sostenibilità, comunicare la loro visione e ispirare gli stakeholder con immagini creative.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www.</a:t>
                      </a:r>
                      <a:r>
                        <a:rPr lang="en-IE" sz="1400">
                          <a:solidFill>
                            <a:srgbClr val="4A8887"/>
                          </a:solidFill>
                          <a:latin typeface="Calibri"/>
                          <a:ea typeface="Calibri"/>
                          <a:cs typeface="Calibri"/>
                          <a:sym typeface="Calibri"/>
                        </a:rPr>
                        <a:t>prezi.com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333900">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Webex </a:t>
                      </a:r>
                      <a:r>
                        <a:rPr lang="en-IE" sz="1400">
                          <a:solidFill>
                            <a:srgbClr val="4B4B4B"/>
                          </a:solidFill>
                          <a:latin typeface="Calibri"/>
                          <a:ea typeface="Calibri"/>
                          <a:cs typeface="Calibri"/>
                          <a:sym typeface="Calibri"/>
                        </a:rPr>
                        <a:t>è una piattaforma di videoconferenza basata sul cloud che offre video in HD, messaggistica in tempo reale e condivisione di file. Gli imprenditori del settore eco-sanitario possono utilizzarla per webinar su larga scala, workshop o pianificazione di progetti, consentendo una collaborazione continua con team e stakeholder globali.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lang="en-IE" sz="1400">
                          <a:solidFill>
                            <a:srgbClr val="4A8887"/>
                          </a:solidFill>
                          <a:latin typeface="Calibri"/>
                          <a:ea typeface="Calibri"/>
                          <a:cs typeface="Calibri"/>
                          <a:sym typeface="Calibri"/>
                        </a:rPr>
                        <a:t>webex.com/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13875">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Google Slides </a:t>
                      </a:r>
                      <a:r>
                        <a:rPr lang="en-IE" sz="1400">
                          <a:solidFill>
                            <a:srgbClr val="4B4B4B"/>
                          </a:solidFill>
                          <a:latin typeface="Calibri"/>
                          <a:ea typeface="Calibri"/>
                          <a:cs typeface="Calibri"/>
                          <a:sym typeface="Calibri"/>
                        </a:rPr>
                        <a:t>è uno strumento basato sul cloud per creare, modificare e collaborare alle presentazioni in tempo reale. Gli imprenditori eco-sanitari possono utilizzarlo per realizzare presentazioni d'impatto che coinvolgano gli stakeholder e mostrino i loro progetti. </a:t>
                      </a:r>
                      <a:r>
                        <a:rPr lang="en-IE" sz="1400" u="sng">
                          <a:solidFill>
                            <a:srgbClr val="4A8887"/>
                          </a:solidFill>
                          <a:latin typeface="Calibri"/>
                          <a:ea typeface="Calibri"/>
                          <a:cs typeface="Calibri"/>
                          <a:sym typeface="Calibri"/>
                          <a:hlinkClick r:id="rId6">
                            <a:extLst>
                              <a:ext uri="{A12FA001-AC4F-418D-AE19-62706E023703}">
                                <ahyp:hlinkClr val="tx"/>
                              </a:ext>
                            </a:extLst>
                          </a:hlinkClick>
                        </a:rPr>
                        <a:t>https://docs.</a:t>
                      </a:r>
                      <a:r>
                        <a:rPr lang="en-IE" sz="1400">
                          <a:solidFill>
                            <a:srgbClr val="4A8887"/>
                          </a:solidFill>
                          <a:latin typeface="Calibri"/>
                          <a:ea typeface="Calibri"/>
                          <a:cs typeface="Calibri"/>
                          <a:sym typeface="Calibri"/>
                        </a:rPr>
                        <a:t>google.com/presentation/create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80650">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Google Meet </a:t>
                      </a:r>
                      <a:r>
                        <a:rPr lang="en-IE" sz="1400">
                          <a:solidFill>
                            <a:srgbClr val="4B4B4B"/>
                          </a:solidFill>
                          <a:latin typeface="Calibri"/>
                          <a:ea typeface="Calibri"/>
                          <a:cs typeface="Calibri"/>
                          <a:sym typeface="Calibri"/>
                        </a:rPr>
                        <a:t>è uno strumento di comunicazione video per riunioni in tempo reale direttamente dal browser. Gli imprenditori eco-sanitari possono utilizzarlo con Google Workspace per semplificare la programmazione e collaborare senza problemi attraverso Documenti, Fogli e Slides. </a:t>
                      </a:r>
                      <a:r>
                        <a:rPr lang="en-IE" sz="1400" u="sng">
                          <a:solidFill>
                            <a:srgbClr val="4A8887"/>
                          </a:solidFill>
                          <a:latin typeface="Calibri"/>
                          <a:ea typeface="Calibri"/>
                          <a:cs typeface="Calibri"/>
                          <a:sym typeface="Calibri"/>
                          <a:hlinkClick r:id="rId7">
                            <a:extLst>
                              <a:ext uri="{A12FA001-AC4F-418D-AE19-62706E023703}">
                                <ahyp:hlinkClr val="tx"/>
                              </a:ext>
                            </a:extLst>
                          </a:hlinkClick>
                        </a:rPr>
                        <a:t>https://meet.</a:t>
                      </a:r>
                      <a:r>
                        <a:rPr lang="en-IE" sz="1400">
                          <a:solidFill>
                            <a:srgbClr val="4A8887"/>
                          </a:solidFill>
                          <a:latin typeface="Calibri"/>
                          <a:ea typeface="Calibri"/>
                          <a:cs typeface="Calibri"/>
                          <a:sym typeface="Calibri"/>
                        </a:rPr>
                        <a:t>google.com/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642" name="Google Shape;642;p8"/>
          <p:cNvGrpSpPr/>
          <p:nvPr/>
        </p:nvGrpSpPr>
        <p:grpSpPr>
          <a:xfrm>
            <a:off x="626789" y="2442719"/>
            <a:ext cx="481915" cy="632666"/>
            <a:chOff x="1922452" y="2907506"/>
            <a:chExt cx="3714749" cy="4876780"/>
          </a:xfrm>
        </p:grpSpPr>
        <p:sp>
          <p:nvSpPr>
            <p:cNvPr id="643" name="Google Shape;643;p8"/>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4" name="Google Shape;644;p8"/>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5" name="Google Shape;645;p8"/>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6" name="Google Shape;646;p8"/>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7" name="Google Shape;647;p8"/>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8" name="Google Shape;648;p8"/>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9" name="Google Shape;649;p8"/>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0" name="Google Shape;650;p8"/>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1" name="Google Shape;651;p8"/>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2" name="Google Shape;652;p8"/>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53" name="Google Shape;653;p8"/>
          <p:cNvSpPr txBox="1"/>
          <p:nvPr/>
        </p:nvSpPr>
        <p:spPr>
          <a:xfrm>
            <a:off x="1285352" y="2495110"/>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654" name="Google Shape;654;p8"/>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Presente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Collaborare</a:t>
            </a:r>
            <a:endParaRPr/>
          </a:p>
        </p:txBody>
      </p:sp>
      <p:grpSp>
        <p:nvGrpSpPr>
          <p:cNvPr id="655" name="Google Shape;655;p8"/>
          <p:cNvGrpSpPr/>
          <p:nvPr/>
        </p:nvGrpSpPr>
        <p:grpSpPr>
          <a:xfrm>
            <a:off x="2734810" y="740400"/>
            <a:ext cx="714838" cy="897052"/>
            <a:chOff x="1836737" y="2907506"/>
            <a:chExt cx="3886200" cy="4876800"/>
          </a:xfrm>
        </p:grpSpPr>
        <p:sp>
          <p:nvSpPr>
            <p:cNvPr id="656" name="Google Shape;656;p8"/>
            <p:cNvSpPr/>
            <p:nvPr/>
          </p:nvSpPr>
          <p:spPr>
            <a:xfrm>
              <a:off x="1836737" y="2907506"/>
              <a:ext cx="3886200" cy="4876800"/>
            </a:xfrm>
            <a:custGeom>
              <a:rect b="b" l="l" r="r" t="t"/>
              <a:pathLst>
                <a:path extrusionOk="0" h="4876800" w="3886200">
                  <a:moveTo>
                    <a:pt x="3785768" y="2069964"/>
                  </a:moveTo>
                  <a:cubicBezTo>
                    <a:pt x="3845500" y="2051380"/>
                    <a:pt x="3886200" y="1996088"/>
                    <a:pt x="3886200" y="1933537"/>
                  </a:cubicBezTo>
                  <a:lnTo>
                    <a:pt x="3886200" y="638175"/>
                  </a:lnTo>
                  <a:cubicBezTo>
                    <a:pt x="3886200" y="559270"/>
                    <a:pt x="3822230" y="495300"/>
                    <a:pt x="3743325" y="495300"/>
                  </a:cubicBezTo>
                  <a:lnTo>
                    <a:pt x="2591162" y="495300"/>
                  </a:lnTo>
                  <a:cubicBezTo>
                    <a:pt x="2513333" y="208874"/>
                    <a:pt x="2250681" y="0"/>
                    <a:pt x="1943100" y="0"/>
                  </a:cubicBezTo>
                  <a:cubicBezTo>
                    <a:pt x="1635519" y="0"/>
                    <a:pt x="1372867" y="208874"/>
                    <a:pt x="1295038" y="495300"/>
                  </a:cubicBezTo>
                  <a:lnTo>
                    <a:pt x="142875" y="495300"/>
                  </a:lnTo>
                  <a:cubicBezTo>
                    <a:pt x="63970" y="495300"/>
                    <a:pt x="0" y="559270"/>
                    <a:pt x="0" y="638175"/>
                  </a:cubicBezTo>
                  <a:lnTo>
                    <a:pt x="0" y="1933489"/>
                  </a:lnTo>
                  <a:cubicBezTo>
                    <a:pt x="0" y="1996059"/>
                    <a:pt x="40710" y="2051352"/>
                    <a:pt x="100470" y="2069925"/>
                  </a:cubicBezTo>
                  <a:cubicBezTo>
                    <a:pt x="262614" y="2120322"/>
                    <a:pt x="371561" y="2268398"/>
                    <a:pt x="371561" y="2438400"/>
                  </a:cubicBezTo>
                  <a:cubicBezTo>
                    <a:pt x="371561" y="2608402"/>
                    <a:pt x="262614" y="2756478"/>
                    <a:pt x="100470" y="2806875"/>
                  </a:cubicBezTo>
                  <a:cubicBezTo>
                    <a:pt x="40710" y="2825449"/>
                    <a:pt x="0" y="2880732"/>
                    <a:pt x="0" y="2943311"/>
                  </a:cubicBezTo>
                  <a:lnTo>
                    <a:pt x="0" y="4238616"/>
                  </a:lnTo>
                  <a:cubicBezTo>
                    <a:pt x="0" y="4317521"/>
                    <a:pt x="63970" y="4381491"/>
                    <a:pt x="142875" y="4381491"/>
                  </a:cubicBezTo>
                  <a:lnTo>
                    <a:pt x="1295038" y="4381491"/>
                  </a:lnTo>
                  <a:cubicBezTo>
                    <a:pt x="1372867" y="4667917"/>
                    <a:pt x="1635519" y="4876800"/>
                    <a:pt x="1943100" y="4876800"/>
                  </a:cubicBezTo>
                  <a:cubicBezTo>
                    <a:pt x="2250681" y="4876800"/>
                    <a:pt x="2513333" y="4667917"/>
                    <a:pt x="2591162" y="4381491"/>
                  </a:cubicBezTo>
                  <a:lnTo>
                    <a:pt x="3743325" y="4381491"/>
                  </a:lnTo>
                  <a:cubicBezTo>
                    <a:pt x="3822230" y="4381491"/>
                    <a:pt x="3886200" y="4317521"/>
                    <a:pt x="3886200" y="4238616"/>
                  </a:cubicBezTo>
                  <a:lnTo>
                    <a:pt x="3886200" y="2943263"/>
                  </a:lnTo>
                  <a:cubicBezTo>
                    <a:pt x="3886200" y="2880713"/>
                    <a:pt x="3845509" y="2825420"/>
                    <a:pt x="3785768" y="2806837"/>
                  </a:cubicBezTo>
                  <a:cubicBezTo>
                    <a:pt x="3623691" y="2756411"/>
                    <a:pt x="3514801" y="2608355"/>
                    <a:pt x="3514801" y="2438400"/>
                  </a:cubicBezTo>
                  <a:cubicBezTo>
                    <a:pt x="3514801" y="2268446"/>
                    <a:pt x="3623691" y="2120389"/>
                    <a:pt x="3785768" y="2069964"/>
                  </a:cubicBezTo>
                  <a:close/>
                  <a:moveTo>
                    <a:pt x="3600450" y="1837315"/>
                  </a:moveTo>
                  <a:cubicBezTo>
                    <a:pt x="3374612" y="1949358"/>
                    <a:pt x="3229051" y="2179282"/>
                    <a:pt x="3229051" y="2438400"/>
                  </a:cubicBezTo>
                  <a:cubicBezTo>
                    <a:pt x="3229051" y="2697518"/>
                    <a:pt x="3374612" y="2927452"/>
                    <a:pt x="3600450" y="3039485"/>
                  </a:cubicBezTo>
                  <a:lnTo>
                    <a:pt x="3600450" y="4095741"/>
                  </a:lnTo>
                  <a:lnTo>
                    <a:pt x="2470661" y="4095741"/>
                  </a:lnTo>
                  <a:cubicBezTo>
                    <a:pt x="2395204" y="4095741"/>
                    <a:pt x="2332749" y="4154424"/>
                    <a:pt x="2328062" y="4229738"/>
                  </a:cubicBezTo>
                  <a:cubicBezTo>
                    <a:pt x="2315452" y="4432345"/>
                    <a:pt x="2146354" y="4591050"/>
                    <a:pt x="1943100" y="4591050"/>
                  </a:cubicBezTo>
                  <a:cubicBezTo>
                    <a:pt x="1739846" y="4591050"/>
                    <a:pt x="1570749" y="4432345"/>
                    <a:pt x="1558138" y="4229738"/>
                  </a:cubicBezTo>
                  <a:cubicBezTo>
                    <a:pt x="1553451" y="4154424"/>
                    <a:pt x="1490996" y="4095741"/>
                    <a:pt x="1415539" y="4095741"/>
                  </a:cubicBezTo>
                  <a:lnTo>
                    <a:pt x="285750" y="4095741"/>
                  </a:lnTo>
                  <a:lnTo>
                    <a:pt x="285750" y="3039561"/>
                  </a:lnTo>
                  <a:cubicBezTo>
                    <a:pt x="511693" y="2927557"/>
                    <a:pt x="657311" y="2697604"/>
                    <a:pt x="657311" y="2438400"/>
                  </a:cubicBezTo>
                  <a:cubicBezTo>
                    <a:pt x="657311" y="2179196"/>
                    <a:pt x="511693" y="1949244"/>
                    <a:pt x="285750" y="1837239"/>
                  </a:cubicBezTo>
                  <a:lnTo>
                    <a:pt x="285750" y="781050"/>
                  </a:lnTo>
                  <a:lnTo>
                    <a:pt x="1415539" y="781050"/>
                  </a:lnTo>
                  <a:cubicBezTo>
                    <a:pt x="1490996" y="781050"/>
                    <a:pt x="1553451" y="722366"/>
                    <a:pt x="1558138" y="647052"/>
                  </a:cubicBezTo>
                  <a:cubicBezTo>
                    <a:pt x="1570749" y="444456"/>
                    <a:pt x="1739846" y="285750"/>
                    <a:pt x="1943100" y="285750"/>
                  </a:cubicBezTo>
                  <a:cubicBezTo>
                    <a:pt x="2146354" y="285750"/>
                    <a:pt x="2315452" y="444456"/>
                    <a:pt x="2328062" y="647052"/>
                  </a:cubicBezTo>
                  <a:cubicBezTo>
                    <a:pt x="2332749" y="722366"/>
                    <a:pt x="2395204" y="781050"/>
                    <a:pt x="2470661" y="781050"/>
                  </a:cubicBezTo>
                  <a:lnTo>
                    <a:pt x="3600450" y="781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7" name="Google Shape;657;p8"/>
            <p:cNvSpPr/>
            <p:nvPr/>
          </p:nvSpPr>
          <p:spPr>
            <a:xfrm>
              <a:off x="2760423" y="4002871"/>
              <a:ext cx="2038816" cy="2686097"/>
            </a:xfrm>
            <a:custGeom>
              <a:rect b="b" l="l" r="r" t="t"/>
              <a:pathLst>
                <a:path extrusionOk="0" h="2686097" w="2038816">
                  <a:moveTo>
                    <a:pt x="1666742" y="647329"/>
                  </a:moveTo>
                  <a:cubicBezTo>
                    <a:pt x="1666742" y="290389"/>
                    <a:pt x="1376353" y="0"/>
                    <a:pt x="1019413" y="0"/>
                  </a:cubicBezTo>
                  <a:cubicBezTo>
                    <a:pt x="662473" y="0"/>
                    <a:pt x="372085" y="290389"/>
                    <a:pt x="372085" y="647329"/>
                  </a:cubicBezTo>
                  <a:cubicBezTo>
                    <a:pt x="372085" y="851516"/>
                    <a:pt x="467220" y="1033805"/>
                    <a:pt x="615372" y="1152535"/>
                  </a:cubicBezTo>
                  <a:lnTo>
                    <a:pt x="493490" y="1152535"/>
                  </a:lnTo>
                  <a:cubicBezTo>
                    <a:pt x="221390" y="1152535"/>
                    <a:pt x="0" y="1374629"/>
                    <a:pt x="0" y="1647635"/>
                  </a:cubicBezTo>
                  <a:lnTo>
                    <a:pt x="0" y="2543223"/>
                  </a:lnTo>
                  <a:cubicBezTo>
                    <a:pt x="0" y="2581123"/>
                    <a:pt x="15049" y="2617461"/>
                    <a:pt x="41853" y="2644245"/>
                  </a:cubicBezTo>
                  <a:cubicBezTo>
                    <a:pt x="68647" y="2671039"/>
                    <a:pt x="104994" y="2686098"/>
                    <a:pt x="142875" y="2686098"/>
                  </a:cubicBezTo>
                  <a:lnTo>
                    <a:pt x="1895942" y="2686060"/>
                  </a:lnTo>
                  <a:cubicBezTo>
                    <a:pt x="1974847" y="2686060"/>
                    <a:pt x="2038817" y="2622090"/>
                    <a:pt x="2038817" y="2543185"/>
                  </a:cubicBezTo>
                  <a:lnTo>
                    <a:pt x="2038817" y="1647635"/>
                  </a:lnTo>
                  <a:cubicBezTo>
                    <a:pt x="2038817" y="1374638"/>
                    <a:pt x="1817437" y="1152535"/>
                    <a:pt x="1545326" y="1152535"/>
                  </a:cubicBezTo>
                  <a:lnTo>
                    <a:pt x="1423445" y="1152535"/>
                  </a:lnTo>
                  <a:cubicBezTo>
                    <a:pt x="1571606" y="1033805"/>
                    <a:pt x="1666742" y="851516"/>
                    <a:pt x="1666742" y="647329"/>
                  </a:cubicBezTo>
                  <a:close/>
                  <a:moveTo>
                    <a:pt x="1019413" y="2095595"/>
                  </a:moveTo>
                  <a:lnTo>
                    <a:pt x="920715" y="1967684"/>
                  </a:lnTo>
                  <a:lnTo>
                    <a:pt x="1019413" y="1715395"/>
                  </a:lnTo>
                  <a:lnTo>
                    <a:pt x="1118111" y="1967684"/>
                  </a:lnTo>
                  <a:close/>
                  <a:moveTo>
                    <a:pt x="285759" y="1647635"/>
                  </a:moveTo>
                  <a:cubicBezTo>
                    <a:pt x="285759" y="1532201"/>
                    <a:pt x="378952" y="1438285"/>
                    <a:pt x="493500" y="1438285"/>
                  </a:cubicBezTo>
                  <a:lnTo>
                    <a:pt x="820998" y="1438285"/>
                  </a:lnTo>
                  <a:lnTo>
                    <a:pt x="625145" y="1938900"/>
                  </a:lnTo>
                  <a:cubicBezTo>
                    <a:pt x="606857" y="1985620"/>
                    <a:pt x="614429" y="2038512"/>
                    <a:pt x="645090" y="2078241"/>
                  </a:cubicBezTo>
                  <a:lnTo>
                    <a:pt x="893654" y="2400338"/>
                  </a:lnTo>
                  <a:lnTo>
                    <a:pt x="285769" y="2400357"/>
                  </a:lnTo>
                  <a:lnTo>
                    <a:pt x="285769" y="1647635"/>
                  </a:lnTo>
                  <a:close/>
                  <a:moveTo>
                    <a:pt x="1753067" y="1647635"/>
                  </a:moveTo>
                  <a:lnTo>
                    <a:pt x="1753067" y="2400310"/>
                  </a:lnTo>
                  <a:lnTo>
                    <a:pt x="1145181" y="2400329"/>
                  </a:lnTo>
                  <a:lnTo>
                    <a:pt x="1393736" y="2078241"/>
                  </a:lnTo>
                  <a:cubicBezTo>
                    <a:pt x="1424397" y="2038512"/>
                    <a:pt x="1431969" y="1985620"/>
                    <a:pt x="1413682" y="1938900"/>
                  </a:cubicBezTo>
                  <a:lnTo>
                    <a:pt x="1217838" y="1438285"/>
                  </a:lnTo>
                  <a:lnTo>
                    <a:pt x="1545336" y="1438285"/>
                  </a:lnTo>
                  <a:cubicBezTo>
                    <a:pt x="1659874" y="1438285"/>
                    <a:pt x="1753067" y="1532192"/>
                    <a:pt x="1753067" y="1647635"/>
                  </a:cubicBezTo>
                  <a:close/>
                  <a:moveTo>
                    <a:pt x="1019413" y="285750"/>
                  </a:moveTo>
                  <a:cubicBezTo>
                    <a:pt x="1218790" y="285750"/>
                    <a:pt x="1380992" y="447951"/>
                    <a:pt x="1380992" y="647329"/>
                  </a:cubicBezTo>
                  <a:cubicBezTo>
                    <a:pt x="1380992" y="846706"/>
                    <a:pt x="1218790" y="1008907"/>
                    <a:pt x="1019413" y="1008907"/>
                  </a:cubicBezTo>
                  <a:cubicBezTo>
                    <a:pt x="820036" y="1008907"/>
                    <a:pt x="657835" y="846706"/>
                    <a:pt x="657835" y="647329"/>
                  </a:cubicBezTo>
                  <a:cubicBezTo>
                    <a:pt x="657835" y="447951"/>
                    <a:pt x="820036" y="285750"/>
                    <a:pt x="1019413" y="2857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58" name="Google Shape;658;p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59" name="Google Shape;659;p8"/>
          <p:cNvPicPr preferRelativeResize="0"/>
          <p:nvPr/>
        </p:nvPicPr>
        <p:blipFill rotWithShape="1">
          <a:blip r:embed="rId8">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p9"/>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65" name="Google Shape;665;p9"/>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2000">
                <a:solidFill>
                  <a:srgbClr val="FFFFFF"/>
                </a:solidFill>
                <a:latin typeface="Verdana"/>
                <a:ea typeface="Verdana"/>
                <a:cs typeface="Verdana"/>
                <a:sym typeface="Verdana"/>
              </a:rPr>
              <a:t>ecohealthforyouth.com</a:t>
            </a:r>
            <a:endParaRPr b="0"/>
          </a:p>
        </p:txBody>
      </p:sp>
      <p:sp>
        <p:nvSpPr>
          <p:cNvPr id="666" name="Google Shape;666;p9"/>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solidFill>
                <a:srgbClr val="4A8887"/>
              </a:solidFill>
              <a:latin typeface="Calibri"/>
              <a:ea typeface="Calibri"/>
              <a:cs typeface="Calibri"/>
              <a:sym typeface="Calibri"/>
            </a:endParaRPr>
          </a:p>
        </p:txBody>
      </p:sp>
      <p:sp>
        <p:nvSpPr>
          <p:cNvPr id="667" name="Google Shape;667;p9"/>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grpSp>
        <p:nvGrpSpPr>
          <p:cNvPr id="668" name="Google Shape;668;p9"/>
          <p:cNvGrpSpPr/>
          <p:nvPr/>
        </p:nvGrpSpPr>
        <p:grpSpPr>
          <a:xfrm>
            <a:off x="211349" y="3004895"/>
            <a:ext cx="4061117" cy="2475119"/>
            <a:chOff x="-4633037" y="5041382"/>
            <a:chExt cx="5608871" cy="3418425"/>
          </a:xfrm>
        </p:grpSpPr>
        <p:pic>
          <p:nvPicPr>
            <p:cNvPr id="669" name="Google Shape;669;p9"/>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70" name="Google Shape;670;p9"/>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71" name="Google Shape;671;p9"/>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72" name="Google Shape;672;p9"/>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73" name="Google Shape;673;p9"/>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sp>
        <p:nvSpPr>
          <p:cNvPr id="674" name="Google Shape;674;p9">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75" name="Google Shape;675;p9"/>
          <p:cNvGrpSpPr/>
          <p:nvPr/>
        </p:nvGrpSpPr>
        <p:grpSpPr>
          <a:xfrm>
            <a:off x="3413981" y="8756512"/>
            <a:ext cx="418035" cy="418528"/>
            <a:chOff x="3573007" y="5138832"/>
            <a:chExt cx="418035" cy="418528"/>
          </a:xfrm>
        </p:grpSpPr>
        <p:sp>
          <p:nvSpPr>
            <p:cNvPr id="676" name="Google Shape;676;p9"/>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7" name="Google Shape;677;p9"/>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9">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9" name="Google Shape;679;p9"/>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80" name="Google Shape;680;p9"/>
          <p:cNvGrpSpPr/>
          <p:nvPr/>
        </p:nvGrpSpPr>
        <p:grpSpPr>
          <a:xfrm>
            <a:off x="4491892" y="8756512"/>
            <a:ext cx="418035" cy="418528"/>
            <a:chOff x="4650918" y="5138832"/>
            <a:chExt cx="418035" cy="418528"/>
          </a:xfrm>
        </p:grpSpPr>
        <p:sp>
          <p:nvSpPr>
            <p:cNvPr id="681" name="Google Shape;681;p9"/>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2" name="Google Shape;682;p9">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83" name="Google Shape;683;p9"/>
          <p:cNvGrpSpPr/>
          <p:nvPr/>
        </p:nvGrpSpPr>
        <p:grpSpPr>
          <a:xfrm>
            <a:off x="2336165" y="8756512"/>
            <a:ext cx="418035" cy="418528"/>
            <a:chOff x="2336165" y="8717208"/>
            <a:chExt cx="418035" cy="418528"/>
          </a:xfrm>
        </p:grpSpPr>
        <p:sp>
          <p:nvSpPr>
            <p:cNvPr id="684" name="Google Shape;684;p9"/>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5" name="Google Shape;685;p9"/>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6" name="Google Shape;686;p9"/>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7" name="Google Shape;687;p9"/>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8" name="Google Shape;688;p9"/>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9" name="Google Shape;689;p9"/>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0" name="Google Shape;690;p9"/>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1" name="Google Shape;691;p9"/>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2" name="Google Shape;692;p9"/>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3" name="Google Shape;693;p9"/>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4" name="Google Shape;694;p9">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5" name="Google Shape;695;p9"/>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6" name="Google Shape;696;p9"/>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7" name="Google Shape;697;p9"/>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8" name="Google Shape;698;p9"/>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9" name="Google Shape;699;p9"/>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0" name="Google Shape;700;p9"/>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01" name="Google Shape;701;p9">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2" name="Google Shape;702;p9"/>
          <p:cNvSpPr txBox="1"/>
          <p:nvPr/>
        </p:nvSpPr>
        <p:spPr>
          <a:xfrm>
            <a:off x="15852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collegamento e rete con i colleghi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703" name="Google Shape;703;p9"/>
          <p:cNvGrpSpPr/>
          <p:nvPr/>
        </p:nvGrpSpPr>
        <p:grpSpPr>
          <a:xfrm>
            <a:off x="1172120" y="7750818"/>
            <a:ext cx="385691" cy="375629"/>
            <a:chOff x="3992806" y="8777240"/>
            <a:chExt cx="385691" cy="375629"/>
          </a:xfrm>
        </p:grpSpPr>
        <p:sp>
          <p:nvSpPr>
            <p:cNvPr id="704" name="Google Shape;704;p9"/>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5" name="Google Shape;705;p9"/>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