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0691800" cx="7559675"/>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
      <p:font typeface="Poppins"/>
      <p:regular r:id="rId23"/>
      <p:bold r:id="rId24"/>
      <p:italic r:id="rId25"/>
      <p:boldItalic r:id="rId26"/>
    </p:embeddedFont>
    <p:embeddedFont>
      <p:font typeface="Century Schoolbook"/>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1" roundtripDataSignature="AMtx7mgzFBBIgFNa9lpt/pO42ER1J/z1Y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0BB1B556-622A-47C9-8F50-345804476DB5}">
  <a:tblStyle styleId="{0BB1B556-622A-47C9-8F50-345804476DB5}"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22" Type="http://schemas.openxmlformats.org/officeDocument/2006/relationships/font" Target="fonts/Montserrat-boldItalic.fntdata"/><Relationship Id="rId21" Type="http://schemas.openxmlformats.org/officeDocument/2006/relationships/font" Target="fonts/Montserrat-italic.fntdata"/><Relationship Id="rId24" Type="http://schemas.openxmlformats.org/officeDocument/2006/relationships/font" Target="fonts/Poppins-bold.fntdata"/><Relationship Id="rId23" Type="http://schemas.openxmlformats.org/officeDocument/2006/relationships/font" Target="fonts/Poppins-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Italic.fntdata"/><Relationship Id="rId25" Type="http://schemas.openxmlformats.org/officeDocument/2006/relationships/font" Target="fonts/Poppins-italic.fntdata"/><Relationship Id="rId28" Type="http://schemas.openxmlformats.org/officeDocument/2006/relationships/font" Target="fonts/CenturySchoolbook-bold.fntdata"/><Relationship Id="rId27" Type="http://schemas.openxmlformats.org/officeDocument/2006/relationships/font" Target="fonts/CenturySchoolbook-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enturySchoolbook-italic.fntdata"/><Relationship Id="rId7" Type="http://schemas.openxmlformats.org/officeDocument/2006/relationships/slide" Target="slides/slide2.xml"/><Relationship Id="rId8" Type="http://schemas.openxmlformats.org/officeDocument/2006/relationships/slide" Target="slides/slide3.xml"/><Relationship Id="rId31" Type="http://customschemas.google.com/relationships/presentationmetadata" Target="metadata"/><Relationship Id="rId30" Type="http://schemas.openxmlformats.org/officeDocument/2006/relationships/font" Target="fonts/CenturySchoolboo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19" Type="http://schemas.openxmlformats.org/officeDocument/2006/relationships/font" Target="fonts/Montserrat-regular.fntdata"/><Relationship Id="rId18" Type="http://schemas.openxmlformats.org/officeDocument/2006/relationships/font" Target="fonts/Roboto-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6" name="Google Shape;536;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8" name="Google Shape;548;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7" name="Shape 567"/>
        <p:cNvGrpSpPr/>
        <p:nvPr/>
      </p:nvGrpSpPr>
      <p:grpSpPr>
        <a:xfrm>
          <a:off x="0" y="0"/>
          <a:ext cx="0" cy="0"/>
          <a:chOff x="0" y="0"/>
          <a:chExt cx="0" cy="0"/>
        </a:xfrm>
      </p:grpSpPr>
      <p:sp>
        <p:nvSpPr>
          <p:cNvPr id="568" name="Google Shape;568;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9" name="Google Shape;569;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5" name="Google Shape;595;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8" name="Google Shape;608;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6" name="Shape 616"/>
        <p:cNvGrpSpPr/>
        <p:nvPr/>
      </p:nvGrpSpPr>
      <p:grpSpPr>
        <a:xfrm>
          <a:off x="0" y="0"/>
          <a:ext cx="0" cy="0"/>
          <a:chOff x="0" y="0"/>
          <a:chExt cx="0" cy="0"/>
        </a:xfrm>
      </p:grpSpPr>
      <p:sp>
        <p:nvSpPr>
          <p:cNvPr id="617" name="Google Shape;61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9" name="Google Shape;629;p8: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7" name="Shape 647"/>
        <p:cNvGrpSpPr/>
        <p:nvPr/>
      </p:nvGrpSpPr>
      <p:grpSpPr>
        <a:xfrm>
          <a:off x="0" y="0"/>
          <a:ext cx="0" cy="0"/>
          <a:chOff x="0" y="0"/>
          <a:chExt cx="0" cy="0"/>
        </a:xfrm>
      </p:grpSpPr>
      <p:sp>
        <p:nvSpPr>
          <p:cNvPr id="648" name="Google Shape;64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49" name="Google Shape;649;p9: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2.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0.png"/><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 Id="rId3" Type="http://schemas.openxmlformats.org/officeDocument/2006/relationships/image" Target="../media/image21.jp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11"/>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11"/>
          <p:cNvSpPr/>
          <p:nvPr>
            <p:ph idx="2" type="pic"/>
          </p:nvPr>
        </p:nvSpPr>
        <p:spPr>
          <a:xfrm>
            <a:off x="0" y="3629826"/>
            <a:ext cx="4786172" cy="5479825"/>
          </a:xfrm>
          <a:prstGeom prst="rect">
            <a:avLst/>
          </a:prstGeom>
          <a:noFill/>
          <a:ln>
            <a:noFill/>
          </a:ln>
        </p:spPr>
      </p:sp>
      <p:sp>
        <p:nvSpPr>
          <p:cNvPr id="14" name="Google Shape;14;p11"/>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11"/>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11"/>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11"/>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11"/>
          <p:cNvGrpSpPr/>
          <p:nvPr/>
        </p:nvGrpSpPr>
        <p:grpSpPr>
          <a:xfrm>
            <a:off x="401426" y="10005335"/>
            <a:ext cx="6756823" cy="523220"/>
            <a:chOff x="317992" y="10005335"/>
            <a:chExt cx="6756823" cy="523220"/>
          </a:xfrm>
        </p:grpSpPr>
        <p:sp>
          <p:nvSpPr>
            <p:cNvPr id="19" name="Google Shape;19;p11"/>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11"/>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11"/>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11"/>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descr="A logo for a company&#10;&#10;Description automatically generated" id="23" name="Google Shape;23;p11"/>
          <p:cNvPicPr preferRelativeResize="0"/>
          <p:nvPr/>
        </p:nvPicPr>
        <p:blipFill rotWithShape="1">
          <a:blip r:embed="rId5">
            <a:alphaModFix/>
          </a:blip>
          <a:srcRect b="0" l="0" r="0" t="0"/>
          <a:stretch/>
        </p:blipFill>
        <p:spPr>
          <a:xfrm>
            <a:off x="16044" y="34102"/>
            <a:ext cx="7559675" cy="19615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51" name="Shape 151"/>
        <p:cNvGrpSpPr/>
        <p:nvPr/>
      </p:nvGrpSpPr>
      <p:grpSpPr>
        <a:xfrm>
          <a:off x="0" y="0"/>
          <a:ext cx="0" cy="0"/>
          <a:chOff x="0" y="0"/>
          <a:chExt cx="0" cy="0"/>
        </a:xfrm>
      </p:grpSpPr>
      <p:pic>
        <p:nvPicPr>
          <p:cNvPr id="152" name="Google Shape;152;p20"/>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53" name="Google Shape;153;p20"/>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4" name="Google Shape;154;p20"/>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5" name="Google Shape;155;p20"/>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6" name="Google Shape;156;p20"/>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58" name="Google Shape;158;p2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59" name="Google Shape;159;p20"/>
          <p:cNvGrpSpPr/>
          <p:nvPr/>
        </p:nvGrpSpPr>
        <p:grpSpPr>
          <a:xfrm>
            <a:off x="5203685" y="-757463"/>
            <a:ext cx="3314240" cy="3315216"/>
            <a:chOff x="110688" y="1674538"/>
            <a:chExt cx="7339635" cy="7341798"/>
          </a:xfrm>
        </p:grpSpPr>
        <p:sp>
          <p:nvSpPr>
            <p:cNvPr id="160" name="Google Shape;160;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61" name="Google Shape;161;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62" name="Google Shape;162;p20"/>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3" name="Google Shape;163;p20"/>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4" name="Google Shape;164;p20"/>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65" name="Shape 165"/>
        <p:cNvGrpSpPr/>
        <p:nvPr/>
      </p:nvGrpSpPr>
      <p:grpSpPr>
        <a:xfrm>
          <a:off x="0" y="0"/>
          <a:ext cx="0" cy="0"/>
          <a:chOff x="0" y="0"/>
          <a:chExt cx="0" cy="0"/>
        </a:xfrm>
      </p:grpSpPr>
      <p:sp>
        <p:nvSpPr>
          <p:cNvPr id="166" name="Google Shape;166;p21"/>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7" name="Google Shape;167;p21"/>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8" name="Google Shape;168;p21"/>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9" name="Google Shape;169;p21"/>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0" name="Google Shape;170;p21"/>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1" name="Google Shape;171;p21"/>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2" name="Google Shape;172;p21"/>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3" name="Google Shape;173;p21"/>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21"/>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5" name="Google Shape;175;p21"/>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76" name="Google Shape;176;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7" name="Google Shape;177;p2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78" name="Shape 178"/>
        <p:cNvGrpSpPr/>
        <p:nvPr/>
      </p:nvGrpSpPr>
      <p:grpSpPr>
        <a:xfrm>
          <a:off x="0" y="0"/>
          <a:ext cx="0" cy="0"/>
          <a:chOff x="0" y="0"/>
          <a:chExt cx="0" cy="0"/>
        </a:xfrm>
      </p:grpSpPr>
      <p:sp>
        <p:nvSpPr>
          <p:cNvPr id="179" name="Google Shape;179;p22"/>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0" name="Google Shape;180;p22"/>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1" name="Google Shape;181;p22"/>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82" name="Google Shape;182;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83" name="Google Shape;183;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84" name="Google Shape;184;p22"/>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2"/>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22"/>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7" name="Google Shape;187;p22"/>
          <p:cNvGrpSpPr/>
          <p:nvPr/>
        </p:nvGrpSpPr>
        <p:grpSpPr>
          <a:xfrm>
            <a:off x="5203685" y="1933342"/>
            <a:ext cx="3314240" cy="3315216"/>
            <a:chOff x="110688" y="1674538"/>
            <a:chExt cx="7339635" cy="7341798"/>
          </a:xfrm>
        </p:grpSpPr>
        <p:sp>
          <p:nvSpPr>
            <p:cNvPr id="188" name="Google Shape;188;p22"/>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89" name="Google Shape;189;p22"/>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90" name="Google Shape;190;p22"/>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1" name="Google Shape;191;p22"/>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92" name="Google Shape;192;p22"/>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3" name="Google Shape;193;p22"/>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4" name="Google Shape;194;p22"/>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95" name="Google Shape;195;p22"/>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6" name="Google Shape;196;p22"/>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7" name="Google Shape;197;p22"/>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98" name="Google Shape;198;p22"/>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99" name="Google Shape;199;p22"/>
          <p:cNvSpPr/>
          <p:nvPr>
            <p:ph idx="14" type="pic"/>
          </p:nvPr>
        </p:nvSpPr>
        <p:spPr>
          <a:xfrm>
            <a:off x="1" y="7328454"/>
            <a:ext cx="2938763" cy="3367892"/>
          </a:xfrm>
          <a:prstGeom prst="rect">
            <a:avLst/>
          </a:prstGeom>
          <a:noFill/>
          <a:ln>
            <a:noFill/>
          </a:ln>
        </p:spPr>
      </p:sp>
      <p:sp>
        <p:nvSpPr>
          <p:cNvPr id="200" name="Google Shape;200;p22"/>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201" name="Shape 201"/>
        <p:cNvGrpSpPr/>
        <p:nvPr/>
      </p:nvGrpSpPr>
      <p:grpSpPr>
        <a:xfrm>
          <a:off x="0" y="0"/>
          <a:ext cx="0" cy="0"/>
          <a:chOff x="0" y="0"/>
          <a:chExt cx="0" cy="0"/>
        </a:xfrm>
      </p:grpSpPr>
      <p:sp>
        <p:nvSpPr>
          <p:cNvPr id="202" name="Google Shape;202;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03" name="Google Shape;203;p2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04" name="Google Shape;204;p23"/>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5" name="Google Shape;205;p23"/>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6" name="Google Shape;206;p23"/>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07" name="Google Shape;207;p23"/>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208" name="Shape 208"/>
        <p:cNvGrpSpPr/>
        <p:nvPr/>
      </p:nvGrpSpPr>
      <p:grpSpPr>
        <a:xfrm>
          <a:off x="0" y="0"/>
          <a:ext cx="0" cy="0"/>
          <a:chOff x="0" y="0"/>
          <a:chExt cx="0" cy="0"/>
        </a:xfrm>
      </p:grpSpPr>
      <p:sp>
        <p:nvSpPr>
          <p:cNvPr id="209" name="Google Shape;209;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0" name="Google Shape;210;p2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11" name="Google Shape;211;p24"/>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4"/>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pic>
        <p:nvPicPr>
          <p:cNvPr id="213" name="Google Shape;213;p24"/>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14" name="Google Shape;214;p24"/>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4"/>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16" name="Shape 216"/>
        <p:cNvGrpSpPr/>
        <p:nvPr/>
      </p:nvGrpSpPr>
      <p:grpSpPr>
        <a:xfrm>
          <a:off x="0" y="0"/>
          <a:ext cx="0" cy="0"/>
          <a:chOff x="0" y="0"/>
          <a:chExt cx="0" cy="0"/>
        </a:xfrm>
      </p:grpSpPr>
      <p:sp>
        <p:nvSpPr>
          <p:cNvPr id="217" name="Google Shape;217;p25"/>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5"/>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9" name="Google Shape;219;p25"/>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20" name="Google Shape;220;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21" name="Google Shape;221;p25"/>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2" name="Google Shape;222;p2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3" name="Google Shape;223;p25"/>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4" name="Google Shape;224;p25"/>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5" name="Google Shape;225;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26" name="Shape 226"/>
        <p:cNvGrpSpPr/>
        <p:nvPr/>
      </p:nvGrpSpPr>
      <p:grpSpPr>
        <a:xfrm>
          <a:off x="0" y="0"/>
          <a:ext cx="0" cy="0"/>
          <a:chOff x="0" y="0"/>
          <a:chExt cx="0" cy="0"/>
        </a:xfrm>
      </p:grpSpPr>
      <p:sp>
        <p:nvSpPr>
          <p:cNvPr id="227" name="Google Shape;227;p26"/>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28" name="Google Shape;228;p26"/>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9" name="Google Shape;229;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30" name="Google Shape;230;p2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31" name="Google Shape;231;p26"/>
          <p:cNvSpPr/>
          <p:nvPr>
            <p:ph idx="2" type="pic"/>
          </p:nvPr>
        </p:nvSpPr>
        <p:spPr>
          <a:xfrm>
            <a:off x="5205348" y="0"/>
            <a:ext cx="2354327" cy="2862503"/>
          </a:xfrm>
          <a:prstGeom prst="rect">
            <a:avLst/>
          </a:prstGeom>
          <a:noFill/>
          <a:ln>
            <a:noFill/>
          </a:ln>
        </p:spPr>
      </p:sp>
      <p:sp>
        <p:nvSpPr>
          <p:cNvPr id="232" name="Google Shape;232;p26"/>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3" name="Google Shape;233;p26"/>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6"/>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36" name="Shape 236"/>
        <p:cNvGrpSpPr/>
        <p:nvPr/>
      </p:nvGrpSpPr>
      <p:grpSpPr>
        <a:xfrm>
          <a:off x="0" y="0"/>
          <a:ext cx="0" cy="0"/>
          <a:chOff x="0" y="0"/>
          <a:chExt cx="0" cy="0"/>
        </a:xfrm>
      </p:grpSpPr>
      <p:sp>
        <p:nvSpPr>
          <p:cNvPr id="237" name="Google Shape;237;p27"/>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38" name="Google Shape;238;p27"/>
          <p:cNvGrpSpPr/>
          <p:nvPr/>
        </p:nvGrpSpPr>
        <p:grpSpPr>
          <a:xfrm>
            <a:off x="5203685" y="-757463"/>
            <a:ext cx="3314240" cy="3315216"/>
            <a:chOff x="110688" y="1674538"/>
            <a:chExt cx="7339635" cy="7341798"/>
          </a:xfrm>
        </p:grpSpPr>
        <p:sp>
          <p:nvSpPr>
            <p:cNvPr id="239" name="Google Shape;239;p2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0" name="Google Shape;240;p2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41" name="Google Shape;241;p2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2" name="Google Shape;242;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27"/>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4" name="Google Shape;244;p27"/>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45" name="Google Shape;245;p2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6" name="Google Shape;246;p27"/>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7" name="Google Shape;247;p27"/>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48" name="Google Shape;248;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49" name="Google Shape;249;p27"/>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50" name="Google Shape;250;p27"/>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51" name="Shape 251"/>
        <p:cNvGrpSpPr/>
        <p:nvPr/>
      </p:nvGrpSpPr>
      <p:grpSpPr>
        <a:xfrm>
          <a:off x="0" y="0"/>
          <a:ext cx="0" cy="0"/>
          <a:chOff x="0" y="0"/>
          <a:chExt cx="0" cy="0"/>
        </a:xfrm>
      </p:grpSpPr>
      <p:sp>
        <p:nvSpPr>
          <p:cNvPr id="252" name="Google Shape;252;p2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53" name="Google Shape;253;p2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54" name="Google Shape;254;p28"/>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5" name="Google Shape;255;p28"/>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56" name="Google Shape;256;p28"/>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57" name="Google Shape;257;p28"/>
          <p:cNvGrpSpPr/>
          <p:nvPr/>
        </p:nvGrpSpPr>
        <p:grpSpPr>
          <a:xfrm>
            <a:off x="-855518" y="7571773"/>
            <a:ext cx="3314240" cy="3315216"/>
            <a:chOff x="110688" y="1674538"/>
            <a:chExt cx="7339635" cy="7341798"/>
          </a:xfrm>
        </p:grpSpPr>
        <p:sp>
          <p:nvSpPr>
            <p:cNvPr id="258" name="Google Shape;258;p2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59" name="Google Shape;259;p2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60" name="Google Shape;260;p2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1" name="Google Shape;261;p2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2" name="Google Shape;262;p28"/>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3" name="Google Shape;263;p28"/>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64" name="Shape 264"/>
        <p:cNvGrpSpPr/>
        <p:nvPr/>
      </p:nvGrpSpPr>
      <p:grpSpPr>
        <a:xfrm>
          <a:off x="0" y="0"/>
          <a:ext cx="0" cy="0"/>
          <a:chOff x="0" y="0"/>
          <a:chExt cx="0" cy="0"/>
        </a:xfrm>
      </p:grpSpPr>
      <p:sp>
        <p:nvSpPr>
          <p:cNvPr id="265" name="Google Shape;265;p29"/>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29"/>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29"/>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29"/>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9"/>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29"/>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72" name="Google Shape;272;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73" name="Google Shape;273;p29"/>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74" name="Google Shape;274;p29"/>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75" name="Google Shape;275;p29"/>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6" name="Google Shape;276;p29"/>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7" name="Google Shape;277;p29"/>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8" name="Google Shape;278;p29"/>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9" name="Google Shape;279;p29"/>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0" name="Google Shape;280;p29"/>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29"/>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2" name="Google Shape;282;p29"/>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3" name="Google Shape;283;p29"/>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4" name="Google Shape;284;p29"/>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5" name="Google Shape;285;p29"/>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2"/>
          <p:cNvSpPr/>
          <p:nvPr/>
        </p:nvSpPr>
        <p:spPr>
          <a:xfrm>
            <a:off x="-1" y="-22715"/>
            <a:ext cx="7559675" cy="2175225"/>
          </a:xfrm>
          <a:prstGeom prst="rect">
            <a:avLst/>
          </a:prstGeom>
          <a:solidFill>
            <a:srgbClr val="82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2"/>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2"/>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2"/>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2"/>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2"/>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2"/>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2"/>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2"/>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2"/>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2"/>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2"/>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2"/>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2"/>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2"/>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2"/>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2"/>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2"/>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2"/>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2"/>
          <p:cNvPicPr preferRelativeResize="0"/>
          <p:nvPr/>
        </p:nvPicPr>
        <p:blipFill rotWithShape="1">
          <a:blip r:embed="rId2">
            <a:alphaModFix/>
          </a:blip>
          <a:srcRect b="22949" l="22302" r="0" t="0"/>
          <a:stretch/>
        </p:blipFill>
        <p:spPr>
          <a:xfrm>
            <a:off x="0" y="7291388"/>
            <a:ext cx="3429000" cy="3400425"/>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86" name="Shape 286"/>
        <p:cNvGrpSpPr/>
        <p:nvPr/>
      </p:nvGrpSpPr>
      <p:grpSpPr>
        <a:xfrm>
          <a:off x="0" y="0"/>
          <a:ext cx="0" cy="0"/>
          <a:chOff x="0" y="0"/>
          <a:chExt cx="0" cy="0"/>
        </a:xfrm>
      </p:grpSpPr>
      <p:pic>
        <p:nvPicPr>
          <p:cNvPr id="287" name="Google Shape;287;p30"/>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88" name="Google Shape;288;p30"/>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9" name="Google Shape;289;p30"/>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30"/>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30"/>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30"/>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93" name="Google Shape;293;p30"/>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94" name="Google Shape;294;p30"/>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95" name="Shape 295"/>
        <p:cNvGrpSpPr/>
        <p:nvPr/>
      </p:nvGrpSpPr>
      <p:grpSpPr>
        <a:xfrm>
          <a:off x="0" y="0"/>
          <a:ext cx="0" cy="0"/>
          <a:chOff x="0" y="0"/>
          <a:chExt cx="0" cy="0"/>
        </a:xfrm>
      </p:grpSpPr>
      <p:sp>
        <p:nvSpPr>
          <p:cNvPr id="296" name="Google Shape;296;p31"/>
          <p:cNvSpPr/>
          <p:nvPr/>
        </p:nvSpPr>
        <p:spPr>
          <a:xfrm>
            <a:off x="0" y="0"/>
            <a:ext cx="7559675"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97" name="Google Shape;297;p31"/>
          <p:cNvGrpSpPr/>
          <p:nvPr/>
        </p:nvGrpSpPr>
        <p:grpSpPr>
          <a:xfrm>
            <a:off x="5757333" y="-757463"/>
            <a:ext cx="2760592" cy="2761405"/>
            <a:chOff x="110688" y="1674538"/>
            <a:chExt cx="7339635" cy="7341798"/>
          </a:xfrm>
        </p:grpSpPr>
        <p:sp>
          <p:nvSpPr>
            <p:cNvPr id="298" name="Google Shape;298;p31"/>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99" name="Google Shape;299;p31"/>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300" name="Google Shape;300;p31"/>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1" name="Google Shape;301;p31"/>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2" name="Google Shape;302;p31"/>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1"/>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4" name="Google Shape;304;p31"/>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5" name="Google Shape;305;p3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6" name="Google Shape;306;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7" name="Google Shape;307;p3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08" name="Google Shape;308;p31"/>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309" name="Google Shape;309;p31"/>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310" name="Shape 310"/>
        <p:cNvGrpSpPr/>
        <p:nvPr/>
      </p:nvGrpSpPr>
      <p:grpSpPr>
        <a:xfrm>
          <a:off x="0" y="0"/>
          <a:ext cx="0" cy="0"/>
          <a:chOff x="0" y="0"/>
          <a:chExt cx="0" cy="0"/>
        </a:xfrm>
      </p:grpSpPr>
      <p:sp>
        <p:nvSpPr>
          <p:cNvPr id="311" name="Google Shape;311;p32"/>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2" name="Google Shape;312;p32"/>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313" name="Google Shape;313;p32"/>
          <p:cNvSpPr/>
          <p:nvPr>
            <p:ph idx="2" type="pic"/>
          </p:nvPr>
        </p:nvSpPr>
        <p:spPr>
          <a:xfrm>
            <a:off x="686565" y="6737513"/>
            <a:ext cx="3796138" cy="3954301"/>
          </a:xfrm>
          <a:prstGeom prst="rect">
            <a:avLst/>
          </a:prstGeom>
          <a:solidFill>
            <a:srgbClr val="BFBFBF"/>
          </a:solidFill>
          <a:ln>
            <a:noFill/>
          </a:ln>
        </p:spPr>
      </p:sp>
      <p:sp>
        <p:nvSpPr>
          <p:cNvPr id="314" name="Google Shape;314;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5" name="Google Shape;315;p3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16" name="Google Shape;316;p32"/>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7" name="Google Shape;317;p32"/>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18" name="Google Shape;318;p32"/>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19" name="Shape 319"/>
        <p:cNvGrpSpPr/>
        <p:nvPr/>
      </p:nvGrpSpPr>
      <p:grpSpPr>
        <a:xfrm>
          <a:off x="0" y="0"/>
          <a:ext cx="0" cy="0"/>
          <a:chOff x="0" y="0"/>
          <a:chExt cx="0" cy="0"/>
        </a:xfrm>
      </p:grpSpPr>
      <p:sp>
        <p:nvSpPr>
          <p:cNvPr id="320" name="Google Shape;320;p33"/>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21" name="Google Shape;321;p33"/>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2" name="Google Shape;322;p33"/>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3" name="Google Shape;323;p33"/>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4" name="Google Shape;324;p33"/>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5" name="Google Shape;325;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6" name="Google Shape;326;p3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27" name="Google Shape;327;p33"/>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28" name="Google Shape;328;p33"/>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29" name="Shape 329"/>
        <p:cNvGrpSpPr/>
        <p:nvPr/>
      </p:nvGrpSpPr>
      <p:grpSpPr>
        <a:xfrm>
          <a:off x="0" y="0"/>
          <a:ext cx="0" cy="0"/>
          <a:chOff x="0" y="0"/>
          <a:chExt cx="0" cy="0"/>
        </a:xfrm>
      </p:grpSpPr>
      <p:pic>
        <p:nvPicPr>
          <p:cNvPr id="330" name="Google Shape;330;p34"/>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31" name="Google Shape;331;p34"/>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32" name="Google Shape;332;p34"/>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33" name="Google Shape;333;p34"/>
          <p:cNvSpPr/>
          <p:nvPr>
            <p:ph idx="2" type="pic"/>
          </p:nvPr>
        </p:nvSpPr>
        <p:spPr>
          <a:xfrm>
            <a:off x="1793144" y="5952556"/>
            <a:ext cx="3973385" cy="4739257"/>
          </a:xfrm>
          <a:prstGeom prst="rect">
            <a:avLst/>
          </a:prstGeom>
          <a:solidFill>
            <a:srgbClr val="BFBFBF"/>
          </a:solidFill>
          <a:ln>
            <a:noFill/>
          </a:ln>
        </p:spPr>
      </p:sp>
      <p:sp>
        <p:nvSpPr>
          <p:cNvPr id="334" name="Google Shape;334;p34"/>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35" name="Google Shape;335;p34"/>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7" name="Google Shape;337;p34"/>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8" name="Google Shape;338;p34"/>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4"/>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40" name="Google Shape;340;p34"/>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4"/>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42" name="Shape 342"/>
        <p:cNvGrpSpPr/>
        <p:nvPr/>
      </p:nvGrpSpPr>
      <p:grpSpPr>
        <a:xfrm>
          <a:off x="0" y="0"/>
          <a:ext cx="0" cy="0"/>
          <a:chOff x="0" y="0"/>
          <a:chExt cx="0" cy="0"/>
        </a:xfrm>
      </p:grpSpPr>
      <p:pic>
        <p:nvPicPr>
          <p:cNvPr id="343" name="Google Shape;343;p35"/>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44" name="Google Shape;344;p35"/>
          <p:cNvSpPr/>
          <p:nvPr>
            <p:ph idx="2" type="pic"/>
          </p:nvPr>
        </p:nvSpPr>
        <p:spPr>
          <a:xfrm>
            <a:off x="5136" y="1"/>
            <a:ext cx="2850694" cy="3459591"/>
          </a:xfrm>
          <a:prstGeom prst="rect">
            <a:avLst/>
          </a:prstGeom>
          <a:noFill/>
          <a:ln>
            <a:noFill/>
          </a:ln>
        </p:spPr>
      </p:sp>
      <p:sp>
        <p:nvSpPr>
          <p:cNvPr id="345" name="Google Shape;345;p35"/>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46" name="Google Shape;346;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47" name="Google Shape;347;p35"/>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48" name="Google Shape;348;p35"/>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5"/>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5"/>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1" name="Google Shape;351;p35"/>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2" name="Google Shape;352;p35"/>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3" name="Google Shape;353;p35"/>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54" name="Google Shape;354;p35"/>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5" name="Google Shape;355;p35"/>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6" name="Google Shape;356;p35"/>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7" name="Google Shape;357;p35"/>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8" name="Google Shape;358;p35"/>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59" name="Google Shape;359;p35"/>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60" name="Google Shape;360;p35"/>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61" name="Shape 361"/>
        <p:cNvGrpSpPr/>
        <p:nvPr/>
      </p:nvGrpSpPr>
      <p:grpSpPr>
        <a:xfrm>
          <a:off x="0" y="0"/>
          <a:ext cx="0" cy="0"/>
          <a:chOff x="0" y="0"/>
          <a:chExt cx="0" cy="0"/>
        </a:xfrm>
      </p:grpSpPr>
      <p:sp>
        <p:nvSpPr>
          <p:cNvPr id="362" name="Google Shape;362;p36"/>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3" name="Google Shape;363;p36"/>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4" name="Google Shape;364;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65" name="Google Shape;365;p3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66" name="Google Shape;366;p36"/>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7" name="Google Shape;367;p36"/>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68" name="Google Shape;368;p36"/>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69" name="Google Shape;369;p36"/>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70" name="Google Shape;370;p36"/>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71" name="Google Shape;371;p36"/>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72" name="Google Shape;372;p36"/>
          <p:cNvGrpSpPr/>
          <p:nvPr/>
        </p:nvGrpSpPr>
        <p:grpSpPr>
          <a:xfrm>
            <a:off x="6770986" y="850643"/>
            <a:ext cx="750136" cy="750136"/>
            <a:chOff x="7559675" y="1928896"/>
            <a:chExt cx="750136" cy="750136"/>
          </a:xfrm>
        </p:grpSpPr>
        <p:sp>
          <p:nvSpPr>
            <p:cNvPr id="373" name="Google Shape;373;p36"/>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74" name="Google Shape;374;p36"/>
            <p:cNvGrpSpPr/>
            <p:nvPr/>
          </p:nvGrpSpPr>
          <p:grpSpPr>
            <a:xfrm>
              <a:off x="7683372" y="2028561"/>
              <a:ext cx="526805" cy="526741"/>
              <a:chOff x="1042830" y="5367345"/>
              <a:chExt cx="907476" cy="907364"/>
            </a:xfrm>
          </p:grpSpPr>
          <p:grpSp>
            <p:nvGrpSpPr>
              <p:cNvPr id="375" name="Google Shape;375;p36"/>
              <p:cNvGrpSpPr/>
              <p:nvPr/>
            </p:nvGrpSpPr>
            <p:grpSpPr>
              <a:xfrm>
                <a:off x="1042830" y="5367345"/>
                <a:ext cx="907476" cy="907364"/>
                <a:chOff x="5318121" y="3727141"/>
                <a:chExt cx="907476" cy="907364"/>
              </a:xfrm>
            </p:grpSpPr>
            <p:sp>
              <p:nvSpPr>
                <p:cNvPr id="376" name="Google Shape;376;p36"/>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6"/>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8" name="Google Shape;378;p36"/>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9" name="Google Shape;379;p36"/>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0" name="Google Shape;380;p36"/>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1" name="Google Shape;381;p36"/>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2" name="Google Shape;382;p36"/>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6"/>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6"/>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5" name="Google Shape;385;p36"/>
              <p:cNvGrpSpPr/>
              <p:nvPr/>
            </p:nvGrpSpPr>
            <p:grpSpPr>
              <a:xfrm>
                <a:off x="1304333" y="5488666"/>
                <a:ext cx="566267" cy="691349"/>
                <a:chOff x="5574516" y="3858678"/>
                <a:chExt cx="566267" cy="691349"/>
              </a:xfrm>
            </p:grpSpPr>
            <p:sp>
              <p:nvSpPr>
                <p:cNvPr id="386" name="Google Shape;386;p36"/>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6"/>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8" name="Google Shape;388;p36"/>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9" name="Google Shape;389;p36"/>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6"/>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6"/>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92" name="Google Shape;392;p36"/>
          <p:cNvGrpSpPr/>
          <p:nvPr/>
        </p:nvGrpSpPr>
        <p:grpSpPr>
          <a:xfrm>
            <a:off x="6770986" y="5699369"/>
            <a:ext cx="750136" cy="750136"/>
            <a:chOff x="6770986" y="5699369"/>
            <a:chExt cx="750136" cy="750136"/>
          </a:xfrm>
        </p:grpSpPr>
        <p:sp>
          <p:nvSpPr>
            <p:cNvPr id="393" name="Google Shape;393;p36"/>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94" name="Google Shape;394;p36"/>
            <p:cNvGrpSpPr/>
            <p:nvPr/>
          </p:nvGrpSpPr>
          <p:grpSpPr>
            <a:xfrm>
              <a:off x="6927017" y="5844011"/>
              <a:ext cx="460179" cy="460852"/>
              <a:chOff x="5846399" y="5075944"/>
              <a:chExt cx="910778" cy="912109"/>
            </a:xfrm>
          </p:grpSpPr>
          <p:grpSp>
            <p:nvGrpSpPr>
              <p:cNvPr id="395" name="Google Shape;395;p36"/>
              <p:cNvGrpSpPr/>
              <p:nvPr/>
            </p:nvGrpSpPr>
            <p:grpSpPr>
              <a:xfrm>
                <a:off x="6118625" y="5123402"/>
                <a:ext cx="376897" cy="533617"/>
                <a:chOff x="2711364" y="4936062"/>
                <a:chExt cx="376897" cy="533617"/>
              </a:xfrm>
            </p:grpSpPr>
            <p:sp>
              <p:nvSpPr>
                <p:cNvPr id="396" name="Google Shape;396;p36"/>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6"/>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6"/>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9" name="Google Shape;399;p36"/>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0" name="Google Shape;400;p36"/>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1" name="Google Shape;401;p36"/>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02" name="Google Shape;402;p36"/>
              <p:cNvGrpSpPr/>
              <p:nvPr/>
            </p:nvGrpSpPr>
            <p:grpSpPr>
              <a:xfrm>
                <a:off x="5846399" y="5075944"/>
                <a:ext cx="910778" cy="912109"/>
                <a:chOff x="2444246" y="4903928"/>
                <a:chExt cx="910778" cy="912109"/>
              </a:xfrm>
            </p:grpSpPr>
            <p:sp>
              <p:nvSpPr>
                <p:cNvPr id="403" name="Google Shape;403;p36"/>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4" name="Google Shape;404;p36"/>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5" name="Google Shape;405;p36"/>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6" name="Google Shape;406;p36"/>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7" name="Google Shape;407;p36"/>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8" name="Google Shape;408;p36"/>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09" name="Google Shape;409;p36"/>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0" name="Google Shape;410;p36"/>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1" name="Google Shape;411;p36"/>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12" name="Google Shape;412;p36"/>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413" name="Shape 413"/>
        <p:cNvGrpSpPr/>
        <p:nvPr/>
      </p:nvGrpSpPr>
      <p:grpSpPr>
        <a:xfrm>
          <a:off x="0" y="0"/>
          <a:ext cx="0" cy="0"/>
          <a:chOff x="0" y="0"/>
          <a:chExt cx="0" cy="0"/>
        </a:xfrm>
      </p:grpSpPr>
      <p:sp>
        <p:nvSpPr>
          <p:cNvPr id="414" name="Google Shape;414;p37"/>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15" name="Google Shape;415;p37"/>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6" name="Google Shape;416;p37"/>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7" name="Google Shape;417;p37"/>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8" name="Google Shape;418;p37"/>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9" name="Google Shape;419;p37"/>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0" name="Google Shape;420;p37"/>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21" name="Google Shape;421;p37"/>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22" name="Google Shape;422;p37"/>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3" name="Google Shape;423;p37"/>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4" name="Google Shape;424;p3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25" name="Google Shape;425;p3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26" name="Google Shape;426;p37"/>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27" name="Google Shape;427;p37"/>
          <p:cNvSpPr/>
          <p:nvPr>
            <p:ph idx="9" type="pic"/>
          </p:nvPr>
        </p:nvSpPr>
        <p:spPr>
          <a:xfrm>
            <a:off x="5205348" y="0"/>
            <a:ext cx="2354327" cy="2862503"/>
          </a:xfrm>
          <a:prstGeom prst="rect">
            <a:avLst/>
          </a:prstGeom>
          <a:noFill/>
          <a:ln>
            <a:noFill/>
          </a:ln>
        </p:spPr>
      </p:sp>
      <p:cxnSp>
        <p:nvCxnSpPr>
          <p:cNvPr id="428" name="Google Shape;428;p37"/>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29" name="Google Shape;429;p37"/>
          <p:cNvGrpSpPr/>
          <p:nvPr/>
        </p:nvGrpSpPr>
        <p:grpSpPr>
          <a:xfrm>
            <a:off x="6770986" y="4265646"/>
            <a:ext cx="750136" cy="750136"/>
            <a:chOff x="7559675" y="1928896"/>
            <a:chExt cx="750136" cy="750136"/>
          </a:xfrm>
        </p:grpSpPr>
        <p:sp>
          <p:nvSpPr>
            <p:cNvPr id="430" name="Google Shape;430;p37"/>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1" name="Google Shape;431;p37"/>
            <p:cNvGrpSpPr/>
            <p:nvPr/>
          </p:nvGrpSpPr>
          <p:grpSpPr>
            <a:xfrm>
              <a:off x="7683372" y="2028561"/>
              <a:ext cx="526805" cy="526741"/>
              <a:chOff x="1042830" y="5367345"/>
              <a:chExt cx="907476" cy="907364"/>
            </a:xfrm>
          </p:grpSpPr>
          <p:grpSp>
            <p:nvGrpSpPr>
              <p:cNvPr id="432" name="Google Shape;432;p37"/>
              <p:cNvGrpSpPr/>
              <p:nvPr/>
            </p:nvGrpSpPr>
            <p:grpSpPr>
              <a:xfrm>
                <a:off x="1042830" y="5367345"/>
                <a:ext cx="907476" cy="907364"/>
                <a:chOff x="5318121" y="3727141"/>
                <a:chExt cx="907476" cy="907364"/>
              </a:xfrm>
            </p:grpSpPr>
            <p:sp>
              <p:nvSpPr>
                <p:cNvPr id="433" name="Google Shape;433;p37"/>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7"/>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5" name="Google Shape;435;p37"/>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6" name="Google Shape;436;p37"/>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7" name="Google Shape;437;p37"/>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8" name="Google Shape;438;p37"/>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9" name="Google Shape;439;p37"/>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0" name="Google Shape;440;p37"/>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7"/>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2" name="Google Shape;442;p37"/>
              <p:cNvGrpSpPr/>
              <p:nvPr/>
            </p:nvGrpSpPr>
            <p:grpSpPr>
              <a:xfrm>
                <a:off x="1304333" y="5488666"/>
                <a:ext cx="566267" cy="691349"/>
                <a:chOff x="5574516" y="3858678"/>
                <a:chExt cx="566267" cy="691349"/>
              </a:xfrm>
            </p:grpSpPr>
            <p:sp>
              <p:nvSpPr>
                <p:cNvPr id="443" name="Google Shape;443;p37"/>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7"/>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7"/>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6" name="Google Shape;446;p37"/>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7" name="Google Shape;447;p37"/>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7"/>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49" name="Google Shape;449;p37"/>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50" name="Google Shape;450;p37"/>
          <p:cNvGrpSpPr/>
          <p:nvPr/>
        </p:nvGrpSpPr>
        <p:grpSpPr>
          <a:xfrm>
            <a:off x="6770986" y="7341555"/>
            <a:ext cx="750136" cy="750136"/>
            <a:chOff x="6770986" y="5699369"/>
            <a:chExt cx="750136" cy="750136"/>
          </a:xfrm>
        </p:grpSpPr>
        <p:sp>
          <p:nvSpPr>
            <p:cNvPr id="451" name="Google Shape;451;p37"/>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52" name="Google Shape;452;p37"/>
            <p:cNvGrpSpPr/>
            <p:nvPr/>
          </p:nvGrpSpPr>
          <p:grpSpPr>
            <a:xfrm>
              <a:off x="6927017" y="5844011"/>
              <a:ext cx="460179" cy="460852"/>
              <a:chOff x="5846399" y="5075944"/>
              <a:chExt cx="910778" cy="912109"/>
            </a:xfrm>
          </p:grpSpPr>
          <p:grpSp>
            <p:nvGrpSpPr>
              <p:cNvPr id="453" name="Google Shape;453;p37"/>
              <p:cNvGrpSpPr/>
              <p:nvPr/>
            </p:nvGrpSpPr>
            <p:grpSpPr>
              <a:xfrm>
                <a:off x="6118625" y="5123402"/>
                <a:ext cx="376897" cy="533617"/>
                <a:chOff x="2711364" y="4936062"/>
                <a:chExt cx="376897" cy="533617"/>
              </a:xfrm>
            </p:grpSpPr>
            <p:sp>
              <p:nvSpPr>
                <p:cNvPr id="454" name="Google Shape;454;p37"/>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7"/>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7"/>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7" name="Google Shape;457;p37"/>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8" name="Google Shape;458;p37"/>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9" name="Google Shape;459;p37"/>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60" name="Google Shape;460;p37"/>
              <p:cNvGrpSpPr/>
              <p:nvPr/>
            </p:nvGrpSpPr>
            <p:grpSpPr>
              <a:xfrm>
                <a:off x="5846399" y="5075944"/>
                <a:ext cx="910778" cy="912109"/>
                <a:chOff x="2444246" y="4903928"/>
                <a:chExt cx="910778" cy="912109"/>
              </a:xfrm>
            </p:grpSpPr>
            <p:sp>
              <p:nvSpPr>
                <p:cNvPr id="461" name="Google Shape;461;p37"/>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2" name="Google Shape;462;p37"/>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3" name="Google Shape;463;p37"/>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4" name="Google Shape;464;p37"/>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5" name="Google Shape;465;p37"/>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6" name="Google Shape;466;p37"/>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7" name="Google Shape;467;p37"/>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8" name="Google Shape;468;p37"/>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69" name="Google Shape;469;p37"/>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70" name="Google Shape;470;p37"/>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71" name="Shape 471"/>
        <p:cNvGrpSpPr/>
        <p:nvPr/>
      </p:nvGrpSpPr>
      <p:grpSpPr>
        <a:xfrm>
          <a:off x="0" y="0"/>
          <a:ext cx="0" cy="0"/>
          <a:chOff x="0" y="0"/>
          <a:chExt cx="0" cy="0"/>
        </a:xfrm>
      </p:grpSpPr>
      <p:sp>
        <p:nvSpPr>
          <p:cNvPr id="472" name="Google Shape;472;p38"/>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3" name="Google Shape;473;p38"/>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4" name="Google Shape;474;p38"/>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5" name="Google Shape;475;p38"/>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38"/>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38"/>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8"/>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38"/>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80" name="Google Shape;480;p38"/>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1" name="Google Shape;481;p38"/>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2" name="Google Shape;482;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3" name="Google Shape;483;p3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84" name="Shape 484"/>
        <p:cNvGrpSpPr/>
        <p:nvPr/>
      </p:nvGrpSpPr>
      <p:grpSpPr>
        <a:xfrm>
          <a:off x="0" y="0"/>
          <a:ext cx="0" cy="0"/>
          <a:chOff x="0" y="0"/>
          <a:chExt cx="0" cy="0"/>
        </a:xfrm>
      </p:grpSpPr>
      <p:grpSp>
        <p:nvGrpSpPr>
          <p:cNvPr id="485" name="Google Shape;485;p39"/>
          <p:cNvGrpSpPr/>
          <p:nvPr/>
        </p:nvGrpSpPr>
        <p:grpSpPr>
          <a:xfrm>
            <a:off x="317992" y="9796789"/>
            <a:ext cx="6885949" cy="630942"/>
            <a:chOff x="317992" y="9796789"/>
            <a:chExt cx="6885949" cy="630942"/>
          </a:xfrm>
        </p:grpSpPr>
        <p:sp>
          <p:nvSpPr>
            <p:cNvPr id="486" name="Google Shape;486;p39"/>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87" name="Google Shape;487;p39"/>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88" name="Google Shape;488;p39"/>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9" name="Google Shape;489;p39"/>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0" name="Google Shape;490;p39"/>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1" name="Google Shape;491;p39"/>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92" name="Google Shape;492;p39"/>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3" name="Google Shape;493;p39"/>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94" name="Google Shape;494;p39"/>
          <p:cNvGrpSpPr/>
          <p:nvPr/>
        </p:nvGrpSpPr>
        <p:grpSpPr>
          <a:xfrm>
            <a:off x="5757333" y="-757463"/>
            <a:ext cx="2760592" cy="2761405"/>
            <a:chOff x="110688" y="1674538"/>
            <a:chExt cx="7339635" cy="7341798"/>
          </a:xfrm>
        </p:grpSpPr>
        <p:sp>
          <p:nvSpPr>
            <p:cNvPr id="495" name="Google Shape;495;p3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96" name="Google Shape;496;p3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97" name="Google Shape;497;p39"/>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39"/>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3"/>
          <p:cNvSpPr/>
          <p:nvPr/>
        </p:nvSpPr>
        <p:spPr>
          <a:xfrm>
            <a:off x="0" y="0"/>
            <a:ext cx="7559675" cy="2244613"/>
          </a:xfrm>
          <a:prstGeom prst="rect">
            <a:avLst/>
          </a:prstGeom>
          <a:solidFill>
            <a:srgbClr val="82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3"/>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 name="Google Shape;50;p13"/>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 name="Google Shape;51;p1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3"/>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57" name="Google Shape;57;p13"/>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3"/>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99" name="Shape 499"/>
        <p:cNvGrpSpPr/>
        <p:nvPr/>
      </p:nvGrpSpPr>
      <p:grpSpPr>
        <a:xfrm>
          <a:off x="0" y="0"/>
          <a:ext cx="0" cy="0"/>
          <a:chOff x="0" y="0"/>
          <a:chExt cx="0" cy="0"/>
        </a:xfrm>
      </p:grpSpPr>
      <p:sp>
        <p:nvSpPr>
          <p:cNvPr id="500" name="Google Shape;500;p40"/>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1" name="Google Shape;501;p40"/>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2" name="Google Shape;502;p4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03" name="Google Shape;503;p40"/>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4" name="Google Shape;504;p40"/>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505" name="Google Shape;505;p4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506" name="Shape 506"/>
        <p:cNvGrpSpPr/>
        <p:nvPr/>
      </p:nvGrpSpPr>
      <p:grpSpPr>
        <a:xfrm>
          <a:off x="0" y="0"/>
          <a:ext cx="0" cy="0"/>
          <a:chOff x="0" y="0"/>
          <a:chExt cx="0" cy="0"/>
        </a:xfrm>
      </p:grpSpPr>
      <p:cxnSp>
        <p:nvCxnSpPr>
          <p:cNvPr id="507" name="Google Shape;507;p41"/>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8" name="Google Shape;508;p41"/>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09" name="Google Shape;509;p4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10" name="Google Shape;510;p4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511" name="Google Shape;511;p41"/>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2" name="Google Shape;512;p41"/>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3" name="Google Shape;513;p41"/>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14" name="Google Shape;514;p41"/>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41"/>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16" name="Google Shape;516;p41"/>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17" name="Google Shape;517;p41"/>
          <p:cNvSpPr/>
          <p:nvPr>
            <p:ph idx="4" type="pic"/>
          </p:nvPr>
        </p:nvSpPr>
        <p:spPr>
          <a:xfrm>
            <a:off x="5205348" y="0"/>
            <a:ext cx="2354327" cy="2862503"/>
          </a:xfrm>
          <a:prstGeom prst="rect">
            <a:avLst/>
          </a:prstGeom>
          <a:noFill/>
          <a:ln>
            <a:noFill/>
          </a:ln>
        </p:spPr>
      </p:sp>
      <p:sp>
        <p:nvSpPr>
          <p:cNvPr id="518" name="Google Shape;518;p41"/>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41"/>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0" name="Google Shape;520;p41"/>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1" name="Google Shape;521;p41"/>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2" name="Google Shape;522;p41"/>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3" name="Google Shape;523;p41"/>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4" name="Google Shape;524;p41"/>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5" name="Google Shape;525;p41"/>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26" name="Google Shape;526;p41"/>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27" name="Google Shape;527;p41"/>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28" name="Google Shape;528;p41"/>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9" name="Google Shape;529;p41"/>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30" name="Google Shape;530;p41"/>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31" name="Google Shape;531;p41"/>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32" name="Google Shape;532;p41"/>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3" name="Google Shape;533;p41"/>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4"/>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4"/>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4"/>
          <p:cNvSpPr/>
          <p:nvPr>
            <p:ph idx="2" type="pic"/>
          </p:nvPr>
        </p:nvSpPr>
        <p:spPr>
          <a:xfrm>
            <a:off x="2783121" y="0"/>
            <a:ext cx="4789072" cy="4566547"/>
          </a:xfrm>
          <a:prstGeom prst="rect">
            <a:avLst/>
          </a:prstGeom>
          <a:noFill/>
          <a:ln>
            <a:noFill/>
          </a:ln>
        </p:spPr>
      </p:sp>
      <p:sp>
        <p:nvSpPr>
          <p:cNvPr id="63" name="Google Shape;63;p14"/>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4"/>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4"/>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4"/>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4"/>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4"/>
          <p:cNvGrpSpPr/>
          <p:nvPr/>
        </p:nvGrpSpPr>
        <p:grpSpPr>
          <a:xfrm>
            <a:off x="401426" y="10005335"/>
            <a:ext cx="6756823" cy="523220"/>
            <a:chOff x="317992" y="10005335"/>
            <a:chExt cx="6756823" cy="523220"/>
          </a:xfrm>
        </p:grpSpPr>
        <p:sp>
          <p:nvSpPr>
            <p:cNvPr id="69" name="Google Shape;69;p14"/>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70" name="Google Shape;70;p14"/>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4"/>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72" name="Google Shape;72;p14"/>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5"/>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5"/>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76" name="Google Shape;76;p15"/>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77" name="Google Shape;77;p15"/>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5"/>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6"/>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6"/>
          <p:cNvSpPr txBox="1"/>
          <p:nvPr>
            <p:ph idx="1" type="body"/>
          </p:nvPr>
        </p:nvSpPr>
        <p:spPr>
          <a:xfrm>
            <a:off x="6507413" y="3867270"/>
            <a:ext cx="1081492"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6"/>
          <p:cNvSpPr txBox="1"/>
          <p:nvPr>
            <p:ph idx="2" type="body"/>
          </p:nvPr>
        </p:nvSpPr>
        <p:spPr>
          <a:xfrm>
            <a:off x="336028" y="2871681"/>
            <a:ext cx="3383477"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3" name="Google Shape;83;p16"/>
          <p:cNvSpPr txBox="1"/>
          <p:nvPr>
            <p:ph idx="3"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6"/>
          <p:cNvSpPr txBox="1"/>
          <p:nvPr>
            <p:ph idx="4" type="body"/>
          </p:nvPr>
        </p:nvSpPr>
        <p:spPr>
          <a:xfrm>
            <a:off x="5784170" y="3868154"/>
            <a:ext cx="1066605" cy="41162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2267"/>
              </a:spcBef>
              <a:spcAft>
                <a:spcPts val="0"/>
              </a:spcAft>
              <a:buClr>
                <a:srgbClr val="69ADAD"/>
              </a:buClr>
              <a:buSzPts val="1000"/>
              <a:buFont typeface="Arial"/>
              <a:buNone/>
              <a:defRPr b="1" i="0" sz="10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4947"/>
              <a:buFont typeface="Arial"/>
              <a:buNone/>
              <a:defRPr b="0" i="0" sz="4947"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6"/>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6" name="Google Shape;86;p16"/>
          <p:cNvSpPr txBox="1"/>
          <p:nvPr>
            <p:ph idx="5"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6"/>
          <p:cNvSpPr txBox="1"/>
          <p:nvPr>
            <p:ph idx="6"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6"/>
          <p:cNvSpPr txBox="1"/>
          <p:nvPr>
            <p:ph idx="7"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6"/>
          <p:cNvSpPr txBox="1"/>
          <p:nvPr>
            <p:ph idx="8"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6"/>
          <p:cNvSpPr txBox="1"/>
          <p:nvPr>
            <p:ph idx="9"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6"/>
          <p:cNvSpPr txBox="1"/>
          <p:nvPr>
            <p:ph idx="13"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6"/>
          <p:cNvSpPr txBox="1"/>
          <p:nvPr>
            <p:ph idx="14"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6"/>
          <p:cNvSpPr txBox="1"/>
          <p:nvPr>
            <p:ph idx="15"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6"/>
          <p:cNvSpPr txBox="1"/>
          <p:nvPr>
            <p:ph idx="16"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6"/>
          <p:cNvSpPr txBox="1"/>
          <p:nvPr>
            <p:ph idx="17"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6"/>
          <p:cNvSpPr txBox="1"/>
          <p:nvPr>
            <p:ph idx="18"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7" name="Google Shape;97;p16"/>
          <p:cNvSpPr txBox="1"/>
          <p:nvPr>
            <p:ph idx="19"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8" name="Google Shape;98;p16"/>
          <p:cNvSpPr txBox="1"/>
          <p:nvPr>
            <p:ph idx="20"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99" name="Google Shape;99;p16"/>
          <p:cNvGrpSpPr/>
          <p:nvPr/>
        </p:nvGrpSpPr>
        <p:grpSpPr>
          <a:xfrm>
            <a:off x="628267" y="6075645"/>
            <a:ext cx="3705823" cy="2967449"/>
            <a:chOff x="-3025" y="5942032"/>
            <a:chExt cx="3207651" cy="2490651"/>
          </a:xfrm>
        </p:grpSpPr>
        <p:cxnSp>
          <p:nvCxnSpPr>
            <p:cNvPr id="100" name="Google Shape;100;p16"/>
            <p:cNvCxnSpPr/>
            <p:nvPr/>
          </p:nvCxnSpPr>
          <p:spPr>
            <a:xfrm>
              <a:off x="0" y="594203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1" name="Google Shape;101;p16"/>
            <p:cNvCxnSpPr/>
            <p:nvPr/>
          </p:nvCxnSpPr>
          <p:spPr>
            <a:xfrm>
              <a:off x="-3025" y="6440162"/>
              <a:ext cx="3207651" cy="0"/>
            </a:xfrm>
            <a:prstGeom prst="straightConnector1">
              <a:avLst/>
            </a:prstGeom>
            <a:noFill/>
            <a:ln cap="flat" cmpd="sng" w="28575">
              <a:solidFill>
                <a:schemeClr val="lt1"/>
              </a:solidFill>
              <a:prstDash val="solid"/>
              <a:miter lim="800000"/>
              <a:headEnd len="sm" w="sm" type="none"/>
              <a:tailEnd len="sm" w="sm" type="none"/>
            </a:ln>
          </p:spPr>
        </p:cxnSp>
        <p:cxnSp>
          <p:nvCxnSpPr>
            <p:cNvPr id="102" name="Google Shape;102;p16"/>
            <p:cNvCxnSpPr/>
            <p:nvPr/>
          </p:nvCxnSpPr>
          <p:spPr>
            <a:xfrm>
              <a:off x="0" y="693829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3" name="Google Shape;103;p16"/>
            <p:cNvCxnSpPr/>
            <p:nvPr/>
          </p:nvCxnSpPr>
          <p:spPr>
            <a:xfrm>
              <a:off x="0" y="743642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4" name="Google Shape;104;p16"/>
            <p:cNvCxnSpPr/>
            <p:nvPr/>
          </p:nvCxnSpPr>
          <p:spPr>
            <a:xfrm>
              <a:off x="0" y="7934552"/>
              <a:ext cx="3204626" cy="0"/>
            </a:xfrm>
            <a:prstGeom prst="straightConnector1">
              <a:avLst/>
            </a:prstGeom>
            <a:noFill/>
            <a:ln cap="flat" cmpd="sng" w="28575">
              <a:solidFill>
                <a:schemeClr val="lt1"/>
              </a:solidFill>
              <a:prstDash val="solid"/>
              <a:miter lim="800000"/>
              <a:headEnd len="sm" w="sm" type="none"/>
              <a:tailEnd len="sm" w="sm" type="none"/>
            </a:ln>
          </p:spPr>
        </p:cxnSp>
        <p:cxnSp>
          <p:nvCxnSpPr>
            <p:cNvPr id="105" name="Google Shape;105;p16"/>
            <p:cNvCxnSpPr/>
            <p:nvPr/>
          </p:nvCxnSpPr>
          <p:spPr>
            <a:xfrm>
              <a:off x="0" y="8417115"/>
              <a:ext cx="3204626" cy="15568"/>
            </a:xfrm>
            <a:prstGeom prst="straightConnector1">
              <a:avLst/>
            </a:prstGeom>
            <a:noFill/>
            <a:ln cap="flat" cmpd="sng" w="28575">
              <a:solidFill>
                <a:schemeClr val="lt1"/>
              </a:solidFill>
              <a:prstDash val="solid"/>
              <a:miter lim="800000"/>
              <a:headEnd len="sm" w="sm" type="none"/>
              <a:tailEnd len="sm" w="sm" type="none"/>
            </a:ln>
          </p:spPr>
        </p:cxnSp>
      </p:grpSp>
      <p:sp>
        <p:nvSpPr>
          <p:cNvPr id="106" name="Google Shape;106;p16"/>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07" name="Google Shape;107;p16"/>
          <p:cNvSpPr txBox="1"/>
          <p:nvPr>
            <p:ph idx="21"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08" name="Google Shape;108;p16"/>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109" name="Google Shape;109;p16"/>
          <p:cNvGrpSpPr/>
          <p:nvPr/>
        </p:nvGrpSpPr>
        <p:grpSpPr>
          <a:xfrm>
            <a:off x="317992" y="10005335"/>
            <a:ext cx="6885949" cy="630942"/>
            <a:chOff x="317992" y="9796789"/>
            <a:chExt cx="6885949" cy="630942"/>
          </a:xfrm>
        </p:grpSpPr>
        <p:sp>
          <p:nvSpPr>
            <p:cNvPr id="110" name="Google Shape;110;p16"/>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11" name="Google Shape;111;p16"/>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pic>
        <p:nvPicPr>
          <p:cNvPr id="112" name="Google Shape;112;p16"/>
          <p:cNvPicPr preferRelativeResize="0"/>
          <p:nvPr/>
        </p:nvPicPr>
        <p:blipFill rotWithShape="1">
          <a:blip r:embed="rId4">
            <a:alphaModFix/>
          </a:blip>
          <a:srcRect b="0" l="0" r="0" t="0"/>
          <a:stretch/>
        </p:blipFill>
        <p:spPr>
          <a:xfrm>
            <a:off x="232111" y="387001"/>
            <a:ext cx="4296822" cy="1242551"/>
          </a:xfrm>
          <a:prstGeom prst="rect">
            <a:avLst/>
          </a:prstGeom>
          <a:noFill/>
          <a:ln>
            <a:noFill/>
          </a:ln>
        </p:spPr>
      </p:pic>
      <p:sp>
        <p:nvSpPr>
          <p:cNvPr id="113" name="Google Shape;113;p16"/>
          <p:cNvSpPr/>
          <p:nvPr>
            <p:ph idx="22" type="pic"/>
          </p:nvPr>
        </p:nvSpPr>
        <p:spPr>
          <a:xfrm>
            <a:off x="5205348" y="0"/>
            <a:ext cx="2354327" cy="2862503"/>
          </a:xfrm>
          <a:prstGeom prst="rect">
            <a:avLst/>
          </a:prstGeom>
          <a:noFill/>
          <a:ln>
            <a:noFill/>
          </a:ln>
        </p:spPr>
      </p:sp>
      <p:cxnSp>
        <p:nvCxnSpPr>
          <p:cNvPr id="114" name="Google Shape;114;p16"/>
          <p:cNvCxnSpPr/>
          <p:nvPr/>
        </p:nvCxnSpPr>
        <p:spPr>
          <a:xfrm>
            <a:off x="5756091" y="4269311"/>
            <a:ext cx="1803584" cy="9579"/>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15" name="Shape 115"/>
        <p:cNvGrpSpPr/>
        <p:nvPr/>
      </p:nvGrpSpPr>
      <p:grpSpPr>
        <a:xfrm>
          <a:off x="0" y="0"/>
          <a:ext cx="0" cy="0"/>
          <a:chOff x="0" y="0"/>
          <a:chExt cx="0" cy="0"/>
        </a:xfrm>
      </p:grpSpPr>
      <p:sp>
        <p:nvSpPr>
          <p:cNvPr id="116" name="Google Shape;116;p17"/>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7" name="Google Shape;117;p17"/>
          <p:cNvGrpSpPr/>
          <p:nvPr/>
        </p:nvGrpSpPr>
        <p:grpSpPr>
          <a:xfrm>
            <a:off x="-1092535" y="5135055"/>
            <a:ext cx="6117329" cy="6119130"/>
            <a:chOff x="110688" y="1674538"/>
            <a:chExt cx="7339635" cy="7341798"/>
          </a:xfrm>
        </p:grpSpPr>
        <p:sp>
          <p:nvSpPr>
            <p:cNvPr id="118" name="Google Shape;118;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19" name="Google Shape;119;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20" name="Google Shape;120;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1" name="Google Shape;121;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2" name="Google Shape;122;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3" name="Google Shape;123;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4" name="Google Shape;124;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5" name="Google Shape;125;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6" name="Google Shape;126;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27" name="Shape 127"/>
        <p:cNvGrpSpPr/>
        <p:nvPr/>
      </p:nvGrpSpPr>
      <p:grpSpPr>
        <a:xfrm>
          <a:off x="0" y="0"/>
          <a:ext cx="0" cy="0"/>
          <a:chOff x="0" y="0"/>
          <a:chExt cx="0" cy="0"/>
        </a:xfrm>
      </p:grpSpPr>
      <p:sp>
        <p:nvSpPr>
          <p:cNvPr id="128" name="Google Shape;128;p18"/>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29" name="Google Shape;129;p18"/>
          <p:cNvGrpSpPr/>
          <p:nvPr/>
        </p:nvGrpSpPr>
        <p:grpSpPr>
          <a:xfrm>
            <a:off x="-1092535" y="5135055"/>
            <a:ext cx="6117329" cy="6119130"/>
            <a:chOff x="110688" y="1674538"/>
            <a:chExt cx="7339635" cy="7341798"/>
          </a:xfrm>
        </p:grpSpPr>
        <p:sp>
          <p:nvSpPr>
            <p:cNvPr id="130" name="Google Shape;130;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1" name="Google Shape;131;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2" name="Google Shape;132;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3" name="Google Shape;133;p18"/>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4" name="Google Shape;134;p18"/>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5" name="Google Shape;135;p18"/>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6" name="Google Shape;136;p18"/>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7" name="Google Shape;137;p18"/>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8" name="Google Shape;138;p18"/>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39" name="Shape 139"/>
        <p:cNvGrpSpPr/>
        <p:nvPr/>
      </p:nvGrpSpPr>
      <p:grpSpPr>
        <a:xfrm>
          <a:off x="0" y="0"/>
          <a:ext cx="0" cy="0"/>
          <a:chOff x="0" y="0"/>
          <a:chExt cx="0" cy="0"/>
        </a:xfrm>
      </p:grpSpPr>
      <p:sp>
        <p:nvSpPr>
          <p:cNvPr id="140" name="Google Shape;140;p19"/>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41" name="Google Shape;141;p19"/>
          <p:cNvGrpSpPr/>
          <p:nvPr/>
        </p:nvGrpSpPr>
        <p:grpSpPr>
          <a:xfrm>
            <a:off x="-1092535" y="5135055"/>
            <a:ext cx="6117329" cy="6119130"/>
            <a:chOff x="110688" y="1674538"/>
            <a:chExt cx="7339635" cy="7341798"/>
          </a:xfrm>
        </p:grpSpPr>
        <p:sp>
          <p:nvSpPr>
            <p:cNvPr id="142" name="Google Shape;142;p19"/>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43" name="Google Shape;143;p19"/>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44" name="Google Shape;144;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5" name="Google Shape;145;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46" name="Google Shape;146;p19"/>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47" name="Google Shape;147;p19"/>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8" name="Google Shape;148;p19"/>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9" name="Google Shape;149;p19"/>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0" name="Google Shape;150;p19"/>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 Id="rId4" Type="http://schemas.openxmlformats.org/officeDocument/2006/relationships/hyperlink" Target="https://workspace.google.com/" TargetMode="External"/><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hyperlink" Target="https://www.microsoft.com/en-ie/microsoft-teams/free" TargetMode="External"/><Relationship Id="rId5"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hyperlink" Target="https://trello.com/" TargetMode="External"/><Relationship Id="rId5" Type="http://schemas.openxmlformats.org/officeDocument/2006/relationships/hyperlink" Target="https://meet.google.com/" TargetMode="External"/><Relationship Id="rId6"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orkspace.google.com/" TargetMode="External"/><Relationship Id="rId4" Type="http://schemas.openxmlformats.org/officeDocument/2006/relationships/hyperlink" Target="https://workspace.google.com/" TargetMode="External"/><Relationship Id="rId5"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hyperlink" Target="https://calendly.com/" TargetMode="External"/><Relationship Id="rId5" Type="http://schemas.openxmlformats.org/officeDocument/2006/relationships/hyperlink" Target="https://calendly.com/" TargetMode="External"/><Relationship Id="rId6" Type="http://schemas.openxmlformats.org/officeDocument/2006/relationships/hyperlink" Target="https://trello.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calendly.com/" TargetMode="External"/><Relationship Id="rId4" Type="http://schemas.openxmlformats.org/officeDocument/2006/relationships/hyperlink" Target="https://workspace.google.com/" TargetMode="External"/><Relationship Id="rId5" Type="http://schemas.openxmlformats.org/officeDocument/2006/relationships/hyperlink" Target="https://www.microsoft.com/en-ie/microsoft-teams/free" TargetMode="External"/><Relationship Id="rId6" Type="http://schemas.openxmlformats.org/officeDocument/2006/relationships/hyperlink" Target="https://meet.google.com/" TargetMode="External"/><Relationship Id="rId7" Type="http://schemas.openxmlformats.org/officeDocument/2006/relationships/hyperlink" Target="https://docs.google.com/presentation/create" TargetMode="External"/><Relationship Id="rId8" Type="http://schemas.openxmlformats.org/officeDocument/2006/relationships/hyperlink" Target="https://trello.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7.jpg"/><Relationship Id="rId4" Type="http://schemas.openxmlformats.org/officeDocument/2006/relationships/image" Target="../media/image24.png"/><Relationship Id="rId9" Type="http://schemas.openxmlformats.org/officeDocument/2006/relationships/hyperlink" Target="https://www.youtube.com/@grassroots-eu" TargetMode="External"/><Relationship Id="rId5" Type="http://schemas.openxmlformats.org/officeDocument/2006/relationships/image" Target="../media/image26.jpg"/><Relationship Id="rId6" Type="http://schemas.openxmlformats.org/officeDocument/2006/relationships/image" Target="../media/image2.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build-connections-and-grow-with-peer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7" name="Shape 537"/>
        <p:cNvGrpSpPr/>
        <p:nvPr/>
      </p:nvGrpSpPr>
      <p:grpSpPr>
        <a:xfrm>
          <a:off x="0" y="0"/>
          <a:ext cx="0" cy="0"/>
          <a:chOff x="0" y="0"/>
          <a:chExt cx="0" cy="0"/>
        </a:xfrm>
      </p:grpSpPr>
      <p:pic>
        <p:nvPicPr>
          <p:cNvPr id="538" name="Google Shape;538;p1"/>
          <p:cNvPicPr preferRelativeResize="0"/>
          <p:nvPr>
            <p:ph idx="2" type="pic"/>
          </p:nvPr>
        </p:nvPicPr>
        <p:blipFill rotWithShape="1">
          <a:blip r:embed="rId3">
            <a:alphaModFix/>
          </a:blip>
          <a:srcRect b="0" l="0" r="0" t="0"/>
          <a:stretch/>
        </p:blipFill>
        <p:spPr>
          <a:xfrm>
            <a:off x="0" y="3629826"/>
            <a:ext cx="4786172" cy="5479825"/>
          </a:xfrm>
          <a:prstGeom prst="rect">
            <a:avLst/>
          </a:prstGeom>
          <a:noFill/>
          <a:ln>
            <a:noFill/>
          </a:ln>
        </p:spPr>
      </p:pic>
      <p:sp>
        <p:nvSpPr>
          <p:cNvPr id="539" name="Google Shape;539;p1"/>
          <p:cNvSpPr txBox="1"/>
          <p:nvPr>
            <p:ph idx="1" type="body"/>
          </p:nvPr>
        </p:nvSpPr>
        <p:spPr>
          <a:xfrm>
            <a:off x="1812245" y="2000381"/>
            <a:ext cx="5195700" cy="574500"/>
          </a:xfrm>
          <a:prstGeom prst="rect">
            <a:avLst/>
          </a:prstGeom>
          <a:noFill/>
          <a:ln>
            <a:noFill/>
          </a:ln>
        </p:spPr>
        <p:txBody>
          <a:bodyPr anchorCtr="0" anchor="t" bIns="45700" lIns="91425" spcFirstLastPara="1" rIns="91425" wrap="square" tIns="45700">
            <a:noAutofit/>
          </a:bodyPr>
          <a:lstStyle/>
          <a:p>
            <a:pPr indent="0" lvl="0" marL="0" rtl="0" algn="r">
              <a:lnSpc>
                <a:spcPct val="109285"/>
              </a:lnSpc>
              <a:spcBef>
                <a:spcPts val="0"/>
              </a:spcBef>
              <a:spcAft>
                <a:spcPts val="0"/>
              </a:spcAft>
              <a:buClr>
                <a:srgbClr val="8AC03B"/>
              </a:buClr>
              <a:buSzPts val="2800"/>
              <a:buNone/>
            </a:pPr>
            <a:r>
              <a:rPr lang="en-IE"/>
              <a:t>Connettersi e fare rete con i colleghi</a:t>
            </a:r>
            <a:endParaRPr/>
          </a:p>
        </p:txBody>
      </p:sp>
      <p:sp>
        <p:nvSpPr>
          <p:cNvPr id="540" name="Google Shape;540;p1"/>
          <p:cNvSpPr txBox="1"/>
          <p:nvPr>
            <p:ph idx="3" type="body"/>
          </p:nvPr>
        </p:nvSpPr>
        <p:spPr>
          <a:xfrm>
            <a:off x="4477553" y="3678456"/>
            <a:ext cx="2530500" cy="7518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0"/>
              </a:spcAft>
              <a:buClr>
                <a:srgbClr val="6D6E71"/>
              </a:buClr>
              <a:buSzPts val="2000"/>
              <a:buNone/>
            </a:pPr>
            <a:r>
              <a:rPr lang="en-IE" sz="2000"/>
              <a:t>Include strumenti digitali!</a:t>
            </a:r>
            <a:endParaRPr/>
          </a:p>
        </p:txBody>
      </p:sp>
      <p:cxnSp>
        <p:nvCxnSpPr>
          <p:cNvPr id="541" name="Google Shape;541;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42" name="Google Shape;542;p1"/>
          <p:cNvSpPr txBox="1"/>
          <p:nvPr/>
        </p:nvSpPr>
        <p:spPr>
          <a:xfrm>
            <a:off x="2968048" y="3029078"/>
            <a:ext cx="4039800" cy="574500"/>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Organizzare e gestire</a:t>
            </a:r>
            <a:endParaRPr/>
          </a:p>
        </p:txBody>
      </p:sp>
      <p:pic>
        <p:nvPicPr>
          <p:cNvPr id="543" name="Google Shape;543;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44" name="Google Shape;544;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45" name="Google Shape;545;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9" name="Shape 549"/>
        <p:cNvGrpSpPr/>
        <p:nvPr/>
      </p:nvGrpSpPr>
      <p:grpSpPr>
        <a:xfrm>
          <a:off x="0" y="0"/>
          <a:ext cx="0" cy="0"/>
          <a:chOff x="0" y="0"/>
          <a:chExt cx="0" cy="0"/>
        </a:xfrm>
      </p:grpSpPr>
      <p:sp>
        <p:nvSpPr>
          <p:cNvPr id="550" name="Google Shape;550;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51" name="Google Shape;551;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Consultate gli esperti di eco-salute</a:t>
            </a:r>
            <a:endParaRPr/>
          </a:p>
        </p:txBody>
      </p:sp>
      <p:sp>
        <p:nvSpPr>
          <p:cNvPr id="552" name="Google Shape;552;p2"/>
          <p:cNvSpPr txBox="1"/>
          <p:nvPr>
            <p:ph idx="3" type="body"/>
          </p:nvPr>
        </p:nvSpPr>
        <p:spPr>
          <a:xfrm>
            <a:off x="561474" y="335542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53" name="Google Shape;553;p2"/>
          <p:cNvSpPr txBox="1"/>
          <p:nvPr>
            <p:ph idx="5" type="body"/>
          </p:nvPr>
        </p:nvSpPr>
        <p:spPr>
          <a:xfrm>
            <a:off x="561474" y="383600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54" name="Google Shape;554;p2"/>
          <p:cNvSpPr txBox="1"/>
          <p:nvPr>
            <p:ph idx="7" type="body"/>
          </p:nvPr>
        </p:nvSpPr>
        <p:spPr>
          <a:xfrm>
            <a:off x="561474" y="4340973"/>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55" name="Google Shape;555;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56" name="Google Shape;556;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57" name="Google Shape;557;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8" name="Google Shape;558;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Idee</a:t>
            </a:r>
            <a:endParaRPr/>
          </a:p>
        </p:txBody>
      </p:sp>
      <p:sp>
        <p:nvSpPr>
          <p:cNvPr id="559" name="Google Shape;559;p2"/>
          <p:cNvSpPr txBox="1"/>
          <p:nvPr>
            <p:ph idx="4" type="body"/>
          </p:nvPr>
        </p:nvSpPr>
        <p:spPr>
          <a:xfrm>
            <a:off x="1486930" y="3447265"/>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Programmare riunioni e workshop</a:t>
            </a:r>
            <a:endParaRPr/>
          </a:p>
        </p:txBody>
      </p:sp>
      <p:sp>
        <p:nvSpPr>
          <p:cNvPr id="560" name="Google Shape;560;p2"/>
          <p:cNvSpPr txBox="1"/>
          <p:nvPr>
            <p:ph idx="6" type="body"/>
          </p:nvPr>
        </p:nvSpPr>
        <p:spPr>
          <a:xfrm>
            <a:off x="1486930" y="3944505"/>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Pianificare gli eventi comunitari</a:t>
            </a:r>
            <a:endParaRPr/>
          </a:p>
        </p:txBody>
      </p:sp>
      <p:sp>
        <p:nvSpPr>
          <p:cNvPr id="561" name="Google Shape;561;p2"/>
          <p:cNvSpPr txBox="1"/>
          <p:nvPr>
            <p:ph idx="8" type="body"/>
          </p:nvPr>
        </p:nvSpPr>
        <p:spPr>
          <a:xfrm>
            <a:off x="1486930" y="4441745"/>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lang="en-IE" sz="1600">
                <a:solidFill>
                  <a:srgbClr val="4B4B4B"/>
                </a:solidFill>
                <a:latin typeface="Calibri"/>
                <a:ea typeface="Calibri"/>
                <a:cs typeface="Calibri"/>
                <a:sym typeface="Calibri"/>
              </a:rPr>
              <a:t>Organizzare riunioni</a:t>
            </a:r>
            <a:endParaRPr/>
          </a:p>
        </p:txBody>
      </p:sp>
      <p:grpSp>
        <p:nvGrpSpPr>
          <p:cNvPr id="562" name="Google Shape;562;p2"/>
          <p:cNvGrpSpPr/>
          <p:nvPr/>
        </p:nvGrpSpPr>
        <p:grpSpPr>
          <a:xfrm>
            <a:off x="0" y="3364307"/>
            <a:ext cx="4715405" cy="1487649"/>
            <a:chOff x="0" y="3364307"/>
            <a:chExt cx="4715405" cy="1487649"/>
          </a:xfrm>
        </p:grpSpPr>
        <p:cxnSp>
          <p:nvCxnSpPr>
            <p:cNvPr id="563" name="Google Shape;563;p2"/>
            <p:cNvCxnSpPr/>
            <p:nvPr/>
          </p:nvCxnSpPr>
          <p:spPr>
            <a:xfrm rot="10800000">
              <a:off x="0"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4" name="Google Shape;564;p2"/>
            <p:cNvCxnSpPr/>
            <p:nvPr/>
          </p:nvCxnSpPr>
          <p:spPr>
            <a:xfrm rot="10800000">
              <a:off x="0" y="385955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5" name="Google Shape;565;p2"/>
            <p:cNvCxnSpPr/>
            <p:nvPr/>
          </p:nvCxnSpPr>
          <p:spPr>
            <a:xfrm rot="10800000">
              <a:off x="0" y="4356706"/>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66" name="Google Shape;566;p2"/>
            <p:cNvCxnSpPr/>
            <p:nvPr/>
          </p:nvCxnSpPr>
          <p:spPr>
            <a:xfrm rot="10800000">
              <a:off x="0" y="4851956"/>
              <a:ext cx="4715405" cy="0"/>
            </a:xfrm>
            <a:prstGeom prst="straightConnector1">
              <a:avLst/>
            </a:prstGeom>
            <a:noFill/>
            <a:ln cap="flat" cmpd="sng" w="28575">
              <a:solidFill>
                <a:srgbClr val="69ADAD"/>
              </a:solidFill>
              <a:prstDash val="solid"/>
              <a:miter lim="800000"/>
              <a:headEnd len="sm" w="sm" type="none"/>
              <a:tailEnd len="sm" w="sm" type="none"/>
            </a:ln>
          </p:spPr>
        </p:cxn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0" name="Shape 570"/>
        <p:cNvGrpSpPr/>
        <p:nvPr/>
      </p:nvGrpSpPr>
      <p:grpSpPr>
        <a:xfrm>
          <a:off x="0" y="0"/>
          <a:ext cx="0" cy="0"/>
          <a:chOff x="0" y="0"/>
          <a:chExt cx="0" cy="0"/>
        </a:xfrm>
      </p:grpSpPr>
      <p:sp>
        <p:nvSpPr>
          <p:cNvPr id="571" name="Google Shape;571;p3"/>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2" name="Google Shape;572;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573" name="Google Shape;573;p3"/>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574" name="Google Shape;574;p3"/>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1</a:t>
            </a:r>
            <a:endParaRPr/>
          </a:p>
        </p:txBody>
      </p:sp>
      <p:sp>
        <p:nvSpPr>
          <p:cNvPr id="575" name="Google Shape;575;p3"/>
          <p:cNvSpPr txBox="1"/>
          <p:nvPr/>
        </p:nvSpPr>
        <p:spPr>
          <a:xfrm>
            <a:off x="2146834" y="2572653"/>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Consultate gli esperti di eco-salute</a:t>
            </a:r>
            <a:endParaRPr sz="2000">
              <a:solidFill>
                <a:srgbClr val="F16924"/>
              </a:solidFill>
              <a:latin typeface="Century Schoolbook"/>
              <a:ea typeface="Century Schoolbook"/>
              <a:cs typeface="Century Schoolbook"/>
              <a:sym typeface="Century Schoolbook"/>
            </a:endParaRPr>
          </a:p>
        </p:txBody>
      </p:sp>
      <p:sp>
        <p:nvSpPr>
          <p:cNvPr id="576" name="Google Shape;576;p3"/>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Organizzare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a:t>
            </a:r>
            <a:endParaRPr/>
          </a:p>
        </p:txBody>
      </p:sp>
      <p:graphicFrame>
        <p:nvGraphicFramePr>
          <p:cNvPr id="577" name="Google Shape;577;p3"/>
          <p:cNvGraphicFramePr/>
          <p:nvPr/>
        </p:nvGraphicFramePr>
        <p:xfrm>
          <a:off x="181455" y="3281304"/>
          <a:ext cx="3000000" cy="3000000"/>
        </p:xfrm>
        <a:graphic>
          <a:graphicData uri="http://schemas.openxmlformats.org/drawingml/2006/table">
            <a:tbl>
              <a:tblPr bandRow="1" firstRow="1">
                <a:noFill/>
                <a:tableStyleId>{0BB1B556-622A-47C9-8F50-345804476DB5}</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Arte di strada: </a:t>
                      </a:r>
                      <a:r>
                        <a:rPr b="0" lang="en-IE" sz="1800" u="none" cap="none" strike="noStrike">
                          <a:solidFill>
                            <a:schemeClr val="lt1"/>
                          </a:solidFill>
                          <a:latin typeface="Calibri"/>
                          <a:ea typeface="Calibri"/>
                          <a:cs typeface="Calibri"/>
                          <a:sym typeface="Calibri"/>
                        </a:rPr>
                        <a:t>Collaborare alle proposte di progetti murali</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Spazio di lavoro Google</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Google Docs </a:t>
                      </a:r>
                      <a:r>
                        <a:rPr lang="en-IE" sz="1400">
                          <a:solidFill>
                            <a:srgbClr val="4B4B4B"/>
                          </a:solidFill>
                          <a:latin typeface="Calibri"/>
                          <a:ea typeface="Calibri"/>
                          <a:cs typeface="Calibri"/>
                          <a:sym typeface="Calibri"/>
                        </a:rPr>
                        <a:t>per redigere proposte di finanziamento collaborative per progetti murali, consentendo ai membri del team di modificare, commentare e tenere traccia degli aggiornamenti in tempo reale. Questo strumento consente una facile collaborazione, assicurando che tutti i collaboratori siano allineati sui concetti di design, sugli obiettivi del progetto e sulle strategie di finanziamento.</a:t>
                      </a:r>
                      <a:endParaRPr sz="1400">
                        <a:solidFill>
                          <a:srgbClr val="4B4B4B"/>
                        </a:solidFill>
                        <a:latin typeface="Calibri"/>
                        <a:ea typeface="Calibri"/>
                        <a:cs typeface="Calibri"/>
                        <a:sym typeface="Calibri"/>
                      </a:endParaRPr>
                    </a:p>
                    <a:p>
                      <a:pPr indent="0" lvl="0" marL="342000" marR="0" rtl="0" algn="l">
                        <a:spcBef>
                          <a:spcPts val="600"/>
                        </a:spcBef>
                        <a:spcAft>
                          <a:spcPts val="0"/>
                        </a:spcAft>
                        <a:buNone/>
                      </a:pP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https://workspace.google.com/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Ecoturismo: </a:t>
                      </a:r>
                      <a:r>
                        <a:rPr b="0" lang="en-IE" sz="1400">
                          <a:solidFill>
                            <a:srgbClr val="4B4B4B"/>
                          </a:solidFill>
                          <a:latin typeface="Calibri"/>
                          <a:ea typeface="Calibri"/>
                          <a:cs typeface="Calibri"/>
                          <a:sym typeface="Calibri"/>
                        </a:rPr>
                        <a:t>Organizzare consultazioni per progetti di turismo sostenibile o di eco-salute.</a:t>
                      </a:r>
                      <a:endParaRPr/>
                    </a:p>
                    <a:p>
                      <a:pPr indent="-342000" lvl="0" marL="342000" marR="0" rtl="0" algn="l">
                        <a:lnSpc>
                          <a:spcPct val="100000"/>
                        </a:lnSpc>
                        <a:spcBef>
                          <a:spcPts val="60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Cultura e patrimonio: </a:t>
                      </a:r>
                      <a:r>
                        <a:rPr b="0" lang="en-IE" sz="1400">
                          <a:solidFill>
                            <a:srgbClr val="4B4B4B"/>
                          </a:solidFill>
                          <a:latin typeface="Calibri"/>
                          <a:ea typeface="Calibri"/>
                          <a:cs typeface="Calibri"/>
                          <a:sym typeface="Calibri"/>
                        </a:rPr>
                        <a:t>Collaborare con architetti, esperti del patrimonio e storici locali per proposte e applicazioni.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id="578" name="Google Shape;578;p3"/>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579" name="Google Shape;579;p3"/>
          <p:cNvSpPr/>
          <p:nvPr/>
        </p:nvSpPr>
        <p:spPr>
          <a:xfrm>
            <a:off x="2675403" y="687089"/>
            <a:ext cx="998533" cy="969279"/>
          </a:xfrm>
          <a:custGeom>
            <a:rect b="b" l="l" r="r" t="t"/>
            <a:pathLst>
              <a:path extrusionOk="0" h="4733925" w="4876800">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sp>
        <p:nvSpPr>
          <p:cNvPr id="584" name="Google Shape;584;p4"/>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85" name="Google Shape;585;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586" name="Google Shape;586;p4"/>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587" name="Google Shape;587;p4"/>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2</a:t>
            </a:r>
            <a:endParaRPr/>
          </a:p>
        </p:txBody>
      </p:sp>
      <p:sp>
        <p:nvSpPr>
          <p:cNvPr id="588" name="Google Shape;588;p4"/>
          <p:cNvSpPr txBox="1"/>
          <p:nvPr/>
        </p:nvSpPr>
        <p:spPr>
          <a:xfrm>
            <a:off x="2146834" y="2572653"/>
            <a:ext cx="461123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Programmare riunioni e workshop</a:t>
            </a:r>
            <a:endParaRPr/>
          </a:p>
        </p:txBody>
      </p:sp>
      <p:graphicFrame>
        <p:nvGraphicFramePr>
          <p:cNvPr id="589" name="Google Shape;589;p4"/>
          <p:cNvGraphicFramePr/>
          <p:nvPr/>
        </p:nvGraphicFramePr>
        <p:xfrm>
          <a:off x="181455" y="3281304"/>
          <a:ext cx="3000000" cy="3000000"/>
        </p:xfrm>
        <a:graphic>
          <a:graphicData uri="http://schemas.openxmlformats.org/drawingml/2006/table">
            <a:tbl>
              <a:tblPr bandRow="1" firstRow="1">
                <a:noFill/>
                <a:tableStyleId>{0BB1B556-622A-47C9-8F50-345804476DB5}</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Ecoturismo: </a:t>
                      </a:r>
                      <a:r>
                        <a:rPr b="0" lang="en-IE" sz="1800">
                          <a:solidFill>
                            <a:schemeClr val="lt1"/>
                          </a:solidFill>
                          <a:latin typeface="Calibri"/>
                          <a:ea typeface="Calibri"/>
                          <a:cs typeface="Calibri"/>
                          <a:sym typeface="Calibri"/>
                        </a:rPr>
                        <a:t>Organizzare discussioni interfunzionali per le idee sull'ecoturismo</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Microsoft Teams </a:t>
                      </a:r>
                      <a:endParaRPr sz="1400">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Microsoft Teams </a:t>
                      </a:r>
                      <a:r>
                        <a:rPr lang="en-IE" sz="1400">
                          <a:solidFill>
                            <a:srgbClr val="4B4B4B"/>
                          </a:solidFill>
                          <a:latin typeface="Calibri"/>
                          <a:ea typeface="Calibri"/>
                          <a:cs typeface="Calibri"/>
                          <a:sym typeface="Calibri"/>
                        </a:rPr>
                        <a:t>per organizzare discussioni interfunzionali con le parti interessate per pianificare progetti di ecoturismo e condividere le risorse. Questa piattaforma consente la collaborazione in tempo reale, la condivisione di documenti e la comunicazione continua, assicurando che tutti i membri del team siano allineati sugli obiettivi del turismo sostenibile. Teams aiuta a connettersi con diversi stakeholder, a monitorare i progressi e a gestire le attività in modo efficace, rendendolo ideale per la pianificazione di iniziative di ecoturismo</a:t>
                      </a:r>
                      <a:r>
                        <a:rPr b="1" lang="en-IE" sz="1400">
                          <a:solidFill>
                            <a:srgbClr val="4B4B4B"/>
                          </a:solidFill>
                          <a:latin typeface="Calibri"/>
                          <a:ea typeface="Calibri"/>
                          <a:cs typeface="Calibri"/>
                          <a:sym typeface="Calibri"/>
                        </a:rPr>
                        <a:t>. </a:t>
                      </a:r>
                      <a:endParaRPr sz="1400">
                        <a:solidFill>
                          <a:srgbClr val="4B4B4B"/>
                        </a:solidFill>
                        <a:latin typeface="Calibri"/>
                        <a:ea typeface="Calibri"/>
                        <a:cs typeface="Calibri"/>
                        <a:sym typeface="Calibri"/>
                      </a:endParaRPr>
                    </a:p>
                    <a:p>
                      <a:pPr indent="0" lvl="0" marL="342000" marR="0" rtl="0" algn="l">
                        <a:spcBef>
                          <a:spcPts val="600"/>
                        </a:spcBef>
                        <a:spcAft>
                          <a:spcPts val="0"/>
                        </a:spcAft>
                        <a:buNone/>
                      </a:pP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https://www.microsoft.com/en-ie/microsoft-teams/free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Altri esempi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342000" lvl="0" marL="342000" marR="0" rtl="0" algn="l">
                        <a:lnSpc>
                          <a:spcPct val="100000"/>
                        </a:lnSpc>
                        <a:spcBef>
                          <a:spcPts val="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Cibo ed eventi: </a:t>
                      </a:r>
                      <a:r>
                        <a:rPr b="0" lang="en-IE" sz="1400">
                          <a:solidFill>
                            <a:srgbClr val="4B4B4B"/>
                          </a:solidFill>
                          <a:latin typeface="Calibri"/>
                          <a:ea typeface="Calibri"/>
                          <a:cs typeface="Calibri"/>
                          <a:sym typeface="Calibri"/>
                        </a:rPr>
                        <a:t>Programmazione con gli stakeholder per l'organizzazione di workshop sulla ristorazione sostenibile</a:t>
                      </a:r>
                      <a:endParaRPr/>
                    </a:p>
                    <a:p>
                      <a:pPr indent="-342000" lvl="0" marL="342000" marR="0" rtl="0" algn="l">
                        <a:lnSpc>
                          <a:spcPct val="100000"/>
                        </a:lnSpc>
                        <a:spcBef>
                          <a:spcPts val="600"/>
                        </a:spcBef>
                        <a:spcAft>
                          <a:spcPts val="0"/>
                        </a:spcAft>
                        <a:buClr>
                          <a:srgbClr val="4A8887"/>
                        </a:buClr>
                        <a:buSzPts val="1600"/>
                        <a:buFont typeface="Century Schoolbook"/>
                        <a:buAutoNum type="arabicPeriod"/>
                      </a:pPr>
                      <a:r>
                        <a:rPr b="1" lang="en-IE" sz="1600">
                          <a:solidFill>
                            <a:srgbClr val="4A8887"/>
                          </a:solidFill>
                          <a:latin typeface="Calibri"/>
                          <a:ea typeface="Calibri"/>
                          <a:cs typeface="Calibri"/>
                          <a:sym typeface="Calibri"/>
                        </a:rPr>
                        <a:t>Ecoturismo: </a:t>
                      </a:r>
                      <a:r>
                        <a:rPr b="0" lang="en-IE" sz="1400">
                          <a:solidFill>
                            <a:srgbClr val="4B4B4B"/>
                          </a:solidFill>
                          <a:latin typeface="Calibri"/>
                          <a:ea typeface="Calibri"/>
                          <a:cs typeface="Calibri"/>
                          <a:sym typeface="Calibri"/>
                        </a:rPr>
                        <a:t>Organizzare un workshop per la logistica sui progetti di turismo sostenibile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pic>
        <p:nvPicPr>
          <p:cNvPr id="590" name="Google Shape;590;p4"/>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591" name="Google Shape;591;p4"/>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Organizzare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a:t>
            </a:r>
            <a:endParaRPr/>
          </a:p>
        </p:txBody>
      </p:sp>
      <p:sp>
        <p:nvSpPr>
          <p:cNvPr id="592" name="Google Shape;592;p4"/>
          <p:cNvSpPr/>
          <p:nvPr/>
        </p:nvSpPr>
        <p:spPr>
          <a:xfrm>
            <a:off x="2675403" y="687089"/>
            <a:ext cx="998533" cy="969279"/>
          </a:xfrm>
          <a:custGeom>
            <a:rect b="b" l="l" r="r" t="t"/>
            <a:pathLst>
              <a:path extrusionOk="0" h="4733925" w="4876800">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5"/>
          <p:cNvSpPr/>
          <p:nvPr/>
        </p:nvSpPr>
        <p:spPr>
          <a:xfrm>
            <a:off x="0" y="6531175"/>
            <a:ext cx="3467135"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98" name="Google Shape;598;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pic>
        <p:nvPicPr>
          <p:cNvPr descr="Lightbulb and gear with solid fill" id="599" name="Google Shape;599;p5"/>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600" name="Google Shape;600;p5"/>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3</a:t>
            </a:r>
            <a:endParaRPr/>
          </a:p>
        </p:txBody>
      </p:sp>
      <p:sp>
        <p:nvSpPr>
          <p:cNvPr id="601" name="Google Shape;601;p5"/>
          <p:cNvSpPr txBox="1"/>
          <p:nvPr/>
        </p:nvSpPr>
        <p:spPr>
          <a:xfrm>
            <a:off x="2146834" y="2572653"/>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Pianificare gli eventi comunitari</a:t>
            </a:r>
            <a:endParaRPr/>
          </a:p>
        </p:txBody>
      </p:sp>
      <p:graphicFrame>
        <p:nvGraphicFramePr>
          <p:cNvPr id="602" name="Google Shape;602;p5"/>
          <p:cNvGraphicFramePr/>
          <p:nvPr/>
        </p:nvGraphicFramePr>
        <p:xfrm>
          <a:off x="181455" y="3281304"/>
          <a:ext cx="3000000" cy="3000000"/>
        </p:xfrm>
        <a:graphic>
          <a:graphicData uri="http://schemas.openxmlformats.org/drawingml/2006/table">
            <a:tbl>
              <a:tblPr bandRow="1" firstRow="1">
                <a:noFill/>
                <a:tableStyleId>{0BB1B556-622A-47C9-8F50-345804476DB5}</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Salute e benessere: </a:t>
                      </a:r>
                      <a:r>
                        <a:rPr b="0" lang="en-IE" sz="1800">
                          <a:solidFill>
                            <a:schemeClr val="lt1"/>
                          </a:solidFill>
                          <a:latin typeface="Calibri"/>
                          <a:ea typeface="Calibri"/>
                          <a:cs typeface="Calibri"/>
                          <a:sym typeface="Calibri"/>
                        </a:rPr>
                        <a:t>Pianificare gli eventi di benessere della comunità</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56505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Trello</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Trello </a:t>
                      </a:r>
                      <a:r>
                        <a:rPr lang="en-IE" sz="1400">
                          <a:solidFill>
                            <a:srgbClr val="4B4B4B"/>
                          </a:solidFill>
                          <a:latin typeface="Calibri"/>
                          <a:ea typeface="Calibri"/>
                          <a:cs typeface="Calibri"/>
                          <a:sym typeface="Calibri"/>
                        </a:rPr>
                        <a:t>per pianificare e organizzare gli eventi di benessere della comunità, creando elenchi di compiti, assegnando responsabilità e collaborando con i partner della comunità in tempo reale. Questo strumento visivo aiuta a tenere tutti sotto controllo, assicurando un coordinamento perfetto e un'esecuzione tempestiva delle iniziative di benessere.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https://trello.</a:t>
                      </a:r>
                      <a:r>
                        <a:rPr lang="en-IE" sz="1400">
                          <a:solidFill>
                            <a:srgbClr val="4A8887"/>
                          </a:solidFill>
                          <a:latin typeface="Calibri"/>
                          <a:ea typeface="Calibri"/>
                          <a:cs typeface="Calibri"/>
                          <a:sym typeface="Calibri"/>
                        </a:rPr>
                        <a:t>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048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Sport e attività: </a:t>
                      </a:r>
                      <a:r>
                        <a:rPr b="0" lang="en-IE" sz="1800">
                          <a:solidFill>
                            <a:schemeClr val="lt1"/>
                          </a:solidFill>
                          <a:latin typeface="Calibri"/>
                          <a:ea typeface="Calibri"/>
                          <a:cs typeface="Calibri"/>
                          <a:sym typeface="Calibri"/>
                        </a:rPr>
                        <a:t>Pianificare la logistica in tempo reale per gli eventi sportivi locali</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65902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Incontro con Google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5902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Google Meet </a:t>
                      </a:r>
                      <a:r>
                        <a:rPr lang="en-IE" sz="1400">
                          <a:solidFill>
                            <a:srgbClr val="4B4B4B"/>
                          </a:solidFill>
                          <a:latin typeface="Calibri"/>
                          <a:ea typeface="Calibri"/>
                          <a:cs typeface="Calibri"/>
                          <a:sym typeface="Calibri"/>
                        </a:rPr>
                        <a:t>per ospitare sessioni di pianificazione in tempo reale con allenatori, organizzatori di eventi e altre parti interessate. Discutete la logistica dell'evento, gli orari e le risorse, assicurando un coordinamento fluido e una comunicazione efficace per un evento sportivo ben organizzato e di successo.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https://meet.</a:t>
                      </a:r>
                      <a:r>
                        <a:rPr lang="en-IE" sz="1400">
                          <a:solidFill>
                            <a:srgbClr val="4A8887"/>
                          </a:solidFill>
                          <a:latin typeface="Calibri"/>
                          <a:ea typeface="Calibri"/>
                          <a:cs typeface="Calibri"/>
                          <a:sym typeface="Calibri"/>
                        </a:rPr>
                        <a:t>google.com/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03" name="Google Shape;603;p5"/>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Organizzare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a:t>
            </a:r>
            <a:endParaRPr/>
          </a:p>
        </p:txBody>
      </p:sp>
      <p:sp>
        <p:nvSpPr>
          <p:cNvPr id="604" name="Google Shape;604;p5"/>
          <p:cNvSpPr/>
          <p:nvPr/>
        </p:nvSpPr>
        <p:spPr>
          <a:xfrm>
            <a:off x="2675403" y="687089"/>
            <a:ext cx="998533" cy="969279"/>
          </a:xfrm>
          <a:custGeom>
            <a:rect b="b" l="l" r="r" t="t"/>
            <a:pathLst>
              <a:path extrusionOk="0" h="4733925" w="4876800">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605" name="Google Shape;605;p5"/>
          <p:cNvPicPr preferRelativeResize="0"/>
          <p:nvPr/>
        </p:nvPicPr>
        <p:blipFill rotWithShape="1">
          <a:blip r:embed="rId6">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6"/>
          <p:cNvSpPr/>
          <p:nvPr/>
        </p:nvSpPr>
        <p:spPr>
          <a:xfrm>
            <a:off x="0" y="6921305"/>
            <a:ext cx="3467135" cy="37705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11" name="Google Shape;611;p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graphicFrame>
        <p:nvGraphicFramePr>
          <p:cNvPr id="612" name="Google Shape;612;p6"/>
          <p:cNvGraphicFramePr/>
          <p:nvPr/>
        </p:nvGraphicFramePr>
        <p:xfrm>
          <a:off x="181455" y="2704529"/>
          <a:ext cx="3000000" cy="3000000"/>
        </p:xfrm>
        <a:graphic>
          <a:graphicData uri="http://schemas.openxmlformats.org/drawingml/2006/table">
            <a:tbl>
              <a:tblPr bandRow="1" firstRow="1">
                <a:noFill/>
                <a:tableStyleId>{0BB1B556-622A-47C9-8F50-345804476DB5}</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Cibo ed eventi: </a:t>
                      </a:r>
                      <a:r>
                        <a:rPr b="0" lang="en-IE" sz="1800">
                          <a:solidFill>
                            <a:schemeClr val="lt1"/>
                          </a:solidFill>
                          <a:latin typeface="Calibri"/>
                          <a:ea typeface="Calibri"/>
                          <a:cs typeface="Calibri"/>
                          <a:sym typeface="Calibri"/>
                        </a:rPr>
                        <a:t>Organizzare eventi alimentari sostenibili</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56505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Spazio di lavoro Google</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Google Sheets </a:t>
                      </a:r>
                      <a:r>
                        <a:rPr lang="en-IE" sz="1400">
                          <a:solidFill>
                            <a:srgbClr val="4B4B4B"/>
                          </a:solidFill>
                          <a:latin typeface="Calibri"/>
                          <a:ea typeface="Calibri"/>
                          <a:cs typeface="Calibri"/>
                          <a:sym typeface="Calibri"/>
                        </a:rPr>
                        <a:t>per pianificare menu, orari e budget per eventi alimentari sostenibili, collaborando con i membri del team in tempo reale. Creare presentazioni di eventi in Google Slides, per condividere presentazioni visivamente accattivanti con potenziali sponsor o partner. Questo approccio integrato garantisce una pianificazione perfetta e una comunicazione efficace per gli eventi eco-consapevoli. </a:t>
                      </a:r>
                      <a:r>
                        <a:rPr lang="en-IE" sz="1400" u="sng">
                          <a:solidFill>
                            <a:srgbClr val="4A8887"/>
                          </a:solidFill>
                          <a:latin typeface="Calibri"/>
                          <a:ea typeface="Calibri"/>
                          <a:cs typeface="Calibri"/>
                          <a:sym typeface="Calibri"/>
                          <a:hlinkClick r:id="rId3">
                            <a:extLst>
                              <a:ext uri="{A12FA001-AC4F-418D-AE19-62706E023703}">
                                <ahyp:hlinkClr val="tx"/>
                              </a:ext>
                            </a:extLst>
                          </a:hlinkClick>
                        </a:rPr>
                        <a:t>https://workspace.</a:t>
                      </a:r>
                      <a:r>
                        <a:rPr lang="en-IE" sz="1400">
                          <a:solidFill>
                            <a:srgbClr val="4A8887"/>
                          </a:solidFill>
                          <a:latin typeface="Calibri"/>
                          <a:ea typeface="Calibri"/>
                          <a:cs typeface="Calibri"/>
                          <a:sym typeface="Calibri"/>
                        </a:rPr>
                        <a:t>google.com/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048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Sport e attività: </a:t>
                      </a:r>
                      <a:r>
                        <a:rPr b="0" lang="en-IE" sz="1800">
                          <a:solidFill>
                            <a:schemeClr val="lt1"/>
                          </a:solidFill>
                          <a:latin typeface="Calibri"/>
                          <a:ea typeface="Calibri"/>
                          <a:cs typeface="Calibri"/>
                          <a:sym typeface="Calibri"/>
                        </a:rPr>
                        <a:t>Promuovere iniziative sportive eco-compatibili</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65902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Google Slides</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5902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Google Slides </a:t>
                      </a:r>
                      <a:r>
                        <a:rPr lang="en-IE" sz="1400">
                          <a:solidFill>
                            <a:srgbClr val="4B4B4B"/>
                          </a:solidFill>
                          <a:latin typeface="Calibri"/>
                          <a:ea typeface="Calibri"/>
                          <a:cs typeface="Calibri"/>
                          <a:sym typeface="Calibri"/>
                        </a:rPr>
                        <a:t>per progettare materiali promozionali accattivanti per eventi e iniziative sportive ecologiche. Archiviate le risorse per gli eventi in modo sicuro in Google Drive, garantendo un facile accesso e la collaborazione con i membri del team. Questo approccio semplificato consente di pianificare, promuovere e condividere efficacemente le risorse in un unico spazio centralizzato.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https://workspace.</a:t>
                      </a:r>
                      <a:r>
                        <a:rPr lang="en-IE" sz="1400">
                          <a:solidFill>
                            <a:srgbClr val="4A8887"/>
                          </a:solidFill>
                          <a:latin typeface="Calibri"/>
                          <a:ea typeface="Calibri"/>
                          <a:cs typeface="Calibri"/>
                          <a:sym typeface="Calibri"/>
                        </a:rPr>
                        <a:t>google.com/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13" name="Google Shape;613;p6"/>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Organizzare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a:t>
            </a:r>
            <a:endParaRPr/>
          </a:p>
        </p:txBody>
      </p:sp>
      <p:sp>
        <p:nvSpPr>
          <p:cNvPr id="614" name="Google Shape;614;p6"/>
          <p:cNvSpPr/>
          <p:nvPr/>
        </p:nvSpPr>
        <p:spPr>
          <a:xfrm>
            <a:off x="2675403" y="687089"/>
            <a:ext cx="998533" cy="969279"/>
          </a:xfrm>
          <a:custGeom>
            <a:rect b="b" l="l" r="r" t="t"/>
            <a:pathLst>
              <a:path extrusionOk="0" h="4733925" w="4876800">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pic>
        <p:nvPicPr>
          <p:cNvPr id="615" name="Google Shape;615;p6"/>
          <p:cNvPicPr preferRelativeResize="0"/>
          <p:nvPr/>
        </p:nvPicPr>
        <p:blipFill rotWithShape="1">
          <a:blip r:embed="rId5">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p7"/>
          <p:cNvSpPr/>
          <p:nvPr/>
        </p:nvSpPr>
        <p:spPr>
          <a:xfrm>
            <a:off x="0" y="6531175"/>
            <a:ext cx="6963508"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descr="Lightbulb and gear with solid fill" id="621" name="Google Shape;621;p7"/>
          <p:cNvPicPr preferRelativeResize="0"/>
          <p:nvPr/>
        </p:nvPicPr>
        <p:blipFill rotWithShape="1">
          <a:blip r:embed="rId3">
            <a:alphaModFix/>
          </a:blip>
          <a:srcRect b="0" l="0" r="0" t="0"/>
          <a:stretch/>
        </p:blipFill>
        <p:spPr>
          <a:xfrm>
            <a:off x="427946" y="2420716"/>
            <a:ext cx="665116" cy="665116"/>
          </a:xfrm>
          <a:prstGeom prst="rect">
            <a:avLst/>
          </a:prstGeom>
          <a:noFill/>
          <a:ln>
            <a:noFill/>
          </a:ln>
        </p:spPr>
      </p:pic>
      <p:sp>
        <p:nvSpPr>
          <p:cNvPr id="622" name="Google Shape;622;p7"/>
          <p:cNvSpPr txBox="1"/>
          <p:nvPr/>
        </p:nvSpPr>
        <p:spPr>
          <a:xfrm>
            <a:off x="1076194" y="2498574"/>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Idea 4</a:t>
            </a:r>
            <a:endParaRPr/>
          </a:p>
        </p:txBody>
      </p:sp>
      <p:sp>
        <p:nvSpPr>
          <p:cNvPr id="623" name="Google Shape;623;p7"/>
          <p:cNvSpPr txBox="1"/>
          <p:nvPr/>
        </p:nvSpPr>
        <p:spPr>
          <a:xfrm>
            <a:off x="2146834" y="2572653"/>
            <a:ext cx="364950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Organizzare riunioni</a:t>
            </a:r>
            <a:endParaRPr/>
          </a:p>
        </p:txBody>
      </p:sp>
      <p:graphicFrame>
        <p:nvGraphicFramePr>
          <p:cNvPr id="624" name="Google Shape;624;p7"/>
          <p:cNvGraphicFramePr/>
          <p:nvPr/>
        </p:nvGraphicFramePr>
        <p:xfrm>
          <a:off x="181455" y="3281304"/>
          <a:ext cx="3000000" cy="3000000"/>
        </p:xfrm>
        <a:graphic>
          <a:graphicData uri="http://schemas.openxmlformats.org/drawingml/2006/table">
            <a:tbl>
              <a:tblPr bandRow="1" firstRow="1">
                <a:noFill/>
                <a:tableStyleId>{0BB1B556-622A-47C9-8F50-345804476DB5}</a:tableStyleId>
              </a:tblPr>
              <a:tblGrid>
                <a:gridCol w="1300075"/>
                <a:gridCol w="5896675"/>
              </a:tblGrid>
              <a:tr h="3759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Cibo ed eventi: </a:t>
                      </a:r>
                      <a:r>
                        <a:rPr b="0" lang="en-IE" sz="1800">
                          <a:solidFill>
                            <a:schemeClr val="lt1"/>
                          </a:solidFill>
                          <a:latin typeface="Calibri"/>
                          <a:ea typeface="Calibri"/>
                          <a:cs typeface="Calibri"/>
                          <a:sym typeface="Calibri"/>
                        </a:rPr>
                        <a:t>Programma dei workshop sulla ristorazione sostenibile</a:t>
                      </a:r>
                      <a:endParaRPr b="0" sz="1800">
                        <a:solidFill>
                          <a:schemeClr val="lt1"/>
                        </a:solidFill>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Descrizione</a:t>
                      </a:r>
                      <a:endParaRPr b="1" sz="16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F16924"/>
                        </a:buClr>
                        <a:buSzPts val="1400"/>
                        <a:buFont typeface="Noto Sans Symbols"/>
                        <a:buNone/>
                      </a:pPr>
                      <a:r>
                        <a:rPr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la sostenibilità e stili di vita attivi!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56505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Calendario</a:t>
                      </a:r>
                      <a:endParaRPr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Calendly </a:t>
                      </a:r>
                      <a:r>
                        <a:rPr lang="en-IE" sz="1400">
                          <a:solidFill>
                            <a:srgbClr val="4B4B4B"/>
                          </a:solidFill>
                          <a:latin typeface="Calibri"/>
                          <a:ea typeface="Calibri"/>
                          <a:cs typeface="Calibri"/>
                          <a:sym typeface="Calibri"/>
                        </a:rPr>
                        <a:t>per programmare sessioni di pianificazione dei menu o workshop con chef e produttori locali, promuovendo pratiche gastronomiche sostenibili. Questo strumento di facile utilizzo consente ai partecipanti di prenotare facilmente le fasce orarie disponibili, assicurando un coordinamento e una collaborazione senza problemi per gli eventi gastronomici eco-consapevoli. </a:t>
                      </a:r>
                      <a:r>
                        <a:rPr lang="en-IE" sz="1400" u="sng">
                          <a:solidFill>
                            <a:srgbClr val="4A8887"/>
                          </a:solidFill>
                          <a:latin typeface="Calibri"/>
                          <a:ea typeface="Calibri"/>
                          <a:cs typeface="Calibri"/>
                          <a:sym typeface="Calibri"/>
                          <a:hlinkClick r:id="rId4">
                            <a:extLst>
                              <a:ext uri="{A12FA001-AC4F-418D-AE19-62706E023703}">
                                <ahyp:hlinkClr val="tx"/>
                              </a:ext>
                            </a:extLst>
                          </a:hlinkClick>
                        </a:rPr>
                        <a:t>https://calendly.com/</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0482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Ecoturismo: </a:t>
                      </a:r>
                      <a:r>
                        <a:rPr b="0" lang="en-IE" sz="1800">
                          <a:solidFill>
                            <a:schemeClr val="lt1"/>
                          </a:solidFill>
                          <a:latin typeface="Calibri"/>
                          <a:ea typeface="Calibri"/>
                          <a:cs typeface="Calibri"/>
                          <a:sym typeface="Calibri"/>
                        </a:rPr>
                        <a:t>Organizzare consultazioni per un turismo sostenibile</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509725">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Calendario</a:t>
                      </a:r>
                      <a:endParaRPr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5902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Calendly </a:t>
                      </a:r>
                      <a:r>
                        <a:rPr lang="en-IE" sz="1400">
                          <a:solidFill>
                            <a:srgbClr val="4B4B4B"/>
                          </a:solidFill>
                          <a:latin typeface="Calibri"/>
                          <a:ea typeface="Calibri"/>
                          <a:cs typeface="Calibri"/>
                          <a:sym typeface="Calibri"/>
                        </a:rPr>
                        <a:t>per programmare le consultazioni con i leader delle comunità, consentendo un coordinamento continuo degli incontri per perfezionare e sviluppare le iniziative di turismo sostenibile. Questo strumento consente di prenotare facilmente le fasce orarie, assicurando discussioni efficienti e una pianificazione collaborativa dei progetti di ecoturismo.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https://calendly.com/</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364175">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Idea </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spcBef>
                          <a:spcPts val="0"/>
                        </a:spcBef>
                        <a:spcAft>
                          <a:spcPts val="0"/>
                        </a:spcAft>
                        <a:buNone/>
                      </a:pPr>
                      <a:r>
                        <a:rPr b="1" lang="en-IE" sz="1800">
                          <a:solidFill>
                            <a:schemeClr val="lt1"/>
                          </a:solidFill>
                          <a:latin typeface="Calibri"/>
                          <a:ea typeface="Calibri"/>
                          <a:cs typeface="Calibri"/>
                          <a:sym typeface="Calibri"/>
                        </a:rPr>
                        <a:t>Ecoturismo: </a:t>
                      </a:r>
                      <a:r>
                        <a:rPr b="0" lang="en-IE" sz="1800">
                          <a:solidFill>
                            <a:schemeClr val="lt1"/>
                          </a:solidFill>
                          <a:latin typeface="Calibri"/>
                          <a:ea typeface="Calibri"/>
                          <a:cs typeface="Calibri"/>
                          <a:sym typeface="Calibri"/>
                        </a:rPr>
                        <a:t>Organizzare la logistica per progetti di turismo sostenibile</a:t>
                      </a:r>
                      <a:endParaRPr b="0" sz="1800">
                        <a:solidFill>
                          <a:schemeClr val="lt1"/>
                        </a:solidFill>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520500">
                <a:tc>
                  <a:txBody>
                    <a:bodyPr/>
                    <a:lstStyle/>
                    <a:p>
                      <a:pPr indent="0" lvl="0" marL="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Strumento/i necessario/i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Clr>
                          <a:srgbClr val="4B4B4B"/>
                        </a:buClr>
                        <a:buSzPts val="1400"/>
                        <a:buFont typeface="Century Schoolbook"/>
                        <a:buNone/>
                      </a:pPr>
                      <a:r>
                        <a:rPr lang="en-IE" sz="1400">
                          <a:solidFill>
                            <a:srgbClr val="4B4B4B"/>
                          </a:solidFill>
                          <a:latin typeface="Calibri"/>
                          <a:ea typeface="Calibri"/>
                          <a:cs typeface="Calibri"/>
                          <a:sym typeface="Calibri"/>
                        </a:rPr>
                        <a:t>Trello</a:t>
                      </a:r>
                      <a:endParaRPr sz="1400">
                        <a:solidFill>
                          <a:srgbClr val="4B4B4B"/>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5902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a:solidFill>
                            <a:srgbClr val="4A8887"/>
                          </a:solidFill>
                          <a:latin typeface="Calibri"/>
                          <a:ea typeface="Calibri"/>
                          <a:cs typeface="Calibri"/>
                          <a:sym typeface="Calibri"/>
                        </a:rPr>
                        <a:t>Come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spcBef>
                          <a:spcPts val="0"/>
                        </a:spcBef>
                        <a:spcAft>
                          <a:spcPts val="0"/>
                        </a:spcAft>
                        <a:buNone/>
                      </a:pPr>
                      <a:r>
                        <a:rPr lang="en-IE" sz="1400">
                          <a:solidFill>
                            <a:srgbClr val="4B4B4B"/>
                          </a:solidFill>
                          <a:latin typeface="Calibri"/>
                          <a:ea typeface="Calibri"/>
                          <a:cs typeface="Calibri"/>
                          <a:sym typeface="Calibri"/>
                        </a:rPr>
                        <a:t>Utilizzate </a:t>
                      </a:r>
                      <a:r>
                        <a:rPr b="1" lang="en-IE" sz="1600">
                          <a:solidFill>
                            <a:srgbClr val="4A8887"/>
                          </a:solidFill>
                          <a:latin typeface="Calibri"/>
                          <a:ea typeface="Calibri"/>
                          <a:cs typeface="Calibri"/>
                          <a:sym typeface="Calibri"/>
                        </a:rPr>
                        <a:t>Trello </a:t>
                      </a:r>
                      <a:r>
                        <a:rPr lang="en-IE" sz="1400">
                          <a:solidFill>
                            <a:srgbClr val="4B4B4B"/>
                          </a:solidFill>
                          <a:latin typeface="Calibri"/>
                          <a:ea typeface="Calibri"/>
                          <a:cs typeface="Calibri"/>
                          <a:sym typeface="Calibri"/>
                        </a:rPr>
                        <a:t>per gestire e organizzare la logistica dei progetti di turismo sostenibile. Dalla progettazione di itinerari al coordinamento con gli stakeholder, le schede visive di Trello vi permettono di monitorare in modo efficiente i progressi, assegnare compiti e garantire che tutti gli aspetti delle vostre iniziative di ecoturismo si svolgano senza problemi. </a:t>
                      </a:r>
                      <a:r>
                        <a:rPr lang="en-IE" sz="1400" u="sng">
                          <a:solidFill>
                            <a:srgbClr val="4A8887"/>
                          </a:solidFill>
                          <a:latin typeface="Calibri"/>
                          <a:ea typeface="Calibri"/>
                          <a:cs typeface="Calibri"/>
                          <a:sym typeface="Calibri"/>
                          <a:hlinkClick r:id="rId6">
                            <a:extLst>
                              <a:ext uri="{A12FA001-AC4F-418D-AE19-62706E023703}">
                                <ahyp:hlinkClr val="tx"/>
                              </a:ext>
                            </a:extLst>
                          </a:hlinkClick>
                        </a:rPr>
                        <a:t>https://trello.</a:t>
                      </a:r>
                      <a:r>
                        <a:rPr lang="en-IE" sz="1400">
                          <a:solidFill>
                            <a:srgbClr val="4A8887"/>
                          </a:solidFill>
                          <a:latin typeface="Calibri"/>
                          <a:ea typeface="Calibri"/>
                          <a:cs typeface="Calibri"/>
                          <a:sym typeface="Calibri"/>
                        </a:rPr>
                        <a:t>com/ </a:t>
                      </a:r>
                      <a:endParaRPr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625" name="Google Shape;625;p7"/>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Organizzare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a:t>
            </a:r>
            <a:endParaRPr/>
          </a:p>
        </p:txBody>
      </p:sp>
      <p:sp>
        <p:nvSpPr>
          <p:cNvPr id="626" name="Google Shape;626;p7"/>
          <p:cNvSpPr/>
          <p:nvPr/>
        </p:nvSpPr>
        <p:spPr>
          <a:xfrm>
            <a:off x="2675403" y="687089"/>
            <a:ext cx="998533" cy="969279"/>
          </a:xfrm>
          <a:custGeom>
            <a:rect b="b" l="l" r="r" t="t"/>
            <a:pathLst>
              <a:path extrusionOk="0" h="4733925" w="4876800">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8"/>
          <p:cNvSpPr/>
          <p:nvPr/>
        </p:nvSpPr>
        <p:spPr>
          <a:xfrm>
            <a:off x="0" y="6531175"/>
            <a:ext cx="6860806" cy="416063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32" name="Google Shape;632;p8"/>
          <p:cNvGraphicFramePr/>
          <p:nvPr/>
        </p:nvGraphicFramePr>
        <p:xfrm>
          <a:off x="181455" y="3260659"/>
          <a:ext cx="3000000" cy="3000000"/>
        </p:xfrm>
        <a:graphic>
          <a:graphicData uri="http://schemas.openxmlformats.org/drawingml/2006/table">
            <a:tbl>
              <a:tblPr bandRow="1" firstRow="1">
                <a:noFill/>
                <a:tableStyleId>{0BB1B556-622A-47C9-8F50-345804476DB5}</a:tableStyleId>
              </a:tblPr>
              <a:tblGrid>
                <a:gridCol w="1361600"/>
                <a:gridCol w="5835175"/>
              </a:tblGrid>
              <a:tr h="921650">
                <a:tc rowSpan="3">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Organizzare e gestire </a:t>
                      </a:r>
                      <a:endParaRPr b="1" sz="1600">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Calendly </a:t>
                      </a:r>
                      <a:r>
                        <a:rPr b="0" lang="en-IE" sz="1400">
                          <a:solidFill>
                            <a:srgbClr val="4B4B4B"/>
                          </a:solidFill>
                          <a:latin typeface="Calibri"/>
                          <a:ea typeface="Calibri"/>
                          <a:cs typeface="Calibri"/>
                          <a:sym typeface="Calibri"/>
                        </a:rPr>
                        <a:t>è uno strumento di programmazione automatica che semplifica il coordinamento delle riunioni. Gli imprenditori eco-sanitari possono utilizzarlo per gestire in modo efficiente gli appuntamenti, risparmiando tempo e garantendo una comunicazione fluida. </a:t>
                      </a:r>
                      <a:r>
                        <a:rPr b="0" lang="en-IE" sz="1400" u="sng">
                          <a:solidFill>
                            <a:srgbClr val="4A8887"/>
                          </a:solidFill>
                          <a:latin typeface="Calibri"/>
                          <a:ea typeface="Calibri"/>
                          <a:cs typeface="Calibri"/>
                          <a:sym typeface="Calibri"/>
                          <a:hlinkClick r:id="rId3">
                            <a:extLst>
                              <a:ext uri="{A12FA001-AC4F-418D-AE19-62706E023703}">
                                <ahyp:hlinkClr val="tx"/>
                              </a:ext>
                            </a:extLst>
                          </a:hlinkClick>
                        </a:rPr>
                        <a:t>https://calendly.com/</a:t>
                      </a:r>
                      <a:endParaRPr b="0"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1650">
                <a:tc vMerge="1"/>
                <a:tc>
                  <a:txBody>
                    <a:bodyPr/>
                    <a:lstStyle/>
                    <a:p>
                      <a:pPr indent="0" lvl="0" marL="342000" marR="0" rtl="0" algn="just">
                        <a:lnSpc>
                          <a:spcPct val="100000"/>
                        </a:lnSpc>
                        <a:spcBef>
                          <a:spcPts val="0"/>
                        </a:spcBef>
                        <a:spcAft>
                          <a:spcPts val="0"/>
                        </a:spcAft>
                        <a:buNone/>
                      </a:pPr>
                      <a:r>
                        <a:rPr b="1" lang="en-IE" sz="1600">
                          <a:solidFill>
                            <a:srgbClr val="4A8887"/>
                          </a:solidFill>
                          <a:latin typeface="Calibri"/>
                          <a:ea typeface="Calibri"/>
                          <a:cs typeface="Calibri"/>
                          <a:sym typeface="Calibri"/>
                        </a:rPr>
                        <a:t>Google Workspace </a:t>
                      </a:r>
                      <a:r>
                        <a:rPr b="0" lang="en-IE" sz="1400">
                          <a:solidFill>
                            <a:srgbClr val="4B4B4B"/>
                          </a:solidFill>
                          <a:latin typeface="Calibri"/>
                          <a:ea typeface="Calibri"/>
                          <a:cs typeface="Calibri"/>
                          <a:sym typeface="Calibri"/>
                        </a:rPr>
                        <a:t>fornisce strumenti per la collaborazione, la condivisione di documenti e la produttività, tra cui Gmail, Docs, Sheets, Slides e Drive. Gli imprenditori eco-sanitari possono utilizzarlo per snellire le operazioni, centralizzare la documentazione e migliorare il lavoro di squadra a distanza. </a:t>
                      </a:r>
                      <a:r>
                        <a:rPr b="0" lang="en-IE" sz="1400" u="sng">
                          <a:solidFill>
                            <a:srgbClr val="4A8887"/>
                          </a:solidFill>
                          <a:latin typeface="Calibri"/>
                          <a:ea typeface="Calibri"/>
                          <a:cs typeface="Calibri"/>
                          <a:sym typeface="Calibri"/>
                          <a:hlinkClick r:id="rId4">
                            <a:extLst>
                              <a:ext uri="{A12FA001-AC4F-418D-AE19-62706E023703}">
                                <ahyp:hlinkClr val="tx"/>
                              </a:ext>
                            </a:extLst>
                          </a:hlinkClick>
                        </a:rPr>
                        <a:t>https://workspace.</a:t>
                      </a:r>
                      <a:r>
                        <a:rPr b="0" lang="en-IE" sz="1400">
                          <a:solidFill>
                            <a:srgbClr val="4A8887"/>
                          </a:solidFill>
                          <a:latin typeface="Calibri"/>
                          <a:ea typeface="Calibri"/>
                          <a:cs typeface="Calibri"/>
                          <a:sym typeface="Calibri"/>
                        </a:rPr>
                        <a:t>google.com/ </a:t>
                      </a:r>
                      <a:endParaRPr b="0"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1650">
                <a:tc vMerge="1"/>
                <a:tc>
                  <a:txBody>
                    <a:bodyPr/>
                    <a:lstStyle/>
                    <a:p>
                      <a:pPr indent="0" lvl="0" marL="342000" marR="0" rtl="0" algn="just">
                        <a:lnSpc>
                          <a:spcPct val="100000"/>
                        </a:lnSpc>
                        <a:spcBef>
                          <a:spcPts val="0"/>
                        </a:spcBef>
                        <a:spcAft>
                          <a:spcPts val="0"/>
                        </a:spcAft>
                        <a:buNone/>
                      </a:pPr>
                      <a:r>
                        <a:rPr b="1" lang="en-IE" sz="1600">
                          <a:solidFill>
                            <a:srgbClr val="4A8887"/>
                          </a:solidFill>
                          <a:latin typeface="Calibri"/>
                          <a:ea typeface="Calibri"/>
                          <a:cs typeface="Calibri"/>
                          <a:sym typeface="Calibri"/>
                        </a:rPr>
                        <a:t>Microsoft Teams </a:t>
                      </a:r>
                      <a:r>
                        <a:rPr lang="en-IE" sz="1400">
                          <a:solidFill>
                            <a:srgbClr val="4B4B4B"/>
                          </a:solidFill>
                          <a:latin typeface="Calibri"/>
                          <a:ea typeface="Calibri"/>
                          <a:cs typeface="Calibri"/>
                          <a:sym typeface="Calibri"/>
                        </a:rPr>
                        <a:t>è una piattaforma di collaborazione che combina chat, riunioni video, archiviazione di file e gestione di progetti. Gli imprenditori eco-sanitari possono utilizzarla per coordinare, condividere aggiornamenti e collaborare in modo efficiente alle iniziative di sostenibilità. </a:t>
                      </a:r>
                      <a:r>
                        <a:rPr lang="en-IE" sz="1400" u="sng">
                          <a:solidFill>
                            <a:srgbClr val="4A8887"/>
                          </a:solidFill>
                          <a:latin typeface="Calibri"/>
                          <a:ea typeface="Calibri"/>
                          <a:cs typeface="Calibri"/>
                          <a:sym typeface="Calibri"/>
                          <a:hlinkClick r:id="rId5">
                            <a:extLst>
                              <a:ext uri="{A12FA001-AC4F-418D-AE19-62706E023703}">
                                <ahyp:hlinkClr val="tx"/>
                              </a:ext>
                            </a:extLst>
                          </a:hlinkClick>
                        </a:rPr>
                        <a:t>https://www.</a:t>
                      </a:r>
                      <a:r>
                        <a:rPr lang="en-IE" sz="1400">
                          <a:solidFill>
                            <a:srgbClr val="4A8887"/>
                          </a:solidFill>
                          <a:latin typeface="Calibri"/>
                          <a:ea typeface="Calibri"/>
                          <a:cs typeface="Calibri"/>
                          <a:sym typeface="Calibri"/>
                        </a:rPr>
                        <a:t>microsoft.com/en-ie/microsoft-teams/free </a:t>
                      </a:r>
                      <a:endParaRPr b="0" sz="1400">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125">
                <a:tc rowSpan="2">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Presentare e collaborare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Google Meet </a:t>
                      </a:r>
                      <a:r>
                        <a:rPr lang="en-IE" sz="1400">
                          <a:solidFill>
                            <a:srgbClr val="4B4B4B"/>
                          </a:solidFill>
                          <a:latin typeface="Calibri"/>
                          <a:ea typeface="Calibri"/>
                          <a:cs typeface="Calibri"/>
                          <a:sym typeface="Calibri"/>
                        </a:rPr>
                        <a:t>è uno strumento di comunicazione video per riunioni in tempo reale direttamente dal browser. Gli imprenditori eco-sanitari possono utilizzarlo con Google Workspace per semplificare la programmazione e collaborare senza problemi attraverso Documenti, Fogli e Slides. </a:t>
                      </a:r>
                      <a:r>
                        <a:rPr lang="en-IE" sz="1400" u="sng">
                          <a:solidFill>
                            <a:srgbClr val="4A8887"/>
                          </a:solidFill>
                          <a:latin typeface="Calibri"/>
                          <a:ea typeface="Calibri"/>
                          <a:cs typeface="Calibri"/>
                          <a:sym typeface="Calibri"/>
                          <a:hlinkClick r:id="rId6">
                            <a:extLst>
                              <a:ext uri="{A12FA001-AC4F-418D-AE19-62706E023703}">
                                <ahyp:hlinkClr val="tx"/>
                              </a:ext>
                            </a:extLst>
                          </a:hlinkClick>
                        </a:rPr>
                        <a:t>https://meet.</a:t>
                      </a:r>
                      <a:r>
                        <a:rPr lang="en-IE" sz="1400">
                          <a:solidFill>
                            <a:srgbClr val="4A8887"/>
                          </a:solidFill>
                          <a:latin typeface="Calibri"/>
                          <a:ea typeface="Calibri"/>
                          <a:cs typeface="Calibri"/>
                          <a:sym typeface="Calibri"/>
                        </a:rPr>
                        <a:t>google.com/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080650">
                <a:tc vMerge="1"/>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Google Slides </a:t>
                      </a:r>
                      <a:r>
                        <a:rPr lang="en-IE" sz="1400">
                          <a:solidFill>
                            <a:srgbClr val="4B4B4B"/>
                          </a:solidFill>
                          <a:latin typeface="Calibri"/>
                          <a:ea typeface="Calibri"/>
                          <a:cs typeface="Calibri"/>
                          <a:sym typeface="Calibri"/>
                        </a:rPr>
                        <a:t>è uno strumento basato sul cloud per creare, modificare e collaborare alle presentazioni in tempo reale. Gli imprenditori eco-sanitari possono utilizzarlo per realizzare presentazioni d'impatto che coinvolgano gli stakeholder e mostrino i loro progetti. </a:t>
                      </a:r>
                      <a:r>
                        <a:rPr lang="en-IE" sz="1400" u="sng">
                          <a:solidFill>
                            <a:srgbClr val="4A8887"/>
                          </a:solidFill>
                          <a:latin typeface="Calibri"/>
                          <a:ea typeface="Calibri"/>
                          <a:cs typeface="Calibri"/>
                          <a:sym typeface="Calibri"/>
                          <a:hlinkClick r:id="rId7">
                            <a:extLst>
                              <a:ext uri="{A12FA001-AC4F-418D-AE19-62706E023703}">
                                <ahyp:hlinkClr val="tx"/>
                              </a:ext>
                            </a:extLst>
                          </a:hlinkClick>
                        </a:rPr>
                        <a:t>https://docs.</a:t>
                      </a:r>
                      <a:r>
                        <a:rPr lang="en-IE" sz="1400">
                          <a:solidFill>
                            <a:srgbClr val="4A8887"/>
                          </a:solidFill>
                          <a:latin typeface="Calibri"/>
                          <a:ea typeface="Calibri"/>
                          <a:cs typeface="Calibri"/>
                          <a:sym typeface="Calibri"/>
                        </a:rPr>
                        <a:t>google.com/presentation/create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941600">
                <a:tc>
                  <a:txBody>
                    <a:bodyPr/>
                    <a:lstStyle/>
                    <a:p>
                      <a:pPr indent="0" lvl="0" marL="0" marR="0" rtl="0" algn="l">
                        <a:spcBef>
                          <a:spcPts val="0"/>
                        </a:spcBef>
                        <a:spcAft>
                          <a:spcPts val="0"/>
                        </a:spcAft>
                        <a:buNone/>
                      </a:pPr>
                      <a:r>
                        <a:rPr b="1" lang="en-IE" sz="1600">
                          <a:solidFill>
                            <a:srgbClr val="F16924"/>
                          </a:solidFill>
                          <a:latin typeface="Calibri"/>
                          <a:ea typeface="Calibri"/>
                          <a:cs typeface="Calibri"/>
                          <a:sym typeface="Calibri"/>
                        </a:rPr>
                        <a:t>Organizzare e gestire </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342000" marR="0" rtl="0" algn="l">
                        <a:lnSpc>
                          <a:spcPct val="100000"/>
                        </a:lnSpc>
                        <a:spcBef>
                          <a:spcPts val="0"/>
                        </a:spcBef>
                        <a:spcAft>
                          <a:spcPts val="0"/>
                        </a:spcAft>
                        <a:buNone/>
                      </a:pPr>
                      <a:r>
                        <a:rPr b="1" lang="en-IE" sz="1600">
                          <a:solidFill>
                            <a:srgbClr val="4A8887"/>
                          </a:solidFill>
                          <a:latin typeface="Calibri"/>
                          <a:ea typeface="Calibri"/>
                          <a:cs typeface="Calibri"/>
                          <a:sym typeface="Calibri"/>
                        </a:rPr>
                        <a:t>Trello </a:t>
                      </a:r>
                      <a:r>
                        <a:rPr lang="en-IE" sz="1400">
                          <a:solidFill>
                            <a:srgbClr val="4B4B4B"/>
                          </a:solidFill>
                          <a:latin typeface="Calibri"/>
                          <a:ea typeface="Calibri"/>
                          <a:cs typeface="Calibri"/>
                          <a:sym typeface="Calibri"/>
                        </a:rPr>
                        <a:t>è uno strumento di gestione visiva dei progetti che organizza i flussi di lavoro con schede, elenchi e carte. Gli imprenditori eco-sanitari possono utilizzarlo per gestire i progetti, mantenendo i team informati e allineati.</a:t>
                      </a:r>
                      <a:endParaRPr sz="1400">
                        <a:solidFill>
                          <a:srgbClr val="4B4B4B"/>
                        </a:solidFill>
                        <a:latin typeface="Calibri"/>
                        <a:ea typeface="Calibri"/>
                        <a:cs typeface="Calibri"/>
                        <a:sym typeface="Calibri"/>
                      </a:endParaRPr>
                    </a:p>
                    <a:p>
                      <a:pPr indent="0" lvl="0" marL="342000" marR="0" rtl="0" algn="l">
                        <a:lnSpc>
                          <a:spcPct val="100000"/>
                        </a:lnSpc>
                        <a:spcBef>
                          <a:spcPts val="600"/>
                        </a:spcBef>
                        <a:spcAft>
                          <a:spcPts val="0"/>
                        </a:spcAft>
                        <a:buNone/>
                      </a:pPr>
                      <a:r>
                        <a:rPr b="1" lang="en-IE" sz="1600">
                          <a:solidFill>
                            <a:srgbClr val="4A8887"/>
                          </a:solidFill>
                          <a:latin typeface="Calibri"/>
                          <a:ea typeface="Calibri"/>
                          <a:cs typeface="Calibri"/>
                          <a:sym typeface="Calibri"/>
                        </a:rPr>
                        <a:t>Salute e benessere: </a:t>
                      </a:r>
                      <a:r>
                        <a:rPr lang="en-IE" sz="1400">
                          <a:solidFill>
                            <a:srgbClr val="4B4B4B"/>
                          </a:solidFill>
                          <a:latin typeface="Calibri"/>
                          <a:ea typeface="Calibri"/>
                          <a:cs typeface="Calibri"/>
                          <a:sym typeface="Calibri"/>
                        </a:rPr>
                        <a:t>Pianificare gli eventi di benessere della comunità creando elenchi di attività e collaborando con i partner in tempo reale.</a:t>
                      </a:r>
                      <a:endParaRPr sz="1400">
                        <a:solidFill>
                          <a:srgbClr val="4B4B4B"/>
                        </a:solidFill>
                        <a:latin typeface="Calibri"/>
                        <a:ea typeface="Calibri"/>
                        <a:cs typeface="Calibri"/>
                        <a:sym typeface="Calibri"/>
                      </a:endParaRPr>
                    </a:p>
                    <a:p>
                      <a:pPr indent="0" lvl="0" marL="342000" marR="0" rtl="0" algn="l">
                        <a:lnSpc>
                          <a:spcPct val="100000"/>
                        </a:lnSpc>
                        <a:spcBef>
                          <a:spcPts val="600"/>
                        </a:spcBef>
                        <a:spcAft>
                          <a:spcPts val="0"/>
                        </a:spcAft>
                        <a:buNone/>
                      </a:pPr>
                      <a:r>
                        <a:rPr b="1" lang="en-IE" sz="1600">
                          <a:solidFill>
                            <a:srgbClr val="4A8887"/>
                          </a:solidFill>
                          <a:latin typeface="Calibri"/>
                          <a:ea typeface="Calibri"/>
                          <a:cs typeface="Calibri"/>
                          <a:sym typeface="Calibri"/>
                        </a:rPr>
                        <a:t>Ecoturismo: </a:t>
                      </a:r>
                      <a:r>
                        <a:rPr lang="en-IE" sz="1400">
                          <a:solidFill>
                            <a:srgbClr val="4B4B4B"/>
                          </a:solidFill>
                          <a:latin typeface="Calibri"/>
                          <a:ea typeface="Calibri"/>
                          <a:cs typeface="Calibri"/>
                          <a:sym typeface="Calibri"/>
                        </a:rPr>
                        <a:t>Organizzare la logistica dei progetti di turismo sostenibile, dalla progettazione degli itinerari al coordinamento delle parti interessate. </a:t>
                      </a:r>
                      <a:r>
                        <a:rPr lang="en-IE" sz="1400" u="sng">
                          <a:solidFill>
                            <a:srgbClr val="4A8887"/>
                          </a:solidFill>
                          <a:latin typeface="Calibri"/>
                          <a:ea typeface="Calibri"/>
                          <a:cs typeface="Calibri"/>
                          <a:sym typeface="Calibri"/>
                          <a:hlinkClick r:id="rId8">
                            <a:extLst>
                              <a:ext uri="{A12FA001-AC4F-418D-AE19-62706E023703}">
                                <ahyp:hlinkClr val="tx"/>
                              </a:ext>
                            </a:extLst>
                          </a:hlinkClick>
                        </a:rPr>
                        <a:t>https://trello.</a:t>
                      </a:r>
                      <a:r>
                        <a:rPr lang="en-IE" sz="1400">
                          <a:solidFill>
                            <a:srgbClr val="4A8887"/>
                          </a:solidFill>
                          <a:latin typeface="Calibri"/>
                          <a:ea typeface="Calibri"/>
                          <a:cs typeface="Calibri"/>
                          <a:sym typeface="Calibri"/>
                        </a:rPr>
                        <a:t>com/ </a:t>
                      </a:r>
                      <a:endParaRPr sz="1400">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633" name="Google Shape;633;p8"/>
          <p:cNvGrpSpPr/>
          <p:nvPr/>
        </p:nvGrpSpPr>
        <p:grpSpPr>
          <a:xfrm>
            <a:off x="626789" y="2442719"/>
            <a:ext cx="481915" cy="632666"/>
            <a:chOff x="1922452" y="2907506"/>
            <a:chExt cx="3714749" cy="4876780"/>
          </a:xfrm>
        </p:grpSpPr>
        <p:sp>
          <p:nvSpPr>
            <p:cNvPr id="634" name="Google Shape;634;p8"/>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5" name="Google Shape;635;p8"/>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6" name="Google Shape;636;p8"/>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7" name="Google Shape;637;p8"/>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8" name="Google Shape;638;p8"/>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9" name="Google Shape;639;p8"/>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0" name="Google Shape;640;p8"/>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1" name="Google Shape;641;p8"/>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2" name="Google Shape;642;p8"/>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3" name="Google Shape;643;p8"/>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44" name="Google Shape;644;p8"/>
          <p:cNvSpPr txBox="1"/>
          <p:nvPr/>
        </p:nvSpPr>
        <p:spPr>
          <a:xfrm>
            <a:off x="1285352" y="2495110"/>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645" name="Google Shape;645;p8"/>
          <p:cNvSpPr txBox="1"/>
          <p:nvPr/>
        </p:nvSpPr>
        <p:spPr>
          <a:xfrm>
            <a:off x="395288" y="791278"/>
            <a:ext cx="6362784"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Organizzare e </a:t>
            </a:r>
            <a:endParaRPr/>
          </a:p>
          <a:p>
            <a:pPr indent="0" lvl="0" marL="0" marR="0" rtl="0" algn="l">
              <a:lnSpc>
                <a:spcPct val="100000"/>
              </a:lnSpc>
              <a:spcBef>
                <a:spcPts val="0"/>
              </a:spcBef>
              <a:spcAft>
                <a:spcPts val="0"/>
              </a:spcAft>
              <a:buClr>
                <a:schemeClr val="lt1"/>
              </a:buClr>
              <a:buSzPts val="3200"/>
              <a:buFont typeface="Arial"/>
              <a:buNone/>
            </a:pPr>
            <a:r>
              <a:rPr b="1" i="0" lang="en-IE" sz="3200">
                <a:solidFill>
                  <a:schemeClr val="lt1"/>
                </a:solidFill>
                <a:latin typeface="Calibri"/>
                <a:ea typeface="Calibri"/>
                <a:cs typeface="Calibri"/>
                <a:sym typeface="Calibri"/>
              </a:rPr>
              <a:t>Gestire</a:t>
            </a:r>
            <a:endParaRPr/>
          </a:p>
        </p:txBody>
      </p:sp>
      <p:sp>
        <p:nvSpPr>
          <p:cNvPr id="646" name="Google Shape;646;p8"/>
          <p:cNvSpPr/>
          <p:nvPr/>
        </p:nvSpPr>
        <p:spPr>
          <a:xfrm>
            <a:off x="2675403" y="687089"/>
            <a:ext cx="998533" cy="969279"/>
          </a:xfrm>
          <a:custGeom>
            <a:rect b="b" l="l" r="r" t="t"/>
            <a:pathLst>
              <a:path extrusionOk="0" h="4733925" w="4876800">
                <a:moveTo>
                  <a:pt x="4733925" y="33338"/>
                </a:moveTo>
                <a:lnTo>
                  <a:pt x="4443413" y="33338"/>
                </a:lnTo>
                <a:cubicBezTo>
                  <a:pt x="4405522" y="33338"/>
                  <a:pt x="4369184" y="48397"/>
                  <a:pt x="4342391" y="75190"/>
                </a:cubicBezTo>
                <a:lnTo>
                  <a:pt x="3894963" y="522608"/>
                </a:lnTo>
                <a:cubicBezTo>
                  <a:pt x="3498399" y="196234"/>
                  <a:pt x="2990898" y="0"/>
                  <a:pt x="2438400" y="0"/>
                </a:cubicBezTo>
                <a:cubicBezTo>
                  <a:pt x="1885902" y="0"/>
                  <a:pt x="1378401" y="196225"/>
                  <a:pt x="981837" y="522618"/>
                </a:cubicBezTo>
                <a:lnTo>
                  <a:pt x="534410" y="75190"/>
                </a:lnTo>
                <a:cubicBezTo>
                  <a:pt x="507616" y="48397"/>
                  <a:pt x="471278" y="33338"/>
                  <a:pt x="433388" y="33338"/>
                </a:cubicBezTo>
                <a:lnTo>
                  <a:pt x="142875" y="33338"/>
                </a:lnTo>
                <a:cubicBezTo>
                  <a:pt x="63970" y="33338"/>
                  <a:pt x="0" y="97307"/>
                  <a:pt x="0" y="176213"/>
                </a:cubicBezTo>
                <a:cubicBezTo>
                  <a:pt x="0" y="255118"/>
                  <a:pt x="63970" y="319088"/>
                  <a:pt x="142875" y="319088"/>
                </a:cubicBezTo>
                <a:lnTo>
                  <a:pt x="374209" y="319088"/>
                </a:lnTo>
                <a:lnTo>
                  <a:pt x="772744" y="717623"/>
                </a:lnTo>
                <a:cubicBezTo>
                  <a:pt x="382572" y="1129284"/>
                  <a:pt x="142875" y="1684915"/>
                  <a:pt x="142875" y="2295525"/>
                </a:cubicBezTo>
                <a:cubicBezTo>
                  <a:pt x="142875" y="2921860"/>
                  <a:pt x="395126" y="3490303"/>
                  <a:pt x="803234" y="3904898"/>
                </a:cubicBezTo>
                <a:cubicBezTo>
                  <a:pt x="806929" y="3909670"/>
                  <a:pt x="810835" y="3914327"/>
                  <a:pt x="815216" y="3918699"/>
                </a:cubicBezTo>
                <a:cubicBezTo>
                  <a:pt x="819598" y="3923081"/>
                  <a:pt x="824255" y="3926996"/>
                  <a:pt x="829027" y="3930682"/>
                </a:cubicBezTo>
                <a:cubicBezTo>
                  <a:pt x="944328" y="4044182"/>
                  <a:pt x="1071486" y="4145661"/>
                  <a:pt x="1208542" y="4232967"/>
                </a:cubicBezTo>
                <a:lnTo>
                  <a:pt x="993334" y="4448175"/>
                </a:lnTo>
                <a:lnTo>
                  <a:pt x="762000" y="4448175"/>
                </a:lnTo>
                <a:cubicBezTo>
                  <a:pt x="683095" y="4448175"/>
                  <a:pt x="619125" y="4512145"/>
                  <a:pt x="619125" y="4591050"/>
                </a:cubicBezTo>
                <a:cubicBezTo>
                  <a:pt x="619125" y="4669955"/>
                  <a:pt x="683095" y="4733925"/>
                  <a:pt x="762000" y="4733925"/>
                </a:cubicBezTo>
                <a:lnTo>
                  <a:pt x="1052513" y="4733925"/>
                </a:lnTo>
                <a:cubicBezTo>
                  <a:pt x="1090413" y="4733925"/>
                  <a:pt x="1126741" y="4718866"/>
                  <a:pt x="1153535" y="4692072"/>
                </a:cubicBezTo>
                <a:lnTo>
                  <a:pt x="1469422" y="4376185"/>
                </a:lnTo>
                <a:cubicBezTo>
                  <a:pt x="1763992" y="4513917"/>
                  <a:pt x="2092328" y="4591050"/>
                  <a:pt x="2438400" y="4591050"/>
                </a:cubicBezTo>
                <a:cubicBezTo>
                  <a:pt x="3064735" y="4591050"/>
                  <a:pt x="3633188" y="4338800"/>
                  <a:pt x="4047782" y="3930682"/>
                </a:cubicBezTo>
                <a:cubicBezTo>
                  <a:pt x="4052554" y="3926996"/>
                  <a:pt x="4057202" y="3923081"/>
                  <a:pt x="4061584" y="3918699"/>
                </a:cubicBezTo>
                <a:cubicBezTo>
                  <a:pt x="4065956" y="3914327"/>
                  <a:pt x="4069871" y="3909670"/>
                  <a:pt x="4073557" y="3904907"/>
                </a:cubicBezTo>
                <a:cubicBezTo>
                  <a:pt x="4481675" y="3490313"/>
                  <a:pt x="4733925" y="2921860"/>
                  <a:pt x="4733925" y="2295525"/>
                </a:cubicBezTo>
                <a:cubicBezTo>
                  <a:pt x="4733925" y="1684915"/>
                  <a:pt x="4494229" y="1129284"/>
                  <a:pt x="4104056" y="717623"/>
                </a:cubicBezTo>
                <a:lnTo>
                  <a:pt x="4502592" y="319088"/>
                </a:lnTo>
                <a:lnTo>
                  <a:pt x="4733925" y="319088"/>
                </a:lnTo>
                <a:cubicBezTo>
                  <a:pt x="4812830" y="319088"/>
                  <a:pt x="4876800" y="255118"/>
                  <a:pt x="4876800" y="176213"/>
                </a:cubicBezTo>
                <a:cubicBezTo>
                  <a:pt x="4876800" y="97307"/>
                  <a:pt x="4812830" y="33338"/>
                  <a:pt x="4733925" y="33338"/>
                </a:cubicBezTo>
                <a:close/>
                <a:moveTo>
                  <a:pt x="3956314" y="3611375"/>
                </a:moveTo>
                <a:lnTo>
                  <a:pt x="3760442" y="3415503"/>
                </a:lnTo>
                <a:cubicBezTo>
                  <a:pt x="3988032" y="3147270"/>
                  <a:pt x="4135631" y="2809199"/>
                  <a:pt x="4166025" y="2438400"/>
                </a:cubicBezTo>
                <a:lnTo>
                  <a:pt x="4443041" y="2438400"/>
                </a:lnTo>
                <a:cubicBezTo>
                  <a:pt x="4411494" y="2885256"/>
                  <a:pt x="4233310" y="3292269"/>
                  <a:pt x="3956314" y="3611375"/>
                </a:cubicBezTo>
                <a:close/>
                <a:moveTo>
                  <a:pt x="2438400" y="847725"/>
                </a:moveTo>
                <a:cubicBezTo>
                  <a:pt x="3236719" y="847725"/>
                  <a:pt x="3886200" y="1497206"/>
                  <a:pt x="3886200" y="2295525"/>
                </a:cubicBezTo>
                <a:cubicBezTo>
                  <a:pt x="3886200" y="2662114"/>
                  <a:pt x="3749174" y="2997241"/>
                  <a:pt x="3523755" y="3252588"/>
                </a:cubicBezTo>
                <a:cubicBezTo>
                  <a:pt x="3471215" y="2865073"/>
                  <a:pt x="3215297" y="2541280"/>
                  <a:pt x="2867320" y="2392633"/>
                </a:cubicBezTo>
                <a:cubicBezTo>
                  <a:pt x="2990098" y="2277828"/>
                  <a:pt x="3067050" y="2114598"/>
                  <a:pt x="3067050" y="1933642"/>
                </a:cubicBezTo>
                <a:cubicBezTo>
                  <a:pt x="3067050" y="1586998"/>
                  <a:pt x="2785044" y="1304992"/>
                  <a:pt x="2438400" y="1304992"/>
                </a:cubicBezTo>
                <a:cubicBezTo>
                  <a:pt x="2091757" y="1304992"/>
                  <a:pt x="1809750" y="1587008"/>
                  <a:pt x="1809750" y="1933642"/>
                </a:cubicBezTo>
                <a:cubicBezTo>
                  <a:pt x="1809750" y="2114588"/>
                  <a:pt x="1886702" y="2277828"/>
                  <a:pt x="2009480" y="2392633"/>
                </a:cubicBezTo>
                <a:cubicBezTo>
                  <a:pt x="1661503" y="2541289"/>
                  <a:pt x="1405585" y="2865073"/>
                  <a:pt x="1353045" y="3252588"/>
                </a:cubicBezTo>
                <a:cubicBezTo>
                  <a:pt x="1127627" y="2997241"/>
                  <a:pt x="990600" y="2662104"/>
                  <a:pt x="990600" y="2295525"/>
                </a:cubicBezTo>
                <a:cubicBezTo>
                  <a:pt x="990600" y="1497206"/>
                  <a:pt x="1640081" y="847725"/>
                  <a:pt x="2438400" y="847725"/>
                </a:cubicBezTo>
                <a:close/>
                <a:moveTo>
                  <a:pt x="2438400" y="2844832"/>
                </a:moveTo>
                <a:lnTo>
                  <a:pt x="2527021" y="3071355"/>
                </a:lnTo>
                <a:lnTo>
                  <a:pt x="2438400" y="3153366"/>
                </a:lnTo>
                <a:lnTo>
                  <a:pt x="2349780" y="3071355"/>
                </a:lnTo>
                <a:close/>
                <a:moveTo>
                  <a:pt x="2438400" y="2276532"/>
                </a:moveTo>
                <a:cubicBezTo>
                  <a:pt x="2249319" y="2276532"/>
                  <a:pt x="2095500" y="2122713"/>
                  <a:pt x="2095500" y="1933632"/>
                </a:cubicBezTo>
                <a:cubicBezTo>
                  <a:pt x="2095500" y="1744551"/>
                  <a:pt x="2249319" y="1590732"/>
                  <a:pt x="2438400" y="1590732"/>
                </a:cubicBezTo>
                <a:cubicBezTo>
                  <a:pt x="2627481" y="1590732"/>
                  <a:pt x="2781300" y="1744561"/>
                  <a:pt x="2781300" y="1933632"/>
                </a:cubicBezTo>
                <a:cubicBezTo>
                  <a:pt x="2781300" y="2122704"/>
                  <a:pt x="2627481" y="2276532"/>
                  <a:pt x="2438400" y="2276532"/>
                </a:cubicBezTo>
                <a:close/>
                <a:moveTo>
                  <a:pt x="1628775" y="3400482"/>
                </a:moveTo>
                <a:cubicBezTo>
                  <a:pt x="1628775" y="3030093"/>
                  <a:pt x="1878882" y="2717226"/>
                  <a:pt x="2219001" y="2621318"/>
                </a:cubicBezTo>
                <a:lnTo>
                  <a:pt x="2048161" y="3057982"/>
                </a:lnTo>
                <a:cubicBezTo>
                  <a:pt x="2026749" y="3112713"/>
                  <a:pt x="2041036" y="3174978"/>
                  <a:pt x="2084175" y="3214897"/>
                </a:cubicBezTo>
                <a:lnTo>
                  <a:pt x="2341350" y="3452898"/>
                </a:lnTo>
                <a:cubicBezTo>
                  <a:pt x="2368734" y="3478235"/>
                  <a:pt x="2403558" y="3490913"/>
                  <a:pt x="2438391" y="3490913"/>
                </a:cubicBezTo>
                <a:cubicBezTo>
                  <a:pt x="2473224" y="3490913"/>
                  <a:pt x="2508047" y="3478235"/>
                  <a:pt x="2535431" y="3452898"/>
                </a:cubicBezTo>
                <a:lnTo>
                  <a:pt x="2792606" y="3214897"/>
                </a:lnTo>
                <a:cubicBezTo>
                  <a:pt x="2835745" y="3174978"/>
                  <a:pt x="2850033" y="3112713"/>
                  <a:pt x="2828620" y="3057982"/>
                </a:cubicBezTo>
                <a:lnTo>
                  <a:pt x="2657780" y="2621318"/>
                </a:lnTo>
                <a:cubicBezTo>
                  <a:pt x="2997918" y="2717226"/>
                  <a:pt x="3248025" y="3030093"/>
                  <a:pt x="3248025" y="3400482"/>
                </a:cubicBezTo>
                <a:lnTo>
                  <a:pt x="3248025" y="3495227"/>
                </a:lnTo>
                <a:cubicBezTo>
                  <a:pt x="3016777" y="3651790"/>
                  <a:pt x="2738076" y="3743316"/>
                  <a:pt x="2438400" y="3743316"/>
                </a:cubicBezTo>
                <a:cubicBezTo>
                  <a:pt x="2138725" y="3743316"/>
                  <a:pt x="1860023" y="3651790"/>
                  <a:pt x="1628775" y="3495227"/>
                </a:cubicBezTo>
                <a:close/>
                <a:moveTo>
                  <a:pt x="4166025" y="2152650"/>
                </a:moveTo>
                <a:cubicBezTo>
                  <a:pt x="4096988" y="1310488"/>
                  <a:pt x="3423437" y="636937"/>
                  <a:pt x="2581275" y="567900"/>
                </a:cubicBezTo>
                <a:lnTo>
                  <a:pt x="2581275" y="290894"/>
                </a:lnTo>
                <a:cubicBezTo>
                  <a:pt x="3575828" y="361093"/>
                  <a:pt x="4372832" y="1158097"/>
                  <a:pt x="4443041" y="2152650"/>
                </a:cubicBezTo>
                <a:close/>
                <a:moveTo>
                  <a:pt x="2295525" y="290894"/>
                </a:moveTo>
                <a:lnTo>
                  <a:pt x="2295525" y="567909"/>
                </a:lnTo>
                <a:cubicBezTo>
                  <a:pt x="1406233" y="640804"/>
                  <a:pt x="704850" y="1387754"/>
                  <a:pt x="704850" y="2295525"/>
                </a:cubicBezTo>
                <a:cubicBezTo>
                  <a:pt x="704850" y="2722140"/>
                  <a:pt x="859841" y="3113180"/>
                  <a:pt x="1116359" y="3415503"/>
                </a:cubicBezTo>
                <a:lnTo>
                  <a:pt x="920487" y="3611375"/>
                </a:lnTo>
                <a:cubicBezTo>
                  <a:pt x="614229" y="3258550"/>
                  <a:pt x="428625" y="2798312"/>
                  <a:pt x="428625" y="2295525"/>
                </a:cubicBezTo>
                <a:cubicBezTo>
                  <a:pt x="428625" y="1235373"/>
                  <a:pt x="1253766" y="364417"/>
                  <a:pt x="2295525" y="290894"/>
                </a:cubicBezTo>
                <a:close/>
                <a:moveTo>
                  <a:pt x="1122540" y="3813429"/>
                </a:moveTo>
                <a:lnTo>
                  <a:pt x="1318412" y="3617557"/>
                </a:lnTo>
                <a:cubicBezTo>
                  <a:pt x="1620745" y="3874075"/>
                  <a:pt x="2011785" y="4029075"/>
                  <a:pt x="2438400" y="4029075"/>
                </a:cubicBezTo>
                <a:cubicBezTo>
                  <a:pt x="2865015" y="4029075"/>
                  <a:pt x="3256055" y="3874084"/>
                  <a:pt x="3558388" y="3617567"/>
                </a:cubicBezTo>
                <a:lnTo>
                  <a:pt x="3754260" y="3813439"/>
                </a:lnTo>
                <a:cubicBezTo>
                  <a:pt x="3401435" y="4119696"/>
                  <a:pt x="2941187" y="4305300"/>
                  <a:pt x="2438400" y="4305300"/>
                </a:cubicBezTo>
                <a:cubicBezTo>
                  <a:pt x="1935613" y="4305300"/>
                  <a:pt x="1475365" y="4119696"/>
                  <a:pt x="1122540" y="381342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0" name="Shape 650"/>
        <p:cNvGrpSpPr/>
        <p:nvPr/>
      </p:nvGrpSpPr>
      <p:grpSpPr>
        <a:xfrm>
          <a:off x="0" y="0"/>
          <a:ext cx="0" cy="0"/>
          <a:chOff x="0" y="0"/>
          <a:chExt cx="0" cy="0"/>
        </a:xfrm>
      </p:grpSpPr>
      <p:pic>
        <p:nvPicPr>
          <p:cNvPr id="651" name="Google Shape;651;p9"/>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652" name="Google Shape;652;p9"/>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2000"/>
              <a:buNone/>
            </a:pPr>
            <a:r>
              <a:rPr b="1" lang="en-IE" sz="2000">
                <a:solidFill>
                  <a:srgbClr val="FFFFFF"/>
                </a:solidFill>
                <a:latin typeface="Verdana"/>
                <a:ea typeface="Verdana"/>
                <a:cs typeface="Verdana"/>
                <a:sym typeface="Verdana"/>
              </a:rPr>
              <a:t>www.ecohealthforyouth.com</a:t>
            </a:r>
            <a:endParaRPr b="0"/>
          </a:p>
        </p:txBody>
      </p:sp>
      <p:sp>
        <p:nvSpPr>
          <p:cNvPr id="653" name="Google Shape;653;p9"/>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a:solidFill>
                <a:srgbClr val="4A8887"/>
              </a:solidFill>
              <a:latin typeface="Calibri"/>
              <a:ea typeface="Calibri"/>
              <a:cs typeface="Calibri"/>
              <a:sym typeface="Calibri"/>
            </a:endParaRPr>
          </a:p>
        </p:txBody>
      </p:sp>
      <p:sp>
        <p:nvSpPr>
          <p:cNvPr id="654" name="Google Shape;654;p9"/>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grpSp>
        <p:nvGrpSpPr>
          <p:cNvPr id="655" name="Google Shape;655;p9"/>
          <p:cNvGrpSpPr/>
          <p:nvPr/>
        </p:nvGrpSpPr>
        <p:grpSpPr>
          <a:xfrm>
            <a:off x="211349" y="3004895"/>
            <a:ext cx="4061117" cy="2475119"/>
            <a:chOff x="-4633037" y="5041382"/>
            <a:chExt cx="5608871" cy="3418425"/>
          </a:xfrm>
        </p:grpSpPr>
        <p:pic>
          <p:nvPicPr>
            <p:cNvPr id="656" name="Google Shape;656;p9"/>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57" name="Google Shape;657;p9"/>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58" name="Google Shape;658;p9"/>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59" name="Google Shape;659;p9"/>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60" name="Google Shape;660;p9"/>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sp>
        <p:nvSpPr>
          <p:cNvPr id="661" name="Google Shape;661;p9">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62" name="Google Shape;662;p9"/>
          <p:cNvGrpSpPr/>
          <p:nvPr/>
        </p:nvGrpSpPr>
        <p:grpSpPr>
          <a:xfrm>
            <a:off x="3413981" y="8756512"/>
            <a:ext cx="418035" cy="418528"/>
            <a:chOff x="3573007" y="5138832"/>
            <a:chExt cx="418035" cy="418528"/>
          </a:xfrm>
        </p:grpSpPr>
        <p:sp>
          <p:nvSpPr>
            <p:cNvPr id="663" name="Google Shape;663;p9"/>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4" name="Google Shape;664;p9"/>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5" name="Google Shape;665;p9">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6" name="Google Shape;666;p9"/>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67" name="Google Shape;667;p9"/>
          <p:cNvGrpSpPr/>
          <p:nvPr/>
        </p:nvGrpSpPr>
        <p:grpSpPr>
          <a:xfrm>
            <a:off x="4491892" y="8756512"/>
            <a:ext cx="418035" cy="418528"/>
            <a:chOff x="4650918" y="5138832"/>
            <a:chExt cx="418035" cy="418528"/>
          </a:xfrm>
        </p:grpSpPr>
        <p:sp>
          <p:nvSpPr>
            <p:cNvPr id="668" name="Google Shape;668;p9"/>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9" name="Google Shape;669;p9">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70" name="Google Shape;670;p9"/>
          <p:cNvGrpSpPr/>
          <p:nvPr/>
        </p:nvGrpSpPr>
        <p:grpSpPr>
          <a:xfrm>
            <a:off x="2336165" y="8756512"/>
            <a:ext cx="418035" cy="418528"/>
            <a:chOff x="2336165" y="8717208"/>
            <a:chExt cx="418035" cy="418528"/>
          </a:xfrm>
        </p:grpSpPr>
        <p:sp>
          <p:nvSpPr>
            <p:cNvPr id="671" name="Google Shape;671;p9"/>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2" name="Google Shape;672;p9"/>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3" name="Google Shape;673;p9"/>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4" name="Google Shape;674;p9"/>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5" name="Google Shape;675;p9"/>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6" name="Google Shape;676;p9"/>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7" name="Google Shape;677;p9"/>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8" name="Google Shape;678;p9"/>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79" name="Google Shape;679;p9"/>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0" name="Google Shape;680;p9"/>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1" name="Google Shape;681;p9">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2" name="Google Shape;682;p9"/>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3" name="Google Shape;683;p9"/>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4" name="Google Shape;684;p9"/>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5" name="Google Shape;685;p9"/>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6" name="Google Shape;686;p9"/>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7" name="Google Shape;687;p9"/>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88" name="Google Shape;688;p9">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89" name="Google Shape;689;p9"/>
          <p:cNvSpPr txBox="1"/>
          <p:nvPr/>
        </p:nvSpPr>
        <p:spPr>
          <a:xfrm>
            <a:off x="15852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Vedere i nostri strumenti di collegamento e rete con i colleghi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690" name="Google Shape;690;p9"/>
          <p:cNvGrpSpPr/>
          <p:nvPr/>
        </p:nvGrpSpPr>
        <p:grpSpPr>
          <a:xfrm>
            <a:off x="1172120" y="7750818"/>
            <a:ext cx="385691" cy="375629"/>
            <a:chOff x="3992806" y="8777240"/>
            <a:chExt cx="385691" cy="375629"/>
          </a:xfrm>
        </p:grpSpPr>
        <p:sp>
          <p:nvSpPr>
            <p:cNvPr id="691" name="Google Shape;691;p9"/>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92" name="Google Shape;692;p9"/>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