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10691800" cx="7559675"/>
  <p:notesSz cx="6858000" cy="9144000"/>
  <p:embeddedFontLst>
    <p:embeddedFont>
      <p:font typeface="Roboto"/>
      <p:regular r:id="rId14"/>
      <p:bold r:id="rId15"/>
      <p:italic r:id="rId16"/>
      <p:boldItalic r:id="rId17"/>
    </p:embeddedFont>
    <p:embeddedFont>
      <p:font typeface="Montserrat"/>
      <p:regular r:id="rId18"/>
      <p:bold r:id="rId19"/>
      <p:italic r:id="rId20"/>
      <p:boldItalic r:id="rId21"/>
    </p:embeddedFont>
    <p:embeddedFont>
      <p:font typeface="Poppins"/>
      <p:regular r:id="rId22"/>
      <p:bold r:id="rId23"/>
      <p:italic r:id="rId24"/>
      <p:boldItalic r:id="rId25"/>
    </p:embeddedFont>
    <p:embeddedFont>
      <p:font typeface="Century Schoolbook"/>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0" roundtripDataSignature="AMtx7mifw7smMLBTdGhbqn6YFLtzyUeBQ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3959AE1-948A-45E1-814B-B82F18C4916C}">
  <a:tblStyle styleId="{93959AE1-948A-45E1-814B-B82F18C4916C}"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a:tcStyle>
        <a:fill>
          <a:solidFill>
            <a:srgbClr val="F4CCDB"/>
          </a:solidFill>
        </a:fill>
      </a:tcStyle>
    </a:band1H>
    <a:band2H>
      <a:tcTxStyle/>
    </a:band2H>
    <a:band1V>
      <a:tcTxStyle/>
      <a:tcStyle>
        <a:fill>
          <a:solidFill>
            <a:srgbClr val="F4CCDB"/>
          </a:solidFill>
        </a:fill>
      </a:tcStyle>
    </a:band1V>
    <a:band2V>
      <a:tcTxStyle/>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Montserrat-italic.fntdata"/><Relationship Id="rId22" Type="http://schemas.openxmlformats.org/officeDocument/2006/relationships/font" Target="fonts/Poppins-regular.fntdata"/><Relationship Id="rId21" Type="http://schemas.openxmlformats.org/officeDocument/2006/relationships/font" Target="fonts/Montserrat-boldItalic.fntdata"/><Relationship Id="rId24" Type="http://schemas.openxmlformats.org/officeDocument/2006/relationships/font" Target="fonts/Poppins-italic.fntdata"/><Relationship Id="rId23" Type="http://schemas.openxmlformats.org/officeDocument/2006/relationships/font" Target="fonts/Poppins-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enturySchoolbook-regular.fntdata"/><Relationship Id="rId25" Type="http://schemas.openxmlformats.org/officeDocument/2006/relationships/font" Target="fonts/Poppins-boldItalic.fntdata"/><Relationship Id="rId28" Type="http://schemas.openxmlformats.org/officeDocument/2006/relationships/font" Target="fonts/CenturySchoolbook-italic.fntdata"/><Relationship Id="rId27" Type="http://schemas.openxmlformats.org/officeDocument/2006/relationships/font" Target="fonts/CenturySchoolbook-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enturySchoolbook-boldItalic.fntdata"/><Relationship Id="rId7" Type="http://schemas.openxmlformats.org/officeDocument/2006/relationships/slide" Target="slides/slide2.xml"/><Relationship Id="rId8" Type="http://schemas.openxmlformats.org/officeDocument/2006/relationships/slide" Target="slides/slide3.xml"/><Relationship Id="rId30"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Roboto-bold.fntdata"/><Relationship Id="rId14" Type="http://schemas.openxmlformats.org/officeDocument/2006/relationships/font" Target="fonts/Roboto-regular.fntdata"/><Relationship Id="rId17" Type="http://schemas.openxmlformats.org/officeDocument/2006/relationships/font" Target="fonts/Roboto-boldItalic.fntdata"/><Relationship Id="rId16" Type="http://schemas.openxmlformats.org/officeDocument/2006/relationships/font" Target="fonts/Roboto-italic.fntdata"/><Relationship Id="rId19" Type="http://schemas.openxmlformats.org/officeDocument/2006/relationships/font" Target="fonts/Montserrat-bold.fntdata"/><Relationship Id="rId18" Type="http://schemas.openxmlformats.org/officeDocument/2006/relationships/font" Target="fonts/Montserrat-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9" name="Google Shape;569;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5" name="Google Shape;595;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8" name="Google Shape;608;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1" name="Google Shape;621;p7: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6" name="Google Shape;646;p8: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image" Target="../media/image10.png"/><Relationship Id="rId5" Type="http://schemas.openxmlformats.org/officeDocument/2006/relationships/image" Target="../media/image30.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3.png"/><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3.jp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10"/>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10"/>
          <p:cNvSpPr/>
          <p:nvPr>
            <p:ph idx="2" type="pic"/>
          </p:nvPr>
        </p:nvSpPr>
        <p:spPr>
          <a:xfrm>
            <a:off x="0" y="3629826"/>
            <a:ext cx="4786172" cy="5479825"/>
          </a:xfrm>
          <a:prstGeom prst="rect">
            <a:avLst/>
          </a:prstGeom>
          <a:noFill/>
          <a:ln>
            <a:noFill/>
          </a:ln>
        </p:spPr>
      </p:sp>
      <p:sp>
        <p:nvSpPr>
          <p:cNvPr id="14" name="Google Shape;14;p10"/>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10"/>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10"/>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10"/>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10"/>
          <p:cNvGrpSpPr/>
          <p:nvPr/>
        </p:nvGrpSpPr>
        <p:grpSpPr>
          <a:xfrm>
            <a:off x="401426" y="10005335"/>
            <a:ext cx="6756823" cy="523220"/>
            <a:chOff x="317992" y="10005335"/>
            <a:chExt cx="6756823" cy="523220"/>
          </a:xfrm>
        </p:grpSpPr>
        <p:sp>
          <p:nvSpPr>
            <p:cNvPr id="19" name="Google Shape;19;p10"/>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10"/>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10"/>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10"/>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descr="A logo for a company&#10;&#10;Description automatically generated" id="23" name="Google Shape;23;p10"/>
          <p:cNvPicPr preferRelativeResize="0"/>
          <p:nvPr/>
        </p:nvPicPr>
        <p:blipFill rotWithShape="1">
          <a:blip r:embed="rId5">
            <a:alphaModFix/>
          </a:blip>
          <a:srcRect b="0" l="0" r="0" t="0"/>
          <a:stretch/>
        </p:blipFill>
        <p:spPr>
          <a:xfrm>
            <a:off x="16044" y="34102"/>
            <a:ext cx="7559675" cy="19615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51" name="Shape 151"/>
        <p:cNvGrpSpPr/>
        <p:nvPr/>
      </p:nvGrpSpPr>
      <p:grpSpPr>
        <a:xfrm>
          <a:off x="0" y="0"/>
          <a:ext cx="0" cy="0"/>
          <a:chOff x="0" y="0"/>
          <a:chExt cx="0" cy="0"/>
        </a:xfrm>
      </p:grpSpPr>
      <p:pic>
        <p:nvPicPr>
          <p:cNvPr id="152" name="Google Shape;152;p19"/>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53" name="Google Shape;153;p19"/>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4" name="Google Shape;154;p19"/>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5" name="Google Shape;155;p19"/>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6" name="Google Shape;156;p19"/>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7" name="Google Shape;157;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58" name="Google Shape;158;p1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159" name="Google Shape;159;p19"/>
          <p:cNvGrpSpPr/>
          <p:nvPr/>
        </p:nvGrpSpPr>
        <p:grpSpPr>
          <a:xfrm>
            <a:off x="5203685" y="-757463"/>
            <a:ext cx="3314240" cy="3315216"/>
            <a:chOff x="110688" y="1674538"/>
            <a:chExt cx="7339635" cy="7341798"/>
          </a:xfrm>
        </p:grpSpPr>
        <p:sp>
          <p:nvSpPr>
            <p:cNvPr id="160" name="Google Shape;160;p1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1" name="Google Shape;161;p1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62" name="Google Shape;162;p19"/>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3" name="Google Shape;163;p1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4" name="Google Shape;164;p19"/>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65" name="Shape 165"/>
        <p:cNvGrpSpPr/>
        <p:nvPr/>
      </p:nvGrpSpPr>
      <p:grpSpPr>
        <a:xfrm>
          <a:off x="0" y="0"/>
          <a:ext cx="0" cy="0"/>
          <a:chOff x="0" y="0"/>
          <a:chExt cx="0" cy="0"/>
        </a:xfrm>
      </p:grpSpPr>
      <p:sp>
        <p:nvSpPr>
          <p:cNvPr id="166" name="Google Shape;166;p20"/>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7" name="Google Shape;167;p20"/>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8" name="Google Shape;168;p20"/>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9" name="Google Shape;169;p20"/>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0" name="Google Shape;170;p20"/>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1" name="Google Shape;171;p20"/>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2" name="Google Shape;172;p20"/>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3" name="Google Shape;173;p20"/>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4" name="Google Shape;174;p20"/>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75" name="Google Shape;175;p20"/>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76" name="Google Shape;176;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77" name="Google Shape;177;p2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78" name="Shape 178"/>
        <p:cNvGrpSpPr/>
        <p:nvPr/>
      </p:nvGrpSpPr>
      <p:grpSpPr>
        <a:xfrm>
          <a:off x="0" y="0"/>
          <a:ext cx="0" cy="0"/>
          <a:chOff x="0" y="0"/>
          <a:chExt cx="0" cy="0"/>
        </a:xfrm>
      </p:grpSpPr>
      <p:sp>
        <p:nvSpPr>
          <p:cNvPr id="179" name="Google Shape;179;p21"/>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0" name="Google Shape;180;p21"/>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1" name="Google Shape;181;p21"/>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82" name="Google Shape;182;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83" name="Google Shape;183;p2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84" name="Google Shape;184;p21"/>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5" name="Google Shape;185;p21"/>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6" name="Google Shape;186;p21"/>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7" name="Google Shape;187;p21"/>
          <p:cNvGrpSpPr/>
          <p:nvPr/>
        </p:nvGrpSpPr>
        <p:grpSpPr>
          <a:xfrm>
            <a:off x="5203685" y="1933342"/>
            <a:ext cx="3314240" cy="3315216"/>
            <a:chOff x="110688" y="1674538"/>
            <a:chExt cx="7339635" cy="7341798"/>
          </a:xfrm>
        </p:grpSpPr>
        <p:sp>
          <p:nvSpPr>
            <p:cNvPr id="188" name="Google Shape;188;p2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89" name="Google Shape;189;p2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90" name="Google Shape;190;p21"/>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1" name="Google Shape;191;p21"/>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2" name="Google Shape;192;p21"/>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3" name="Google Shape;193;p21"/>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4" name="Google Shape;194;p21"/>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195" name="Google Shape;195;p21"/>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6" name="Google Shape;196;p21"/>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7" name="Google Shape;197;p21"/>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198" name="Google Shape;198;p21"/>
          <p:cNvPicPr preferRelativeResize="0"/>
          <p:nvPr/>
        </p:nvPicPr>
        <p:blipFill rotWithShape="1">
          <a:blip r:embed="rId2">
            <a:alphaModFix/>
          </a:blip>
          <a:srcRect b="0" l="0" r="0"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199" name="Google Shape;199;p21"/>
          <p:cNvSpPr/>
          <p:nvPr>
            <p:ph idx="14" type="pic"/>
          </p:nvPr>
        </p:nvSpPr>
        <p:spPr>
          <a:xfrm>
            <a:off x="1" y="7328454"/>
            <a:ext cx="2938763" cy="3367892"/>
          </a:xfrm>
          <a:prstGeom prst="rect">
            <a:avLst/>
          </a:prstGeom>
          <a:noFill/>
          <a:ln>
            <a:noFill/>
          </a:ln>
        </p:spPr>
      </p:sp>
      <p:sp>
        <p:nvSpPr>
          <p:cNvPr id="200" name="Google Shape;200;p21"/>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01" name="Shape 201"/>
        <p:cNvGrpSpPr/>
        <p:nvPr/>
      </p:nvGrpSpPr>
      <p:grpSpPr>
        <a:xfrm>
          <a:off x="0" y="0"/>
          <a:ext cx="0" cy="0"/>
          <a:chOff x="0" y="0"/>
          <a:chExt cx="0" cy="0"/>
        </a:xfrm>
      </p:grpSpPr>
      <p:sp>
        <p:nvSpPr>
          <p:cNvPr id="202" name="Google Shape;202;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03" name="Google Shape;203;p2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04" name="Google Shape;204;p22"/>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5" name="Google Shape;205;p22"/>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6" name="Google Shape;206;p22"/>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07" name="Google Shape;207;p22"/>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208" name="Shape 208"/>
        <p:cNvGrpSpPr/>
        <p:nvPr/>
      </p:nvGrpSpPr>
      <p:grpSpPr>
        <a:xfrm>
          <a:off x="0" y="0"/>
          <a:ext cx="0" cy="0"/>
          <a:chOff x="0" y="0"/>
          <a:chExt cx="0" cy="0"/>
        </a:xfrm>
      </p:grpSpPr>
      <p:sp>
        <p:nvSpPr>
          <p:cNvPr id="209" name="Google Shape;209;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10" name="Google Shape;210;p2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11" name="Google Shape;211;p23"/>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2" name="Google Shape;212;p23"/>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pic>
        <p:nvPicPr>
          <p:cNvPr id="213" name="Google Shape;213;p23"/>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14" name="Google Shape;214;p2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5" name="Google Shape;215;p2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16" name="Shape 216"/>
        <p:cNvGrpSpPr/>
        <p:nvPr/>
      </p:nvGrpSpPr>
      <p:grpSpPr>
        <a:xfrm>
          <a:off x="0" y="0"/>
          <a:ext cx="0" cy="0"/>
          <a:chOff x="0" y="0"/>
          <a:chExt cx="0" cy="0"/>
        </a:xfrm>
      </p:grpSpPr>
      <p:sp>
        <p:nvSpPr>
          <p:cNvPr id="217" name="Google Shape;217;p24"/>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8" name="Google Shape;218;p24"/>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9" name="Google Shape;219;p24"/>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20" name="Google Shape;220;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21" name="Google Shape;221;p24"/>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2" name="Google Shape;222;p2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23" name="Google Shape;223;p24"/>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4" name="Google Shape;224;p24"/>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5" name="Google Shape;225;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226" name="Shape 226"/>
        <p:cNvGrpSpPr/>
        <p:nvPr/>
      </p:nvGrpSpPr>
      <p:grpSpPr>
        <a:xfrm>
          <a:off x="0" y="0"/>
          <a:ext cx="0" cy="0"/>
          <a:chOff x="0" y="0"/>
          <a:chExt cx="0" cy="0"/>
        </a:xfrm>
      </p:grpSpPr>
      <p:sp>
        <p:nvSpPr>
          <p:cNvPr id="227" name="Google Shape;227;p25"/>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28" name="Google Shape;228;p25"/>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9" name="Google Shape;229;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30" name="Google Shape;230;p25"/>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31" name="Google Shape;231;p25"/>
          <p:cNvSpPr/>
          <p:nvPr>
            <p:ph idx="2" type="pic"/>
          </p:nvPr>
        </p:nvSpPr>
        <p:spPr>
          <a:xfrm>
            <a:off x="5205348" y="0"/>
            <a:ext cx="2354327" cy="2862503"/>
          </a:xfrm>
          <a:prstGeom prst="rect">
            <a:avLst/>
          </a:prstGeom>
          <a:noFill/>
          <a:ln>
            <a:noFill/>
          </a:ln>
        </p:spPr>
      </p:sp>
      <p:sp>
        <p:nvSpPr>
          <p:cNvPr id="232" name="Google Shape;232;p25"/>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3" name="Google Shape;233;p25"/>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4" name="Google Shape;234;p25"/>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5" name="Google Shape;235;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36" name="Shape 236"/>
        <p:cNvGrpSpPr/>
        <p:nvPr/>
      </p:nvGrpSpPr>
      <p:grpSpPr>
        <a:xfrm>
          <a:off x="0" y="0"/>
          <a:ext cx="0" cy="0"/>
          <a:chOff x="0" y="0"/>
          <a:chExt cx="0" cy="0"/>
        </a:xfrm>
      </p:grpSpPr>
      <p:sp>
        <p:nvSpPr>
          <p:cNvPr id="237" name="Google Shape;237;p26"/>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38" name="Google Shape;238;p26"/>
          <p:cNvGrpSpPr/>
          <p:nvPr/>
        </p:nvGrpSpPr>
        <p:grpSpPr>
          <a:xfrm>
            <a:off x="5203685" y="-757463"/>
            <a:ext cx="3314240" cy="3315216"/>
            <a:chOff x="110688" y="1674538"/>
            <a:chExt cx="7339635" cy="7341798"/>
          </a:xfrm>
        </p:grpSpPr>
        <p:sp>
          <p:nvSpPr>
            <p:cNvPr id="239" name="Google Shape;239;p2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0" name="Google Shape;240;p2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41" name="Google Shape;241;p26"/>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2" name="Google Shape;242;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43" name="Google Shape;243;p26"/>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4" name="Google Shape;244;p26"/>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45" name="Google Shape;245;p26"/>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6" name="Google Shape;246;p26"/>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7" name="Google Shape;247;p26"/>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8" name="Google Shape;248;p2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49" name="Google Shape;249;p26"/>
          <p:cNvPicPr preferRelativeResize="0"/>
          <p:nvPr/>
        </p:nvPicPr>
        <p:blipFill rotWithShape="1">
          <a:blip r:embed="rId2">
            <a:alphaModFix/>
          </a:blip>
          <a:srcRect b="0" l="0" r="0"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50" name="Google Shape;250;p26"/>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51" name="Shape 251"/>
        <p:cNvGrpSpPr/>
        <p:nvPr/>
      </p:nvGrpSpPr>
      <p:grpSpPr>
        <a:xfrm>
          <a:off x="0" y="0"/>
          <a:ext cx="0" cy="0"/>
          <a:chOff x="0" y="0"/>
          <a:chExt cx="0" cy="0"/>
        </a:xfrm>
      </p:grpSpPr>
      <p:sp>
        <p:nvSpPr>
          <p:cNvPr id="252" name="Google Shape;252;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53" name="Google Shape;253;p2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54" name="Google Shape;254;p27"/>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5" name="Google Shape;255;p27"/>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56" name="Google Shape;256;p2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57" name="Google Shape;257;p27"/>
          <p:cNvGrpSpPr/>
          <p:nvPr/>
        </p:nvGrpSpPr>
        <p:grpSpPr>
          <a:xfrm>
            <a:off x="-855518" y="7571773"/>
            <a:ext cx="3314240" cy="3315216"/>
            <a:chOff x="110688" y="1674538"/>
            <a:chExt cx="7339635" cy="7341798"/>
          </a:xfrm>
        </p:grpSpPr>
        <p:sp>
          <p:nvSpPr>
            <p:cNvPr id="258" name="Google Shape;258;p2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59" name="Google Shape;259;p2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60" name="Google Shape;260;p2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1" name="Google Shape;261;p2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2" name="Google Shape;262;p27"/>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3" name="Google Shape;263;p27"/>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64" name="Shape 264"/>
        <p:cNvGrpSpPr/>
        <p:nvPr/>
      </p:nvGrpSpPr>
      <p:grpSpPr>
        <a:xfrm>
          <a:off x="0" y="0"/>
          <a:ext cx="0" cy="0"/>
          <a:chOff x="0" y="0"/>
          <a:chExt cx="0" cy="0"/>
        </a:xfrm>
      </p:grpSpPr>
      <p:sp>
        <p:nvSpPr>
          <p:cNvPr id="265" name="Google Shape;265;p28"/>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6" name="Google Shape;266;p28"/>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7" name="Google Shape;267;p28"/>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8" name="Google Shape;268;p28"/>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9" name="Google Shape;269;p28"/>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0" name="Google Shape;270;p28"/>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1" name="Google Shape;271;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72" name="Google Shape;272;p2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73" name="Google Shape;273;p28"/>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74" name="Google Shape;274;p28"/>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75" name="Google Shape;275;p28"/>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6" name="Google Shape;276;p28"/>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7" name="Google Shape;277;p28"/>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8" name="Google Shape;278;p28"/>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9" name="Google Shape;279;p28"/>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0" name="Google Shape;280;p28"/>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1" name="Google Shape;281;p28"/>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2" name="Google Shape;282;p28"/>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3" name="Google Shape;283;p28"/>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4" name="Google Shape;284;p28"/>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5" name="Google Shape;285;p28"/>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sp>
        <p:nvSpPr>
          <p:cNvPr id="25" name="Google Shape;25;p11"/>
          <p:cNvSpPr/>
          <p:nvPr/>
        </p:nvSpPr>
        <p:spPr>
          <a:xfrm>
            <a:off x="-1" y="-22715"/>
            <a:ext cx="7559675" cy="217522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 name="Google Shape;26;p11"/>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11"/>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11"/>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11"/>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11"/>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11"/>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11"/>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11"/>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11"/>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11"/>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11"/>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11"/>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11"/>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11"/>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11"/>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11"/>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11"/>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id="43" name="Google Shape;43;p11"/>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4" name="Google Shape;44;p1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5" name="Google Shape;45;p1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6" name="Google Shape;46;p11"/>
          <p:cNvPicPr preferRelativeResize="0"/>
          <p:nvPr/>
        </p:nvPicPr>
        <p:blipFill rotWithShape="1">
          <a:blip r:embed="rId2">
            <a:alphaModFix/>
          </a:blip>
          <a:srcRect b="22949" l="22302"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86" name="Shape 286"/>
        <p:cNvGrpSpPr/>
        <p:nvPr/>
      </p:nvGrpSpPr>
      <p:grpSpPr>
        <a:xfrm>
          <a:off x="0" y="0"/>
          <a:ext cx="0" cy="0"/>
          <a:chOff x="0" y="0"/>
          <a:chExt cx="0" cy="0"/>
        </a:xfrm>
      </p:grpSpPr>
      <p:pic>
        <p:nvPicPr>
          <p:cNvPr id="287" name="Google Shape;287;p29"/>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88" name="Google Shape;288;p29"/>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9" name="Google Shape;289;p29"/>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0" name="Google Shape;290;p29"/>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1" name="Google Shape;291;p29"/>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2" name="Google Shape;292;p29"/>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93" name="Google Shape;293;p29"/>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94" name="Google Shape;294;p29"/>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95" name="Shape 295"/>
        <p:cNvGrpSpPr/>
        <p:nvPr/>
      </p:nvGrpSpPr>
      <p:grpSpPr>
        <a:xfrm>
          <a:off x="0" y="0"/>
          <a:ext cx="0" cy="0"/>
          <a:chOff x="0" y="0"/>
          <a:chExt cx="0" cy="0"/>
        </a:xfrm>
      </p:grpSpPr>
      <p:sp>
        <p:nvSpPr>
          <p:cNvPr id="296" name="Google Shape;296;p30"/>
          <p:cNvSpPr/>
          <p:nvPr/>
        </p:nvSpPr>
        <p:spPr>
          <a:xfrm>
            <a:off x="0" y="0"/>
            <a:ext cx="7559675"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97" name="Google Shape;297;p30"/>
          <p:cNvGrpSpPr/>
          <p:nvPr/>
        </p:nvGrpSpPr>
        <p:grpSpPr>
          <a:xfrm>
            <a:off x="5757333" y="-757463"/>
            <a:ext cx="2760592" cy="2761405"/>
            <a:chOff x="110688" y="1674538"/>
            <a:chExt cx="7339635" cy="7341798"/>
          </a:xfrm>
        </p:grpSpPr>
        <p:sp>
          <p:nvSpPr>
            <p:cNvPr id="298" name="Google Shape;298;p3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99" name="Google Shape;299;p3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300" name="Google Shape;300;p30"/>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1" name="Google Shape;301;p30"/>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2" name="Google Shape;302;p30"/>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30"/>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4" name="Google Shape;304;p30"/>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5" name="Google Shape;305;p30"/>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06" name="Google Shape;306;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07" name="Google Shape;307;p3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08" name="Google Shape;308;p30"/>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309" name="Google Shape;309;p30"/>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310" name="Shape 310"/>
        <p:cNvGrpSpPr/>
        <p:nvPr/>
      </p:nvGrpSpPr>
      <p:grpSpPr>
        <a:xfrm>
          <a:off x="0" y="0"/>
          <a:ext cx="0" cy="0"/>
          <a:chOff x="0" y="0"/>
          <a:chExt cx="0" cy="0"/>
        </a:xfrm>
      </p:grpSpPr>
      <p:sp>
        <p:nvSpPr>
          <p:cNvPr id="311" name="Google Shape;311;p31"/>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12" name="Google Shape;312;p31"/>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313" name="Google Shape;313;p31"/>
          <p:cNvSpPr/>
          <p:nvPr>
            <p:ph idx="2" type="pic"/>
          </p:nvPr>
        </p:nvSpPr>
        <p:spPr>
          <a:xfrm>
            <a:off x="686565" y="6737513"/>
            <a:ext cx="3796138" cy="3954301"/>
          </a:xfrm>
          <a:prstGeom prst="rect">
            <a:avLst/>
          </a:prstGeom>
          <a:solidFill>
            <a:srgbClr val="BFBFBF"/>
          </a:solidFill>
          <a:ln>
            <a:noFill/>
          </a:ln>
        </p:spPr>
      </p:sp>
      <p:sp>
        <p:nvSpPr>
          <p:cNvPr id="314" name="Google Shape;314;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15" name="Google Shape;315;p3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16" name="Google Shape;316;p31"/>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7" name="Google Shape;317;p31"/>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8" name="Google Shape;318;p31"/>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19" name="Shape 319"/>
        <p:cNvGrpSpPr/>
        <p:nvPr/>
      </p:nvGrpSpPr>
      <p:grpSpPr>
        <a:xfrm>
          <a:off x="0" y="0"/>
          <a:ext cx="0" cy="0"/>
          <a:chOff x="0" y="0"/>
          <a:chExt cx="0" cy="0"/>
        </a:xfrm>
      </p:grpSpPr>
      <p:sp>
        <p:nvSpPr>
          <p:cNvPr id="320" name="Google Shape;320;p32"/>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21" name="Google Shape;321;p32"/>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2" name="Google Shape;322;p32"/>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3" name="Google Shape;323;p32"/>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4" name="Google Shape;324;p32"/>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5" name="Google Shape;325;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26" name="Google Shape;326;p3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27" name="Google Shape;327;p32"/>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28" name="Google Shape;328;p32"/>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29" name="Shape 329"/>
        <p:cNvGrpSpPr/>
        <p:nvPr/>
      </p:nvGrpSpPr>
      <p:grpSpPr>
        <a:xfrm>
          <a:off x="0" y="0"/>
          <a:ext cx="0" cy="0"/>
          <a:chOff x="0" y="0"/>
          <a:chExt cx="0" cy="0"/>
        </a:xfrm>
      </p:grpSpPr>
      <p:pic>
        <p:nvPicPr>
          <p:cNvPr id="330" name="Google Shape;330;p33"/>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31" name="Google Shape;331;p33"/>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32" name="Google Shape;332;p33"/>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33" name="Google Shape;333;p33"/>
          <p:cNvSpPr/>
          <p:nvPr>
            <p:ph idx="2" type="pic"/>
          </p:nvPr>
        </p:nvSpPr>
        <p:spPr>
          <a:xfrm>
            <a:off x="1793144" y="5952556"/>
            <a:ext cx="3973385" cy="4739257"/>
          </a:xfrm>
          <a:prstGeom prst="rect">
            <a:avLst/>
          </a:prstGeom>
          <a:solidFill>
            <a:srgbClr val="BFBFBF"/>
          </a:solidFill>
          <a:ln>
            <a:noFill/>
          </a:ln>
        </p:spPr>
      </p:sp>
      <p:sp>
        <p:nvSpPr>
          <p:cNvPr id="334" name="Google Shape;334;p33"/>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35" name="Google Shape;335;p33"/>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6" name="Google Shape;336;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37" name="Google Shape;337;p3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38" name="Google Shape;338;p33"/>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9" name="Google Shape;339;p33"/>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40" name="Google Shape;340;p33"/>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1" name="Google Shape;341;p33"/>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42" name="Shape 342"/>
        <p:cNvGrpSpPr/>
        <p:nvPr/>
      </p:nvGrpSpPr>
      <p:grpSpPr>
        <a:xfrm>
          <a:off x="0" y="0"/>
          <a:ext cx="0" cy="0"/>
          <a:chOff x="0" y="0"/>
          <a:chExt cx="0" cy="0"/>
        </a:xfrm>
      </p:grpSpPr>
      <p:pic>
        <p:nvPicPr>
          <p:cNvPr id="343" name="Google Shape;343;p34"/>
          <p:cNvPicPr preferRelativeResize="0"/>
          <p:nvPr/>
        </p:nvPicPr>
        <p:blipFill rotWithShape="1">
          <a:blip r:embed="rId2">
            <a:alphaModFix/>
          </a:blip>
          <a:srcRect b="0" l="0" r="0" t="0"/>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44" name="Google Shape;344;p34"/>
          <p:cNvSpPr/>
          <p:nvPr>
            <p:ph idx="2" type="pic"/>
          </p:nvPr>
        </p:nvSpPr>
        <p:spPr>
          <a:xfrm>
            <a:off x="5136" y="1"/>
            <a:ext cx="2850694" cy="3459591"/>
          </a:xfrm>
          <a:prstGeom prst="rect">
            <a:avLst/>
          </a:prstGeom>
          <a:noFill/>
          <a:ln>
            <a:noFill/>
          </a:ln>
        </p:spPr>
      </p:sp>
      <p:sp>
        <p:nvSpPr>
          <p:cNvPr id="345" name="Google Shape;345;p34"/>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46" name="Google Shape;346;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47" name="Google Shape;347;p34"/>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48" name="Google Shape;348;p34"/>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34"/>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0" name="Google Shape;350;p34"/>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1" name="Google Shape;351;p34"/>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2" name="Google Shape;352;p34"/>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3" name="Google Shape;353;p34"/>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54" name="Google Shape;354;p34"/>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5" name="Google Shape;355;p34"/>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6" name="Google Shape;356;p34"/>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7" name="Google Shape;357;p34"/>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8" name="Google Shape;358;p34"/>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9" name="Google Shape;359;p34"/>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60" name="Google Shape;360;p34"/>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61" name="Shape 361"/>
        <p:cNvGrpSpPr/>
        <p:nvPr/>
      </p:nvGrpSpPr>
      <p:grpSpPr>
        <a:xfrm>
          <a:off x="0" y="0"/>
          <a:ext cx="0" cy="0"/>
          <a:chOff x="0" y="0"/>
          <a:chExt cx="0" cy="0"/>
        </a:xfrm>
      </p:grpSpPr>
      <p:sp>
        <p:nvSpPr>
          <p:cNvPr id="362" name="Google Shape;362;p35"/>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3" name="Google Shape;363;p35"/>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4" name="Google Shape;364;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65" name="Google Shape;365;p3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66" name="Google Shape;366;p35"/>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7" name="Google Shape;367;p35"/>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68" name="Google Shape;368;p35"/>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69" name="Google Shape;369;p35"/>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70" name="Google Shape;370;p35"/>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71" name="Google Shape;371;p35"/>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72" name="Google Shape;372;p35"/>
          <p:cNvGrpSpPr/>
          <p:nvPr/>
        </p:nvGrpSpPr>
        <p:grpSpPr>
          <a:xfrm>
            <a:off x="6770986" y="850643"/>
            <a:ext cx="750136" cy="750136"/>
            <a:chOff x="7559675" y="1928896"/>
            <a:chExt cx="750136" cy="750136"/>
          </a:xfrm>
        </p:grpSpPr>
        <p:sp>
          <p:nvSpPr>
            <p:cNvPr id="373" name="Google Shape;373;p35"/>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74" name="Google Shape;374;p35"/>
            <p:cNvGrpSpPr/>
            <p:nvPr/>
          </p:nvGrpSpPr>
          <p:grpSpPr>
            <a:xfrm>
              <a:off x="7683372" y="2028561"/>
              <a:ext cx="526805" cy="526741"/>
              <a:chOff x="1042830" y="5367345"/>
              <a:chExt cx="907476" cy="907364"/>
            </a:xfrm>
          </p:grpSpPr>
          <p:grpSp>
            <p:nvGrpSpPr>
              <p:cNvPr id="375" name="Google Shape;375;p35"/>
              <p:cNvGrpSpPr/>
              <p:nvPr/>
            </p:nvGrpSpPr>
            <p:grpSpPr>
              <a:xfrm>
                <a:off x="1042830" y="5367345"/>
                <a:ext cx="907476" cy="907364"/>
                <a:chOff x="5318121" y="3727141"/>
                <a:chExt cx="907476" cy="907364"/>
              </a:xfrm>
            </p:grpSpPr>
            <p:sp>
              <p:nvSpPr>
                <p:cNvPr id="376" name="Google Shape;376;p35"/>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7" name="Google Shape;377;p35"/>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8" name="Google Shape;378;p35"/>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9" name="Google Shape;379;p35"/>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0" name="Google Shape;380;p35"/>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1" name="Google Shape;381;p35"/>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2" name="Google Shape;382;p35"/>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3" name="Google Shape;383;p35"/>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4" name="Google Shape;384;p35"/>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85" name="Google Shape;385;p35"/>
              <p:cNvGrpSpPr/>
              <p:nvPr/>
            </p:nvGrpSpPr>
            <p:grpSpPr>
              <a:xfrm>
                <a:off x="1304333" y="5488666"/>
                <a:ext cx="566267" cy="691349"/>
                <a:chOff x="5574516" y="3858678"/>
                <a:chExt cx="566267" cy="691349"/>
              </a:xfrm>
            </p:grpSpPr>
            <p:sp>
              <p:nvSpPr>
                <p:cNvPr id="386" name="Google Shape;386;p35"/>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7" name="Google Shape;387;p35"/>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8" name="Google Shape;388;p35"/>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9" name="Google Shape;389;p35"/>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0" name="Google Shape;390;p35"/>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1" name="Google Shape;391;p35"/>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392" name="Google Shape;392;p35"/>
          <p:cNvGrpSpPr/>
          <p:nvPr/>
        </p:nvGrpSpPr>
        <p:grpSpPr>
          <a:xfrm>
            <a:off x="6770986" y="5699369"/>
            <a:ext cx="750136" cy="750136"/>
            <a:chOff x="6770986" y="5699369"/>
            <a:chExt cx="750136" cy="750136"/>
          </a:xfrm>
        </p:grpSpPr>
        <p:sp>
          <p:nvSpPr>
            <p:cNvPr id="393" name="Google Shape;393;p35"/>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94" name="Google Shape;394;p35"/>
            <p:cNvGrpSpPr/>
            <p:nvPr/>
          </p:nvGrpSpPr>
          <p:grpSpPr>
            <a:xfrm>
              <a:off x="6927017" y="5844011"/>
              <a:ext cx="460179" cy="460852"/>
              <a:chOff x="5846399" y="5075944"/>
              <a:chExt cx="910778" cy="912109"/>
            </a:xfrm>
          </p:grpSpPr>
          <p:grpSp>
            <p:nvGrpSpPr>
              <p:cNvPr id="395" name="Google Shape;395;p35"/>
              <p:cNvGrpSpPr/>
              <p:nvPr/>
            </p:nvGrpSpPr>
            <p:grpSpPr>
              <a:xfrm>
                <a:off x="6118625" y="5123402"/>
                <a:ext cx="376897" cy="533617"/>
                <a:chOff x="2711364" y="4936062"/>
                <a:chExt cx="376897" cy="533617"/>
              </a:xfrm>
            </p:grpSpPr>
            <p:sp>
              <p:nvSpPr>
                <p:cNvPr id="396" name="Google Shape;396;p35"/>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7" name="Google Shape;397;p35"/>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8" name="Google Shape;398;p35"/>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9" name="Google Shape;399;p35"/>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0" name="Google Shape;400;p35"/>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1" name="Google Shape;401;p35"/>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02" name="Google Shape;402;p35"/>
              <p:cNvGrpSpPr/>
              <p:nvPr/>
            </p:nvGrpSpPr>
            <p:grpSpPr>
              <a:xfrm>
                <a:off x="5846399" y="5075944"/>
                <a:ext cx="910778" cy="912109"/>
                <a:chOff x="2444246" y="4903928"/>
                <a:chExt cx="910778" cy="912109"/>
              </a:xfrm>
            </p:grpSpPr>
            <p:sp>
              <p:nvSpPr>
                <p:cNvPr id="403" name="Google Shape;403;p35"/>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4" name="Google Shape;404;p35"/>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5" name="Google Shape;405;p35"/>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6" name="Google Shape;406;p35"/>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7" name="Google Shape;407;p35"/>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8" name="Google Shape;408;p35"/>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9" name="Google Shape;409;p35"/>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0" name="Google Shape;410;p35"/>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1" name="Google Shape;411;p35"/>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2" name="Google Shape;412;p35"/>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413" name="Shape 413"/>
        <p:cNvGrpSpPr/>
        <p:nvPr/>
      </p:nvGrpSpPr>
      <p:grpSpPr>
        <a:xfrm>
          <a:off x="0" y="0"/>
          <a:ext cx="0" cy="0"/>
          <a:chOff x="0" y="0"/>
          <a:chExt cx="0" cy="0"/>
        </a:xfrm>
      </p:grpSpPr>
      <p:sp>
        <p:nvSpPr>
          <p:cNvPr id="414" name="Google Shape;414;p36"/>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15" name="Google Shape;415;p36"/>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6" name="Google Shape;416;p36"/>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7" name="Google Shape;417;p36"/>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8" name="Google Shape;418;p36"/>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9" name="Google Shape;419;p36"/>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0" name="Google Shape;420;p36"/>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21" name="Google Shape;421;p36"/>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22" name="Google Shape;422;p36"/>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3" name="Google Shape;423;p36"/>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4" name="Google Shape;424;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25" name="Google Shape;425;p3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26" name="Google Shape;426;p36"/>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27" name="Google Shape;427;p36"/>
          <p:cNvSpPr/>
          <p:nvPr>
            <p:ph idx="9" type="pic"/>
          </p:nvPr>
        </p:nvSpPr>
        <p:spPr>
          <a:xfrm>
            <a:off x="5205348" y="0"/>
            <a:ext cx="2354327" cy="2862503"/>
          </a:xfrm>
          <a:prstGeom prst="rect">
            <a:avLst/>
          </a:prstGeom>
          <a:noFill/>
          <a:ln>
            <a:noFill/>
          </a:ln>
        </p:spPr>
      </p:sp>
      <p:cxnSp>
        <p:nvCxnSpPr>
          <p:cNvPr id="428" name="Google Shape;428;p36"/>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29" name="Google Shape;429;p36"/>
          <p:cNvGrpSpPr/>
          <p:nvPr/>
        </p:nvGrpSpPr>
        <p:grpSpPr>
          <a:xfrm>
            <a:off x="6770986" y="4265646"/>
            <a:ext cx="750136" cy="750136"/>
            <a:chOff x="7559675" y="1928896"/>
            <a:chExt cx="750136" cy="750136"/>
          </a:xfrm>
        </p:grpSpPr>
        <p:sp>
          <p:nvSpPr>
            <p:cNvPr id="430" name="Google Shape;430;p36"/>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31" name="Google Shape;431;p36"/>
            <p:cNvGrpSpPr/>
            <p:nvPr/>
          </p:nvGrpSpPr>
          <p:grpSpPr>
            <a:xfrm>
              <a:off x="7683372" y="2028561"/>
              <a:ext cx="526805" cy="526741"/>
              <a:chOff x="1042830" y="5367345"/>
              <a:chExt cx="907476" cy="907364"/>
            </a:xfrm>
          </p:grpSpPr>
          <p:grpSp>
            <p:nvGrpSpPr>
              <p:cNvPr id="432" name="Google Shape;432;p36"/>
              <p:cNvGrpSpPr/>
              <p:nvPr/>
            </p:nvGrpSpPr>
            <p:grpSpPr>
              <a:xfrm>
                <a:off x="1042830" y="5367345"/>
                <a:ext cx="907476" cy="907364"/>
                <a:chOff x="5318121" y="3727141"/>
                <a:chExt cx="907476" cy="907364"/>
              </a:xfrm>
            </p:grpSpPr>
            <p:sp>
              <p:nvSpPr>
                <p:cNvPr id="433" name="Google Shape;433;p36"/>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36"/>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5" name="Google Shape;435;p36"/>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6" name="Google Shape;436;p36"/>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7" name="Google Shape;437;p36"/>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8" name="Google Shape;438;p36"/>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9" name="Google Shape;439;p36"/>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0" name="Google Shape;440;p36"/>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36"/>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42" name="Google Shape;442;p36"/>
              <p:cNvGrpSpPr/>
              <p:nvPr/>
            </p:nvGrpSpPr>
            <p:grpSpPr>
              <a:xfrm>
                <a:off x="1304333" y="5488666"/>
                <a:ext cx="566267" cy="691349"/>
                <a:chOff x="5574516" y="3858678"/>
                <a:chExt cx="566267" cy="691349"/>
              </a:xfrm>
            </p:grpSpPr>
            <p:sp>
              <p:nvSpPr>
                <p:cNvPr id="443" name="Google Shape;443;p36"/>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36"/>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36"/>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6" name="Google Shape;446;p36"/>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7" name="Google Shape;447;p36"/>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8" name="Google Shape;448;p36"/>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49" name="Google Shape;449;p36"/>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50" name="Google Shape;450;p36"/>
          <p:cNvGrpSpPr/>
          <p:nvPr/>
        </p:nvGrpSpPr>
        <p:grpSpPr>
          <a:xfrm>
            <a:off x="6770986" y="7341555"/>
            <a:ext cx="750136" cy="750136"/>
            <a:chOff x="6770986" y="5699369"/>
            <a:chExt cx="750136" cy="750136"/>
          </a:xfrm>
        </p:grpSpPr>
        <p:sp>
          <p:nvSpPr>
            <p:cNvPr id="451" name="Google Shape;451;p36"/>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52" name="Google Shape;452;p36"/>
            <p:cNvGrpSpPr/>
            <p:nvPr/>
          </p:nvGrpSpPr>
          <p:grpSpPr>
            <a:xfrm>
              <a:off x="6927017" y="5844011"/>
              <a:ext cx="460179" cy="460852"/>
              <a:chOff x="5846399" y="5075944"/>
              <a:chExt cx="910778" cy="912109"/>
            </a:xfrm>
          </p:grpSpPr>
          <p:grpSp>
            <p:nvGrpSpPr>
              <p:cNvPr id="453" name="Google Shape;453;p36"/>
              <p:cNvGrpSpPr/>
              <p:nvPr/>
            </p:nvGrpSpPr>
            <p:grpSpPr>
              <a:xfrm>
                <a:off x="6118625" y="5123402"/>
                <a:ext cx="376897" cy="533617"/>
                <a:chOff x="2711364" y="4936062"/>
                <a:chExt cx="376897" cy="533617"/>
              </a:xfrm>
            </p:grpSpPr>
            <p:sp>
              <p:nvSpPr>
                <p:cNvPr id="454" name="Google Shape;454;p36"/>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5" name="Google Shape;455;p36"/>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6" name="Google Shape;456;p36"/>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7" name="Google Shape;457;p36"/>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8" name="Google Shape;458;p36"/>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9" name="Google Shape;459;p36"/>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60" name="Google Shape;460;p36"/>
              <p:cNvGrpSpPr/>
              <p:nvPr/>
            </p:nvGrpSpPr>
            <p:grpSpPr>
              <a:xfrm>
                <a:off x="5846399" y="5075944"/>
                <a:ext cx="910778" cy="912109"/>
                <a:chOff x="2444246" y="4903928"/>
                <a:chExt cx="910778" cy="912109"/>
              </a:xfrm>
            </p:grpSpPr>
            <p:sp>
              <p:nvSpPr>
                <p:cNvPr id="461" name="Google Shape;461;p36"/>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2" name="Google Shape;462;p36"/>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3" name="Google Shape;463;p36"/>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4" name="Google Shape;464;p36"/>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5" name="Google Shape;465;p36"/>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6" name="Google Shape;466;p36"/>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7" name="Google Shape;467;p36"/>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8" name="Google Shape;468;p36"/>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9" name="Google Shape;469;p36"/>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0" name="Google Shape;470;p36"/>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71" name="Shape 471"/>
        <p:cNvGrpSpPr/>
        <p:nvPr/>
      </p:nvGrpSpPr>
      <p:grpSpPr>
        <a:xfrm>
          <a:off x="0" y="0"/>
          <a:ext cx="0" cy="0"/>
          <a:chOff x="0" y="0"/>
          <a:chExt cx="0" cy="0"/>
        </a:xfrm>
      </p:grpSpPr>
      <p:sp>
        <p:nvSpPr>
          <p:cNvPr id="472" name="Google Shape;472;p37"/>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73" name="Google Shape;473;p37"/>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4" name="Google Shape;474;p37"/>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5" name="Google Shape;475;p37"/>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6" name="Google Shape;476;p37"/>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7" name="Google Shape;477;p37"/>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37"/>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9" name="Google Shape;479;p37"/>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80" name="Google Shape;480;p37"/>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1" name="Google Shape;481;p37"/>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2" name="Google Shape;482;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83" name="Google Shape;483;p3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84" name="Shape 484"/>
        <p:cNvGrpSpPr/>
        <p:nvPr/>
      </p:nvGrpSpPr>
      <p:grpSpPr>
        <a:xfrm>
          <a:off x="0" y="0"/>
          <a:ext cx="0" cy="0"/>
          <a:chOff x="0" y="0"/>
          <a:chExt cx="0" cy="0"/>
        </a:xfrm>
      </p:grpSpPr>
      <p:grpSp>
        <p:nvGrpSpPr>
          <p:cNvPr id="485" name="Google Shape;485;p38"/>
          <p:cNvGrpSpPr/>
          <p:nvPr/>
        </p:nvGrpSpPr>
        <p:grpSpPr>
          <a:xfrm>
            <a:off x="317992" y="9796789"/>
            <a:ext cx="6885949" cy="630942"/>
            <a:chOff x="317992" y="9796789"/>
            <a:chExt cx="6885949" cy="630942"/>
          </a:xfrm>
        </p:grpSpPr>
        <p:sp>
          <p:nvSpPr>
            <p:cNvPr id="486" name="Google Shape;486;p38"/>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487" name="Google Shape;487;p38"/>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88" name="Google Shape;488;p38"/>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9" name="Google Shape;489;p38"/>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0" name="Google Shape;490;p38"/>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1" name="Google Shape;491;p38"/>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2" name="Google Shape;492;p38"/>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3" name="Google Shape;493;p38"/>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94" name="Google Shape;494;p38"/>
          <p:cNvGrpSpPr/>
          <p:nvPr/>
        </p:nvGrpSpPr>
        <p:grpSpPr>
          <a:xfrm>
            <a:off x="5757333" y="-757463"/>
            <a:ext cx="2760592" cy="2761405"/>
            <a:chOff x="110688" y="1674538"/>
            <a:chExt cx="7339635" cy="7341798"/>
          </a:xfrm>
        </p:grpSpPr>
        <p:sp>
          <p:nvSpPr>
            <p:cNvPr id="495" name="Google Shape;495;p3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6" name="Google Shape;496;p3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497" name="Google Shape;497;p38"/>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8" name="Google Shape;498;p38"/>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47" name="Shape 47"/>
        <p:cNvGrpSpPr/>
        <p:nvPr/>
      </p:nvGrpSpPr>
      <p:grpSpPr>
        <a:xfrm>
          <a:off x="0" y="0"/>
          <a:ext cx="0" cy="0"/>
          <a:chOff x="0" y="0"/>
          <a:chExt cx="0" cy="0"/>
        </a:xfrm>
      </p:grpSpPr>
      <p:sp>
        <p:nvSpPr>
          <p:cNvPr id="48" name="Google Shape;48;p12"/>
          <p:cNvSpPr/>
          <p:nvPr/>
        </p:nvSpPr>
        <p:spPr>
          <a:xfrm>
            <a:off x="0" y="0"/>
            <a:ext cx="7559675" cy="22446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 name="Google Shape;49;p12"/>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 name="Google Shape;50;p12"/>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1" name="Google Shape;51;p12"/>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 name="Google Shape;52;p12"/>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 name="Google Shape;53;p12"/>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4" name="Google Shape;54;p1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5" name="Google Shape;55;p1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6" name="Google Shape;56;p1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57" name="Google Shape;57;p12"/>
          <p:cNvPicPr preferRelativeResize="0"/>
          <p:nvPr/>
        </p:nvPicPr>
        <p:blipFill rotWithShape="1">
          <a:blip r:embed="rId2">
            <a:alphaModFix/>
          </a:blip>
          <a:srcRect b="0" l="0" r="0"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58" name="Google Shape;58;p12"/>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99" name="Shape 499"/>
        <p:cNvGrpSpPr/>
        <p:nvPr/>
      </p:nvGrpSpPr>
      <p:grpSpPr>
        <a:xfrm>
          <a:off x="0" y="0"/>
          <a:ext cx="0" cy="0"/>
          <a:chOff x="0" y="0"/>
          <a:chExt cx="0" cy="0"/>
        </a:xfrm>
      </p:grpSpPr>
      <p:sp>
        <p:nvSpPr>
          <p:cNvPr id="500" name="Google Shape;500;p39"/>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1" name="Google Shape;501;p39"/>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2" name="Google Shape;502;p3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03" name="Google Shape;503;p39"/>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4" name="Google Shape;504;p39"/>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505" name="Google Shape;505;p3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506" name="Shape 506"/>
        <p:cNvGrpSpPr/>
        <p:nvPr/>
      </p:nvGrpSpPr>
      <p:grpSpPr>
        <a:xfrm>
          <a:off x="0" y="0"/>
          <a:ext cx="0" cy="0"/>
          <a:chOff x="0" y="0"/>
          <a:chExt cx="0" cy="0"/>
        </a:xfrm>
      </p:grpSpPr>
      <p:cxnSp>
        <p:nvCxnSpPr>
          <p:cNvPr id="507" name="Google Shape;507;p40"/>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8" name="Google Shape;508;p40"/>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9" name="Google Shape;509;p4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10" name="Google Shape;510;p4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511" name="Google Shape;511;p40"/>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2" name="Google Shape;512;p40"/>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3" name="Google Shape;513;p40"/>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14" name="Google Shape;514;p40"/>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5" name="Google Shape;515;p40"/>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16" name="Google Shape;516;p40"/>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17" name="Google Shape;517;p40"/>
          <p:cNvSpPr/>
          <p:nvPr>
            <p:ph idx="4" type="pic"/>
          </p:nvPr>
        </p:nvSpPr>
        <p:spPr>
          <a:xfrm>
            <a:off x="5205348" y="0"/>
            <a:ext cx="2354327" cy="2862503"/>
          </a:xfrm>
          <a:prstGeom prst="rect">
            <a:avLst/>
          </a:prstGeom>
          <a:noFill/>
          <a:ln>
            <a:noFill/>
          </a:ln>
        </p:spPr>
      </p:sp>
      <p:sp>
        <p:nvSpPr>
          <p:cNvPr id="518" name="Google Shape;518;p40"/>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9" name="Google Shape;519;p40"/>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0" name="Google Shape;520;p40"/>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1" name="Google Shape;521;p40"/>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2" name="Google Shape;522;p40"/>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3" name="Google Shape;523;p40"/>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4" name="Google Shape;524;p40"/>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5" name="Google Shape;525;p40"/>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6" name="Google Shape;526;p40"/>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7" name="Google Shape;527;p40"/>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8" name="Google Shape;528;p40"/>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9" name="Google Shape;529;p40"/>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30" name="Google Shape;530;p40"/>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31" name="Google Shape;531;p40"/>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32" name="Google Shape;532;p40"/>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3" name="Google Shape;533;p40"/>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59" name="Shape 59"/>
        <p:cNvGrpSpPr/>
        <p:nvPr/>
      </p:nvGrpSpPr>
      <p:grpSpPr>
        <a:xfrm>
          <a:off x="0" y="0"/>
          <a:ext cx="0" cy="0"/>
          <a:chOff x="0" y="0"/>
          <a:chExt cx="0" cy="0"/>
        </a:xfrm>
      </p:grpSpPr>
      <p:pic>
        <p:nvPicPr>
          <p:cNvPr id="60" name="Google Shape;60;p13"/>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61" name="Google Shape;61;p13"/>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2" name="Google Shape;62;p13"/>
          <p:cNvSpPr/>
          <p:nvPr>
            <p:ph idx="2" type="pic"/>
          </p:nvPr>
        </p:nvSpPr>
        <p:spPr>
          <a:xfrm>
            <a:off x="2783121" y="0"/>
            <a:ext cx="4789072" cy="4566547"/>
          </a:xfrm>
          <a:prstGeom prst="rect">
            <a:avLst/>
          </a:prstGeom>
          <a:noFill/>
          <a:ln>
            <a:noFill/>
          </a:ln>
        </p:spPr>
      </p:sp>
      <p:sp>
        <p:nvSpPr>
          <p:cNvPr id="63" name="Google Shape;63;p13"/>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4" name="Google Shape;64;p13"/>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3"/>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6" name="Google Shape;66;p13"/>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7" name="Google Shape;67;p13"/>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68" name="Google Shape;68;p13"/>
          <p:cNvGrpSpPr/>
          <p:nvPr/>
        </p:nvGrpSpPr>
        <p:grpSpPr>
          <a:xfrm>
            <a:off x="401426" y="10005335"/>
            <a:ext cx="6756823" cy="523220"/>
            <a:chOff x="317992" y="10005335"/>
            <a:chExt cx="6756823" cy="523220"/>
          </a:xfrm>
        </p:grpSpPr>
        <p:sp>
          <p:nvSpPr>
            <p:cNvPr id="69" name="Google Shape;69;p13"/>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70" name="Google Shape;70;p13"/>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71" name="Google Shape;71;p13"/>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72" name="Google Shape;72;p13"/>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73" name="Shape 73"/>
        <p:cNvGrpSpPr/>
        <p:nvPr/>
      </p:nvGrpSpPr>
      <p:grpSpPr>
        <a:xfrm>
          <a:off x="0" y="0"/>
          <a:ext cx="0" cy="0"/>
          <a:chOff x="0" y="0"/>
          <a:chExt cx="0" cy="0"/>
        </a:xfrm>
      </p:grpSpPr>
      <p:sp>
        <p:nvSpPr>
          <p:cNvPr id="74" name="Google Shape;74;p14"/>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5" name="Google Shape;75;p14"/>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E" sz="1800">
                <a:solidFill>
                  <a:schemeClr val="lt1"/>
                </a:solidFill>
                <a:latin typeface="Verdana"/>
                <a:ea typeface="Verdana"/>
                <a:cs typeface="Verdana"/>
                <a:sym typeface="Verdana"/>
              </a:rPr>
              <a:t>*** </a:t>
            </a:r>
            <a:r>
              <a:rPr b="1" lang="en-IE" sz="1800">
                <a:solidFill>
                  <a:schemeClr val="lt1"/>
                </a:solidFill>
                <a:latin typeface="Verdana"/>
                <a:ea typeface="Verdana"/>
                <a:cs typeface="Verdana"/>
                <a:sym typeface="Verdana"/>
              </a:rPr>
              <a:t>PLEASE DELETE THIS INSTRUCTION SLIDE BEFORE PRESENTING FINAL PRESENTATION </a:t>
            </a:r>
            <a:r>
              <a:rPr lang="en-IE"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76" name="Google Shape;76;p14"/>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IE" sz="1800">
                <a:solidFill>
                  <a:schemeClr val="lt1"/>
                </a:solidFill>
                <a:latin typeface="Verdana"/>
                <a:ea typeface="Verdana"/>
                <a:cs typeface="Verdana"/>
                <a:sym typeface="Verdana"/>
              </a:rPr>
              <a:t>Icons</a:t>
            </a:r>
            <a:r>
              <a:rPr b="0" i="1" lang="en-IE" sz="1800">
                <a:solidFill>
                  <a:schemeClr val="lt1"/>
                </a:solidFill>
                <a:latin typeface="Verdana"/>
                <a:ea typeface="Verdana"/>
                <a:cs typeface="Verdana"/>
                <a:sym typeface="Verdana"/>
              </a:rPr>
              <a:t> which can be used within this template </a:t>
            </a:r>
            <a:r>
              <a:rPr i="1" lang="en-IE" sz="1800">
                <a:solidFill>
                  <a:schemeClr val="lt1"/>
                </a:solidFill>
                <a:latin typeface="Verdana"/>
                <a:ea typeface="Verdana"/>
                <a:cs typeface="Verdana"/>
                <a:sym typeface="Verdana"/>
              </a:rPr>
              <a:t>without losing quality.</a:t>
            </a:r>
            <a:r>
              <a:rPr i="1" lang="en-IE" sz="1800">
                <a:solidFill>
                  <a:schemeClr val="lt1"/>
                </a:solidFill>
                <a:latin typeface="Verdana"/>
                <a:ea typeface="Verdana"/>
                <a:cs typeface="Verdana"/>
                <a:sym typeface="Verdana"/>
              </a:rPr>
              <a:t> </a:t>
            </a:r>
            <a:r>
              <a:rPr i="1" lang="en-IE" sz="1800">
                <a:solidFill>
                  <a:schemeClr val="lt1"/>
                </a:solidFill>
                <a:latin typeface="Verdana"/>
                <a:ea typeface="Verdana"/>
                <a:cs typeface="Verdana"/>
                <a:sym typeface="Verdana"/>
              </a:rPr>
              <a:t> Change line colour, width and style.</a:t>
            </a:r>
            <a:r>
              <a:rPr i="1" lang="en-IE"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77" name="Google Shape;77;p14"/>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78" name="Google Shape;78;p14"/>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79" name="Shape 79"/>
        <p:cNvGrpSpPr/>
        <p:nvPr/>
      </p:nvGrpSpPr>
      <p:grpSpPr>
        <a:xfrm>
          <a:off x="0" y="0"/>
          <a:ext cx="0" cy="0"/>
          <a:chOff x="0" y="0"/>
          <a:chExt cx="0" cy="0"/>
        </a:xfrm>
      </p:grpSpPr>
      <p:pic>
        <p:nvPicPr>
          <p:cNvPr id="80" name="Google Shape;80;p15"/>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81" name="Google Shape;81;p15"/>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2" name="Google Shape;82;p15"/>
          <p:cNvSpPr txBox="1"/>
          <p:nvPr>
            <p:ph idx="2" type="body"/>
          </p:nvPr>
        </p:nvSpPr>
        <p:spPr>
          <a:xfrm>
            <a:off x="336028" y="2871681"/>
            <a:ext cx="3383477"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3" name="Google Shape;83;p15"/>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4" name="Google Shape;84;p15"/>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9ADAD"/>
              </a:buClr>
              <a:buSzPts val="1000"/>
              <a:buFont typeface="Arial"/>
              <a:buNone/>
              <a:defRPr b="1" i="0" sz="10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15"/>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6" name="Google Shape;86;p15"/>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15"/>
          <p:cNvSpPr txBox="1"/>
          <p:nvPr>
            <p:ph idx="6"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8" name="Google Shape;88;p15"/>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9" name="Google Shape;89;p15"/>
          <p:cNvSpPr txBox="1"/>
          <p:nvPr>
            <p:ph idx="8"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0" name="Google Shape;90;p15"/>
          <p:cNvSpPr txBox="1"/>
          <p:nvPr>
            <p:ph idx="9"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1" name="Google Shape;91;p15"/>
          <p:cNvSpPr txBox="1"/>
          <p:nvPr>
            <p:ph idx="13"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2" name="Google Shape;92;p15"/>
          <p:cNvSpPr txBox="1"/>
          <p:nvPr>
            <p:ph idx="14"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3" name="Google Shape;93;p15"/>
          <p:cNvSpPr txBox="1"/>
          <p:nvPr>
            <p:ph idx="15"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15"/>
          <p:cNvSpPr txBox="1"/>
          <p:nvPr>
            <p:ph idx="16"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15"/>
          <p:cNvSpPr txBox="1"/>
          <p:nvPr>
            <p:ph idx="17"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15"/>
          <p:cNvSpPr txBox="1"/>
          <p:nvPr>
            <p:ph idx="18"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7" name="Google Shape;97;p15"/>
          <p:cNvSpPr txBox="1"/>
          <p:nvPr>
            <p:ph idx="19"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8" name="Google Shape;98;p15"/>
          <p:cNvSpPr txBox="1"/>
          <p:nvPr>
            <p:ph idx="20"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99" name="Google Shape;99;p15"/>
          <p:cNvGrpSpPr/>
          <p:nvPr/>
        </p:nvGrpSpPr>
        <p:grpSpPr>
          <a:xfrm>
            <a:off x="628267" y="6075645"/>
            <a:ext cx="3705823" cy="2967449"/>
            <a:chOff x="-3025" y="5942032"/>
            <a:chExt cx="3207651" cy="2490651"/>
          </a:xfrm>
        </p:grpSpPr>
        <p:cxnSp>
          <p:nvCxnSpPr>
            <p:cNvPr id="100" name="Google Shape;100;p15"/>
            <p:cNvCxnSpPr/>
            <p:nvPr/>
          </p:nvCxnSpPr>
          <p:spPr>
            <a:xfrm>
              <a:off x="0" y="594203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1" name="Google Shape;101;p15"/>
            <p:cNvCxnSpPr/>
            <p:nvPr/>
          </p:nvCxnSpPr>
          <p:spPr>
            <a:xfrm>
              <a:off x="-3025" y="6440162"/>
              <a:ext cx="3207651" cy="0"/>
            </a:xfrm>
            <a:prstGeom prst="straightConnector1">
              <a:avLst/>
            </a:prstGeom>
            <a:noFill/>
            <a:ln cap="flat" cmpd="sng" w="28575">
              <a:solidFill>
                <a:schemeClr val="lt1"/>
              </a:solidFill>
              <a:prstDash val="solid"/>
              <a:miter lim="800000"/>
              <a:headEnd len="sm" w="sm" type="none"/>
              <a:tailEnd len="sm" w="sm" type="none"/>
            </a:ln>
          </p:spPr>
        </p:cxnSp>
        <p:cxnSp>
          <p:nvCxnSpPr>
            <p:cNvPr id="102" name="Google Shape;102;p15"/>
            <p:cNvCxnSpPr/>
            <p:nvPr/>
          </p:nvCxnSpPr>
          <p:spPr>
            <a:xfrm>
              <a:off x="0" y="693829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3" name="Google Shape;103;p15"/>
            <p:cNvCxnSpPr/>
            <p:nvPr/>
          </p:nvCxnSpPr>
          <p:spPr>
            <a:xfrm>
              <a:off x="0" y="743642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4" name="Google Shape;104;p15"/>
            <p:cNvCxnSpPr/>
            <p:nvPr/>
          </p:nvCxnSpPr>
          <p:spPr>
            <a:xfrm>
              <a:off x="0" y="793455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5" name="Google Shape;105;p15"/>
            <p:cNvCxnSpPr/>
            <p:nvPr/>
          </p:nvCxnSpPr>
          <p:spPr>
            <a:xfrm>
              <a:off x="0" y="8417115"/>
              <a:ext cx="3204626" cy="15568"/>
            </a:xfrm>
            <a:prstGeom prst="straightConnector1">
              <a:avLst/>
            </a:prstGeom>
            <a:noFill/>
            <a:ln cap="flat" cmpd="sng" w="28575">
              <a:solidFill>
                <a:schemeClr val="lt1"/>
              </a:solidFill>
              <a:prstDash val="solid"/>
              <a:miter lim="800000"/>
              <a:headEnd len="sm" w="sm" type="none"/>
              <a:tailEnd len="sm" w="sm" type="none"/>
            </a:ln>
          </p:spPr>
        </p:cxnSp>
      </p:grpSp>
      <p:sp>
        <p:nvSpPr>
          <p:cNvPr id="106" name="Google Shape;106;p15"/>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7" name="Google Shape;107;p15"/>
          <p:cNvSpPr txBox="1"/>
          <p:nvPr>
            <p:ph idx="21"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08" name="Google Shape;108;p15"/>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109" name="Google Shape;109;p15"/>
          <p:cNvGrpSpPr/>
          <p:nvPr/>
        </p:nvGrpSpPr>
        <p:grpSpPr>
          <a:xfrm>
            <a:off x="317992" y="10005335"/>
            <a:ext cx="6885949" cy="630942"/>
            <a:chOff x="317992" y="9796789"/>
            <a:chExt cx="6885949" cy="630942"/>
          </a:xfrm>
        </p:grpSpPr>
        <p:sp>
          <p:nvSpPr>
            <p:cNvPr id="110" name="Google Shape;110;p15"/>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11" name="Google Shape;111;p15"/>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pic>
        <p:nvPicPr>
          <p:cNvPr id="112" name="Google Shape;112;p15"/>
          <p:cNvPicPr preferRelativeResize="0"/>
          <p:nvPr/>
        </p:nvPicPr>
        <p:blipFill rotWithShape="1">
          <a:blip r:embed="rId4">
            <a:alphaModFix/>
          </a:blip>
          <a:srcRect b="0" l="0" r="0" t="0"/>
          <a:stretch/>
        </p:blipFill>
        <p:spPr>
          <a:xfrm>
            <a:off x="232111" y="387001"/>
            <a:ext cx="4296822" cy="1242551"/>
          </a:xfrm>
          <a:prstGeom prst="rect">
            <a:avLst/>
          </a:prstGeom>
          <a:noFill/>
          <a:ln>
            <a:noFill/>
          </a:ln>
        </p:spPr>
      </p:pic>
      <p:sp>
        <p:nvSpPr>
          <p:cNvPr id="113" name="Google Shape;113;p15"/>
          <p:cNvSpPr/>
          <p:nvPr>
            <p:ph idx="22" type="pic"/>
          </p:nvPr>
        </p:nvSpPr>
        <p:spPr>
          <a:xfrm>
            <a:off x="5205348" y="0"/>
            <a:ext cx="2354327" cy="2862503"/>
          </a:xfrm>
          <a:prstGeom prst="rect">
            <a:avLst/>
          </a:prstGeom>
          <a:noFill/>
          <a:ln>
            <a:noFill/>
          </a:ln>
        </p:spPr>
      </p:sp>
      <p:cxnSp>
        <p:nvCxnSpPr>
          <p:cNvPr id="114" name="Google Shape;114;p15"/>
          <p:cNvCxnSpPr/>
          <p:nvPr/>
        </p:nvCxnSpPr>
        <p:spPr>
          <a:xfrm>
            <a:off x="5756091" y="4269311"/>
            <a:ext cx="1803584" cy="9579"/>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15" name="Shape 115"/>
        <p:cNvGrpSpPr/>
        <p:nvPr/>
      </p:nvGrpSpPr>
      <p:grpSpPr>
        <a:xfrm>
          <a:off x="0" y="0"/>
          <a:ext cx="0" cy="0"/>
          <a:chOff x="0" y="0"/>
          <a:chExt cx="0" cy="0"/>
        </a:xfrm>
      </p:grpSpPr>
      <p:sp>
        <p:nvSpPr>
          <p:cNvPr id="116" name="Google Shape;116;p16"/>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17" name="Google Shape;117;p16"/>
          <p:cNvGrpSpPr/>
          <p:nvPr/>
        </p:nvGrpSpPr>
        <p:grpSpPr>
          <a:xfrm>
            <a:off x="-1092535" y="5135055"/>
            <a:ext cx="6117329" cy="6119130"/>
            <a:chOff x="110688" y="1674538"/>
            <a:chExt cx="7339635" cy="7341798"/>
          </a:xfrm>
        </p:grpSpPr>
        <p:sp>
          <p:nvSpPr>
            <p:cNvPr id="118" name="Google Shape;118;p1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9" name="Google Shape;119;p1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20" name="Google Shape;120;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21" name="Google Shape;121;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22" name="Google Shape;122;p16"/>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23" name="Google Shape;123;p1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4" name="Google Shape;124;p1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5" name="Google Shape;125;p16"/>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6" name="Google Shape;126;p16"/>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27" name="Shape 127"/>
        <p:cNvGrpSpPr/>
        <p:nvPr/>
      </p:nvGrpSpPr>
      <p:grpSpPr>
        <a:xfrm>
          <a:off x="0" y="0"/>
          <a:ext cx="0" cy="0"/>
          <a:chOff x="0" y="0"/>
          <a:chExt cx="0" cy="0"/>
        </a:xfrm>
      </p:grpSpPr>
      <p:sp>
        <p:nvSpPr>
          <p:cNvPr id="128" name="Google Shape;128;p17"/>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29" name="Google Shape;129;p17"/>
          <p:cNvGrpSpPr/>
          <p:nvPr/>
        </p:nvGrpSpPr>
        <p:grpSpPr>
          <a:xfrm>
            <a:off x="-1092535" y="5135055"/>
            <a:ext cx="6117329" cy="6119130"/>
            <a:chOff x="110688" y="1674538"/>
            <a:chExt cx="7339635" cy="7341798"/>
          </a:xfrm>
        </p:grpSpPr>
        <p:sp>
          <p:nvSpPr>
            <p:cNvPr id="130" name="Google Shape;130;p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1" name="Google Shape;131;p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32" name="Google Shape;132;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33" name="Google Shape;133;p1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34" name="Google Shape;134;p17"/>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5" name="Google Shape;135;p1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6" name="Google Shape;136;p1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7" name="Google Shape;137;p17"/>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8" name="Google Shape;138;p17"/>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39" name="Shape 139"/>
        <p:cNvGrpSpPr/>
        <p:nvPr/>
      </p:nvGrpSpPr>
      <p:grpSpPr>
        <a:xfrm>
          <a:off x="0" y="0"/>
          <a:ext cx="0" cy="0"/>
          <a:chOff x="0" y="0"/>
          <a:chExt cx="0" cy="0"/>
        </a:xfrm>
      </p:grpSpPr>
      <p:sp>
        <p:nvSpPr>
          <p:cNvPr id="140" name="Google Shape;140;p18"/>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41" name="Google Shape;141;p18"/>
          <p:cNvGrpSpPr/>
          <p:nvPr/>
        </p:nvGrpSpPr>
        <p:grpSpPr>
          <a:xfrm>
            <a:off x="-1092535" y="5135055"/>
            <a:ext cx="6117329" cy="6119130"/>
            <a:chOff x="110688" y="1674538"/>
            <a:chExt cx="7339635" cy="7341798"/>
          </a:xfrm>
        </p:grpSpPr>
        <p:sp>
          <p:nvSpPr>
            <p:cNvPr id="142" name="Google Shape;142;p1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3" name="Google Shape;143;p1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44" name="Google Shape;144;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45" name="Google Shape;145;p1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46" name="Google Shape;146;p18"/>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47" name="Google Shape;147;p18"/>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8" name="Google Shape;148;p18"/>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9" name="Google Shape;149;p18"/>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0" name="Google Shape;150;p18"/>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9"/>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2.jp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hyperlink" Target="http://www.mightynetworks.com/" TargetMode="External"/><Relationship Id="rId5"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hyperlink" Target="http://www.mightynetworks.com/" TargetMode="External"/><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hyperlink" Target="https://www.linkedin.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hyperlink" Target="https://zoom.us/" TargetMode="External"/><Relationship Id="rId5"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zoom.us/" TargetMode="External"/><Relationship Id="rId4" Type="http://schemas.openxmlformats.org/officeDocument/2006/relationships/hyperlink" Target="http://www.mightynetworks.com/" TargetMode="External"/><Relationship Id="rId9" Type="http://schemas.openxmlformats.org/officeDocument/2006/relationships/image" Target="../media/image25.jpg"/><Relationship Id="rId5" Type="http://schemas.openxmlformats.org/officeDocument/2006/relationships/hyperlink" Target="https://www.linkedin.com/" TargetMode="External"/><Relationship Id="rId6" Type="http://schemas.openxmlformats.org/officeDocument/2006/relationships/image" Target="../media/image31.jpg"/><Relationship Id="rId7" Type="http://schemas.openxmlformats.org/officeDocument/2006/relationships/image" Target="../media/image33.png"/><Relationship Id="rId8" Type="http://schemas.openxmlformats.org/officeDocument/2006/relationships/image" Target="../media/image26.png"/><Relationship Id="rId10"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28.jpg"/><Relationship Id="rId4" Type="http://schemas.openxmlformats.org/officeDocument/2006/relationships/image" Target="../media/image29.png"/><Relationship Id="rId9" Type="http://schemas.openxmlformats.org/officeDocument/2006/relationships/hyperlink" Target="https://www.youtube.com/@grassroots-eu" TargetMode="External"/><Relationship Id="rId5" Type="http://schemas.openxmlformats.org/officeDocument/2006/relationships/image" Target="../media/image22.jpg"/><Relationship Id="rId6" Type="http://schemas.openxmlformats.org/officeDocument/2006/relationships/image" Target="../media/image4.png"/><Relationship Id="rId7" Type="http://schemas.openxmlformats.org/officeDocument/2006/relationships/hyperlink" Target="https://www.facebook.com/profile.php?id=100094655078232" TargetMode="External"/><Relationship Id="rId8" Type="http://schemas.openxmlformats.org/officeDocument/2006/relationships/hyperlink" Target="https://www.instagram.com/grassroots.eu/?igshid=NTc4MTIwNjQ2YQ%3D%3D" TargetMode="External"/><Relationship Id="rId11" Type="http://schemas.openxmlformats.org/officeDocument/2006/relationships/hyperlink" Target="https://www.tiktok.com/@grassroots.eu?_t=8cB8BBiN5Ms&amp;_r=1" TargetMode="External"/><Relationship Id="rId10" Type="http://schemas.openxmlformats.org/officeDocument/2006/relationships/hyperlink" Target="https://ecohealthforyouth.com/toolbox/assess-environmental-impact/" TargetMode="External"/><Relationship Id="rId12" Type="http://schemas.openxmlformats.org/officeDocument/2006/relationships/hyperlink" Target="https://ecohealthforyouth.com/toolbox/build-connections-and-grow-with-peer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pic>
        <p:nvPicPr>
          <p:cNvPr descr="A group of women giving each other a high five&#10;&#10;Description automatically generated" id="538" name="Google Shape;538;p1"/>
          <p:cNvPicPr preferRelativeResize="0"/>
          <p:nvPr>
            <p:ph idx="2" type="pic"/>
          </p:nvPr>
        </p:nvPicPr>
        <p:blipFill rotWithShape="1">
          <a:blip r:embed="rId3">
            <a:alphaModFix/>
          </a:blip>
          <a:srcRect b="0" l="0" r="0" t="-635"/>
          <a:stretch/>
        </p:blipFill>
        <p:spPr>
          <a:xfrm>
            <a:off x="0" y="3629826"/>
            <a:ext cx="4786172" cy="5479825"/>
          </a:xfrm>
          <a:prstGeom prst="rect">
            <a:avLst/>
          </a:prstGeom>
          <a:noFill/>
          <a:ln>
            <a:noFill/>
          </a:ln>
        </p:spPr>
      </p:pic>
      <p:sp>
        <p:nvSpPr>
          <p:cNvPr id="539" name="Google Shape;539;p1"/>
          <p:cNvSpPr txBox="1"/>
          <p:nvPr>
            <p:ph idx="1" type="body"/>
          </p:nvPr>
        </p:nvSpPr>
        <p:spPr>
          <a:xfrm>
            <a:off x="1812245" y="2152781"/>
            <a:ext cx="5195750" cy="574616"/>
          </a:xfrm>
          <a:prstGeom prst="rect">
            <a:avLst/>
          </a:prstGeom>
          <a:noFill/>
          <a:ln>
            <a:noFill/>
          </a:ln>
        </p:spPr>
        <p:txBody>
          <a:bodyPr anchorCtr="0" anchor="t" bIns="45700" lIns="91425" spcFirstLastPara="1" rIns="91425" wrap="square" tIns="45700">
            <a:noAutofit/>
          </a:bodyPr>
          <a:lstStyle/>
          <a:p>
            <a:pPr indent="0" lvl="0" marL="0" rtl="0" algn="r">
              <a:lnSpc>
                <a:spcPct val="109285"/>
              </a:lnSpc>
              <a:spcBef>
                <a:spcPts val="0"/>
              </a:spcBef>
              <a:spcAft>
                <a:spcPts val="0"/>
              </a:spcAft>
              <a:buClr>
                <a:srgbClr val="8AC03B"/>
              </a:buClr>
              <a:buSzPts val="2800"/>
              <a:buNone/>
            </a:pPr>
            <a:r>
              <a:rPr lang="en-IE"/>
              <a:t>Connettersi e fare rete con i colleghi</a:t>
            </a:r>
            <a:endParaRPr/>
          </a:p>
        </p:txBody>
      </p:sp>
      <p:sp>
        <p:nvSpPr>
          <p:cNvPr id="540" name="Google Shape;540;p1"/>
          <p:cNvSpPr txBox="1"/>
          <p:nvPr>
            <p:ph idx="3" type="body"/>
          </p:nvPr>
        </p:nvSpPr>
        <p:spPr>
          <a:xfrm>
            <a:off x="4477553" y="3678456"/>
            <a:ext cx="2530500" cy="7518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6D6E71"/>
              </a:buClr>
              <a:buSzPts val="2000"/>
              <a:buNone/>
            </a:pPr>
            <a:r>
              <a:rPr lang="en-IE" sz="2000"/>
              <a:t>Include strumenti digitali!</a:t>
            </a:r>
            <a:endParaRPr/>
          </a:p>
        </p:txBody>
      </p:sp>
      <p:cxnSp>
        <p:nvCxnSpPr>
          <p:cNvPr id="541" name="Google Shape;541;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42" name="Google Shape;542;p1"/>
          <p:cNvSpPr txBox="1"/>
          <p:nvPr/>
        </p:nvSpPr>
        <p:spPr>
          <a:xfrm>
            <a:off x="2968048" y="3105278"/>
            <a:ext cx="4039800" cy="574500"/>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IE" sz="2600" u="none" cap="none" strike="noStrike">
                <a:solidFill>
                  <a:srgbClr val="F16924"/>
                </a:solidFill>
                <a:latin typeface="Calibri"/>
                <a:ea typeface="Calibri"/>
                <a:cs typeface="Calibri"/>
                <a:sym typeface="Calibri"/>
              </a:rPr>
              <a:t>Connettersi con i colleghi</a:t>
            </a:r>
            <a:endParaRPr/>
          </a:p>
        </p:txBody>
      </p:sp>
      <p:pic>
        <p:nvPicPr>
          <p:cNvPr id="543" name="Google Shape;543;p1"/>
          <p:cNvPicPr preferRelativeResize="0"/>
          <p:nvPr/>
        </p:nvPicPr>
        <p:blipFill rotWithShape="1">
          <a:blip r:embed="rId4">
            <a:alphaModFix amt="70000"/>
          </a:blip>
          <a:srcRect b="0" l="0"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44" name="Google Shape;544;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45" name="Google Shape;545;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IE"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2"/>
          <p:cNvSpPr txBox="1"/>
          <p:nvPr>
            <p:ph idx="1" type="body"/>
          </p:nvPr>
        </p:nvSpPr>
        <p:spPr>
          <a:xfrm>
            <a:off x="561474" y="2874846"/>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01</a:t>
            </a:r>
            <a:endParaRPr/>
          </a:p>
        </p:txBody>
      </p:sp>
      <p:sp>
        <p:nvSpPr>
          <p:cNvPr id="551" name="Google Shape;551;p2"/>
          <p:cNvSpPr txBox="1"/>
          <p:nvPr>
            <p:ph idx="2" type="body"/>
          </p:nvPr>
        </p:nvSpPr>
        <p:spPr>
          <a:xfrm>
            <a:off x="1486930" y="2950025"/>
            <a:ext cx="5748259"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Creare hub online</a:t>
            </a:r>
            <a:endParaRPr/>
          </a:p>
        </p:txBody>
      </p:sp>
      <p:sp>
        <p:nvSpPr>
          <p:cNvPr id="552" name="Google Shape;552;p2"/>
          <p:cNvSpPr txBox="1"/>
          <p:nvPr>
            <p:ph idx="3" type="body"/>
          </p:nvPr>
        </p:nvSpPr>
        <p:spPr>
          <a:xfrm>
            <a:off x="561474" y="3355427"/>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02</a:t>
            </a:r>
            <a:endParaRPr/>
          </a:p>
        </p:txBody>
      </p:sp>
      <p:sp>
        <p:nvSpPr>
          <p:cNvPr id="553" name="Google Shape;553;p2"/>
          <p:cNvSpPr txBox="1"/>
          <p:nvPr>
            <p:ph idx="5" type="body"/>
          </p:nvPr>
        </p:nvSpPr>
        <p:spPr>
          <a:xfrm>
            <a:off x="561474" y="3836008"/>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03</a:t>
            </a:r>
            <a:endParaRPr/>
          </a:p>
        </p:txBody>
      </p:sp>
      <p:sp>
        <p:nvSpPr>
          <p:cNvPr id="554" name="Google Shape;554;p2"/>
          <p:cNvSpPr txBox="1"/>
          <p:nvPr>
            <p:ph idx="7" type="body"/>
          </p:nvPr>
        </p:nvSpPr>
        <p:spPr>
          <a:xfrm>
            <a:off x="561474" y="4340973"/>
            <a:ext cx="857618" cy="51918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04</a:t>
            </a:r>
            <a:endParaRPr/>
          </a:p>
        </p:txBody>
      </p:sp>
      <p:sp>
        <p:nvSpPr>
          <p:cNvPr id="555" name="Google Shape;555;p2"/>
          <p:cNvSpPr txBox="1"/>
          <p:nvPr>
            <p:ph idx="20" type="body"/>
          </p:nvPr>
        </p:nvSpPr>
        <p:spPr>
          <a:xfrm>
            <a:off x="395288" y="-59147"/>
            <a:ext cx="4746695" cy="19624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6000"/>
              <a:buNone/>
            </a:pPr>
            <a:r>
              <a:rPr lang="en-IE"/>
              <a:t>Contenuti</a:t>
            </a:r>
            <a:endParaRPr/>
          </a:p>
        </p:txBody>
      </p:sp>
      <p:sp>
        <p:nvSpPr>
          <p:cNvPr id="556" name="Google Shape;556;p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cxnSp>
        <p:nvCxnSpPr>
          <p:cNvPr id="557" name="Google Shape;557;p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58" name="Google Shape;558;p2"/>
          <p:cNvSpPr txBox="1"/>
          <p:nvPr/>
        </p:nvSpPr>
        <p:spPr>
          <a:xfrm>
            <a:off x="410104" y="1313795"/>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0" i="0" lang="en-IE" sz="2800">
                <a:solidFill>
                  <a:schemeClr val="lt1"/>
                </a:solidFill>
                <a:latin typeface="Calibri"/>
                <a:ea typeface="Calibri"/>
                <a:cs typeface="Calibri"/>
                <a:sym typeface="Calibri"/>
              </a:rPr>
              <a:t>Idee</a:t>
            </a:r>
            <a:endParaRPr/>
          </a:p>
        </p:txBody>
      </p:sp>
      <p:sp>
        <p:nvSpPr>
          <p:cNvPr id="559" name="Google Shape;559;p2"/>
          <p:cNvSpPr txBox="1"/>
          <p:nvPr>
            <p:ph idx="4" type="body"/>
          </p:nvPr>
        </p:nvSpPr>
        <p:spPr>
          <a:xfrm>
            <a:off x="1486930" y="3447265"/>
            <a:ext cx="5373875"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Organizzare workshop sulla salute ecologica</a:t>
            </a:r>
            <a:endParaRPr/>
          </a:p>
        </p:txBody>
      </p:sp>
      <p:sp>
        <p:nvSpPr>
          <p:cNvPr id="560" name="Google Shape;560;p2"/>
          <p:cNvSpPr txBox="1"/>
          <p:nvPr>
            <p:ph idx="6" type="body"/>
          </p:nvPr>
        </p:nvSpPr>
        <p:spPr>
          <a:xfrm>
            <a:off x="1486930" y="3944505"/>
            <a:ext cx="480969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Rete e condivisione di idee</a:t>
            </a:r>
            <a:endParaRPr/>
          </a:p>
        </p:txBody>
      </p:sp>
      <p:sp>
        <p:nvSpPr>
          <p:cNvPr id="561" name="Google Shape;561;p2"/>
          <p:cNvSpPr txBox="1"/>
          <p:nvPr>
            <p:ph idx="8" type="body"/>
          </p:nvPr>
        </p:nvSpPr>
        <p:spPr>
          <a:xfrm>
            <a:off x="1486930" y="4441745"/>
            <a:ext cx="489156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Offrire tour ecologici virtuali</a:t>
            </a:r>
            <a:endParaRPr/>
          </a:p>
        </p:txBody>
      </p:sp>
      <p:grpSp>
        <p:nvGrpSpPr>
          <p:cNvPr id="562" name="Google Shape;562;p2"/>
          <p:cNvGrpSpPr/>
          <p:nvPr/>
        </p:nvGrpSpPr>
        <p:grpSpPr>
          <a:xfrm>
            <a:off x="0" y="3364307"/>
            <a:ext cx="4715405" cy="1487649"/>
            <a:chOff x="0" y="3364307"/>
            <a:chExt cx="4715405" cy="1487649"/>
          </a:xfrm>
        </p:grpSpPr>
        <p:cxnSp>
          <p:nvCxnSpPr>
            <p:cNvPr id="563" name="Google Shape;563;p2"/>
            <p:cNvCxnSpPr/>
            <p:nvPr/>
          </p:nvCxnSpPr>
          <p:spPr>
            <a:xfrm rot="10800000">
              <a:off x="0" y="33643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4" name="Google Shape;564;p2"/>
            <p:cNvCxnSpPr/>
            <p:nvPr/>
          </p:nvCxnSpPr>
          <p:spPr>
            <a:xfrm rot="10800000">
              <a:off x="0" y="385955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5" name="Google Shape;565;p2"/>
            <p:cNvCxnSpPr/>
            <p:nvPr/>
          </p:nvCxnSpPr>
          <p:spPr>
            <a:xfrm rot="10800000">
              <a:off x="0" y="4356706"/>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6" name="Google Shape;566;p2"/>
            <p:cNvCxnSpPr/>
            <p:nvPr/>
          </p:nvCxnSpPr>
          <p:spPr>
            <a:xfrm rot="10800000">
              <a:off x="0" y="4851956"/>
              <a:ext cx="4715405" cy="0"/>
            </a:xfrm>
            <a:prstGeom prst="straightConnector1">
              <a:avLst/>
            </a:prstGeom>
            <a:noFill/>
            <a:ln cap="flat" cmpd="sng" w="28575">
              <a:solidFill>
                <a:srgbClr val="69ADAD"/>
              </a:solidFill>
              <a:prstDash val="solid"/>
              <a:miter lim="800000"/>
              <a:headEnd len="sm" w="sm" type="none"/>
              <a:tailEnd len="sm" w="sm" type="none"/>
            </a:ln>
          </p:spPr>
        </p:cxn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3"/>
          <p:cNvSpPr/>
          <p:nvPr/>
        </p:nvSpPr>
        <p:spPr>
          <a:xfrm>
            <a:off x="0" y="6531175"/>
            <a:ext cx="3467135"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72" name="Google Shape;572;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descr="Lightbulb and gear with solid fill" id="573" name="Google Shape;573;p3"/>
          <p:cNvPicPr preferRelativeResize="0"/>
          <p:nvPr/>
        </p:nvPicPr>
        <p:blipFill rotWithShape="1">
          <a:blip r:embed="rId3">
            <a:alphaModFix/>
          </a:blip>
          <a:srcRect b="0" l="0" r="0" t="0"/>
          <a:stretch/>
        </p:blipFill>
        <p:spPr>
          <a:xfrm>
            <a:off x="427946" y="2420716"/>
            <a:ext cx="665116" cy="665116"/>
          </a:xfrm>
          <a:prstGeom prst="rect">
            <a:avLst/>
          </a:prstGeom>
          <a:noFill/>
          <a:ln>
            <a:noFill/>
          </a:ln>
        </p:spPr>
      </p:pic>
      <p:sp>
        <p:nvSpPr>
          <p:cNvPr id="574" name="Google Shape;574;p3"/>
          <p:cNvSpPr/>
          <p:nvPr/>
        </p:nvSpPr>
        <p:spPr>
          <a:xfrm>
            <a:off x="2642766" y="711665"/>
            <a:ext cx="824369" cy="824369"/>
          </a:xfrm>
          <a:custGeom>
            <a:rect b="b" l="l" r="r" t="t"/>
            <a:pathLst>
              <a:path extrusionOk="0" h="4876800" w="4876800">
                <a:moveTo>
                  <a:pt x="4733925" y="1495425"/>
                </a:moveTo>
                <a:cubicBezTo>
                  <a:pt x="4812830" y="1495425"/>
                  <a:pt x="4876800" y="1431455"/>
                  <a:pt x="4876800" y="1352550"/>
                </a:cubicBezTo>
                <a:lnTo>
                  <a:pt x="4876800" y="1266825"/>
                </a:lnTo>
                <a:cubicBezTo>
                  <a:pt x="4876800" y="1012898"/>
                  <a:pt x="4739907" y="790432"/>
                  <a:pt x="4536120" y="669065"/>
                </a:cubicBezTo>
                <a:cubicBezTo>
                  <a:pt x="4582782" y="600447"/>
                  <a:pt x="4610100" y="517674"/>
                  <a:pt x="4610100" y="428625"/>
                </a:cubicBezTo>
                <a:cubicBezTo>
                  <a:pt x="4610100" y="192281"/>
                  <a:pt x="4417819" y="0"/>
                  <a:pt x="4181475" y="0"/>
                </a:cubicBezTo>
                <a:cubicBezTo>
                  <a:pt x="3945131" y="0"/>
                  <a:pt x="3752850" y="192281"/>
                  <a:pt x="3752850" y="428625"/>
                </a:cubicBezTo>
                <a:cubicBezTo>
                  <a:pt x="3752850" y="517674"/>
                  <a:pt x="3780168" y="600456"/>
                  <a:pt x="3826831" y="669065"/>
                </a:cubicBezTo>
                <a:cubicBezTo>
                  <a:pt x="3632559" y="784765"/>
                  <a:pt x="3499085" y="992324"/>
                  <a:pt x="3487045" y="1231459"/>
                </a:cubicBezTo>
                <a:cubicBezTo>
                  <a:pt x="3483102" y="1234640"/>
                  <a:pt x="3189637" y="1527667"/>
                  <a:pt x="3189637" y="1527667"/>
                </a:cubicBezTo>
                <a:cubicBezTo>
                  <a:pt x="2985335" y="1358846"/>
                  <a:pt x="2723502" y="1257300"/>
                  <a:pt x="2438400" y="1257300"/>
                </a:cubicBezTo>
                <a:cubicBezTo>
                  <a:pt x="2153288" y="1257300"/>
                  <a:pt x="1891456" y="1358846"/>
                  <a:pt x="1687154" y="1527667"/>
                </a:cubicBezTo>
                <a:cubicBezTo>
                  <a:pt x="1687154" y="1527667"/>
                  <a:pt x="1393698" y="1234640"/>
                  <a:pt x="1389755" y="1231459"/>
                </a:cubicBezTo>
                <a:cubicBezTo>
                  <a:pt x="1377715" y="992334"/>
                  <a:pt x="1244241" y="784765"/>
                  <a:pt x="1049969" y="669065"/>
                </a:cubicBezTo>
                <a:cubicBezTo>
                  <a:pt x="1096632" y="600456"/>
                  <a:pt x="1123950" y="517674"/>
                  <a:pt x="1123950" y="428625"/>
                </a:cubicBezTo>
                <a:cubicBezTo>
                  <a:pt x="1123950" y="192281"/>
                  <a:pt x="931669" y="0"/>
                  <a:pt x="695325" y="0"/>
                </a:cubicBezTo>
                <a:cubicBezTo>
                  <a:pt x="458981" y="0"/>
                  <a:pt x="266700" y="192281"/>
                  <a:pt x="266700" y="428625"/>
                </a:cubicBezTo>
                <a:cubicBezTo>
                  <a:pt x="266700" y="517674"/>
                  <a:pt x="294018" y="600456"/>
                  <a:pt x="340681" y="669065"/>
                </a:cubicBezTo>
                <a:cubicBezTo>
                  <a:pt x="136893" y="790432"/>
                  <a:pt x="0" y="1012898"/>
                  <a:pt x="0" y="1266825"/>
                </a:cubicBezTo>
                <a:lnTo>
                  <a:pt x="0" y="1352550"/>
                </a:lnTo>
                <a:cubicBezTo>
                  <a:pt x="0" y="1431455"/>
                  <a:pt x="63970" y="1495425"/>
                  <a:pt x="142875" y="1495425"/>
                </a:cubicBezTo>
                <a:cubicBezTo>
                  <a:pt x="142875" y="1495425"/>
                  <a:pt x="1249699" y="1495301"/>
                  <a:pt x="1250661" y="1495282"/>
                </a:cubicBezTo>
                <a:lnTo>
                  <a:pt x="1490262" y="1734884"/>
                </a:lnTo>
                <a:cubicBezTo>
                  <a:pt x="1343978" y="1931527"/>
                  <a:pt x="1257300" y="2175024"/>
                  <a:pt x="1257300" y="2438400"/>
                </a:cubicBezTo>
                <a:cubicBezTo>
                  <a:pt x="1257300" y="2724855"/>
                  <a:pt x="1359837" y="2987792"/>
                  <a:pt x="1530096" y="3192513"/>
                </a:cubicBezTo>
                <a:cubicBezTo>
                  <a:pt x="1529334" y="3193247"/>
                  <a:pt x="1086736" y="3635645"/>
                  <a:pt x="1086736" y="3635645"/>
                </a:cubicBezTo>
                <a:cubicBezTo>
                  <a:pt x="1019794" y="3485979"/>
                  <a:pt x="869594" y="3381375"/>
                  <a:pt x="695325" y="3381375"/>
                </a:cubicBezTo>
                <a:cubicBezTo>
                  <a:pt x="458981" y="3381375"/>
                  <a:pt x="266700" y="3573656"/>
                  <a:pt x="266700" y="3810000"/>
                </a:cubicBezTo>
                <a:cubicBezTo>
                  <a:pt x="266700" y="3899049"/>
                  <a:pt x="294018" y="3981831"/>
                  <a:pt x="340681" y="4050440"/>
                </a:cubicBezTo>
                <a:cubicBezTo>
                  <a:pt x="136893" y="4171807"/>
                  <a:pt x="0" y="4394273"/>
                  <a:pt x="0" y="4648200"/>
                </a:cubicBezTo>
                <a:lnTo>
                  <a:pt x="0" y="4733925"/>
                </a:lnTo>
                <a:cubicBezTo>
                  <a:pt x="0" y="4812830"/>
                  <a:pt x="63970" y="4876800"/>
                  <a:pt x="142875" y="4876800"/>
                </a:cubicBezTo>
                <a:lnTo>
                  <a:pt x="1247775" y="4876800"/>
                </a:lnTo>
                <a:cubicBezTo>
                  <a:pt x="1326680" y="4876800"/>
                  <a:pt x="1390650" y="4812830"/>
                  <a:pt x="1390650" y="4733925"/>
                </a:cubicBezTo>
                <a:lnTo>
                  <a:pt x="1390650" y="4648200"/>
                </a:lnTo>
                <a:cubicBezTo>
                  <a:pt x="1390650" y="4399855"/>
                  <a:pt x="1259681" y="4181627"/>
                  <a:pt x="1063285" y="4058612"/>
                </a:cubicBezTo>
                <a:cubicBezTo>
                  <a:pt x="1071629" y="4053221"/>
                  <a:pt x="1079554" y="4046925"/>
                  <a:pt x="1086860" y="4039610"/>
                </a:cubicBezTo>
                <a:cubicBezTo>
                  <a:pt x="1086860" y="4039610"/>
                  <a:pt x="1734922" y="3391157"/>
                  <a:pt x="1737351" y="3388319"/>
                </a:cubicBezTo>
                <a:cubicBezTo>
                  <a:pt x="1933565" y="3533518"/>
                  <a:pt x="2176120" y="3619500"/>
                  <a:pt x="2438400" y="3619500"/>
                </a:cubicBezTo>
                <a:cubicBezTo>
                  <a:pt x="2706605" y="3619500"/>
                  <a:pt x="2954169" y="3529584"/>
                  <a:pt x="3152661" y="3378384"/>
                </a:cubicBezTo>
                <a:cubicBezTo>
                  <a:pt x="3155194" y="3381366"/>
                  <a:pt x="3824954" y="4051525"/>
                  <a:pt x="3824954" y="4051525"/>
                </a:cubicBezTo>
                <a:cubicBezTo>
                  <a:pt x="3622186" y="4173131"/>
                  <a:pt x="3486150" y="4395045"/>
                  <a:pt x="3486150" y="4648200"/>
                </a:cubicBezTo>
                <a:lnTo>
                  <a:pt x="3486150" y="4733925"/>
                </a:lnTo>
                <a:cubicBezTo>
                  <a:pt x="3486150" y="4812830"/>
                  <a:pt x="3550120" y="4876800"/>
                  <a:pt x="3629025" y="4876800"/>
                </a:cubicBezTo>
                <a:lnTo>
                  <a:pt x="4733925" y="4876800"/>
                </a:lnTo>
                <a:cubicBezTo>
                  <a:pt x="4812830" y="4876800"/>
                  <a:pt x="4876800" y="4812830"/>
                  <a:pt x="4876800" y="4733925"/>
                </a:cubicBezTo>
                <a:lnTo>
                  <a:pt x="4876800" y="4648200"/>
                </a:lnTo>
                <a:cubicBezTo>
                  <a:pt x="4876800" y="4394273"/>
                  <a:pt x="4739907" y="4171807"/>
                  <a:pt x="4536120" y="4050440"/>
                </a:cubicBezTo>
                <a:cubicBezTo>
                  <a:pt x="4582782" y="3981831"/>
                  <a:pt x="4610100" y="3899049"/>
                  <a:pt x="4610100" y="3810000"/>
                </a:cubicBezTo>
                <a:cubicBezTo>
                  <a:pt x="4610100" y="3573656"/>
                  <a:pt x="4417819" y="3381375"/>
                  <a:pt x="4181475" y="3381375"/>
                </a:cubicBezTo>
                <a:cubicBezTo>
                  <a:pt x="4013369" y="3381375"/>
                  <a:pt x="3867636" y="3478692"/>
                  <a:pt x="3797456" y="3619910"/>
                </a:cubicBezTo>
                <a:cubicBezTo>
                  <a:pt x="3797456" y="3619910"/>
                  <a:pt x="3358858" y="3181664"/>
                  <a:pt x="3356953" y="3179960"/>
                </a:cubicBezTo>
                <a:cubicBezTo>
                  <a:pt x="3521050" y="2977086"/>
                  <a:pt x="3619500" y="2719045"/>
                  <a:pt x="3619500" y="2438400"/>
                </a:cubicBezTo>
                <a:cubicBezTo>
                  <a:pt x="3619500" y="2175024"/>
                  <a:pt x="3532823" y="1931527"/>
                  <a:pt x="3386528" y="1734884"/>
                </a:cubicBezTo>
                <a:lnTo>
                  <a:pt x="3626130" y="1495282"/>
                </a:lnTo>
                <a:cubicBezTo>
                  <a:pt x="3627101" y="1495301"/>
                  <a:pt x="4733925" y="1495425"/>
                  <a:pt x="4733925" y="1495425"/>
                </a:cubicBezTo>
                <a:close/>
                <a:moveTo>
                  <a:pt x="695325" y="285750"/>
                </a:moveTo>
                <a:cubicBezTo>
                  <a:pt x="774106" y="285750"/>
                  <a:pt x="838200" y="349844"/>
                  <a:pt x="838200" y="428625"/>
                </a:cubicBezTo>
                <a:cubicBezTo>
                  <a:pt x="838200" y="507406"/>
                  <a:pt x="774106" y="571500"/>
                  <a:pt x="695325" y="571500"/>
                </a:cubicBezTo>
                <a:cubicBezTo>
                  <a:pt x="616544" y="571500"/>
                  <a:pt x="552450" y="507406"/>
                  <a:pt x="552450" y="428625"/>
                </a:cubicBezTo>
                <a:cubicBezTo>
                  <a:pt x="552450" y="349844"/>
                  <a:pt x="616544" y="285750"/>
                  <a:pt x="695325" y="285750"/>
                </a:cubicBezTo>
                <a:close/>
                <a:moveTo>
                  <a:pt x="289722" y="1209675"/>
                </a:moveTo>
                <a:cubicBezTo>
                  <a:pt x="317611" y="1010803"/>
                  <a:pt x="488880" y="857250"/>
                  <a:pt x="695325" y="857250"/>
                </a:cubicBezTo>
                <a:cubicBezTo>
                  <a:pt x="901770" y="857250"/>
                  <a:pt x="1073039" y="1010803"/>
                  <a:pt x="1100928" y="1209675"/>
                </a:cubicBezTo>
                <a:close/>
                <a:moveTo>
                  <a:pt x="695325" y="3667125"/>
                </a:moveTo>
                <a:cubicBezTo>
                  <a:pt x="774106" y="3667125"/>
                  <a:pt x="838200" y="3731219"/>
                  <a:pt x="838200" y="3810000"/>
                </a:cubicBezTo>
                <a:cubicBezTo>
                  <a:pt x="838200" y="3888781"/>
                  <a:pt x="774106" y="3952875"/>
                  <a:pt x="695325" y="3952875"/>
                </a:cubicBezTo>
                <a:cubicBezTo>
                  <a:pt x="616544" y="3952875"/>
                  <a:pt x="552450" y="3888781"/>
                  <a:pt x="552450" y="3810000"/>
                </a:cubicBezTo>
                <a:cubicBezTo>
                  <a:pt x="552450" y="3731219"/>
                  <a:pt x="616544" y="3667125"/>
                  <a:pt x="695325" y="3667125"/>
                </a:cubicBezTo>
                <a:close/>
                <a:moveTo>
                  <a:pt x="289722" y="4591050"/>
                </a:moveTo>
                <a:cubicBezTo>
                  <a:pt x="317611" y="4392178"/>
                  <a:pt x="488880" y="4238625"/>
                  <a:pt x="695325" y="4238625"/>
                </a:cubicBezTo>
                <a:cubicBezTo>
                  <a:pt x="901770" y="4238625"/>
                  <a:pt x="1073039" y="4392168"/>
                  <a:pt x="1100928" y="4591050"/>
                </a:cubicBezTo>
                <a:close/>
                <a:moveTo>
                  <a:pt x="3775872" y="4591050"/>
                </a:moveTo>
                <a:cubicBezTo>
                  <a:pt x="3803771" y="4392178"/>
                  <a:pt x="3975030" y="4238625"/>
                  <a:pt x="4181475" y="4238625"/>
                </a:cubicBezTo>
                <a:cubicBezTo>
                  <a:pt x="4387920" y="4238625"/>
                  <a:pt x="4559189" y="4392168"/>
                  <a:pt x="4587078" y="4591050"/>
                </a:cubicBezTo>
                <a:close/>
                <a:moveTo>
                  <a:pt x="4181475" y="3667125"/>
                </a:moveTo>
                <a:cubicBezTo>
                  <a:pt x="4260256" y="3667125"/>
                  <a:pt x="4324350" y="3731219"/>
                  <a:pt x="4324350" y="3810000"/>
                </a:cubicBezTo>
                <a:cubicBezTo>
                  <a:pt x="4324350" y="3888781"/>
                  <a:pt x="4260256" y="3952875"/>
                  <a:pt x="4181475" y="3952875"/>
                </a:cubicBezTo>
                <a:cubicBezTo>
                  <a:pt x="4102694" y="3952875"/>
                  <a:pt x="4038600" y="3888781"/>
                  <a:pt x="4038600" y="3810000"/>
                </a:cubicBezTo>
                <a:cubicBezTo>
                  <a:pt x="4038600" y="3731219"/>
                  <a:pt x="4102694" y="3667125"/>
                  <a:pt x="4181475" y="3667125"/>
                </a:cubicBezTo>
                <a:close/>
                <a:moveTo>
                  <a:pt x="2438400" y="1543050"/>
                </a:moveTo>
                <a:cubicBezTo>
                  <a:pt x="2932100" y="1543050"/>
                  <a:pt x="3333750" y="1944700"/>
                  <a:pt x="3333750" y="2438400"/>
                </a:cubicBezTo>
                <a:cubicBezTo>
                  <a:pt x="3333750" y="2669743"/>
                  <a:pt x="3245558" y="2880865"/>
                  <a:pt x="3101026" y="3039933"/>
                </a:cubicBezTo>
                <a:cubicBezTo>
                  <a:pt x="3049448" y="2933119"/>
                  <a:pt x="2972124" y="2838355"/>
                  <a:pt x="2876674" y="2766822"/>
                </a:cubicBezTo>
                <a:cubicBezTo>
                  <a:pt x="2856995" y="2752077"/>
                  <a:pt x="2836698" y="2738533"/>
                  <a:pt x="2815962" y="2725931"/>
                </a:cubicBezTo>
                <a:cubicBezTo>
                  <a:pt x="2896324" y="2635701"/>
                  <a:pt x="2945292" y="2516915"/>
                  <a:pt x="2945292" y="2386870"/>
                </a:cubicBezTo>
                <a:cubicBezTo>
                  <a:pt x="2945292" y="2105416"/>
                  <a:pt x="2716311" y="1876435"/>
                  <a:pt x="2434866" y="1876435"/>
                </a:cubicBezTo>
                <a:cubicBezTo>
                  <a:pt x="2153422" y="1876435"/>
                  <a:pt x="1924431" y="2105416"/>
                  <a:pt x="1924431" y="2386870"/>
                </a:cubicBezTo>
                <a:cubicBezTo>
                  <a:pt x="1924431" y="2516772"/>
                  <a:pt x="1973285" y="2635425"/>
                  <a:pt x="2053485" y="2725608"/>
                </a:cubicBezTo>
                <a:cubicBezTo>
                  <a:pt x="1933813" y="2797912"/>
                  <a:pt x="1834944" y="2904116"/>
                  <a:pt x="1771088" y="3034665"/>
                </a:cubicBezTo>
                <a:cubicBezTo>
                  <a:pt x="1629366" y="2876207"/>
                  <a:pt x="1543050" y="2667210"/>
                  <a:pt x="1543050" y="2438400"/>
                </a:cubicBezTo>
                <a:cubicBezTo>
                  <a:pt x="1543050" y="1944691"/>
                  <a:pt x="1944700" y="1543050"/>
                  <a:pt x="2438400" y="1543050"/>
                </a:cubicBezTo>
                <a:close/>
                <a:moveTo>
                  <a:pt x="2434866" y="2611536"/>
                </a:moveTo>
                <a:cubicBezTo>
                  <a:pt x="2310975" y="2611536"/>
                  <a:pt x="2210181" y="2510743"/>
                  <a:pt x="2210181" y="2386860"/>
                </a:cubicBezTo>
                <a:cubicBezTo>
                  <a:pt x="2210181" y="2262978"/>
                  <a:pt x="2310984" y="2162175"/>
                  <a:pt x="2434866" y="2162175"/>
                </a:cubicBezTo>
                <a:cubicBezTo>
                  <a:pt x="2558749" y="2162175"/>
                  <a:pt x="2659542" y="2262969"/>
                  <a:pt x="2659542" y="2386860"/>
                </a:cubicBezTo>
                <a:cubicBezTo>
                  <a:pt x="2659542" y="2510752"/>
                  <a:pt x="2558758" y="2611536"/>
                  <a:pt x="2434866" y="2611536"/>
                </a:cubicBezTo>
                <a:close/>
                <a:moveTo>
                  <a:pt x="1996697" y="3216974"/>
                </a:moveTo>
                <a:cubicBezTo>
                  <a:pt x="2004917" y="3206829"/>
                  <a:pt x="2011956" y="3195476"/>
                  <a:pt x="2017309" y="3182865"/>
                </a:cubicBezTo>
                <a:cubicBezTo>
                  <a:pt x="2069964" y="3058802"/>
                  <a:pt x="2172548" y="2967085"/>
                  <a:pt x="2295525" y="2927194"/>
                </a:cubicBezTo>
                <a:lnTo>
                  <a:pt x="2295525" y="2962275"/>
                </a:lnTo>
                <a:cubicBezTo>
                  <a:pt x="2295525" y="3041180"/>
                  <a:pt x="2359495" y="3105150"/>
                  <a:pt x="2438400" y="3105150"/>
                </a:cubicBezTo>
                <a:cubicBezTo>
                  <a:pt x="2517305" y="3105150"/>
                  <a:pt x="2581275" y="3041180"/>
                  <a:pt x="2581275" y="2962275"/>
                </a:cubicBezTo>
                <a:lnTo>
                  <a:pt x="2581275" y="2930119"/>
                </a:lnTo>
                <a:cubicBezTo>
                  <a:pt x="2714739" y="2976658"/>
                  <a:pt x="2823905" y="3084700"/>
                  <a:pt x="2867559" y="3224003"/>
                </a:cubicBezTo>
                <a:cubicBezTo>
                  <a:pt x="2740057" y="3293926"/>
                  <a:pt x="2593791" y="3333750"/>
                  <a:pt x="2438400" y="3333750"/>
                </a:cubicBezTo>
                <a:cubicBezTo>
                  <a:pt x="2277875" y="3333750"/>
                  <a:pt x="2127114" y="3291259"/>
                  <a:pt x="1996697" y="3216974"/>
                </a:cubicBezTo>
                <a:close/>
                <a:moveTo>
                  <a:pt x="4038600" y="428625"/>
                </a:moveTo>
                <a:cubicBezTo>
                  <a:pt x="4038600" y="349844"/>
                  <a:pt x="4102694" y="285750"/>
                  <a:pt x="4181475" y="285750"/>
                </a:cubicBezTo>
                <a:cubicBezTo>
                  <a:pt x="4260256" y="285750"/>
                  <a:pt x="4324350" y="349844"/>
                  <a:pt x="4324350" y="428625"/>
                </a:cubicBezTo>
                <a:cubicBezTo>
                  <a:pt x="4324350" y="507406"/>
                  <a:pt x="4260256" y="571500"/>
                  <a:pt x="4181475" y="571500"/>
                </a:cubicBezTo>
                <a:cubicBezTo>
                  <a:pt x="4102694" y="571500"/>
                  <a:pt x="4038600" y="507406"/>
                  <a:pt x="4038600" y="428625"/>
                </a:cubicBezTo>
                <a:close/>
                <a:moveTo>
                  <a:pt x="4181475" y="857250"/>
                </a:moveTo>
                <a:cubicBezTo>
                  <a:pt x="4387920" y="857250"/>
                  <a:pt x="4559189" y="1010803"/>
                  <a:pt x="4587078" y="1209675"/>
                </a:cubicBezTo>
                <a:lnTo>
                  <a:pt x="3775872" y="1209675"/>
                </a:lnTo>
                <a:cubicBezTo>
                  <a:pt x="3803761" y="1010803"/>
                  <a:pt x="3975030" y="857250"/>
                  <a:pt x="4181475" y="85725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5" name="Google Shape;575;p3"/>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1</a:t>
            </a:r>
            <a:endParaRPr/>
          </a:p>
        </p:txBody>
      </p:sp>
      <p:sp>
        <p:nvSpPr>
          <p:cNvPr id="576" name="Google Shape;576;p3"/>
          <p:cNvSpPr txBox="1"/>
          <p:nvPr/>
        </p:nvSpPr>
        <p:spPr>
          <a:xfrm>
            <a:off x="2146834" y="2572653"/>
            <a:ext cx="364950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Creare hub online</a:t>
            </a:r>
            <a:endParaRPr sz="2000">
              <a:solidFill>
                <a:srgbClr val="F16924"/>
              </a:solidFill>
              <a:latin typeface="Century Schoolbook"/>
              <a:ea typeface="Century Schoolbook"/>
              <a:cs typeface="Century Schoolbook"/>
              <a:sym typeface="Century Schoolbook"/>
            </a:endParaRPr>
          </a:p>
        </p:txBody>
      </p:sp>
      <p:sp>
        <p:nvSpPr>
          <p:cNvPr id="577" name="Google Shape;577;p3"/>
          <p:cNvSpPr txBox="1"/>
          <p:nvPr/>
        </p:nvSpPr>
        <p:spPr>
          <a:xfrm>
            <a:off x="332988" y="943678"/>
            <a:ext cx="6362700" cy="665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lang="en-IE" sz="3200">
                <a:solidFill>
                  <a:schemeClr val="lt1"/>
                </a:solidFill>
                <a:latin typeface="Calibri"/>
                <a:ea typeface="Calibri"/>
                <a:cs typeface="Calibri"/>
                <a:sym typeface="Calibri"/>
              </a:rPr>
              <a:t>Connettersi</a:t>
            </a:r>
            <a:endParaRPr/>
          </a:p>
          <a:p>
            <a:pPr indent="0" lvl="0" marL="0" marR="0" rtl="0" algn="l">
              <a:lnSpc>
                <a:spcPct val="100000"/>
              </a:lnSpc>
              <a:spcBef>
                <a:spcPts val="0"/>
              </a:spcBef>
              <a:spcAft>
                <a:spcPts val="0"/>
              </a:spcAft>
              <a:buClr>
                <a:schemeClr val="lt1"/>
              </a:buClr>
              <a:buSzPts val="3200"/>
              <a:buFont typeface="Arial"/>
              <a:buNone/>
            </a:pPr>
            <a:r>
              <a:rPr b="1" lang="en-IE" sz="3200">
                <a:solidFill>
                  <a:schemeClr val="lt1"/>
                </a:solidFill>
                <a:latin typeface="Calibri"/>
                <a:ea typeface="Calibri"/>
                <a:cs typeface="Calibri"/>
                <a:sym typeface="Calibri"/>
              </a:rPr>
              <a:t>c</a:t>
            </a:r>
            <a:r>
              <a:rPr b="1" i="0" lang="en-IE" sz="3200">
                <a:solidFill>
                  <a:schemeClr val="lt1"/>
                </a:solidFill>
                <a:latin typeface="Calibri"/>
                <a:ea typeface="Calibri"/>
                <a:cs typeface="Calibri"/>
                <a:sym typeface="Calibri"/>
              </a:rPr>
              <a:t>on i coetanei</a:t>
            </a:r>
            <a:endParaRPr/>
          </a:p>
        </p:txBody>
      </p:sp>
      <p:graphicFrame>
        <p:nvGraphicFramePr>
          <p:cNvPr id="578" name="Google Shape;578;p3"/>
          <p:cNvGraphicFramePr/>
          <p:nvPr/>
        </p:nvGraphicFramePr>
        <p:xfrm>
          <a:off x="181455" y="3281304"/>
          <a:ext cx="3000000" cy="3000000"/>
        </p:xfrm>
        <a:graphic>
          <a:graphicData uri="http://schemas.openxmlformats.org/drawingml/2006/table">
            <a:tbl>
              <a:tblPr bandRow="1" firstRow="1">
                <a:noFill/>
                <a:tableStyleId>{93959AE1-948A-45E1-814B-B82F18C4916C}</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Ecoturismo: </a:t>
                      </a:r>
                      <a:r>
                        <a:rPr b="0" lang="en-IE" sz="1800" u="none" cap="none" strike="noStrike">
                          <a:solidFill>
                            <a:schemeClr val="lt1"/>
                          </a:solidFill>
                          <a:latin typeface="Calibri"/>
                          <a:ea typeface="Calibri"/>
                          <a:cs typeface="Calibri"/>
                          <a:sym typeface="Calibri"/>
                        </a:rPr>
                        <a:t>Creare centri dedicati al turismo eco-sanitario</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Reti potenti</a:t>
                      </a:r>
                      <a:endParaRPr sz="1400">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just">
                        <a:lnSpc>
                          <a:spcPct val="100000"/>
                        </a:lnSpc>
                        <a:spcBef>
                          <a:spcPts val="0"/>
                        </a:spcBef>
                        <a:spcAft>
                          <a:spcPts val="0"/>
                        </a:spcAft>
                        <a:buNone/>
                      </a:pPr>
                      <a:r>
                        <a:rPr lang="en-IE" sz="1400">
                          <a:solidFill>
                            <a:srgbClr val="4B4B4B"/>
                          </a:solidFill>
                          <a:latin typeface="Calibri"/>
                          <a:ea typeface="Calibri"/>
                          <a:cs typeface="Calibri"/>
                          <a:sym typeface="Calibri"/>
                        </a:rPr>
                        <a:t>Utilizzare </a:t>
                      </a:r>
                      <a:r>
                        <a:rPr b="1" lang="en-IE" sz="1600">
                          <a:solidFill>
                            <a:srgbClr val="4A8887"/>
                          </a:solidFill>
                          <a:latin typeface="Calibri"/>
                          <a:ea typeface="Calibri"/>
                          <a:cs typeface="Calibri"/>
                          <a:sym typeface="Calibri"/>
                        </a:rPr>
                        <a:t>Mighty Networks </a:t>
                      </a:r>
                      <a:r>
                        <a:rPr lang="en-IE" sz="1400">
                          <a:solidFill>
                            <a:srgbClr val="4B4B4B"/>
                          </a:solidFill>
                          <a:latin typeface="Calibri"/>
                          <a:ea typeface="Calibri"/>
                          <a:cs typeface="Calibri"/>
                          <a:sym typeface="Calibri"/>
                        </a:rPr>
                        <a:t>per ospitare workshop e webinar online, riunendo membri della comunità, responsabili politici, partner ed esperti. Questi eventi faciliteranno lo scambio di conoscenze sulle pratiche del turismo sostenibile e sulle tendenze del benessere, promuovendo l'eco-turismo e favorendo l'apprendimento collaborativo.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www.</a:t>
                      </a:r>
                      <a:r>
                        <a:rPr lang="en-IE" sz="1400">
                          <a:solidFill>
                            <a:srgbClr val="4A8887"/>
                          </a:solidFill>
                          <a:latin typeface="Calibri"/>
                          <a:ea typeface="Calibri"/>
                          <a:cs typeface="Calibri"/>
                          <a:sym typeface="Calibri"/>
                        </a:rPr>
                        <a:t>mightynetworks.com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Altri esempi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342000" lvl="0" marL="342000" marR="0" rtl="0" algn="l">
                        <a:lnSpc>
                          <a:spcPct val="100000"/>
                        </a:lnSpc>
                        <a:spcBef>
                          <a:spcPts val="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Arte di strada: </a:t>
                      </a:r>
                      <a:r>
                        <a:rPr lang="en-IE" sz="1400">
                          <a:solidFill>
                            <a:srgbClr val="4B4B4B"/>
                          </a:solidFill>
                          <a:latin typeface="Calibri"/>
                          <a:ea typeface="Calibri"/>
                          <a:cs typeface="Calibri"/>
                          <a:sym typeface="Calibri"/>
                        </a:rPr>
                        <a:t>Creare canali in cui gli artisti locali possano condividere gli aggiornamenti sui progressi.</a:t>
                      </a:r>
                      <a:endParaRPr sz="1400">
                        <a:solidFill>
                          <a:srgbClr val="4B4B4B"/>
                        </a:solidFill>
                        <a:latin typeface="Calibri"/>
                        <a:ea typeface="Calibri"/>
                        <a:cs typeface="Calibri"/>
                        <a:sym typeface="Calibri"/>
                      </a:endParaRPr>
                    </a:p>
                    <a:p>
                      <a:pPr indent="-342000" lvl="0" marL="342000" marR="0" rtl="0" algn="l">
                        <a:lnSpc>
                          <a:spcPct val="100000"/>
                        </a:lnSpc>
                        <a:spcBef>
                          <a:spcPts val="60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Cibo ed eventi: </a:t>
                      </a:r>
                      <a:r>
                        <a:rPr lang="en-IE" sz="1400">
                          <a:solidFill>
                            <a:srgbClr val="4B4B4B"/>
                          </a:solidFill>
                          <a:latin typeface="Calibri"/>
                          <a:ea typeface="Calibri"/>
                          <a:cs typeface="Calibri"/>
                          <a:sym typeface="Calibri"/>
                        </a:rPr>
                        <a:t>Costruire una comunità di appassionati di cibo per condividere ricette e pianificare pop-up. </a:t>
                      </a:r>
                      <a:endParaRPr sz="1400">
                        <a:solidFill>
                          <a:srgbClr val="4B4B4B"/>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pic>
        <p:nvPicPr>
          <p:cNvPr id="579" name="Google Shape;579;p3"/>
          <p:cNvPicPr preferRelativeResize="0"/>
          <p:nvPr/>
        </p:nvPicPr>
        <p:blipFill rotWithShape="1">
          <a:blip r:embed="rId5">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4"/>
          <p:cNvSpPr/>
          <p:nvPr/>
        </p:nvSpPr>
        <p:spPr>
          <a:xfrm>
            <a:off x="0" y="6531175"/>
            <a:ext cx="3467135"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85" name="Google Shape;585;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descr="Lightbulb and gear with solid fill" id="586" name="Google Shape;586;p4"/>
          <p:cNvPicPr preferRelativeResize="0"/>
          <p:nvPr/>
        </p:nvPicPr>
        <p:blipFill rotWithShape="1">
          <a:blip r:embed="rId3">
            <a:alphaModFix/>
          </a:blip>
          <a:srcRect b="0" l="0" r="0" t="0"/>
          <a:stretch/>
        </p:blipFill>
        <p:spPr>
          <a:xfrm>
            <a:off x="427946" y="2420716"/>
            <a:ext cx="665116" cy="665116"/>
          </a:xfrm>
          <a:prstGeom prst="rect">
            <a:avLst/>
          </a:prstGeom>
          <a:noFill/>
          <a:ln>
            <a:noFill/>
          </a:ln>
        </p:spPr>
      </p:pic>
      <p:sp>
        <p:nvSpPr>
          <p:cNvPr id="587" name="Google Shape;587;p4"/>
          <p:cNvSpPr/>
          <p:nvPr/>
        </p:nvSpPr>
        <p:spPr>
          <a:xfrm>
            <a:off x="2642766" y="711665"/>
            <a:ext cx="824369" cy="824369"/>
          </a:xfrm>
          <a:custGeom>
            <a:rect b="b" l="l" r="r" t="t"/>
            <a:pathLst>
              <a:path extrusionOk="0" h="4876800" w="4876800">
                <a:moveTo>
                  <a:pt x="4733925" y="1495425"/>
                </a:moveTo>
                <a:cubicBezTo>
                  <a:pt x="4812830" y="1495425"/>
                  <a:pt x="4876800" y="1431455"/>
                  <a:pt x="4876800" y="1352550"/>
                </a:cubicBezTo>
                <a:lnTo>
                  <a:pt x="4876800" y="1266825"/>
                </a:lnTo>
                <a:cubicBezTo>
                  <a:pt x="4876800" y="1012898"/>
                  <a:pt x="4739907" y="790432"/>
                  <a:pt x="4536120" y="669065"/>
                </a:cubicBezTo>
                <a:cubicBezTo>
                  <a:pt x="4582782" y="600447"/>
                  <a:pt x="4610100" y="517674"/>
                  <a:pt x="4610100" y="428625"/>
                </a:cubicBezTo>
                <a:cubicBezTo>
                  <a:pt x="4610100" y="192281"/>
                  <a:pt x="4417819" y="0"/>
                  <a:pt x="4181475" y="0"/>
                </a:cubicBezTo>
                <a:cubicBezTo>
                  <a:pt x="3945131" y="0"/>
                  <a:pt x="3752850" y="192281"/>
                  <a:pt x="3752850" y="428625"/>
                </a:cubicBezTo>
                <a:cubicBezTo>
                  <a:pt x="3752850" y="517674"/>
                  <a:pt x="3780168" y="600456"/>
                  <a:pt x="3826831" y="669065"/>
                </a:cubicBezTo>
                <a:cubicBezTo>
                  <a:pt x="3632559" y="784765"/>
                  <a:pt x="3499085" y="992324"/>
                  <a:pt x="3487045" y="1231459"/>
                </a:cubicBezTo>
                <a:cubicBezTo>
                  <a:pt x="3483102" y="1234640"/>
                  <a:pt x="3189637" y="1527667"/>
                  <a:pt x="3189637" y="1527667"/>
                </a:cubicBezTo>
                <a:cubicBezTo>
                  <a:pt x="2985335" y="1358846"/>
                  <a:pt x="2723502" y="1257300"/>
                  <a:pt x="2438400" y="1257300"/>
                </a:cubicBezTo>
                <a:cubicBezTo>
                  <a:pt x="2153288" y="1257300"/>
                  <a:pt x="1891456" y="1358846"/>
                  <a:pt x="1687154" y="1527667"/>
                </a:cubicBezTo>
                <a:cubicBezTo>
                  <a:pt x="1687154" y="1527667"/>
                  <a:pt x="1393698" y="1234640"/>
                  <a:pt x="1389755" y="1231459"/>
                </a:cubicBezTo>
                <a:cubicBezTo>
                  <a:pt x="1377715" y="992334"/>
                  <a:pt x="1244241" y="784765"/>
                  <a:pt x="1049969" y="669065"/>
                </a:cubicBezTo>
                <a:cubicBezTo>
                  <a:pt x="1096632" y="600456"/>
                  <a:pt x="1123950" y="517674"/>
                  <a:pt x="1123950" y="428625"/>
                </a:cubicBezTo>
                <a:cubicBezTo>
                  <a:pt x="1123950" y="192281"/>
                  <a:pt x="931669" y="0"/>
                  <a:pt x="695325" y="0"/>
                </a:cubicBezTo>
                <a:cubicBezTo>
                  <a:pt x="458981" y="0"/>
                  <a:pt x="266700" y="192281"/>
                  <a:pt x="266700" y="428625"/>
                </a:cubicBezTo>
                <a:cubicBezTo>
                  <a:pt x="266700" y="517674"/>
                  <a:pt x="294018" y="600456"/>
                  <a:pt x="340681" y="669065"/>
                </a:cubicBezTo>
                <a:cubicBezTo>
                  <a:pt x="136893" y="790432"/>
                  <a:pt x="0" y="1012898"/>
                  <a:pt x="0" y="1266825"/>
                </a:cubicBezTo>
                <a:lnTo>
                  <a:pt x="0" y="1352550"/>
                </a:lnTo>
                <a:cubicBezTo>
                  <a:pt x="0" y="1431455"/>
                  <a:pt x="63970" y="1495425"/>
                  <a:pt x="142875" y="1495425"/>
                </a:cubicBezTo>
                <a:cubicBezTo>
                  <a:pt x="142875" y="1495425"/>
                  <a:pt x="1249699" y="1495301"/>
                  <a:pt x="1250661" y="1495282"/>
                </a:cubicBezTo>
                <a:lnTo>
                  <a:pt x="1490262" y="1734884"/>
                </a:lnTo>
                <a:cubicBezTo>
                  <a:pt x="1343978" y="1931527"/>
                  <a:pt x="1257300" y="2175024"/>
                  <a:pt x="1257300" y="2438400"/>
                </a:cubicBezTo>
                <a:cubicBezTo>
                  <a:pt x="1257300" y="2724855"/>
                  <a:pt x="1359837" y="2987792"/>
                  <a:pt x="1530096" y="3192513"/>
                </a:cubicBezTo>
                <a:cubicBezTo>
                  <a:pt x="1529334" y="3193247"/>
                  <a:pt x="1086736" y="3635645"/>
                  <a:pt x="1086736" y="3635645"/>
                </a:cubicBezTo>
                <a:cubicBezTo>
                  <a:pt x="1019794" y="3485979"/>
                  <a:pt x="869594" y="3381375"/>
                  <a:pt x="695325" y="3381375"/>
                </a:cubicBezTo>
                <a:cubicBezTo>
                  <a:pt x="458981" y="3381375"/>
                  <a:pt x="266700" y="3573656"/>
                  <a:pt x="266700" y="3810000"/>
                </a:cubicBezTo>
                <a:cubicBezTo>
                  <a:pt x="266700" y="3899049"/>
                  <a:pt x="294018" y="3981831"/>
                  <a:pt x="340681" y="4050440"/>
                </a:cubicBezTo>
                <a:cubicBezTo>
                  <a:pt x="136893" y="4171807"/>
                  <a:pt x="0" y="4394273"/>
                  <a:pt x="0" y="4648200"/>
                </a:cubicBezTo>
                <a:lnTo>
                  <a:pt x="0" y="4733925"/>
                </a:lnTo>
                <a:cubicBezTo>
                  <a:pt x="0" y="4812830"/>
                  <a:pt x="63970" y="4876800"/>
                  <a:pt x="142875" y="4876800"/>
                </a:cubicBezTo>
                <a:lnTo>
                  <a:pt x="1247775" y="4876800"/>
                </a:lnTo>
                <a:cubicBezTo>
                  <a:pt x="1326680" y="4876800"/>
                  <a:pt x="1390650" y="4812830"/>
                  <a:pt x="1390650" y="4733925"/>
                </a:cubicBezTo>
                <a:lnTo>
                  <a:pt x="1390650" y="4648200"/>
                </a:lnTo>
                <a:cubicBezTo>
                  <a:pt x="1390650" y="4399855"/>
                  <a:pt x="1259681" y="4181627"/>
                  <a:pt x="1063285" y="4058612"/>
                </a:cubicBezTo>
                <a:cubicBezTo>
                  <a:pt x="1071629" y="4053221"/>
                  <a:pt x="1079554" y="4046925"/>
                  <a:pt x="1086860" y="4039610"/>
                </a:cubicBezTo>
                <a:cubicBezTo>
                  <a:pt x="1086860" y="4039610"/>
                  <a:pt x="1734922" y="3391157"/>
                  <a:pt x="1737351" y="3388319"/>
                </a:cubicBezTo>
                <a:cubicBezTo>
                  <a:pt x="1933565" y="3533518"/>
                  <a:pt x="2176120" y="3619500"/>
                  <a:pt x="2438400" y="3619500"/>
                </a:cubicBezTo>
                <a:cubicBezTo>
                  <a:pt x="2706605" y="3619500"/>
                  <a:pt x="2954169" y="3529584"/>
                  <a:pt x="3152661" y="3378384"/>
                </a:cubicBezTo>
                <a:cubicBezTo>
                  <a:pt x="3155194" y="3381366"/>
                  <a:pt x="3824954" y="4051525"/>
                  <a:pt x="3824954" y="4051525"/>
                </a:cubicBezTo>
                <a:cubicBezTo>
                  <a:pt x="3622186" y="4173131"/>
                  <a:pt x="3486150" y="4395045"/>
                  <a:pt x="3486150" y="4648200"/>
                </a:cubicBezTo>
                <a:lnTo>
                  <a:pt x="3486150" y="4733925"/>
                </a:lnTo>
                <a:cubicBezTo>
                  <a:pt x="3486150" y="4812830"/>
                  <a:pt x="3550120" y="4876800"/>
                  <a:pt x="3629025" y="4876800"/>
                </a:cubicBezTo>
                <a:lnTo>
                  <a:pt x="4733925" y="4876800"/>
                </a:lnTo>
                <a:cubicBezTo>
                  <a:pt x="4812830" y="4876800"/>
                  <a:pt x="4876800" y="4812830"/>
                  <a:pt x="4876800" y="4733925"/>
                </a:cubicBezTo>
                <a:lnTo>
                  <a:pt x="4876800" y="4648200"/>
                </a:lnTo>
                <a:cubicBezTo>
                  <a:pt x="4876800" y="4394273"/>
                  <a:pt x="4739907" y="4171807"/>
                  <a:pt x="4536120" y="4050440"/>
                </a:cubicBezTo>
                <a:cubicBezTo>
                  <a:pt x="4582782" y="3981831"/>
                  <a:pt x="4610100" y="3899049"/>
                  <a:pt x="4610100" y="3810000"/>
                </a:cubicBezTo>
                <a:cubicBezTo>
                  <a:pt x="4610100" y="3573656"/>
                  <a:pt x="4417819" y="3381375"/>
                  <a:pt x="4181475" y="3381375"/>
                </a:cubicBezTo>
                <a:cubicBezTo>
                  <a:pt x="4013369" y="3381375"/>
                  <a:pt x="3867636" y="3478692"/>
                  <a:pt x="3797456" y="3619910"/>
                </a:cubicBezTo>
                <a:cubicBezTo>
                  <a:pt x="3797456" y="3619910"/>
                  <a:pt x="3358858" y="3181664"/>
                  <a:pt x="3356953" y="3179960"/>
                </a:cubicBezTo>
                <a:cubicBezTo>
                  <a:pt x="3521050" y="2977086"/>
                  <a:pt x="3619500" y="2719045"/>
                  <a:pt x="3619500" y="2438400"/>
                </a:cubicBezTo>
                <a:cubicBezTo>
                  <a:pt x="3619500" y="2175024"/>
                  <a:pt x="3532823" y="1931527"/>
                  <a:pt x="3386528" y="1734884"/>
                </a:cubicBezTo>
                <a:lnTo>
                  <a:pt x="3626130" y="1495282"/>
                </a:lnTo>
                <a:cubicBezTo>
                  <a:pt x="3627101" y="1495301"/>
                  <a:pt x="4733925" y="1495425"/>
                  <a:pt x="4733925" y="1495425"/>
                </a:cubicBezTo>
                <a:close/>
                <a:moveTo>
                  <a:pt x="695325" y="285750"/>
                </a:moveTo>
                <a:cubicBezTo>
                  <a:pt x="774106" y="285750"/>
                  <a:pt x="838200" y="349844"/>
                  <a:pt x="838200" y="428625"/>
                </a:cubicBezTo>
                <a:cubicBezTo>
                  <a:pt x="838200" y="507406"/>
                  <a:pt x="774106" y="571500"/>
                  <a:pt x="695325" y="571500"/>
                </a:cubicBezTo>
                <a:cubicBezTo>
                  <a:pt x="616544" y="571500"/>
                  <a:pt x="552450" y="507406"/>
                  <a:pt x="552450" y="428625"/>
                </a:cubicBezTo>
                <a:cubicBezTo>
                  <a:pt x="552450" y="349844"/>
                  <a:pt x="616544" y="285750"/>
                  <a:pt x="695325" y="285750"/>
                </a:cubicBezTo>
                <a:close/>
                <a:moveTo>
                  <a:pt x="289722" y="1209675"/>
                </a:moveTo>
                <a:cubicBezTo>
                  <a:pt x="317611" y="1010803"/>
                  <a:pt x="488880" y="857250"/>
                  <a:pt x="695325" y="857250"/>
                </a:cubicBezTo>
                <a:cubicBezTo>
                  <a:pt x="901770" y="857250"/>
                  <a:pt x="1073039" y="1010803"/>
                  <a:pt x="1100928" y="1209675"/>
                </a:cubicBezTo>
                <a:close/>
                <a:moveTo>
                  <a:pt x="695325" y="3667125"/>
                </a:moveTo>
                <a:cubicBezTo>
                  <a:pt x="774106" y="3667125"/>
                  <a:pt x="838200" y="3731219"/>
                  <a:pt x="838200" y="3810000"/>
                </a:cubicBezTo>
                <a:cubicBezTo>
                  <a:pt x="838200" y="3888781"/>
                  <a:pt x="774106" y="3952875"/>
                  <a:pt x="695325" y="3952875"/>
                </a:cubicBezTo>
                <a:cubicBezTo>
                  <a:pt x="616544" y="3952875"/>
                  <a:pt x="552450" y="3888781"/>
                  <a:pt x="552450" y="3810000"/>
                </a:cubicBezTo>
                <a:cubicBezTo>
                  <a:pt x="552450" y="3731219"/>
                  <a:pt x="616544" y="3667125"/>
                  <a:pt x="695325" y="3667125"/>
                </a:cubicBezTo>
                <a:close/>
                <a:moveTo>
                  <a:pt x="289722" y="4591050"/>
                </a:moveTo>
                <a:cubicBezTo>
                  <a:pt x="317611" y="4392178"/>
                  <a:pt x="488880" y="4238625"/>
                  <a:pt x="695325" y="4238625"/>
                </a:cubicBezTo>
                <a:cubicBezTo>
                  <a:pt x="901770" y="4238625"/>
                  <a:pt x="1073039" y="4392168"/>
                  <a:pt x="1100928" y="4591050"/>
                </a:cubicBezTo>
                <a:close/>
                <a:moveTo>
                  <a:pt x="3775872" y="4591050"/>
                </a:moveTo>
                <a:cubicBezTo>
                  <a:pt x="3803771" y="4392178"/>
                  <a:pt x="3975030" y="4238625"/>
                  <a:pt x="4181475" y="4238625"/>
                </a:cubicBezTo>
                <a:cubicBezTo>
                  <a:pt x="4387920" y="4238625"/>
                  <a:pt x="4559189" y="4392168"/>
                  <a:pt x="4587078" y="4591050"/>
                </a:cubicBezTo>
                <a:close/>
                <a:moveTo>
                  <a:pt x="4181475" y="3667125"/>
                </a:moveTo>
                <a:cubicBezTo>
                  <a:pt x="4260256" y="3667125"/>
                  <a:pt x="4324350" y="3731219"/>
                  <a:pt x="4324350" y="3810000"/>
                </a:cubicBezTo>
                <a:cubicBezTo>
                  <a:pt x="4324350" y="3888781"/>
                  <a:pt x="4260256" y="3952875"/>
                  <a:pt x="4181475" y="3952875"/>
                </a:cubicBezTo>
                <a:cubicBezTo>
                  <a:pt x="4102694" y="3952875"/>
                  <a:pt x="4038600" y="3888781"/>
                  <a:pt x="4038600" y="3810000"/>
                </a:cubicBezTo>
                <a:cubicBezTo>
                  <a:pt x="4038600" y="3731219"/>
                  <a:pt x="4102694" y="3667125"/>
                  <a:pt x="4181475" y="3667125"/>
                </a:cubicBezTo>
                <a:close/>
                <a:moveTo>
                  <a:pt x="2438400" y="1543050"/>
                </a:moveTo>
                <a:cubicBezTo>
                  <a:pt x="2932100" y="1543050"/>
                  <a:pt x="3333750" y="1944700"/>
                  <a:pt x="3333750" y="2438400"/>
                </a:cubicBezTo>
                <a:cubicBezTo>
                  <a:pt x="3333750" y="2669743"/>
                  <a:pt x="3245558" y="2880865"/>
                  <a:pt x="3101026" y="3039933"/>
                </a:cubicBezTo>
                <a:cubicBezTo>
                  <a:pt x="3049448" y="2933119"/>
                  <a:pt x="2972124" y="2838355"/>
                  <a:pt x="2876674" y="2766822"/>
                </a:cubicBezTo>
                <a:cubicBezTo>
                  <a:pt x="2856995" y="2752077"/>
                  <a:pt x="2836698" y="2738533"/>
                  <a:pt x="2815962" y="2725931"/>
                </a:cubicBezTo>
                <a:cubicBezTo>
                  <a:pt x="2896324" y="2635701"/>
                  <a:pt x="2945292" y="2516915"/>
                  <a:pt x="2945292" y="2386870"/>
                </a:cubicBezTo>
                <a:cubicBezTo>
                  <a:pt x="2945292" y="2105416"/>
                  <a:pt x="2716311" y="1876435"/>
                  <a:pt x="2434866" y="1876435"/>
                </a:cubicBezTo>
                <a:cubicBezTo>
                  <a:pt x="2153422" y="1876435"/>
                  <a:pt x="1924431" y="2105416"/>
                  <a:pt x="1924431" y="2386870"/>
                </a:cubicBezTo>
                <a:cubicBezTo>
                  <a:pt x="1924431" y="2516772"/>
                  <a:pt x="1973285" y="2635425"/>
                  <a:pt x="2053485" y="2725608"/>
                </a:cubicBezTo>
                <a:cubicBezTo>
                  <a:pt x="1933813" y="2797912"/>
                  <a:pt x="1834944" y="2904116"/>
                  <a:pt x="1771088" y="3034665"/>
                </a:cubicBezTo>
                <a:cubicBezTo>
                  <a:pt x="1629366" y="2876207"/>
                  <a:pt x="1543050" y="2667210"/>
                  <a:pt x="1543050" y="2438400"/>
                </a:cubicBezTo>
                <a:cubicBezTo>
                  <a:pt x="1543050" y="1944691"/>
                  <a:pt x="1944700" y="1543050"/>
                  <a:pt x="2438400" y="1543050"/>
                </a:cubicBezTo>
                <a:close/>
                <a:moveTo>
                  <a:pt x="2434866" y="2611536"/>
                </a:moveTo>
                <a:cubicBezTo>
                  <a:pt x="2310975" y="2611536"/>
                  <a:pt x="2210181" y="2510743"/>
                  <a:pt x="2210181" y="2386860"/>
                </a:cubicBezTo>
                <a:cubicBezTo>
                  <a:pt x="2210181" y="2262978"/>
                  <a:pt x="2310984" y="2162175"/>
                  <a:pt x="2434866" y="2162175"/>
                </a:cubicBezTo>
                <a:cubicBezTo>
                  <a:pt x="2558749" y="2162175"/>
                  <a:pt x="2659542" y="2262969"/>
                  <a:pt x="2659542" y="2386860"/>
                </a:cubicBezTo>
                <a:cubicBezTo>
                  <a:pt x="2659542" y="2510752"/>
                  <a:pt x="2558758" y="2611536"/>
                  <a:pt x="2434866" y="2611536"/>
                </a:cubicBezTo>
                <a:close/>
                <a:moveTo>
                  <a:pt x="1996697" y="3216974"/>
                </a:moveTo>
                <a:cubicBezTo>
                  <a:pt x="2004917" y="3206829"/>
                  <a:pt x="2011956" y="3195476"/>
                  <a:pt x="2017309" y="3182865"/>
                </a:cubicBezTo>
                <a:cubicBezTo>
                  <a:pt x="2069964" y="3058802"/>
                  <a:pt x="2172548" y="2967085"/>
                  <a:pt x="2295525" y="2927194"/>
                </a:cubicBezTo>
                <a:lnTo>
                  <a:pt x="2295525" y="2962275"/>
                </a:lnTo>
                <a:cubicBezTo>
                  <a:pt x="2295525" y="3041180"/>
                  <a:pt x="2359495" y="3105150"/>
                  <a:pt x="2438400" y="3105150"/>
                </a:cubicBezTo>
                <a:cubicBezTo>
                  <a:pt x="2517305" y="3105150"/>
                  <a:pt x="2581275" y="3041180"/>
                  <a:pt x="2581275" y="2962275"/>
                </a:cubicBezTo>
                <a:lnTo>
                  <a:pt x="2581275" y="2930119"/>
                </a:lnTo>
                <a:cubicBezTo>
                  <a:pt x="2714739" y="2976658"/>
                  <a:pt x="2823905" y="3084700"/>
                  <a:pt x="2867559" y="3224003"/>
                </a:cubicBezTo>
                <a:cubicBezTo>
                  <a:pt x="2740057" y="3293926"/>
                  <a:pt x="2593791" y="3333750"/>
                  <a:pt x="2438400" y="3333750"/>
                </a:cubicBezTo>
                <a:cubicBezTo>
                  <a:pt x="2277875" y="3333750"/>
                  <a:pt x="2127114" y="3291259"/>
                  <a:pt x="1996697" y="3216974"/>
                </a:cubicBezTo>
                <a:close/>
                <a:moveTo>
                  <a:pt x="4038600" y="428625"/>
                </a:moveTo>
                <a:cubicBezTo>
                  <a:pt x="4038600" y="349844"/>
                  <a:pt x="4102694" y="285750"/>
                  <a:pt x="4181475" y="285750"/>
                </a:cubicBezTo>
                <a:cubicBezTo>
                  <a:pt x="4260256" y="285750"/>
                  <a:pt x="4324350" y="349844"/>
                  <a:pt x="4324350" y="428625"/>
                </a:cubicBezTo>
                <a:cubicBezTo>
                  <a:pt x="4324350" y="507406"/>
                  <a:pt x="4260256" y="571500"/>
                  <a:pt x="4181475" y="571500"/>
                </a:cubicBezTo>
                <a:cubicBezTo>
                  <a:pt x="4102694" y="571500"/>
                  <a:pt x="4038600" y="507406"/>
                  <a:pt x="4038600" y="428625"/>
                </a:cubicBezTo>
                <a:close/>
                <a:moveTo>
                  <a:pt x="4181475" y="857250"/>
                </a:moveTo>
                <a:cubicBezTo>
                  <a:pt x="4387920" y="857250"/>
                  <a:pt x="4559189" y="1010803"/>
                  <a:pt x="4587078" y="1209675"/>
                </a:cubicBezTo>
                <a:lnTo>
                  <a:pt x="3775872" y="1209675"/>
                </a:lnTo>
                <a:cubicBezTo>
                  <a:pt x="3803761" y="1010803"/>
                  <a:pt x="3975030" y="857250"/>
                  <a:pt x="4181475" y="85725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8" name="Google Shape;588;p4"/>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2</a:t>
            </a:r>
            <a:endParaRPr/>
          </a:p>
        </p:txBody>
      </p:sp>
      <p:sp>
        <p:nvSpPr>
          <p:cNvPr id="589" name="Google Shape;589;p4"/>
          <p:cNvSpPr txBox="1"/>
          <p:nvPr/>
        </p:nvSpPr>
        <p:spPr>
          <a:xfrm>
            <a:off x="2146834" y="2572653"/>
            <a:ext cx="364950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Organizzare workshop sulla salute ecologica</a:t>
            </a:r>
            <a:endParaRPr/>
          </a:p>
        </p:txBody>
      </p:sp>
      <p:sp>
        <p:nvSpPr>
          <p:cNvPr id="590" name="Google Shape;590;p4"/>
          <p:cNvSpPr txBox="1"/>
          <p:nvPr/>
        </p:nvSpPr>
        <p:spPr>
          <a:xfrm>
            <a:off x="319088" y="867478"/>
            <a:ext cx="6362700" cy="665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a:t>
            </a:r>
            <a:r>
              <a:rPr b="1" lang="en-IE" sz="3200">
                <a:solidFill>
                  <a:schemeClr val="lt1"/>
                </a:solidFill>
                <a:latin typeface="Calibri"/>
                <a:ea typeface="Calibri"/>
                <a:cs typeface="Calibri"/>
                <a:sym typeface="Calibri"/>
              </a:rPr>
              <a:t>nnettersi</a:t>
            </a:r>
            <a:endParaRPr b="1" sz="32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3200"/>
              <a:buFont typeface="Arial"/>
              <a:buNone/>
            </a:pPr>
            <a:r>
              <a:rPr b="1" lang="en-IE" sz="3200">
                <a:solidFill>
                  <a:schemeClr val="lt1"/>
                </a:solidFill>
                <a:latin typeface="Calibri"/>
                <a:ea typeface="Calibri"/>
                <a:cs typeface="Calibri"/>
                <a:sym typeface="Calibri"/>
              </a:rPr>
              <a:t>con</a:t>
            </a:r>
            <a:r>
              <a:rPr b="1" i="0" lang="en-IE" sz="3200">
                <a:solidFill>
                  <a:schemeClr val="lt1"/>
                </a:solidFill>
                <a:latin typeface="Calibri"/>
                <a:ea typeface="Calibri"/>
                <a:cs typeface="Calibri"/>
                <a:sym typeface="Calibri"/>
              </a:rPr>
              <a:t> i coetanei</a:t>
            </a:r>
            <a:endParaRPr/>
          </a:p>
        </p:txBody>
      </p:sp>
      <p:graphicFrame>
        <p:nvGraphicFramePr>
          <p:cNvPr id="591" name="Google Shape;591;p4"/>
          <p:cNvGraphicFramePr/>
          <p:nvPr/>
        </p:nvGraphicFramePr>
        <p:xfrm>
          <a:off x="181455" y="3281304"/>
          <a:ext cx="3000000" cy="3000000"/>
        </p:xfrm>
        <a:graphic>
          <a:graphicData uri="http://schemas.openxmlformats.org/drawingml/2006/table">
            <a:tbl>
              <a:tblPr bandRow="1" firstRow="1">
                <a:noFill/>
                <a:tableStyleId>{93959AE1-948A-45E1-814B-B82F18C4916C}</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Ecoturismo: </a:t>
                      </a:r>
                      <a:r>
                        <a:rPr b="0" lang="en-IE" sz="1800">
                          <a:solidFill>
                            <a:schemeClr val="lt1"/>
                          </a:solidFill>
                          <a:latin typeface="Calibri"/>
                          <a:ea typeface="Calibri"/>
                          <a:cs typeface="Calibri"/>
                          <a:sym typeface="Calibri"/>
                        </a:rPr>
                        <a:t>ospitare workshop o webinar online sulle pratiche di turismo sostenibile</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Reti potenti</a:t>
                      </a:r>
                      <a:endParaRPr sz="1400">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just">
                        <a:lnSpc>
                          <a:spcPct val="100000"/>
                        </a:lnSpc>
                        <a:spcBef>
                          <a:spcPts val="0"/>
                        </a:spcBef>
                        <a:spcAft>
                          <a:spcPts val="0"/>
                        </a:spcAft>
                        <a:buNone/>
                      </a:pPr>
                      <a:r>
                        <a:rPr lang="en-IE" sz="1400">
                          <a:solidFill>
                            <a:srgbClr val="4B4B4B"/>
                          </a:solidFill>
                          <a:latin typeface="Calibri"/>
                          <a:ea typeface="Calibri"/>
                          <a:cs typeface="Calibri"/>
                          <a:sym typeface="Calibri"/>
                        </a:rPr>
                        <a:t>Utilizzare </a:t>
                      </a:r>
                      <a:r>
                        <a:rPr b="1" lang="en-IE" sz="1600">
                          <a:solidFill>
                            <a:srgbClr val="4A8887"/>
                          </a:solidFill>
                          <a:latin typeface="Calibri"/>
                          <a:ea typeface="Calibri"/>
                          <a:cs typeface="Calibri"/>
                          <a:sym typeface="Calibri"/>
                        </a:rPr>
                        <a:t>Mighty Networks </a:t>
                      </a:r>
                      <a:r>
                        <a:rPr lang="en-IE" sz="1400">
                          <a:solidFill>
                            <a:srgbClr val="4B4B4B"/>
                          </a:solidFill>
                          <a:latin typeface="Calibri"/>
                          <a:ea typeface="Calibri"/>
                          <a:cs typeface="Calibri"/>
                          <a:sym typeface="Calibri"/>
                        </a:rPr>
                        <a:t>per ospitare workshop e webinar online, riunendo membri della comunità, responsabili politici, partner ed esperti. Questi eventi faciliteranno lo scambio di conoscenze sulle pratiche del turismo sostenibile e sulle tendenze del benessere, promuovendo l'ecoturismo e favorendo l'apprendimento collaborativo.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www.</a:t>
                      </a:r>
                      <a:r>
                        <a:rPr lang="en-IE" sz="1400">
                          <a:solidFill>
                            <a:srgbClr val="4A8887"/>
                          </a:solidFill>
                          <a:latin typeface="Calibri"/>
                          <a:ea typeface="Calibri"/>
                          <a:cs typeface="Calibri"/>
                          <a:sym typeface="Calibri"/>
                        </a:rPr>
                        <a:t>mightynetworks.com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Altri esempi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342000" lvl="0" marL="342000" marR="0" rtl="0" algn="l">
                        <a:lnSpc>
                          <a:spcPct val="100000"/>
                        </a:lnSpc>
                        <a:spcBef>
                          <a:spcPts val="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Cultura e patrimonio: </a:t>
                      </a:r>
                      <a:r>
                        <a:rPr lang="en-IE" sz="1400">
                          <a:solidFill>
                            <a:srgbClr val="4B4B4B"/>
                          </a:solidFill>
                          <a:latin typeface="Calibri"/>
                          <a:ea typeface="Calibri"/>
                          <a:cs typeface="Calibri"/>
                          <a:sym typeface="Calibri"/>
                        </a:rPr>
                        <a:t>Offrire come parte del pacchetto laboratori di artigianato o di cucina tradizionale.</a:t>
                      </a:r>
                      <a:endParaRPr sz="1400">
                        <a:solidFill>
                          <a:srgbClr val="4B4B4B"/>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pic>
        <p:nvPicPr>
          <p:cNvPr id="592" name="Google Shape;592;p4"/>
          <p:cNvPicPr preferRelativeResize="0"/>
          <p:nvPr/>
        </p:nvPicPr>
        <p:blipFill rotWithShape="1">
          <a:blip r:embed="rId5">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5"/>
          <p:cNvSpPr/>
          <p:nvPr/>
        </p:nvSpPr>
        <p:spPr>
          <a:xfrm>
            <a:off x="0" y="6531175"/>
            <a:ext cx="3467135"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98" name="Google Shape;598;p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99" name="Google Shape;599;p5"/>
          <p:cNvSpPr/>
          <p:nvPr/>
        </p:nvSpPr>
        <p:spPr>
          <a:xfrm>
            <a:off x="2642766" y="711665"/>
            <a:ext cx="824369" cy="824369"/>
          </a:xfrm>
          <a:custGeom>
            <a:rect b="b" l="l" r="r" t="t"/>
            <a:pathLst>
              <a:path extrusionOk="0" h="4876800" w="4876800">
                <a:moveTo>
                  <a:pt x="4733925" y="1495425"/>
                </a:moveTo>
                <a:cubicBezTo>
                  <a:pt x="4812830" y="1495425"/>
                  <a:pt x="4876800" y="1431455"/>
                  <a:pt x="4876800" y="1352550"/>
                </a:cubicBezTo>
                <a:lnTo>
                  <a:pt x="4876800" y="1266825"/>
                </a:lnTo>
                <a:cubicBezTo>
                  <a:pt x="4876800" y="1012898"/>
                  <a:pt x="4739907" y="790432"/>
                  <a:pt x="4536120" y="669065"/>
                </a:cubicBezTo>
                <a:cubicBezTo>
                  <a:pt x="4582782" y="600447"/>
                  <a:pt x="4610100" y="517674"/>
                  <a:pt x="4610100" y="428625"/>
                </a:cubicBezTo>
                <a:cubicBezTo>
                  <a:pt x="4610100" y="192281"/>
                  <a:pt x="4417819" y="0"/>
                  <a:pt x="4181475" y="0"/>
                </a:cubicBezTo>
                <a:cubicBezTo>
                  <a:pt x="3945131" y="0"/>
                  <a:pt x="3752850" y="192281"/>
                  <a:pt x="3752850" y="428625"/>
                </a:cubicBezTo>
                <a:cubicBezTo>
                  <a:pt x="3752850" y="517674"/>
                  <a:pt x="3780168" y="600456"/>
                  <a:pt x="3826831" y="669065"/>
                </a:cubicBezTo>
                <a:cubicBezTo>
                  <a:pt x="3632559" y="784765"/>
                  <a:pt x="3499085" y="992324"/>
                  <a:pt x="3487045" y="1231459"/>
                </a:cubicBezTo>
                <a:cubicBezTo>
                  <a:pt x="3483102" y="1234640"/>
                  <a:pt x="3189637" y="1527667"/>
                  <a:pt x="3189637" y="1527667"/>
                </a:cubicBezTo>
                <a:cubicBezTo>
                  <a:pt x="2985335" y="1358846"/>
                  <a:pt x="2723502" y="1257300"/>
                  <a:pt x="2438400" y="1257300"/>
                </a:cubicBezTo>
                <a:cubicBezTo>
                  <a:pt x="2153288" y="1257300"/>
                  <a:pt x="1891456" y="1358846"/>
                  <a:pt x="1687154" y="1527667"/>
                </a:cubicBezTo>
                <a:cubicBezTo>
                  <a:pt x="1687154" y="1527667"/>
                  <a:pt x="1393698" y="1234640"/>
                  <a:pt x="1389755" y="1231459"/>
                </a:cubicBezTo>
                <a:cubicBezTo>
                  <a:pt x="1377715" y="992334"/>
                  <a:pt x="1244241" y="784765"/>
                  <a:pt x="1049969" y="669065"/>
                </a:cubicBezTo>
                <a:cubicBezTo>
                  <a:pt x="1096632" y="600456"/>
                  <a:pt x="1123950" y="517674"/>
                  <a:pt x="1123950" y="428625"/>
                </a:cubicBezTo>
                <a:cubicBezTo>
                  <a:pt x="1123950" y="192281"/>
                  <a:pt x="931669" y="0"/>
                  <a:pt x="695325" y="0"/>
                </a:cubicBezTo>
                <a:cubicBezTo>
                  <a:pt x="458981" y="0"/>
                  <a:pt x="266700" y="192281"/>
                  <a:pt x="266700" y="428625"/>
                </a:cubicBezTo>
                <a:cubicBezTo>
                  <a:pt x="266700" y="517674"/>
                  <a:pt x="294018" y="600456"/>
                  <a:pt x="340681" y="669065"/>
                </a:cubicBezTo>
                <a:cubicBezTo>
                  <a:pt x="136893" y="790432"/>
                  <a:pt x="0" y="1012898"/>
                  <a:pt x="0" y="1266825"/>
                </a:cubicBezTo>
                <a:lnTo>
                  <a:pt x="0" y="1352550"/>
                </a:lnTo>
                <a:cubicBezTo>
                  <a:pt x="0" y="1431455"/>
                  <a:pt x="63970" y="1495425"/>
                  <a:pt x="142875" y="1495425"/>
                </a:cubicBezTo>
                <a:cubicBezTo>
                  <a:pt x="142875" y="1495425"/>
                  <a:pt x="1249699" y="1495301"/>
                  <a:pt x="1250661" y="1495282"/>
                </a:cubicBezTo>
                <a:lnTo>
                  <a:pt x="1490262" y="1734884"/>
                </a:lnTo>
                <a:cubicBezTo>
                  <a:pt x="1343978" y="1931527"/>
                  <a:pt x="1257300" y="2175024"/>
                  <a:pt x="1257300" y="2438400"/>
                </a:cubicBezTo>
                <a:cubicBezTo>
                  <a:pt x="1257300" y="2724855"/>
                  <a:pt x="1359837" y="2987792"/>
                  <a:pt x="1530096" y="3192513"/>
                </a:cubicBezTo>
                <a:cubicBezTo>
                  <a:pt x="1529334" y="3193247"/>
                  <a:pt x="1086736" y="3635645"/>
                  <a:pt x="1086736" y="3635645"/>
                </a:cubicBezTo>
                <a:cubicBezTo>
                  <a:pt x="1019794" y="3485979"/>
                  <a:pt x="869594" y="3381375"/>
                  <a:pt x="695325" y="3381375"/>
                </a:cubicBezTo>
                <a:cubicBezTo>
                  <a:pt x="458981" y="3381375"/>
                  <a:pt x="266700" y="3573656"/>
                  <a:pt x="266700" y="3810000"/>
                </a:cubicBezTo>
                <a:cubicBezTo>
                  <a:pt x="266700" y="3899049"/>
                  <a:pt x="294018" y="3981831"/>
                  <a:pt x="340681" y="4050440"/>
                </a:cubicBezTo>
                <a:cubicBezTo>
                  <a:pt x="136893" y="4171807"/>
                  <a:pt x="0" y="4394273"/>
                  <a:pt x="0" y="4648200"/>
                </a:cubicBezTo>
                <a:lnTo>
                  <a:pt x="0" y="4733925"/>
                </a:lnTo>
                <a:cubicBezTo>
                  <a:pt x="0" y="4812830"/>
                  <a:pt x="63970" y="4876800"/>
                  <a:pt x="142875" y="4876800"/>
                </a:cubicBezTo>
                <a:lnTo>
                  <a:pt x="1247775" y="4876800"/>
                </a:lnTo>
                <a:cubicBezTo>
                  <a:pt x="1326680" y="4876800"/>
                  <a:pt x="1390650" y="4812830"/>
                  <a:pt x="1390650" y="4733925"/>
                </a:cubicBezTo>
                <a:lnTo>
                  <a:pt x="1390650" y="4648200"/>
                </a:lnTo>
                <a:cubicBezTo>
                  <a:pt x="1390650" y="4399855"/>
                  <a:pt x="1259681" y="4181627"/>
                  <a:pt x="1063285" y="4058612"/>
                </a:cubicBezTo>
                <a:cubicBezTo>
                  <a:pt x="1071629" y="4053221"/>
                  <a:pt x="1079554" y="4046925"/>
                  <a:pt x="1086860" y="4039610"/>
                </a:cubicBezTo>
                <a:cubicBezTo>
                  <a:pt x="1086860" y="4039610"/>
                  <a:pt x="1734922" y="3391157"/>
                  <a:pt x="1737351" y="3388319"/>
                </a:cubicBezTo>
                <a:cubicBezTo>
                  <a:pt x="1933565" y="3533518"/>
                  <a:pt x="2176120" y="3619500"/>
                  <a:pt x="2438400" y="3619500"/>
                </a:cubicBezTo>
                <a:cubicBezTo>
                  <a:pt x="2706605" y="3619500"/>
                  <a:pt x="2954169" y="3529584"/>
                  <a:pt x="3152661" y="3378384"/>
                </a:cubicBezTo>
                <a:cubicBezTo>
                  <a:pt x="3155194" y="3381366"/>
                  <a:pt x="3824954" y="4051525"/>
                  <a:pt x="3824954" y="4051525"/>
                </a:cubicBezTo>
                <a:cubicBezTo>
                  <a:pt x="3622186" y="4173131"/>
                  <a:pt x="3486150" y="4395045"/>
                  <a:pt x="3486150" y="4648200"/>
                </a:cubicBezTo>
                <a:lnTo>
                  <a:pt x="3486150" y="4733925"/>
                </a:lnTo>
                <a:cubicBezTo>
                  <a:pt x="3486150" y="4812830"/>
                  <a:pt x="3550120" y="4876800"/>
                  <a:pt x="3629025" y="4876800"/>
                </a:cubicBezTo>
                <a:lnTo>
                  <a:pt x="4733925" y="4876800"/>
                </a:lnTo>
                <a:cubicBezTo>
                  <a:pt x="4812830" y="4876800"/>
                  <a:pt x="4876800" y="4812830"/>
                  <a:pt x="4876800" y="4733925"/>
                </a:cubicBezTo>
                <a:lnTo>
                  <a:pt x="4876800" y="4648200"/>
                </a:lnTo>
                <a:cubicBezTo>
                  <a:pt x="4876800" y="4394273"/>
                  <a:pt x="4739907" y="4171807"/>
                  <a:pt x="4536120" y="4050440"/>
                </a:cubicBezTo>
                <a:cubicBezTo>
                  <a:pt x="4582782" y="3981831"/>
                  <a:pt x="4610100" y="3899049"/>
                  <a:pt x="4610100" y="3810000"/>
                </a:cubicBezTo>
                <a:cubicBezTo>
                  <a:pt x="4610100" y="3573656"/>
                  <a:pt x="4417819" y="3381375"/>
                  <a:pt x="4181475" y="3381375"/>
                </a:cubicBezTo>
                <a:cubicBezTo>
                  <a:pt x="4013369" y="3381375"/>
                  <a:pt x="3867636" y="3478692"/>
                  <a:pt x="3797456" y="3619910"/>
                </a:cubicBezTo>
                <a:cubicBezTo>
                  <a:pt x="3797456" y="3619910"/>
                  <a:pt x="3358858" y="3181664"/>
                  <a:pt x="3356953" y="3179960"/>
                </a:cubicBezTo>
                <a:cubicBezTo>
                  <a:pt x="3521050" y="2977086"/>
                  <a:pt x="3619500" y="2719045"/>
                  <a:pt x="3619500" y="2438400"/>
                </a:cubicBezTo>
                <a:cubicBezTo>
                  <a:pt x="3619500" y="2175024"/>
                  <a:pt x="3532823" y="1931527"/>
                  <a:pt x="3386528" y="1734884"/>
                </a:cubicBezTo>
                <a:lnTo>
                  <a:pt x="3626130" y="1495282"/>
                </a:lnTo>
                <a:cubicBezTo>
                  <a:pt x="3627101" y="1495301"/>
                  <a:pt x="4733925" y="1495425"/>
                  <a:pt x="4733925" y="1495425"/>
                </a:cubicBezTo>
                <a:close/>
                <a:moveTo>
                  <a:pt x="695325" y="285750"/>
                </a:moveTo>
                <a:cubicBezTo>
                  <a:pt x="774106" y="285750"/>
                  <a:pt x="838200" y="349844"/>
                  <a:pt x="838200" y="428625"/>
                </a:cubicBezTo>
                <a:cubicBezTo>
                  <a:pt x="838200" y="507406"/>
                  <a:pt x="774106" y="571500"/>
                  <a:pt x="695325" y="571500"/>
                </a:cubicBezTo>
                <a:cubicBezTo>
                  <a:pt x="616544" y="571500"/>
                  <a:pt x="552450" y="507406"/>
                  <a:pt x="552450" y="428625"/>
                </a:cubicBezTo>
                <a:cubicBezTo>
                  <a:pt x="552450" y="349844"/>
                  <a:pt x="616544" y="285750"/>
                  <a:pt x="695325" y="285750"/>
                </a:cubicBezTo>
                <a:close/>
                <a:moveTo>
                  <a:pt x="289722" y="1209675"/>
                </a:moveTo>
                <a:cubicBezTo>
                  <a:pt x="317611" y="1010803"/>
                  <a:pt x="488880" y="857250"/>
                  <a:pt x="695325" y="857250"/>
                </a:cubicBezTo>
                <a:cubicBezTo>
                  <a:pt x="901770" y="857250"/>
                  <a:pt x="1073039" y="1010803"/>
                  <a:pt x="1100928" y="1209675"/>
                </a:cubicBezTo>
                <a:close/>
                <a:moveTo>
                  <a:pt x="695325" y="3667125"/>
                </a:moveTo>
                <a:cubicBezTo>
                  <a:pt x="774106" y="3667125"/>
                  <a:pt x="838200" y="3731219"/>
                  <a:pt x="838200" y="3810000"/>
                </a:cubicBezTo>
                <a:cubicBezTo>
                  <a:pt x="838200" y="3888781"/>
                  <a:pt x="774106" y="3952875"/>
                  <a:pt x="695325" y="3952875"/>
                </a:cubicBezTo>
                <a:cubicBezTo>
                  <a:pt x="616544" y="3952875"/>
                  <a:pt x="552450" y="3888781"/>
                  <a:pt x="552450" y="3810000"/>
                </a:cubicBezTo>
                <a:cubicBezTo>
                  <a:pt x="552450" y="3731219"/>
                  <a:pt x="616544" y="3667125"/>
                  <a:pt x="695325" y="3667125"/>
                </a:cubicBezTo>
                <a:close/>
                <a:moveTo>
                  <a:pt x="289722" y="4591050"/>
                </a:moveTo>
                <a:cubicBezTo>
                  <a:pt x="317611" y="4392178"/>
                  <a:pt x="488880" y="4238625"/>
                  <a:pt x="695325" y="4238625"/>
                </a:cubicBezTo>
                <a:cubicBezTo>
                  <a:pt x="901770" y="4238625"/>
                  <a:pt x="1073039" y="4392168"/>
                  <a:pt x="1100928" y="4591050"/>
                </a:cubicBezTo>
                <a:close/>
                <a:moveTo>
                  <a:pt x="3775872" y="4591050"/>
                </a:moveTo>
                <a:cubicBezTo>
                  <a:pt x="3803771" y="4392178"/>
                  <a:pt x="3975030" y="4238625"/>
                  <a:pt x="4181475" y="4238625"/>
                </a:cubicBezTo>
                <a:cubicBezTo>
                  <a:pt x="4387920" y="4238625"/>
                  <a:pt x="4559189" y="4392168"/>
                  <a:pt x="4587078" y="4591050"/>
                </a:cubicBezTo>
                <a:close/>
                <a:moveTo>
                  <a:pt x="4181475" y="3667125"/>
                </a:moveTo>
                <a:cubicBezTo>
                  <a:pt x="4260256" y="3667125"/>
                  <a:pt x="4324350" y="3731219"/>
                  <a:pt x="4324350" y="3810000"/>
                </a:cubicBezTo>
                <a:cubicBezTo>
                  <a:pt x="4324350" y="3888781"/>
                  <a:pt x="4260256" y="3952875"/>
                  <a:pt x="4181475" y="3952875"/>
                </a:cubicBezTo>
                <a:cubicBezTo>
                  <a:pt x="4102694" y="3952875"/>
                  <a:pt x="4038600" y="3888781"/>
                  <a:pt x="4038600" y="3810000"/>
                </a:cubicBezTo>
                <a:cubicBezTo>
                  <a:pt x="4038600" y="3731219"/>
                  <a:pt x="4102694" y="3667125"/>
                  <a:pt x="4181475" y="3667125"/>
                </a:cubicBezTo>
                <a:close/>
                <a:moveTo>
                  <a:pt x="2438400" y="1543050"/>
                </a:moveTo>
                <a:cubicBezTo>
                  <a:pt x="2932100" y="1543050"/>
                  <a:pt x="3333750" y="1944700"/>
                  <a:pt x="3333750" y="2438400"/>
                </a:cubicBezTo>
                <a:cubicBezTo>
                  <a:pt x="3333750" y="2669743"/>
                  <a:pt x="3245558" y="2880865"/>
                  <a:pt x="3101026" y="3039933"/>
                </a:cubicBezTo>
                <a:cubicBezTo>
                  <a:pt x="3049448" y="2933119"/>
                  <a:pt x="2972124" y="2838355"/>
                  <a:pt x="2876674" y="2766822"/>
                </a:cubicBezTo>
                <a:cubicBezTo>
                  <a:pt x="2856995" y="2752077"/>
                  <a:pt x="2836698" y="2738533"/>
                  <a:pt x="2815962" y="2725931"/>
                </a:cubicBezTo>
                <a:cubicBezTo>
                  <a:pt x="2896324" y="2635701"/>
                  <a:pt x="2945292" y="2516915"/>
                  <a:pt x="2945292" y="2386870"/>
                </a:cubicBezTo>
                <a:cubicBezTo>
                  <a:pt x="2945292" y="2105416"/>
                  <a:pt x="2716311" y="1876435"/>
                  <a:pt x="2434866" y="1876435"/>
                </a:cubicBezTo>
                <a:cubicBezTo>
                  <a:pt x="2153422" y="1876435"/>
                  <a:pt x="1924431" y="2105416"/>
                  <a:pt x="1924431" y="2386870"/>
                </a:cubicBezTo>
                <a:cubicBezTo>
                  <a:pt x="1924431" y="2516772"/>
                  <a:pt x="1973285" y="2635425"/>
                  <a:pt x="2053485" y="2725608"/>
                </a:cubicBezTo>
                <a:cubicBezTo>
                  <a:pt x="1933813" y="2797912"/>
                  <a:pt x="1834944" y="2904116"/>
                  <a:pt x="1771088" y="3034665"/>
                </a:cubicBezTo>
                <a:cubicBezTo>
                  <a:pt x="1629366" y="2876207"/>
                  <a:pt x="1543050" y="2667210"/>
                  <a:pt x="1543050" y="2438400"/>
                </a:cubicBezTo>
                <a:cubicBezTo>
                  <a:pt x="1543050" y="1944691"/>
                  <a:pt x="1944700" y="1543050"/>
                  <a:pt x="2438400" y="1543050"/>
                </a:cubicBezTo>
                <a:close/>
                <a:moveTo>
                  <a:pt x="2434866" y="2611536"/>
                </a:moveTo>
                <a:cubicBezTo>
                  <a:pt x="2310975" y="2611536"/>
                  <a:pt x="2210181" y="2510743"/>
                  <a:pt x="2210181" y="2386860"/>
                </a:cubicBezTo>
                <a:cubicBezTo>
                  <a:pt x="2210181" y="2262978"/>
                  <a:pt x="2310984" y="2162175"/>
                  <a:pt x="2434866" y="2162175"/>
                </a:cubicBezTo>
                <a:cubicBezTo>
                  <a:pt x="2558749" y="2162175"/>
                  <a:pt x="2659542" y="2262969"/>
                  <a:pt x="2659542" y="2386860"/>
                </a:cubicBezTo>
                <a:cubicBezTo>
                  <a:pt x="2659542" y="2510752"/>
                  <a:pt x="2558758" y="2611536"/>
                  <a:pt x="2434866" y="2611536"/>
                </a:cubicBezTo>
                <a:close/>
                <a:moveTo>
                  <a:pt x="1996697" y="3216974"/>
                </a:moveTo>
                <a:cubicBezTo>
                  <a:pt x="2004917" y="3206829"/>
                  <a:pt x="2011956" y="3195476"/>
                  <a:pt x="2017309" y="3182865"/>
                </a:cubicBezTo>
                <a:cubicBezTo>
                  <a:pt x="2069964" y="3058802"/>
                  <a:pt x="2172548" y="2967085"/>
                  <a:pt x="2295525" y="2927194"/>
                </a:cubicBezTo>
                <a:lnTo>
                  <a:pt x="2295525" y="2962275"/>
                </a:lnTo>
                <a:cubicBezTo>
                  <a:pt x="2295525" y="3041180"/>
                  <a:pt x="2359495" y="3105150"/>
                  <a:pt x="2438400" y="3105150"/>
                </a:cubicBezTo>
                <a:cubicBezTo>
                  <a:pt x="2517305" y="3105150"/>
                  <a:pt x="2581275" y="3041180"/>
                  <a:pt x="2581275" y="2962275"/>
                </a:cubicBezTo>
                <a:lnTo>
                  <a:pt x="2581275" y="2930119"/>
                </a:lnTo>
                <a:cubicBezTo>
                  <a:pt x="2714739" y="2976658"/>
                  <a:pt x="2823905" y="3084700"/>
                  <a:pt x="2867559" y="3224003"/>
                </a:cubicBezTo>
                <a:cubicBezTo>
                  <a:pt x="2740057" y="3293926"/>
                  <a:pt x="2593791" y="3333750"/>
                  <a:pt x="2438400" y="3333750"/>
                </a:cubicBezTo>
                <a:cubicBezTo>
                  <a:pt x="2277875" y="3333750"/>
                  <a:pt x="2127114" y="3291259"/>
                  <a:pt x="1996697" y="3216974"/>
                </a:cubicBezTo>
                <a:close/>
                <a:moveTo>
                  <a:pt x="4038600" y="428625"/>
                </a:moveTo>
                <a:cubicBezTo>
                  <a:pt x="4038600" y="349844"/>
                  <a:pt x="4102694" y="285750"/>
                  <a:pt x="4181475" y="285750"/>
                </a:cubicBezTo>
                <a:cubicBezTo>
                  <a:pt x="4260256" y="285750"/>
                  <a:pt x="4324350" y="349844"/>
                  <a:pt x="4324350" y="428625"/>
                </a:cubicBezTo>
                <a:cubicBezTo>
                  <a:pt x="4324350" y="507406"/>
                  <a:pt x="4260256" y="571500"/>
                  <a:pt x="4181475" y="571500"/>
                </a:cubicBezTo>
                <a:cubicBezTo>
                  <a:pt x="4102694" y="571500"/>
                  <a:pt x="4038600" y="507406"/>
                  <a:pt x="4038600" y="428625"/>
                </a:cubicBezTo>
                <a:close/>
                <a:moveTo>
                  <a:pt x="4181475" y="857250"/>
                </a:moveTo>
                <a:cubicBezTo>
                  <a:pt x="4387920" y="857250"/>
                  <a:pt x="4559189" y="1010803"/>
                  <a:pt x="4587078" y="1209675"/>
                </a:cubicBezTo>
                <a:lnTo>
                  <a:pt x="3775872" y="1209675"/>
                </a:lnTo>
                <a:cubicBezTo>
                  <a:pt x="3803761" y="1010803"/>
                  <a:pt x="3975030" y="857250"/>
                  <a:pt x="4181475" y="85725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0" name="Google Shape;600;p5"/>
          <p:cNvSpPr txBox="1"/>
          <p:nvPr/>
        </p:nvSpPr>
        <p:spPr>
          <a:xfrm>
            <a:off x="319088" y="867478"/>
            <a:ext cx="6362700" cy="665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3200"/>
              <a:buFont typeface="Arial"/>
              <a:buNone/>
            </a:pPr>
            <a:r>
              <a:rPr b="1" lang="en-IE" sz="3200">
                <a:solidFill>
                  <a:schemeClr val="lt1"/>
                </a:solidFill>
                <a:latin typeface="Calibri"/>
                <a:ea typeface="Calibri"/>
                <a:cs typeface="Calibri"/>
                <a:sym typeface="Calibri"/>
              </a:rPr>
              <a:t>Connettersi</a:t>
            </a:r>
            <a:endParaRPr b="1" sz="3200">
              <a:solidFill>
                <a:schemeClr val="lt1"/>
              </a:solidFill>
              <a:latin typeface="Calibri"/>
              <a:ea typeface="Calibri"/>
              <a:cs typeface="Calibri"/>
              <a:sym typeface="Calibri"/>
            </a:endParaRPr>
          </a:p>
          <a:p>
            <a:pPr indent="0" lvl="0" marL="0" rtl="0" algn="l">
              <a:spcBef>
                <a:spcPts val="0"/>
              </a:spcBef>
              <a:spcAft>
                <a:spcPts val="0"/>
              </a:spcAft>
              <a:buClr>
                <a:schemeClr val="lt1"/>
              </a:buClr>
              <a:buSzPts val="3200"/>
              <a:buFont typeface="Arial"/>
              <a:buNone/>
            </a:pPr>
            <a:r>
              <a:rPr b="1" lang="en-IE" sz="3200">
                <a:solidFill>
                  <a:schemeClr val="lt1"/>
                </a:solidFill>
                <a:latin typeface="Calibri"/>
                <a:ea typeface="Calibri"/>
                <a:cs typeface="Calibri"/>
                <a:sym typeface="Calibri"/>
              </a:rPr>
              <a:t>con i coetanei</a:t>
            </a:r>
            <a:endParaRPr>
              <a:solidFill>
                <a:schemeClr val="dk1"/>
              </a:solidFill>
            </a:endParaRPr>
          </a:p>
          <a:p>
            <a:pPr indent="0" lvl="0" marL="0" marR="0" rtl="0" algn="l">
              <a:lnSpc>
                <a:spcPct val="100000"/>
              </a:lnSpc>
              <a:spcBef>
                <a:spcPts val="0"/>
              </a:spcBef>
              <a:spcAft>
                <a:spcPts val="0"/>
              </a:spcAft>
              <a:buClr>
                <a:schemeClr val="lt1"/>
              </a:buClr>
              <a:buSzPts val="3200"/>
              <a:buFont typeface="Arial"/>
              <a:buNone/>
            </a:pPr>
            <a:r>
              <a:t/>
            </a:r>
            <a:endParaRPr b="1" sz="3200">
              <a:solidFill>
                <a:schemeClr val="lt1"/>
              </a:solidFill>
              <a:latin typeface="Calibri"/>
              <a:ea typeface="Calibri"/>
              <a:cs typeface="Calibri"/>
              <a:sym typeface="Calibri"/>
            </a:endParaRPr>
          </a:p>
        </p:txBody>
      </p:sp>
      <p:pic>
        <p:nvPicPr>
          <p:cNvPr id="601" name="Google Shape;601;p5"/>
          <p:cNvPicPr preferRelativeResize="0"/>
          <p:nvPr/>
        </p:nvPicPr>
        <p:blipFill rotWithShape="1">
          <a:blip r:embed="rId3">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pic>
        <p:nvPicPr>
          <p:cNvPr descr="Lightbulb and gear with solid fill" id="602" name="Google Shape;602;p5"/>
          <p:cNvPicPr preferRelativeResize="0"/>
          <p:nvPr/>
        </p:nvPicPr>
        <p:blipFill rotWithShape="1">
          <a:blip r:embed="rId4">
            <a:alphaModFix/>
          </a:blip>
          <a:srcRect b="0" l="0" r="0" t="0"/>
          <a:stretch/>
        </p:blipFill>
        <p:spPr>
          <a:xfrm>
            <a:off x="427946" y="2420716"/>
            <a:ext cx="665116" cy="665116"/>
          </a:xfrm>
          <a:prstGeom prst="rect">
            <a:avLst/>
          </a:prstGeom>
          <a:noFill/>
          <a:ln>
            <a:noFill/>
          </a:ln>
        </p:spPr>
      </p:pic>
      <p:sp>
        <p:nvSpPr>
          <p:cNvPr id="603" name="Google Shape;603;p5"/>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3</a:t>
            </a:r>
            <a:endParaRPr/>
          </a:p>
        </p:txBody>
      </p:sp>
      <p:sp>
        <p:nvSpPr>
          <p:cNvPr id="604" name="Google Shape;604;p5"/>
          <p:cNvSpPr txBox="1"/>
          <p:nvPr/>
        </p:nvSpPr>
        <p:spPr>
          <a:xfrm>
            <a:off x="2146834" y="2572653"/>
            <a:ext cx="364950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Rete e condivisione di idee</a:t>
            </a:r>
            <a:endParaRPr/>
          </a:p>
        </p:txBody>
      </p:sp>
      <p:graphicFrame>
        <p:nvGraphicFramePr>
          <p:cNvPr id="605" name="Google Shape;605;p5"/>
          <p:cNvGraphicFramePr/>
          <p:nvPr/>
        </p:nvGraphicFramePr>
        <p:xfrm>
          <a:off x="181455" y="3281304"/>
          <a:ext cx="3000000" cy="3000000"/>
        </p:xfrm>
        <a:graphic>
          <a:graphicData uri="http://schemas.openxmlformats.org/drawingml/2006/table">
            <a:tbl>
              <a:tblPr bandRow="1" firstRow="1">
                <a:noFill/>
                <a:tableStyleId>{93959AE1-948A-45E1-814B-B82F18C4916C}</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Ecoturismo: </a:t>
                      </a:r>
                      <a:r>
                        <a:rPr b="0" lang="en-IE" sz="1800">
                          <a:solidFill>
                            <a:schemeClr val="lt1"/>
                          </a:solidFill>
                          <a:latin typeface="Calibri"/>
                          <a:ea typeface="Calibri"/>
                          <a:cs typeface="Calibri"/>
                          <a:sym typeface="Calibri"/>
                        </a:rPr>
                        <a:t>Fare rete con i professionisti che la pensano allo stesso modo e condividere le proprie idee</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LinkedIn</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None/>
                      </a:pPr>
                      <a:r>
                        <a:rPr lang="en-IE" sz="1400">
                          <a:solidFill>
                            <a:srgbClr val="4B4B4B"/>
                          </a:solidFill>
                          <a:latin typeface="Calibri"/>
                          <a:ea typeface="Calibri"/>
                          <a:cs typeface="Calibri"/>
                          <a:sym typeface="Calibri"/>
                        </a:rPr>
                        <a:t>Utilizzate </a:t>
                      </a:r>
                      <a:r>
                        <a:rPr b="1" lang="en-IE" sz="1600">
                          <a:solidFill>
                            <a:srgbClr val="4A8887"/>
                          </a:solidFill>
                          <a:latin typeface="Calibri"/>
                          <a:ea typeface="Calibri"/>
                          <a:cs typeface="Calibri"/>
                          <a:sym typeface="Calibri"/>
                        </a:rPr>
                        <a:t>LinkedIn </a:t>
                      </a:r>
                      <a:r>
                        <a:rPr lang="en-IE" sz="1400">
                          <a:solidFill>
                            <a:srgbClr val="4B4B4B"/>
                          </a:solidFill>
                          <a:latin typeface="Calibri"/>
                          <a:ea typeface="Calibri"/>
                          <a:cs typeface="Calibri"/>
                          <a:sym typeface="Calibri"/>
                        </a:rPr>
                        <a:t>per connettervi con i professionisti del settore dell'ecoturismo e condividere approfondimenti, aggiornamenti e scoperte sulle tendenze del turismo sostenibile. Questa piattaforma vi consente di creare una rete, di impegnarvi con i leader di pensiero e di collaborare a iniziative di turismo eco-compatibile. </a:t>
                      </a:r>
                      <a:r>
                        <a:rPr lang="en-IE" sz="1400" u="sng">
                          <a:solidFill>
                            <a:srgbClr val="4A8887"/>
                          </a:solidFill>
                          <a:latin typeface="Calibri"/>
                          <a:ea typeface="Calibri"/>
                          <a:cs typeface="Calibri"/>
                          <a:sym typeface="Calibri"/>
                          <a:hlinkClick r:id="rId5">
                            <a:extLst>
                              <a:ext uri="{A12FA001-AC4F-418D-AE19-62706E023703}">
                                <ahyp:hlinkClr val="tx"/>
                              </a:ext>
                            </a:extLst>
                          </a:hlinkClick>
                        </a:rPr>
                        <a:t>https://www.</a:t>
                      </a:r>
                      <a:r>
                        <a:rPr lang="en-IE" sz="1400">
                          <a:solidFill>
                            <a:srgbClr val="4A8887"/>
                          </a:solidFill>
                          <a:latin typeface="Calibri"/>
                          <a:ea typeface="Calibri"/>
                          <a:cs typeface="Calibri"/>
                          <a:sym typeface="Calibri"/>
                        </a:rPr>
                        <a:t>linkedin.com/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Altri esempi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342000" lvl="0" marL="342000" marR="0" rtl="0" algn="l">
                        <a:lnSpc>
                          <a:spcPct val="100000"/>
                        </a:lnSpc>
                        <a:spcBef>
                          <a:spcPts val="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Salute e benessere: </a:t>
                      </a:r>
                      <a:r>
                        <a:rPr b="0" lang="en-IE" sz="1400">
                          <a:solidFill>
                            <a:srgbClr val="4B4B4B"/>
                          </a:solidFill>
                          <a:latin typeface="Calibri"/>
                          <a:ea typeface="Calibri"/>
                          <a:cs typeface="Calibri"/>
                          <a:sym typeface="Calibri"/>
                        </a:rPr>
                        <a:t>Offrire ritiri di mindfulness o attività all'aperto ecologiche</a:t>
                      </a:r>
                      <a:endParaRPr/>
                    </a:p>
                    <a:p>
                      <a:pPr indent="-342000" lvl="0" marL="342000" marR="0" rtl="0" algn="l">
                        <a:lnSpc>
                          <a:spcPct val="100000"/>
                        </a:lnSpc>
                        <a:spcBef>
                          <a:spcPts val="60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Cultura e patrimonio: </a:t>
                      </a:r>
                      <a:r>
                        <a:rPr b="0" lang="en-IE" sz="1400">
                          <a:solidFill>
                            <a:srgbClr val="4B4B4B"/>
                          </a:solidFill>
                          <a:latin typeface="Calibri"/>
                          <a:ea typeface="Calibri"/>
                          <a:cs typeface="Calibri"/>
                          <a:sym typeface="Calibri"/>
                        </a:rPr>
                        <a:t>Condividere gli aggiornamenti sui progetti di conservazione culturale per coinvolgere gli esperti del patrimonio.</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6"/>
          <p:cNvSpPr/>
          <p:nvPr/>
        </p:nvSpPr>
        <p:spPr>
          <a:xfrm>
            <a:off x="0" y="6531175"/>
            <a:ext cx="3608614"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11" name="Google Shape;611;p6"/>
          <p:cNvSpPr/>
          <p:nvPr/>
        </p:nvSpPr>
        <p:spPr>
          <a:xfrm>
            <a:off x="2642766" y="711665"/>
            <a:ext cx="824369" cy="824369"/>
          </a:xfrm>
          <a:custGeom>
            <a:rect b="b" l="l" r="r" t="t"/>
            <a:pathLst>
              <a:path extrusionOk="0" h="4876800" w="4876800">
                <a:moveTo>
                  <a:pt x="4733925" y="1495425"/>
                </a:moveTo>
                <a:cubicBezTo>
                  <a:pt x="4812830" y="1495425"/>
                  <a:pt x="4876800" y="1431455"/>
                  <a:pt x="4876800" y="1352550"/>
                </a:cubicBezTo>
                <a:lnTo>
                  <a:pt x="4876800" y="1266825"/>
                </a:lnTo>
                <a:cubicBezTo>
                  <a:pt x="4876800" y="1012898"/>
                  <a:pt x="4739907" y="790432"/>
                  <a:pt x="4536120" y="669065"/>
                </a:cubicBezTo>
                <a:cubicBezTo>
                  <a:pt x="4582782" y="600447"/>
                  <a:pt x="4610100" y="517674"/>
                  <a:pt x="4610100" y="428625"/>
                </a:cubicBezTo>
                <a:cubicBezTo>
                  <a:pt x="4610100" y="192281"/>
                  <a:pt x="4417819" y="0"/>
                  <a:pt x="4181475" y="0"/>
                </a:cubicBezTo>
                <a:cubicBezTo>
                  <a:pt x="3945131" y="0"/>
                  <a:pt x="3752850" y="192281"/>
                  <a:pt x="3752850" y="428625"/>
                </a:cubicBezTo>
                <a:cubicBezTo>
                  <a:pt x="3752850" y="517674"/>
                  <a:pt x="3780168" y="600456"/>
                  <a:pt x="3826831" y="669065"/>
                </a:cubicBezTo>
                <a:cubicBezTo>
                  <a:pt x="3632559" y="784765"/>
                  <a:pt x="3499085" y="992324"/>
                  <a:pt x="3487045" y="1231459"/>
                </a:cubicBezTo>
                <a:cubicBezTo>
                  <a:pt x="3483102" y="1234640"/>
                  <a:pt x="3189637" y="1527667"/>
                  <a:pt x="3189637" y="1527667"/>
                </a:cubicBezTo>
                <a:cubicBezTo>
                  <a:pt x="2985335" y="1358846"/>
                  <a:pt x="2723502" y="1257300"/>
                  <a:pt x="2438400" y="1257300"/>
                </a:cubicBezTo>
                <a:cubicBezTo>
                  <a:pt x="2153288" y="1257300"/>
                  <a:pt x="1891456" y="1358846"/>
                  <a:pt x="1687154" y="1527667"/>
                </a:cubicBezTo>
                <a:cubicBezTo>
                  <a:pt x="1687154" y="1527667"/>
                  <a:pt x="1393698" y="1234640"/>
                  <a:pt x="1389755" y="1231459"/>
                </a:cubicBezTo>
                <a:cubicBezTo>
                  <a:pt x="1377715" y="992334"/>
                  <a:pt x="1244241" y="784765"/>
                  <a:pt x="1049969" y="669065"/>
                </a:cubicBezTo>
                <a:cubicBezTo>
                  <a:pt x="1096632" y="600456"/>
                  <a:pt x="1123950" y="517674"/>
                  <a:pt x="1123950" y="428625"/>
                </a:cubicBezTo>
                <a:cubicBezTo>
                  <a:pt x="1123950" y="192281"/>
                  <a:pt x="931669" y="0"/>
                  <a:pt x="695325" y="0"/>
                </a:cubicBezTo>
                <a:cubicBezTo>
                  <a:pt x="458981" y="0"/>
                  <a:pt x="266700" y="192281"/>
                  <a:pt x="266700" y="428625"/>
                </a:cubicBezTo>
                <a:cubicBezTo>
                  <a:pt x="266700" y="517674"/>
                  <a:pt x="294018" y="600456"/>
                  <a:pt x="340681" y="669065"/>
                </a:cubicBezTo>
                <a:cubicBezTo>
                  <a:pt x="136893" y="790432"/>
                  <a:pt x="0" y="1012898"/>
                  <a:pt x="0" y="1266825"/>
                </a:cubicBezTo>
                <a:lnTo>
                  <a:pt x="0" y="1352550"/>
                </a:lnTo>
                <a:cubicBezTo>
                  <a:pt x="0" y="1431455"/>
                  <a:pt x="63970" y="1495425"/>
                  <a:pt x="142875" y="1495425"/>
                </a:cubicBezTo>
                <a:cubicBezTo>
                  <a:pt x="142875" y="1495425"/>
                  <a:pt x="1249699" y="1495301"/>
                  <a:pt x="1250661" y="1495282"/>
                </a:cubicBezTo>
                <a:lnTo>
                  <a:pt x="1490262" y="1734884"/>
                </a:lnTo>
                <a:cubicBezTo>
                  <a:pt x="1343978" y="1931527"/>
                  <a:pt x="1257300" y="2175024"/>
                  <a:pt x="1257300" y="2438400"/>
                </a:cubicBezTo>
                <a:cubicBezTo>
                  <a:pt x="1257300" y="2724855"/>
                  <a:pt x="1359837" y="2987792"/>
                  <a:pt x="1530096" y="3192513"/>
                </a:cubicBezTo>
                <a:cubicBezTo>
                  <a:pt x="1529334" y="3193247"/>
                  <a:pt x="1086736" y="3635645"/>
                  <a:pt x="1086736" y="3635645"/>
                </a:cubicBezTo>
                <a:cubicBezTo>
                  <a:pt x="1019794" y="3485979"/>
                  <a:pt x="869594" y="3381375"/>
                  <a:pt x="695325" y="3381375"/>
                </a:cubicBezTo>
                <a:cubicBezTo>
                  <a:pt x="458981" y="3381375"/>
                  <a:pt x="266700" y="3573656"/>
                  <a:pt x="266700" y="3810000"/>
                </a:cubicBezTo>
                <a:cubicBezTo>
                  <a:pt x="266700" y="3899049"/>
                  <a:pt x="294018" y="3981831"/>
                  <a:pt x="340681" y="4050440"/>
                </a:cubicBezTo>
                <a:cubicBezTo>
                  <a:pt x="136893" y="4171807"/>
                  <a:pt x="0" y="4394273"/>
                  <a:pt x="0" y="4648200"/>
                </a:cubicBezTo>
                <a:lnTo>
                  <a:pt x="0" y="4733925"/>
                </a:lnTo>
                <a:cubicBezTo>
                  <a:pt x="0" y="4812830"/>
                  <a:pt x="63970" y="4876800"/>
                  <a:pt x="142875" y="4876800"/>
                </a:cubicBezTo>
                <a:lnTo>
                  <a:pt x="1247775" y="4876800"/>
                </a:lnTo>
                <a:cubicBezTo>
                  <a:pt x="1326680" y="4876800"/>
                  <a:pt x="1390650" y="4812830"/>
                  <a:pt x="1390650" y="4733925"/>
                </a:cubicBezTo>
                <a:lnTo>
                  <a:pt x="1390650" y="4648200"/>
                </a:lnTo>
                <a:cubicBezTo>
                  <a:pt x="1390650" y="4399855"/>
                  <a:pt x="1259681" y="4181627"/>
                  <a:pt x="1063285" y="4058612"/>
                </a:cubicBezTo>
                <a:cubicBezTo>
                  <a:pt x="1071629" y="4053221"/>
                  <a:pt x="1079554" y="4046925"/>
                  <a:pt x="1086860" y="4039610"/>
                </a:cubicBezTo>
                <a:cubicBezTo>
                  <a:pt x="1086860" y="4039610"/>
                  <a:pt x="1734922" y="3391157"/>
                  <a:pt x="1737351" y="3388319"/>
                </a:cubicBezTo>
                <a:cubicBezTo>
                  <a:pt x="1933565" y="3533518"/>
                  <a:pt x="2176120" y="3619500"/>
                  <a:pt x="2438400" y="3619500"/>
                </a:cubicBezTo>
                <a:cubicBezTo>
                  <a:pt x="2706605" y="3619500"/>
                  <a:pt x="2954169" y="3529584"/>
                  <a:pt x="3152661" y="3378384"/>
                </a:cubicBezTo>
                <a:cubicBezTo>
                  <a:pt x="3155194" y="3381366"/>
                  <a:pt x="3824954" y="4051525"/>
                  <a:pt x="3824954" y="4051525"/>
                </a:cubicBezTo>
                <a:cubicBezTo>
                  <a:pt x="3622186" y="4173131"/>
                  <a:pt x="3486150" y="4395045"/>
                  <a:pt x="3486150" y="4648200"/>
                </a:cubicBezTo>
                <a:lnTo>
                  <a:pt x="3486150" y="4733925"/>
                </a:lnTo>
                <a:cubicBezTo>
                  <a:pt x="3486150" y="4812830"/>
                  <a:pt x="3550120" y="4876800"/>
                  <a:pt x="3629025" y="4876800"/>
                </a:cubicBezTo>
                <a:lnTo>
                  <a:pt x="4733925" y="4876800"/>
                </a:lnTo>
                <a:cubicBezTo>
                  <a:pt x="4812830" y="4876800"/>
                  <a:pt x="4876800" y="4812830"/>
                  <a:pt x="4876800" y="4733925"/>
                </a:cubicBezTo>
                <a:lnTo>
                  <a:pt x="4876800" y="4648200"/>
                </a:lnTo>
                <a:cubicBezTo>
                  <a:pt x="4876800" y="4394273"/>
                  <a:pt x="4739907" y="4171807"/>
                  <a:pt x="4536120" y="4050440"/>
                </a:cubicBezTo>
                <a:cubicBezTo>
                  <a:pt x="4582782" y="3981831"/>
                  <a:pt x="4610100" y="3899049"/>
                  <a:pt x="4610100" y="3810000"/>
                </a:cubicBezTo>
                <a:cubicBezTo>
                  <a:pt x="4610100" y="3573656"/>
                  <a:pt x="4417819" y="3381375"/>
                  <a:pt x="4181475" y="3381375"/>
                </a:cubicBezTo>
                <a:cubicBezTo>
                  <a:pt x="4013369" y="3381375"/>
                  <a:pt x="3867636" y="3478692"/>
                  <a:pt x="3797456" y="3619910"/>
                </a:cubicBezTo>
                <a:cubicBezTo>
                  <a:pt x="3797456" y="3619910"/>
                  <a:pt x="3358858" y="3181664"/>
                  <a:pt x="3356953" y="3179960"/>
                </a:cubicBezTo>
                <a:cubicBezTo>
                  <a:pt x="3521050" y="2977086"/>
                  <a:pt x="3619500" y="2719045"/>
                  <a:pt x="3619500" y="2438400"/>
                </a:cubicBezTo>
                <a:cubicBezTo>
                  <a:pt x="3619500" y="2175024"/>
                  <a:pt x="3532823" y="1931527"/>
                  <a:pt x="3386528" y="1734884"/>
                </a:cubicBezTo>
                <a:lnTo>
                  <a:pt x="3626130" y="1495282"/>
                </a:lnTo>
                <a:cubicBezTo>
                  <a:pt x="3627101" y="1495301"/>
                  <a:pt x="4733925" y="1495425"/>
                  <a:pt x="4733925" y="1495425"/>
                </a:cubicBezTo>
                <a:close/>
                <a:moveTo>
                  <a:pt x="695325" y="285750"/>
                </a:moveTo>
                <a:cubicBezTo>
                  <a:pt x="774106" y="285750"/>
                  <a:pt x="838200" y="349844"/>
                  <a:pt x="838200" y="428625"/>
                </a:cubicBezTo>
                <a:cubicBezTo>
                  <a:pt x="838200" y="507406"/>
                  <a:pt x="774106" y="571500"/>
                  <a:pt x="695325" y="571500"/>
                </a:cubicBezTo>
                <a:cubicBezTo>
                  <a:pt x="616544" y="571500"/>
                  <a:pt x="552450" y="507406"/>
                  <a:pt x="552450" y="428625"/>
                </a:cubicBezTo>
                <a:cubicBezTo>
                  <a:pt x="552450" y="349844"/>
                  <a:pt x="616544" y="285750"/>
                  <a:pt x="695325" y="285750"/>
                </a:cubicBezTo>
                <a:close/>
                <a:moveTo>
                  <a:pt x="289722" y="1209675"/>
                </a:moveTo>
                <a:cubicBezTo>
                  <a:pt x="317611" y="1010803"/>
                  <a:pt x="488880" y="857250"/>
                  <a:pt x="695325" y="857250"/>
                </a:cubicBezTo>
                <a:cubicBezTo>
                  <a:pt x="901770" y="857250"/>
                  <a:pt x="1073039" y="1010803"/>
                  <a:pt x="1100928" y="1209675"/>
                </a:cubicBezTo>
                <a:close/>
                <a:moveTo>
                  <a:pt x="695325" y="3667125"/>
                </a:moveTo>
                <a:cubicBezTo>
                  <a:pt x="774106" y="3667125"/>
                  <a:pt x="838200" y="3731219"/>
                  <a:pt x="838200" y="3810000"/>
                </a:cubicBezTo>
                <a:cubicBezTo>
                  <a:pt x="838200" y="3888781"/>
                  <a:pt x="774106" y="3952875"/>
                  <a:pt x="695325" y="3952875"/>
                </a:cubicBezTo>
                <a:cubicBezTo>
                  <a:pt x="616544" y="3952875"/>
                  <a:pt x="552450" y="3888781"/>
                  <a:pt x="552450" y="3810000"/>
                </a:cubicBezTo>
                <a:cubicBezTo>
                  <a:pt x="552450" y="3731219"/>
                  <a:pt x="616544" y="3667125"/>
                  <a:pt x="695325" y="3667125"/>
                </a:cubicBezTo>
                <a:close/>
                <a:moveTo>
                  <a:pt x="289722" y="4591050"/>
                </a:moveTo>
                <a:cubicBezTo>
                  <a:pt x="317611" y="4392178"/>
                  <a:pt x="488880" y="4238625"/>
                  <a:pt x="695325" y="4238625"/>
                </a:cubicBezTo>
                <a:cubicBezTo>
                  <a:pt x="901770" y="4238625"/>
                  <a:pt x="1073039" y="4392168"/>
                  <a:pt x="1100928" y="4591050"/>
                </a:cubicBezTo>
                <a:close/>
                <a:moveTo>
                  <a:pt x="3775872" y="4591050"/>
                </a:moveTo>
                <a:cubicBezTo>
                  <a:pt x="3803771" y="4392178"/>
                  <a:pt x="3975030" y="4238625"/>
                  <a:pt x="4181475" y="4238625"/>
                </a:cubicBezTo>
                <a:cubicBezTo>
                  <a:pt x="4387920" y="4238625"/>
                  <a:pt x="4559189" y="4392168"/>
                  <a:pt x="4587078" y="4591050"/>
                </a:cubicBezTo>
                <a:close/>
                <a:moveTo>
                  <a:pt x="4181475" y="3667125"/>
                </a:moveTo>
                <a:cubicBezTo>
                  <a:pt x="4260256" y="3667125"/>
                  <a:pt x="4324350" y="3731219"/>
                  <a:pt x="4324350" y="3810000"/>
                </a:cubicBezTo>
                <a:cubicBezTo>
                  <a:pt x="4324350" y="3888781"/>
                  <a:pt x="4260256" y="3952875"/>
                  <a:pt x="4181475" y="3952875"/>
                </a:cubicBezTo>
                <a:cubicBezTo>
                  <a:pt x="4102694" y="3952875"/>
                  <a:pt x="4038600" y="3888781"/>
                  <a:pt x="4038600" y="3810000"/>
                </a:cubicBezTo>
                <a:cubicBezTo>
                  <a:pt x="4038600" y="3731219"/>
                  <a:pt x="4102694" y="3667125"/>
                  <a:pt x="4181475" y="3667125"/>
                </a:cubicBezTo>
                <a:close/>
                <a:moveTo>
                  <a:pt x="2438400" y="1543050"/>
                </a:moveTo>
                <a:cubicBezTo>
                  <a:pt x="2932100" y="1543050"/>
                  <a:pt x="3333750" y="1944700"/>
                  <a:pt x="3333750" y="2438400"/>
                </a:cubicBezTo>
                <a:cubicBezTo>
                  <a:pt x="3333750" y="2669743"/>
                  <a:pt x="3245558" y="2880865"/>
                  <a:pt x="3101026" y="3039933"/>
                </a:cubicBezTo>
                <a:cubicBezTo>
                  <a:pt x="3049448" y="2933119"/>
                  <a:pt x="2972124" y="2838355"/>
                  <a:pt x="2876674" y="2766822"/>
                </a:cubicBezTo>
                <a:cubicBezTo>
                  <a:pt x="2856995" y="2752077"/>
                  <a:pt x="2836698" y="2738533"/>
                  <a:pt x="2815962" y="2725931"/>
                </a:cubicBezTo>
                <a:cubicBezTo>
                  <a:pt x="2896324" y="2635701"/>
                  <a:pt x="2945292" y="2516915"/>
                  <a:pt x="2945292" y="2386870"/>
                </a:cubicBezTo>
                <a:cubicBezTo>
                  <a:pt x="2945292" y="2105416"/>
                  <a:pt x="2716311" y="1876435"/>
                  <a:pt x="2434866" y="1876435"/>
                </a:cubicBezTo>
                <a:cubicBezTo>
                  <a:pt x="2153422" y="1876435"/>
                  <a:pt x="1924431" y="2105416"/>
                  <a:pt x="1924431" y="2386870"/>
                </a:cubicBezTo>
                <a:cubicBezTo>
                  <a:pt x="1924431" y="2516772"/>
                  <a:pt x="1973285" y="2635425"/>
                  <a:pt x="2053485" y="2725608"/>
                </a:cubicBezTo>
                <a:cubicBezTo>
                  <a:pt x="1933813" y="2797912"/>
                  <a:pt x="1834944" y="2904116"/>
                  <a:pt x="1771088" y="3034665"/>
                </a:cubicBezTo>
                <a:cubicBezTo>
                  <a:pt x="1629366" y="2876207"/>
                  <a:pt x="1543050" y="2667210"/>
                  <a:pt x="1543050" y="2438400"/>
                </a:cubicBezTo>
                <a:cubicBezTo>
                  <a:pt x="1543050" y="1944691"/>
                  <a:pt x="1944700" y="1543050"/>
                  <a:pt x="2438400" y="1543050"/>
                </a:cubicBezTo>
                <a:close/>
                <a:moveTo>
                  <a:pt x="2434866" y="2611536"/>
                </a:moveTo>
                <a:cubicBezTo>
                  <a:pt x="2310975" y="2611536"/>
                  <a:pt x="2210181" y="2510743"/>
                  <a:pt x="2210181" y="2386860"/>
                </a:cubicBezTo>
                <a:cubicBezTo>
                  <a:pt x="2210181" y="2262978"/>
                  <a:pt x="2310984" y="2162175"/>
                  <a:pt x="2434866" y="2162175"/>
                </a:cubicBezTo>
                <a:cubicBezTo>
                  <a:pt x="2558749" y="2162175"/>
                  <a:pt x="2659542" y="2262969"/>
                  <a:pt x="2659542" y="2386860"/>
                </a:cubicBezTo>
                <a:cubicBezTo>
                  <a:pt x="2659542" y="2510752"/>
                  <a:pt x="2558758" y="2611536"/>
                  <a:pt x="2434866" y="2611536"/>
                </a:cubicBezTo>
                <a:close/>
                <a:moveTo>
                  <a:pt x="1996697" y="3216974"/>
                </a:moveTo>
                <a:cubicBezTo>
                  <a:pt x="2004917" y="3206829"/>
                  <a:pt x="2011956" y="3195476"/>
                  <a:pt x="2017309" y="3182865"/>
                </a:cubicBezTo>
                <a:cubicBezTo>
                  <a:pt x="2069964" y="3058802"/>
                  <a:pt x="2172548" y="2967085"/>
                  <a:pt x="2295525" y="2927194"/>
                </a:cubicBezTo>
                <a:lnTo>
                  <a:pt x="2295525" y="2962275"/>
                </a:lnTo>
                <a:cubicBezTo>
                  <a:pt x="2295525" y="3041180"/>
                  <a:pt x="2359495" y="3105150"/>
                  <a:pt x="2438400" y="3105150"/>
                </a:cubicBezTo>
                <a:cubicBezTo>
                  <a:pt x="2517305" y="3105150"/>
                  <a:pt x="2581275" y="3041180"/>
                  <a:pt x="2581275" y="2962275"/>
                </a:cubicBezTo>
                <a:lnTo>
                  <a:pt x="2581275" y="2930119"/>
                </a:lnTo>
                <a:cubicBezTo>
                  <a:pt x="2714739" y="2976658"/>
                  <a:pt x="2823905" y="3084700"/>
                  <a:pt x="2867559" y="3224003"/>
                </a:cubicBezTo>
                <a:cubicBezTo>
                  <a:pt x="2740057" y="3293926"/>
                  <a:pt x="2593791" y="3333750"/>
                  <a:pt x="2438400" y="3333750"/>
                </a:cubicBezTo>
                <a:cubicBezTo>
                  <a:pt x="2277875" y="3333750"/>
                  <a:pt x="2127114" y="3291259"/>
                  <a:pt x="1996697" y="3216974"/>
                </a:cubicBezTo>
                <a:close/>
                <a:moveTo>
                  <a:pt x="4038600" y="428625"/>
                </a:moveTo>
                <a:cubicBezTo>
                  <a:pt x="4038600" y="349844"/>
                  <a:pt x="4102694" y="285750"/>
                  <a:pt x="4181475" y="285750"/>
                </a:cubicBezTo>
                <a:cubicBezTo>
                  <a:pt x="4260256" y="285750"/>
                  <a:pt x="4324350" y="349844"/>
                  <a:pt x="4324350" y="428625"/>
                </a:cubicBezTo>
                <a:cubicBezTo>
                  <a:pt x="4324350" y="507406"/>
                  <a:pt x="4260256" y="571500"/>
                  <a:pt x="4181475" y="571500"/>
                </a:cubicBezTo>
                <a:cubicBezTo>
                  <a:pt x="4102694" y="571500"/>
                  <a:pt x="4038600" y="507406"/>
                  <a:pt x="4038600" y="428625"/>
                </a:cubicBezTo>
                <a:close/>
                <a:moveTo>
                  <a:pt x="4181475" y="857250"/>
                </a:moveTo>
                <a:cubicBezTo>
                  <a:pt x="4387920" y="857250"/>
                  <a:pt x="4559189" y="1010803"/>
                  <a:pt x="4587078" y="1209675"/>
                </a:cubicBezTo>
                <a:lnTo>
                  <a:pt x="3775872" y="1209675"/>
                </a:lnTo>
                <a:cubicBezTo>
                  <a:pt x="3803761" y="1010803"/>
                  <a:pt x="3975030" y="857250"/>
                  <a:pt x="4181475" y="85725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12" name="Google Shape;612;p6"/>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3200"/>
              <a:buFont typeface="Arial"/>
              <a:buNone/>
            </a:pPr>
            <a:r>
              <a:rPr b="1" lang="en-IE" sz="3200">
                <a:solidFill>
                  <a:schemeClr val="lt1"/>
                </a:solidFill>
                <a:latin typeface="Calibri"/>
                <a:ea typeface="Calibri"/>
                <a:cs typeface="Calibri"/>
                <a:sym typeface="Calibri"/>
              </a:rPr>
              <a:t>Connettersi</a:t>
            </a:r>
            <a:endParaRPr b="1" sz="3200">
              <a:solidFill>
                <a:schemeClr val="lt1"/>
              </a:solidFill>
              <a:latin typeface="Calibri"/>
              <a:ea typeface="Calibri"/>
              <a:cs typeface="Calibri"/>
              <a:sym typeface="Calibri"/>
            </a:endParaRPr>
          </a:p>
          <a:p>
            <a:pPr indent="0" lvl="0" marL="0" rtl="0" algn="l">
              <a:spcBef>
                <a:spcPts val="0"/>
              </a:spcBef>
              <a:spcAft>
                <a:spcPts val="0"/>
              </a:spcAft>
              <a:buClr>
                <a:schemeClr val="lt1"/>
              </a:buClr>
              <a:buSzPts val="3200"/>
              <a:buFont typeface="Arial"/>
              <a:buNone/>
            </a:pPr>
            <a:r>
              <a:rPr b="1" lang="en-IE" sz="3200">
                <a:solidFill>
                  <a:schemeClr val="lt1"/>
                </a:solidFill>
                <a:latin typeface="Calibri"/>
                <a:ea typeface="Calibri"/>
                <a:cs typeface="Calibri"/>
                <a:sym typeface="Calibri"/>
              </a:rPr>
              <a:t>con i coetanei</a:t>
            </a:r>
            <a:endParaRPr>
              <a:solidFill>
                <a:schemeClr val="dk1"/>
              </a:solidFill>
            </a:endParaRPr>
          </a:p>
          <a:p>
            <a:pPr indent="0" lvl="0" marL="0" marR="0" rtl="0" algn="l">
              <a:lnSpc>
                <a:spcPct val="100000"/>
              </a:lnSpc>
              <a:spcBef>
                <a:spcPts val="0"/>
              </a:spcBef>
              <a:spcAft>
                <a:spcPts val="0"/>
              </a:spcAft>
              <a:buClr>
                <a:schemeClr val="lt1"/>
              </a:buClr>
              <a:buSzPts val="3200"/>
              <a:buFont typeface="Arial"/>
              <a:buNone/>
            </a:pPr>
            <a:r>
              <a:t/>
            </a:r>
            <a:endParaRPr b="1" sz="3200">
              <a:solidFill>
                <a:schemeClr val="lt1"/>
              </a:solidFill>
              <a:latin typeface="Calibri"/>
              <a:ea typeface="Calibri"/>
              <a:cs typeface="Calibri"/>
              <a:sym typeface="Calibri"/>
            </a:endParaRPr>
          </a:p>
        </p:txBody>
      </p:sp>
      <p:pic>
        <p:nvPicPr>
          <p:cNvPr descr="Lightbulb and gear with solid fill" id="613" name="Google Shape;613;p6"/>
          <p:cNvPicPr preferRelativeResize="0"/>
          <p:nvPr/>
        </p:nvPicPr>
        <p:blipFill rotWithShape="1">
          <a:blip r:embed="rId3">
            <a:alphaModFix/>
          </a:blip>
          <a:srcRect b="0" l="0" r="0" t="0"/>
          <a:stretch/>
        </p:blipFill>
        <p:spPr>
          <a:xfrm>
            <a:off x="393775" y="2425157"/>
            <a:ext cx="665116" cy="665116"/>
          </a:xfrm>
          <a:prstGeom prst="rect">
            <a:avLst/>
          </a:prstGeom>
          <a:noFill/>
          <a:ln>
            <a:noFill/>
          </a:ln>
        </p:spPr>
      </p:pic>
      <p:sp>
        <p:nvSpPr>
          <p:cNvPr id="614" name="Google Shape;614;p6"/>
          <p:cNvSpPr txBox="1"/>
          <p:nvPr/>
        </p:nvSpPr>
        <p:spPr>
          <a:xfrm>
            <a:off x="1042023" y="2503015"/>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4</a:t>
            </a:r>
            <a:endParaRPr/>
          </a:p>
        </p:txBody>
      </p:sp>
      <p:sp>
        <p:nvSpPr>
          <p:cNvPr id="615" name="Google Shape;615;p6"/>
          <p:cNvSpPr txBox="1"/>
          <p:nvPr/>
        </p:nvSpPr>
        <p:spPr>
          <a:xfrm>
            <a:off x="2112663" y="2596398"/>
            <a:ext cx="364950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Offrire tour ecologici virtuali</a:t>
            </a:r>
            <a:endParaRPr/>
          </a:p>
        </p:txBody>
      </p:sp>
      <p:graphicFrame>
        <p:nvGraphicFramePr>
          <p:cNvPr id="616" name="Google Shape;616;p6"/>
          <p:cNvGraphicFramePr/>
          <p:nvPr/>
        </p:nvGraphicFramePr>
        <p:xfrm>
          <a:off x="181455" y="3281304"/>
          <a:ext cx="3000000" cy="3000000"/>
        </p:xfrm>
        <a:graphic>
          <a:graphicData uri="http://schemas.openxmlformats.org/drawingml/2006/table">
            <a:tbl>
              <a:tblPr bandRow="1" firstRow="1">
                <a:noFill/>
                <a:tableStyleId>{93959AE1-948A-45E1-814B-B82F18C4916C}</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Ecoturismo: </a:t>
                      </a:r>
                      <a:r>
                        <a:rPr b="0" lang="en-IE" sz="1800">
                          <a:solidFill>
                            <a:schemeClr val="lt1"/>
                          </a:solidFill>
                          <a:latin typeface="Calibri"/>
                          <a:ea typeface="Calibri"/>
                          <a:cs typeface="Calibri"/>
                          <a:sym typeface="Calibri"/>
                        </a:rPr>
                        <a:t>Condurre tour virtuali per promuovere destinazioni sostenibili</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Zoom</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None/>
                      </a:pPr>
                      <a:r>
                        <a:rPr lang="en-IE" sz="1400">
                          <a:solidFill>
                            <a:srgbClr val="4B4B4B"/>
                          </a:solidFill>
                          <a:latin typeface="Calibri"/>
                          <a:ea typeface="Calibri"/>
                          <a:cs typeface="Calibri"/>
                          <a:sym typeface="Calibri"/>
                        </a:rPr>
                        <a:t>Utilizzate </a:t>
                      </a:r>
                      <a:r>
                        <a:rPr b="1" lang="en-IE" sz="1600">
                          <a:solidFill>
                            <a:srgbClr val="4A8887"/>
                          </a:solidFill>
                          <a:latin typeface="Calibri"/>
                          <a:ea typeface="Calibri"/>
                          <a:cs typeface="Calibri"/>
                          <a:sym typeface="Calibri"/>
                        </a:rPr>
                        <a:t>Zoom </a:t>
                      </a:r>
                      <a:r>
                        <a:rPr lang="en-IE" sz="1400">
                          <a:solidFill>
                            <a:srgbClr val="4B4B4B"/>
                          </a:solidFill>
                          <a:latin typeface="Calibri"/>
                          <a:ea typeface="Calibri"/>
                          <a:cs typeface="Calibri"/>
                          <a:sym typeface="Calibri"/>
                        </a:rPr>
                        <a:t>per condurre tour virtuali con partner locali, promuovendo destinazioni turistiche sostenibili a un pubblico globale. Questa piattaforma vi permette di coinvolgere gli spettatori in tempo reale, mostrando pratiche eco-compatibili, patrimonio culturale ed ecosistemi locali e sensibilizzando l'opinione pubblica sulle iniziative di turismo sostenibile. Utilizzate le funzioni interattive di Zoom per rispondere alle domande e offrire un'esperienza coinvolgente ai partecipanti.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https://zoom.</a:t>
                      </a:r>
                      <a:r>
                        <a:rPr lang="en-IE" sz="1400">
                          <a:solidFill>
                            <a:srgbClr val="4A8887"/>
                          </a:solidFill>
                          <a:latin typeface="Calibri"/>
                          <a:ea typeface="Calibri"/>
                          <a:cs typeface="Calibri"/>
                          <a:sym typeface="Calibri"/>
                        </a:rPr>
                        <a:t>us/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Altri esempi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342000" lvl="0" marL="342000" marR="0" rtl="0" algn="l">
                        <a:lnSpc>
                          <a:spcPct val="100000"/>
                        </a:lnSpc>
                        <a:spcBef>
                          <a:spcPts val="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Sport e attività: </a:t>
                      </a:r>
                      <a:r>
                        <a:rPr b="0" lang="en-IE" sz="1400">
                          <a:solidFill>
                            <a:srgbClr val="4B4B4B"/>
                          </a:solidFill>
                          <a:latin typeface="Calibri"/>
                          <a:ea typeface="Calibri"/>
                          <a:cs typeface="Calibri"/>
                          <a:sym typeface="Calibri"/>
                        </a:rPr>
                        <a:t>Organizzare incontri virtuali con gli appassionati di sport</a:t>
                      </a:r>
                      <a:endParaRPr b="0" sz="1400">
                        <a:solidFill>
                          <a:srgbClr val="4B4B4B"/>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pic>
        <p:nvPicPr>
          <p:cNvPr id="617" name="Google Shape;617;p6"/>
          <p:cNvPicPr preferRelativeResize="0"/>
          <p:nvPr/>
        </p:nvPicPr>
        <p:blipFill rotWithShape="1">
          <a:blip r:embed="rId5">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618" name="Google Shape;618;p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
        <p:nvSpPr>
          <p:cNvPr id="623" name="Google Shape;623;p7"/>
          <p:cNvSpPr/>
          <p:nvPr/>
        </p:nvSpPr>
        <p:spPr>
          <a:xfrm>
            <a:off x="2642766" y="711665"/>
            <a:ext cx="824369" cy="824369"/>
          </a:xfrm>
          <a:custGeom>
            <a:rect b="b" l="l" r="r" t="t"/>
            <a:pathLst>
              <a:path extrusionOk="0" h="4876800" w="4876800">
                <a:moveTo>
                  <a:pt x="4733925" y="1495425"/>
                </a:moveTo>
                <a:cubicBezTo>
                  <a:pt x="4812830" y="1495425"/>
                  <a:pt x="4876800" y="1431455"/>
                  <a:pt x="4876800" y="1352550"/>
                </a:cubicBezTo>
                <a:lnTo>
                  <a:pt x="4876800" y="1266825"/>
                </a:lnTo>
                <a:cubicBezTo>
                  <a:pt x="4876800" y="1012898"/>
                  <a:pt x="4739907" y="790432"/>
                  <a:pt x="4536120" y="669065"/>
                </a:cubicBezTo>
                <a:cubicBezTo>
                  <a:pt x="4582782" y="600447"/>
                  <a:pt x="4610100" y="517674"/>
                  <a:pt x="4610100" y="428625"/>
                </a:cubicBezTo>
                <a:cubicBezTo>
                  <a:pt x="4610100" y="192281"/>
                  <a:pt x="4417819" y="0"/>
                  <a:pt x="4181475" y="0"/>
                </a:cubicBezTo>
                <a:cubicBezTo>
                  <a:pt x="3945131" y="0"/>
                  <a:pt x="3752850" y="192281"/>
                  <a:pt x="3752850" y="428625"/>
                </a:cubicBezTo>
                <a:cubicBezTo>
                  <a:pt x="3752850" y="517674"/>
                  <a:pt x="3780168" y="600456"/>
                  <a:pt x="3826831" y="669065"/>
                </a:cubicBezTo>
                <a:cubicBezTo>
                  <a:pt x="3632559" y="784765"/>
                  <a:pt x="3499085" y="992324"/>
                  <a:pt x="3487045" y="1231459"/>
                </a:cubicBezTo>
                <a:cubicBezTo>
                  <a:pt x="3483102" y="1234640"/>
                  <a:pt x="3189637" y="1527667"/>
                  <a:pt x="3189637" y="1527667"/>
                </a:cubicBezTo>
                <a:cubicBezTo>
                  <a:pt x="2985335" y="1358846"/>
                  <a:pt x="2723502" y="1257300"/>
                  <a:pt x="2438400" y="1257300"/>
                </a:cubicBezTo>
                <a:cubicBezTo>
                  <a:pt x="2153288" y="1257300"/>
                  <a:pt x="1891456" y="1358846"/>
                  <a:pt x="1687154" y="1527667"/>
                </a:cubicBezTo>
                <a:cubicBezTo>
                  <a:pt x="1687154" y="1527667"/>
                  <a:pt x="1393698" y="1234640"/>
                  <a:pt x="1389755" y="1231459"/>
                </a:cubicBezTo>
                <a:cubicBezTo>
                  <a:pt x="1377715" y="992334"/>
                  <a:pt x="1244241" y="784765"/>
                  <a:pt x="1049969" y="669065"/>
                </a:cubicBezTo>
                <a:cubicBezTo>
                  <a:pt x="1096632" y="600456"/>
                  <a:pt x="1123950" y="517674"/>
                  <a:pt x="1123950" y="428625"/>
                </a:cubicBezTo>
                <a:cubicBezTo>
                  <a:pt x="1123950" y="192281"/>
                  <a:pt x="931669" y="0"/>
                  <a:pt x="695325" y="0"/>
                </a:cubicBezTo>
                <a:cubicBezTo>
                  <a:pt x="458981" y="0"/>
                  <a:pt x="266700" y="192281"/>
                  <a:pt x="266700" y="428625"/>
                </a:cubicBezTo>
                <a:cubicBezTo>
                  <a:pt x="266700" y="517674"/>
                  <a:pt x="294018" y="600456"/>
                  <a:pt x="340681" y="669065"/>
                </a:cubicBezTo>
                <a:cubicBezTo>
                  <a:pt x="136893" y="790432"/>
                  <a:pt x="0" y="1012898"/>
                  <a:pt x="0" y="1266825"/>
                </a:cubicBezTo>
                <a:lnTo>
                  <a:pt x="0" y="1352550"/>
                </a:lnTo>
                <a:cubicBezTo>
                  <a:pt x="0" y="1431455"/>
                  <a:pt x="63970" y="1495425"/>
                  <a:pt x="142875" y="1495425"/>
                </a:cubicBezTo>
                <a:cubicBezTo>
                  <a:pt x="142875" y="1495425"/>
                  <a:pt x="1249699" y="1495301"/>
                  <a:pt x="1250661" y="1495282"/>
                </a:cubicBezTo>
                <a:lnTo>
                  <a:pt x="1490262" y="1734884"/>
                </a:lnTo>
                <a:cubicBezTo>
                  <a:pt x="1343978" y="1931527"/>
                  <a:pt x="1257300" y="2175024"/>
                  <a:pt x="1257300" y="2438400"/>
                </a:cubicBezTo>
                <a:cubicBezTo>
                  <a:pt x="1257300" y="2724855"/>
                  <a:pt x="1359837" y="2987792"/>
                  <a:pt x="1530096" y="3192513"/>
                </a:cubicBezTo>
                <a:cubicBezTo>
                  <a:pt x="1529334" y="3193247"/>
                  <a:pt x="1086736" y="3635645"/>
                  <a:pt x="1086736" y="3635645"/>
                </a:cubicBezTo>
                <a:cubicBezTo>
                  <a:pt x="1019794" y="3485979"/>
                  <a:pt x="869594" y="3381375"/>
                  <a:pt x="695325" y="3381375"/>
                </a:cubicBezTo>
                <a:cubicBezTo>
                  <a:pt x="458981" y="3381375"/>
                  <a:pt x="266700" y="3573656"/>
                  <a:pt x="266700" y="3810000"/>
                </a:cubicBezTo>
                <a:cubicBezTo>
                  <a:pt x="266700" y="3899049"/>
                  <a:pt x="294018" y="3981831"/>
                  <a:pt x="340681" y="4050440"/>
                </a:cubicBezTo>
                <a:cubicBezTo>
                  <a:pt x="136893" y="4171807"/>
                  <a:pt x="0" y="4394273"/>
                  <a:pt x="0" y="4648200"/>
                </a:cubicBezTo>
                <a:lnTo>
                  <a:pt x="0" y="4733925"/>
                </a:lnTo>
                <a:cubicBezTo>
                  <a:pt x="0" y="4812830"/>
                  <a:pt x="63970" y="4876800"/>
                  <a:pt x="142875" y="4876800"/>
                </a:cubicBezTo>
                <a:lnTo>
                  <a:pt x="1247775" y="4876800"/>
                </a:lnTo>
                <a:cubicBezTo>
                  <a:pt x="1326680" y="4876800"/>
                  <a:pt x="1390650" y="4812830"/>
                  <a:pt x="1390650" y="4733925"/>
                </a:cubicBezTo>
                <a:lnTo>
                  <a:pt x="1390650" y="4648200"/>
                </a:lnTo>
                <a:cubicBezTo>
                  <a:pt x="1390650" y="4399855"/>
                  <a:pt x="1259681" y="4181627"/>
                  <a:pt x="1063285" y="4058612"/>
                </a:cubicBezTo>
                <a:cubicBezTo>
                  <a:pt x="1071629" y="4053221"/>
                  <a:pt x="1079554" y="4046925"/>
                  <a:pt x="1086860" y="4039610"/>
                </a:cubicBezTo>
                <a:cubicBezTo>
                  <a:pt x="1086860" y="4039610"/>
                  <a:pt x="1734922" y="3391157"/>
                  <a:pt x="1737351" y="3388319"/>
                </a:cubicBezTo>
                <a:cubicBezTo>
                  <a:pt x="1933565" y="3533518"/>
                  <a:pt x="2176120" y="3619500"/>
                  <a:pt x="2438400" y="3619500"/>
                </a:cubicBezTo>
                <a:cubicBezTo>
                  <a:pt x="2706605" y="3619500"/>
                  <a:pt x="2954169" y="3529584"/>
                  <a:pt x="3152661" y="3378384"/>
                </a:cubicBezTo>
                <a:cubicBezTo>
                  <a:pt x="3155194" y="3381366"/>
                  <a:pt x="3824954" y="4051525"/>
                  <a:pt x="3824954" y="4051525"/>
                </a:cubicBezTo>
                <a:cubicBezTo>
                  <a:pt x="3622186" y="4173131"/>
                  <a:pt x="3486150" y="4395045"/>
                  <a:pt x="3486150" y="4648200"/>
                </a:cubicBezTo>
                <a:lnTo>
                  <a:pt x="3486150" y="4733925"/>
                </a:lnTo>
                <a:cubicBezTo>
                  <a:pt x="3486150" y="4812830"/>
                  <a:pt x="3550120" y="4876800"/>
                  <a:pt x="3629025" y="4876800"/>
                </a:cubicBezTo>
                <a:lnTo>
                  <a:pt x="4733925" y="4876800"/>
                </a:lnTo>
                <a:cubicBezTo>
                  <a:pt x="4812830" y="4876800"/>
                  <a:pt x="4876800" y="4812830"/>
                  <a:pt x="4876800" y="4733925"/>
                </a:cubicBezTo>
                <a:lnTo>
                  <a:pt x="4876800" y="4648200"/>
                </a:lnTo>
                <a:cubicBezTo>
                  <a:pt x="4876800" y="4394273"/>
                  <a:pt x="4739907" y="4171807"/>
                  <a:pt x="4536120" y="4050440"/>
                </a:cubicBezTo>
                <a:cubicBezTo>
                  <a:pt x="4582782" y="3981831"/>
                  <a:pt x="4610100" y="3899049"/>
                  <a:pt x="4610100" y="3810000"/>
                </a:cubicBezTo>
                <a:cubicBezTo>
                  <a:pt x="4610100" y="3573656"/>
                  <a:pt x="4417819" y="3381375"/>
                  <a:pt x="4181475" y="3381375"/>
                </a:cubicBezTo>
                <a:cubicBezTo>
                  <a:pt x="4013369" y="3381375"/>
                  <a:pt x="3867636" y="3478692"/>
                  <a:pt x="3797456" y="3619910"/>
                </a:cubicBezTo>
                <a:cubicBezTo>
                  <a:pt x="3797456" y="3619910"/>
                  <a:pt x="3358858" y="3181664"/>
                  <a:pt x="3356953" y="3179960"/>
                </a:cubicBezTo>
                <a:cubicBezTo>
                  <a:pt x="3521050" y="2977086"/>
                  <a:pt x="3619500" y="2719045"/>
                  <a:pt x="3619500" y="2438400"/>
                </a:cubicBezTo>
                <a:cubicBezTo>
                  <a:pt x="3619500" y="2175024"/>
                  <a:pt x="3532823" y="1931527"/>
                  <a:pt x="3386528" y="1734884"/>
                </a:cubicBezTo>
                <a:lnTo>
                  <a:pt x="3626130" y="1495282"/>
                </a:lnTo>
                <a:cubicBezTo>
                  <a:pt x="3627101" y="1495301"/>
                  <a:pt x="4733925" y="1495425"/>
                  <a:pt x="4733925" y="1495425"/>
                </a:cubicBezTo>
                <a:close/>
                <a:moveTo>
                  <a:pt x="695325" y="285750"/>
                </a:moveTo>
                <a:cubicBezTo>
                  <a:pt x="774106" y="285750"/>
                  <a:pt x="838200" y="349844"/>
                  <a:pt x="838200" y="428625"/>
                </a:cubicBezTo>
                <a:cubicBezTo>
                  <a:pt x="838200" y="507406"/>
                  <a:pt x="774106" y="571500"/>
                  <a:pt x="695325" y="571500"/>
                </a:cubicBezTo>
                <a:cubicBezTo>
                  <a:pt x="616544" y="571500"/>
                  <a:pt x="552450" y="507406"/>
                  <a:pt x="552450" y="428625"/>
                </a:cubicBezTo>
                <a:cubicBezTo>
                  <a:pt x="552450" y="349844"/>
                  <a:pt x="616544" y="285750"/>
                  <a:pt x="695325" y="285750"/>
                </a:cubicBezTo>
                <a:close/>
                <a:moveTo>
                  <a:pt x="289722" y="1209675"/>
                </a:moveTo>
                <a:cubicBezTo>
                  <a:pt x="317611" y="1010803"/>
                  <a:pt x="488880" y="857250"/>
                  <a:pt x="695325" y="857250"/>
                </a:cubicBezTo>
                <a:cubicBezTo>
                  <a:pt x="901770" y="857250"/>
                  <a:pt x="1073039" y="1010803"/>
                  <a:pt x="1100928" y="1209675"/>
                </a:cubicBezTo>
                <a:close/>
                <a:moveTo>
                  <a:pt x="695325" y="3667125"/>
                </a:moveTo>
                <a:cubicBezTo>
                  <a:pt x="774106" y="3667125"/>
                  <a:pt x="838200" y="3731219"/>
                  <a:pt x="838200" y="3810000"/>
                </a:cubicBezTo>
                <a:cubicBezTo>
                  <a:pt x="838200" y="3888781"/>
                  <a:pt x="774106" y="3952875"/>
                  <a:pt x="695325" y="3952875"/>
                </a:cubicBezTo>
                <a:cubicBezTo>
                  <a:pt x="616544" y="3952875"/>
                  <a:pt x="552450" y="3888781"/>
                  <a:pt x="552450" y="3810000"/>
                </a:cubicBezTo>
                <a:cubicBezTo>
                  <a:pt x="552450" y="3731219"/>
                  <a:pt x="616544" y="3667125"/>
                  <a:pt x="695325" y="3667125"/>
                </a:cubicBezTo>
                <a:close/>
                <a:moveTo>
                  <a:pt x="289722" y="4591050"/>
                </a:moveTo>
                <a:cubicBezTo>
                  <a:pt x="317611" y="4392178"/>
                  <a:pt x="488880" y="4238625"/>
                  <a:pt x="695325" y="4238625"/>
                </a:cubicBezTo>
                <a:cubicBezTo>
                  <a:pt x="901770" y="4238625"/>
                  <a:pt x="1073039" y="4392168"/>
                  <a:pt x="1100928" y="4591050"/>
                </a:cubicBezTo>
                <a:close/>
                <a:moveTo>
                  <a:pt x="3775872" y="4591050"/>
                </a:moveTo>
                <a:cubicBezTo>
                  <a:pt x="3803771" y="4392178"/>
                  <a:pt x="3975030" y="4238625"/>
                  <a:pt x="4181475" y="4238625"/>
                </a:cubicBezTo>
                <a:cubicBezTo>
                  <a:pt x="4387920" y="4238625"/>
                  <a:pt x="4559189" y="4392168"/>
                  <a:pt x="4587078" y="4591050"/>
                </a:cubicBezTo>
                <a:close/>
                <a:moveTo>
                  <a:pt x="4181475" y="3667125"/>
                </a:moveTo>
                <a:cubicBezTo>
                  <a:pt x="4260256" y="3667125"/>
                  <a:pt x="4324350" y="3731219"/>
                  <a:pt x="4324350" y="3810000"/>
                </a:cubicBezTo>
                <a:cubicBezTo>
                  <a:pt x="4324350" y="3888781"/>
                  <a:pt x="4260256" y="3952875"/>
                  <a:pt x="4181475" y="3952875"/>
                </a:cubicBezTo>
                <a:cubicBezTo>
                  <a:pt x="4102694" y="3952875"/>
                  <a:pt x="4038600" y="3888781"/>
                  <a:pt x="4038600" y="3810000"/>
                </a:cubicBezTo>
                <a:cubicBezTo>
                  <a:pt x="4038600" y="3731219"/>
                  <a:pt x="4102694" y="3667125"/>
                  <a:pt x="4181475" y="3667125"/>
                </a:cubicBezTo>
                <a:close/>
                <a:moveTo>
                  <a:pt x="2438400" y="1543050"/>
                </a:moveTo>
                <a:cubicBezTo>
                  <a:pt x="2932100" y="1543050"/>
                  <a:pt x="3333750" y="1944700"/>
                  <a:pt x="3333750" y="2438400"/>
                </a:cubicBezTo>
                <a:cubicBezTo>
                  <a:pt x="3333750" y="2669743"/>
                  <a:pt x="3245558" y="2880865"/>
                  <a:pt x="3101026" y="3039933"/>
                </a:cubicBezTo>
                <a:cubicBezTo>
                  <a:pt x="3049448" y="2933119"/>
                  <a:pt x="2972124" y="2838355"/>
                  <a:pt x="2876674" y="2766822"/>
                </a:cubicBezTo>
                <a:cubicBezTo>
                  <a:pt x="2856995" y="2752077"/>
                  <a:pt x="2836698" y="2738533"/>
                  <a:pt x="2815962" y="2725931"/>
                </a:cubicBezTo>
                <a:cubicBezTo>
                  <a:pt x="2896324" y="2635701"/>
                  <a:pt x="2945292" y="2516915"/>
                  <a:pt x="2945292" y="2386870"/>
                </a:cubicBezTo>
                <a:cubicBezTo>
                  <a:pt x="2945292" y="2105416"/>
                  <a:pt x="2716311" y="1876435"/>
                  <a:pt x="2434866" y="1876435"/>
                </a:cubicBezTo>
                <a:cubicBezTo>
                  <a:pt x="2153422" y="1876435"/>
                  <a:pt x="1924431" y="2105416"/>
                  <a:pt x="1924431" y="2386870"/>
                </a:cubicBezTo>
                <a:cubicBezTo>
                  <a:pt x="1924431" y="2516772"/>
                  <a:pt x="1973285" y="2635425"/>
                  <a:pt x="2053485" y="2725608"/>
                </a:cubicBezTo>
                <a:cubicBezTo>
                  <a:pt x="1933813" y="2797912"/>
                  <a:pt x="1834944" y="2904116"/>
                  <a:pt x="1771088" y="3034665"/>
                </a:cubicBezTo>
                <a:cubicBezTo>
                  <a:pt x="1629366" y="2876207"/>
                  <a:pt x="1543050" y="2667210"/>
                  <a:pt x="1543050" y="2438400"/>
                </a:cubicBezTo>
                <a:cubicBezTo>
                  <a:pt x="1543050" y="1944691"/>
                  <a:pt x="1944700" y="1543050"/>
                  <a:pt x="2438400" y="1543050"/>
                </a:cubicBezTo>
                <a:close/>
                <a:moveTo>
                  <a:pt x="2434866" y="2611536"/>
                </a:moveTo>
                <a:cubicBezTo>
                  <a:pt x="2310975" y="2611536"/>
                  <a:pt x="2210181" y="2510743"/>
                  <a:pt x="2210181" y="2386860"/>
                </a:cubicBezTo>
                <a:cubicBezTo>
                  <a:pt x="2210181" y="2262978"/>
                  <a:pt x="2310984" y="2162175"/>
                  <a:pt x="2434866" y="2162175"/>
                </a:cubicBezTo>
                <a:cubicBezTo>
                  <a:pt x="2558749" y="2162175"/>
                  <a:pt x="2659542" y="2262969"/>
                  <a:pt x="2659542" y="2386860"/>
                </a:cubicBezTo>
                <a:cubicBezTo>
                  <a:pt x="2659542" y="2510752"/>
                  <a:pt x="2558758" y="2611536"/>
                  <a:pt x="2434866" y="2611536"/>
                </a:cubicBezTo>
                <a:close/>
                <a:moveTo>
                  <a:pt x="1996697" y="3216974"/>
                </a:moveTo>
                <a:cubicBezTo>
                  <a:pt x="2004917" y="3206829"/>
                  <a:pt x="2011956" y="3195476"/>
                  <a:pt x="2017309" y="3182865"/>
                </a:cubicBezTo>
                <a:cubicBezTo>
                  <a:pt x="2069964" y="3058802"/>
                  <a:pt x="2172548" y="2967085"/>
                  <a:pt x="2295525" y="2927194"/>
                </a:cubicBezTo>
                <a:lnTo>
                  <a:pt x="2295525" y="2962275"/>
                </a:lnTo>
                <a:cubicBezTo>
                  <a:pt x="2295525" y="3041180"/>
                  <a:pt x="2359495" y="3105150"/>
                  <a:pt x="2438400" y="3105150"/>
                </a:cubicBezTo>
                <a:cubicBezTo>
                  <a:pt x="2517305" y="3105150"/>
                  <a:pt x="2581275" y="3041180"/>
                  <a:pt x="2581275" y="2962275"/>
                </a:cubicBezTo>
                <a:lnTo>
                  <a:pt x="2581275" y="2930119"/>
                </a:lnTo>
                <a:cubicBezTo>
                  <a:pt x="2714739" y="2976658"/>
                  <a:pt x="2823905" y="3084700"/>
                  <a:pt x="2867559" y="3224003"/>
                </a:cubicBezTo>
                <a:cubicBezTo>
                  <a:pt x="2740057" y="3293926"/>
                  <a:pt x="2593791" y="3333750"/>
                  <a:pt x="2438400" y="3333750"/>
                </a:cubicBezTo>
                <a:cubicBezTo>
                  <a:pt x="2277875" y="3333750"/>
                  <a:pt x="2127114" y="3291259"/>
                  <a:pt x="1996697" y="3216974"/>
                </a:cubicBezTo>
                <a:close/>
                <a:moveTo>
                  <a:pt x="4038600" y="428625"/>
                </a:moveTo>
                <a:cubicBezTo>
                  <a:pt x="4038600" y="349844"/>
                  <a:pt x="4102694" y="285750"/>
                  <a:pt x="4181475" y="285750"/>
                </a:cubicBezTo>
                <a:cubicBezTo>
                  <a:pt x="4260256" y="285750"/>
                  <a:pt x="4324350" y="349844"/>
                  <a:pt x="4324350" y="428625"/>
                </a:cubicBezTo>
                <a:cubicBezTo>
                  <a:pt x="4324350" y="507406"/>
                  <a:pt x="4260256" y="571500"/>
                  <a:pt x="4181475" y="571500"/>
                </a:cubicBezTo>
                <a:cubicBezTo>
                  <a:pt x="4102694" y="571500"/>
                  <a:pt x="4038600" y="507406"/>
                  <a:pt x="4038600" y="428625"/>
                </a:cubicBezTo>
                <a:close/>
                <a:moveTo>
                  <a:pt x="4181475" y="857250"/>
                </a:moveTo>
                <a:cubicBezTo>
                  <a:pt x="4387920" y="857250"/>
                  <a:pt x="4559189" y="1010803"/>
                  <a:pt x="4587078" y="1209675"/>
                </a:cubicBezTo>
                <a:lnTo>
                  <a:pt x="3775872" y="1209675"/>
                </a:lnTo>
                <a:cubicBezTo>
                  <a:pt x="3803761" y="1010803"/>
                  <a:pt x="3975030" y="857250"/>
                  <a:pt x="4181475" y="85725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4" name="Google Shape;624;p7"/>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3200"/>
              <a:buFont typeface="Arial"/>
              <a:buNone/>
            </a:pPr>
            <a:r>
              <a:rPr b="1" lang="en-IE" sz="3200">
                <a:solidFill>
                  <a:schemeClr val="lt1"/>
                </a:solidFill>
                <a:latin typeface="Calibri"/>
                <a:ea typeface="Calibri"/>
                <a:cs typeface="Calibri"/>
                <a:sym typeface="Calibri"/>
              </a:rPr>
              <a:t>Connettersi</a:t>
            </a:r>
            <a:endParaRPr b="1" sz="3200">
              <a:solidFill>
                <a:schemeClr val="lt1"/>
              </a:solidFill>
              <a:latin typeface="Calibri"/>
              <a:ea typeface="Calibri"/>
              <a:cs typeface="Calibri"/>
              <a:sym typeface="Calibri"/>
            </a:endParaRPr>
          </a:p>
          <a:p>
            <a:pPr indent="0" lvl="0" marL="0" rtl="0" algn="l">
              <a:spcBef>
                <a:spcPts val="0"/>
              </a:spcBef>
              <a:spcAft>
                <a:spcPts val="0"/>
              </a:spcAft>
              <a:buClr>
                <a:schemeClr val="lt1"/>
              </a:buClr>
              <a:buSzPts val="3200"/>
              <a:buFont typeface="Arial"/>
              <a:buNone/>
            </a:pPr>
            <a:r>
              <a:rPr b="1" lang="en-IE" sz="3200">
                <a:solidFill>
                  <a:schemeClr val="lt1"/>
                </a:solidFill>
                <a:latin typeface="Calibri"/>
                <a:ea typeface="Calibri"/>
                <a:cs typeface="Calibri"/>
                <a:sym typeface="Calibri"/>
              </a:rPr>
              <a:t>con i coetanei</a:t>
            </a:r>
            <a:endParaRPr>
              <a:solidFill>
                <a:schemeClr val="dk1"/>
              </a:solidFill>
            </a:endParaRPr>
          </a:p>
          <a:p>
            <a:pPr indent="0" lvl="0" marL="0" marR="0" rtl="0" algn="l">
              <a:lnSpc>
                <a:spcPct val="100000"/>
              </a:lnSpc>
              <a:spcBef>
                <a:spcPts val="0"/>
              </a:spcBef>
              <a:spcAft>
                <a:spcPts val="0"/>
              </a:spcAft>
              <a:buClr>
                <a:schemeClr val="lt1"/>
              </a:buClr>
              <a:buSzPts val="3200"/>
              <a:buFont typeface="Arial"/>
              <a:buNone/>
            </a:pPr>
            <a:r>
              <a:t/>
            </a:r>
            <a:endParaRPr b="1" sz="3200">
              <a:solidFill>
                <a:schemeClr val="lt1"/>
              </a:solidFill>
              <a:latin typeface="Calibri"/>
              <a:ea typeface="Calibri"/>
              <a:cs typeface="Calibri"/>
              <a:sym typeface="Calibri"/>
            </a:endParaRPr>
          </a:p>
        </p:txBody>
      </p:sp>
      <p:graphicFrame>
        <p:nvGraphicFramePr>
          <p:cNvPr id="625" name="Google Shape;625;p7"/>
          <p:cNvGraphicFramePr/>
          <p:nvPr/>
        </p:nvGraphicFramePr>
        <p:xfrm>
          <a:off x="181455" y="3457427"/>
          <a:ext cx="3000000" cy="3000000"/>
        </p:xfrm>
        <a:graphic>
          <a:graphicData uri="http://schemas.openxmlformats.org/drawingml/2006/table">
            <a:tbl>
              <a:tblPr bandRow="1" firstRow="1">
                <a:noFill/>
                <a:tableStyleId>{93959AE1-948A-45E1-814B-B82F18C4916C}</a:tableStyleId>
              </a:tblPr>
              <a:tblGrid>
                <a:gridCol w="1361600"/>
                <a:gridCol w="5835175"/>
              </a:tblGrid>
              <a:tr h="921650">
                <a:tc>
                  <a:txBody>
                    <a:bodyPr/>
                    <a:lstStyle/>
                    <a:p>
                      <a:pPr indent="0" lvl="0" marL="0" marR="0" rtl="0" algn="l">
                        <a:spcBef>
                          <a:spcPts val="0"/>
                        </a:spcBef>
                        <a:spcAft>
                          <a:spcPts val="0"/>
                        </a:spcAft>
                        <a:buNone/>
                      </a:pPr>
                      <a:r>
                        <a:rPr b="1" lang="en-IE" sz="1600">
                          <a:solidFill>
                            <a:srgbClr val="F16924"/>
                          </a:solidFill>
                          <a:latin typeface="Calibri"/>
                          <a:ea typeface="Calibri"/>
                          <a:cs typeface="Calibri"/>
                          <a:sym typeface="Calibri"/>
                        </a:rPr>
                        <a:t>Presentare e collaborare </a:t>
                      </a:r>
                      <a:endParaRPr b="1" sz="1600">
                        <a:solidFill>
                          <a:srgbClr val="F16924"/>
                        </a:solidFill>
                        <a:latin typeface="Poppins"/>
                        <a:ea typeface="Poppins"/>
                        <a:cs typeface="Poppins"/>
                        <a:sym typeface="Poppins"/>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just">
                        <a:lnSpc>
                          <a:spcPct val="100000"/>
                        </a:lnSpc>
                        <a:spcBef>
                          <a:spcPts val="0"/>
                        </a:spcBef>
                        <a:spcAft>
                          <a:spcPts val="0"/>
                        </a:spcAft>
                        <a:buNone/>
                      </a:pPr>
                      <a:r>
                        <a:rPr b="1" lang="en-IE" sz="1600">
                          <a:solidFill>
                            <a:srgbClr val="4B4B4B"/>
                          </a:solidFill>
                          <a:latin typeface="Calibri"/>
                          <a:ea typeface="Calibri"/>
                          <a:cs typeface="Calibri"/>
                          <a:sym typeface="Calibri"/>
                        </a:rPr>
                        <a:t>Zoom </a:t>
                      </a:r>
                      <a:r>
                        <a:rPr b="0" lang="en-IE" sz="1400">
                          <a:solidFill>
                            <a:srgbClr val="4B4B4B"/>
                          </a:solidFill>
                          <a:latin typeface="Calibri"/>
                          <a:ea typeface="Calibri"/>
                          <a:cs typeface="Calibri"/>
                          <a:sym typeface="Calibri"/>
                        </a:rPr>
                        <a:t>è una piattaforma di videoconferenza per riunioni virtuali, webinar ed eventi, con funzioni come la condivisione dello schermo e le sale riunioni. Gli imprenditori del settore eco-sanitario possono utilizzarla per connettersi con i partner, organizzare workshop e condividere le conoscenze sulla sostenibilità. </a:t>
                      </a:r>
                      <a:r>
                        <a:rPr b="0" lang="en-IE" sz="1400" u="sng">
                          <a:solidFill>
                            <a:srgbClr val="4A8887"/>
                          </a:solidFill>
                          <a:latin typeface="Calibri"/>
                          <a:ea typeface="Calibri"/>
                          <a:cs typeface="Calibri"/>
                          <a:sym typeface="Calibri"/>
                          <a:hlinkClick r:id="rId3">
                            <a:extLst>
                              <a:ext uri="{A12FA001-AC4F-418D-AE19-62706E023703}">
                                <ahyp:hlinkClr val="tx"/>
                              </a:ext>
                            </a:extLst>
                          </a:hlinkClick>
                        </a:rPr>
                        <a:t>https://zoom.</a:t>
                      </a:r>
                      <a:r>
                        <a:rPr b="0" lang="en-IE" sz="1400">
                          <a:solidFill>
                            <a:srgbClr val="4A8887"/>
                          </a:solidFill>
                          <a:latin typeface="Calibri"/>
                          <a:ea typeface="Calibri"/>
                          <a:cs typeface="Calibri"/>
                          <a:sym typeface="Calibri"/>
                        </a:rPr>
                        <a:t>us/ </a:t>
                      </a:r>
                      <a:endParaRPr b="0"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076550">
                <a:tc rowSpan="2">
                  <a:txBody>
                    <a:bodyPr/>
                    <a:lstStyle/>
                    <a:p>
                      <a:pPr indent="0" lvl="0" marL="0" marR="0" rtl="0" algn="l">
                        <a:spcBef>
                          <a:spcPts val="0"/>
                        </a:spcBef>
                        <a:spcAft>
                          <a:spcPts val="0"/>
                        </a:spcAft>
                        <a:buNone/>
                      </a:pPr>
                      <a:r>
                        <a:rPr b="1" lang="en-IE" sz="1600">
                          <a:solidFill>
                            <a:srgbClr val="F16924"/>
                          </a:solidFill>
                          <a:latin typeface="Calibri"/>
                          <a:ea typeface="Calibri"/>
                          <a:cs typeface="Calibri"/>
                          <a:sym typeface="Calibri"/>
                        </a:rPr>
                        <a:t>Rete e comunità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None/>
                      </a:pPr>
                      <a:r>
                        <a:rPr b="1" lang="en-IE" sz="1600">
                          <a:solidFill>
                            <a:srgbClr val="4B4B4B"/>
                          </a:solidFill>
                          <a:latin typeface="Calibri"/>
                          <a:ea typeface="Calibri"/>
                          <a:cs typeface="Calibri"/>
                          <a:sym typeface="Calibri"/>
                        </a:rPr>
                        <a:t>Mighty Networks </a:t>
                      </a:r>
                      <a:r>
                        <a:rPr lang="en-IE" sz="1400">
                          <a:solidFill>
                            <a:srgbClr val="4B4B4B"/>
                          </a:solidFill>
                          <a:latin typeface="Calibri"/>
                          <a:ea typeface="Calibri"/>
                          <a:cs typeface="Calibri"/>
                          <a:sym typeface="Calibri"/>
                        </a:rPr>
                        <a:t>crea comunità online personalizzate, combinando social network, condivisione di contenuti ed eventi. Crea connessioni tra imprenditori eco-consapevoli, consentendo il networking tra pari e lo scambio di conoscenze.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www.</a:t>
                      </a:r>
                      <a:r>
                        <a:rPr lang="en-IE" sz="1400">
                          <a:solidFill>
                            <a:srgbClr val="4A8887"/>
                          </a:solidFill>
                          <a:latin typeface="Calibri"/>
                          <a:ea typeface="Calibri"/>
                          <a:cs typeface="Calibri"/>
                          <a:sym typeface="Calibri"/>
                        </a:rPr>
                        <a:t>mightynetworks.com </a:t>
                      </a:r>
                      <a:endParaRPr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080650">
                <a:tc vMerge="1"/>
                <a:tc>
                  <a:txBody>
                    <a:bodyPr/>
                    <a:lstStyle/>
                    <a:p>
                      <a:pPr indent="0" lvl="0" marL="342000" marR="0" rtl="0" algn="l">
                        <a:lnSpc>
                          <a:spcPct val="100000"/>
                        </a:lnSpc>
                        <a:spcBef>
                          <a:spcPts val="0"/>
                        </a:spcBef>
                        <a:spcAft>
                          <a:spcPts val="0"/>
                        </a:spcAft>
                        <a:buNone/>
                      </a:pPr>
                      <a:r>
                        <a:rPr b="1" lang="en-IE" sz="1600">
                          <a:solidFill>
                            <a:srgbClr val="4B4B4B"/>
                          </a:solidFill>
                          <a:latin typeface="Calibri"/>
                          <a:ea typeface="Calibri"/>
                          <a:cs typeface="Calibri"/>
                          <a:sym typeface="Calibri"/>
                        </a:rPr>
                        <a:t>LinkedIn </a:t>
                      </a:r>
                      <a:r>
                        <a:rPr lang="en-IE" sz="1400">
                          <a:solidFill>
                            <a:srgbClr val="4B4B4B"/>
                          </a:solidFill>
                          <a:latin typeface="Calibri"/>
                          <a:ea typeface="Calibri"/>
                          <a:cs typeface="Calibri"/>
                          <a:sym typeface="Calibri"/>
                        </a:rPr>
                        <a:t>è una piattaforma professionale per connettersi con esperti, collaboratori e opportunità di business. Gli imprenditori del settore eco-sanitario possono utilizzarla per ampliare le reti, promuovere iniziative e affermare la propria leadership in materia di sostenibilità.</a:t>
                      </a:r>
                      <a:endParaRPr sz="1400">
                        <a:solidFill>
                          <a:srgbClr val="4B4B4B"/>
                        </a:solidFill>
                        <a:latin typeface="Calibri"/>
                        <a:ea typeface="Calibri"/>
                        <a:cs typeface="Calibri"/>
                        <a:sym typeface="Calibri"/>
                      </a:endParaRPr>
                    </a:p>
                    <a:p>
                      <a:pPr indent="0" lvl="0" marL="342000" marR="0" rtl="0" algn="l">
                        <a:lnSpc>
                          <a:spcPct val="100000"/>
                        </a:lnSpc>
                        <a:spcBef>
                          <a:spcPts val="600"/>
                        </a:spcBef>
                        <a:spcAft>
                          <a:spcPts val="0"/>
                        </a:spcAft>
                        <a:buNone/>
                      </a:pPr>
                      <a:r>
                        <a:rPr lang="en-IE" sz="1400" u="sng">
                          <a:solidFill>
                            <a:srgbClr val="4A8887"/>
                          </a:solidFill>
                          <a:latin typeface="Calibri"/>
                          <a:ea typeface="Calibri"/>
                          <a:cs typeface="Calibri"/>
                          <a:sym typeface="Calibri"/>
                          <a:hlinkClick r:id="rId5">
                            <a:extLst>
                              <a:ext uri="{A12FA001-AC4F-418D-AE19-62706E023703}">
                                <ahyp:hlinkClr val="tx"/>
                              </a:ext>
                            </a:extLst>
                          </a:hlinkClick>
                        </a:rPr>
                        <a:t>https://www.linkedin.com/ </a:t>
                      </a:r>
                      <a:endParaRPr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626" name="Google Shape;626;p7"/>
          <p:cNvGrpSpPr/>
          <p:nvPr/>
        </p:nvGrpSpPr>
        <p:grpSpPr>
          <a:xfrm>
            <a:off x="626789" y="2639487"/>
            <a:ext cx="481915" cy="632666"/>
            <a:chOff x="1922452" y="2907506"/>
            <a:chExt cx="3714749" cy="4876780"/>
          </a:xfrm>
        </p:grpSpPr>
        <p:sp>
          <p:nvSpPr>
            <p:cNvPr id="627" name="Google Shape;627;p7"/>
            <p:cNvSpPr/>
            <p:nvPr/>
          </p:nvSpPr>
          <p:spPr>
            <a:xfrm>
              <a:off x="1922452" y="2907506"/>
              <a:ext cx="3714749" cy="4876780"/>
            </a:xfrm>
            <a:custGeom>
              <a:rect b="b" l="l" r="r" t="t"/>
              <a:pathLst>
                <a:path extrusionOk="0" h="4876780" w="3714749">
                  <a:moveTo>
                    <a:pt x="3571875" y="0"/>
                  </a:moveTo>
                  <a:lnTo>
                    <a:pt x="142875" y="0"/>
                  </a:lnTo>
                  <a:cubicBezTo>
                    <a:pt x="63970" y="0"/>
                    <a:pt x="0" y="63970"/>
                    <a:pt x="0" y="142875"/>
                  </a:cubicBezTo>
                  <a:lnTo>
                    <a:pt x="0" y="4733906"/>
                  </a:lnTo>
                  <a:cubicBezTo>
                    <a:pt x="0" y="4812811"/>
                    <a:pt x="63970" y="4876781"/>
                    <a:pt x="142875" y="4876781"/>
                  </a:cubicBezTo>
                  <a:lnTo>
                    <a:pt x="3571875" y="4876781"/>
                  </a:lnTo>
                  <a:cubicBezTo>
                    <a:pt x="3650780" y="4876781"/>
                    <a:pt x="3714750" y="4812811"/>
                    <a:pt x="3714750" y="4733906"/>
                  </a:cubicBezTo>
                  <a:lnTo>
                    <a:pt x="3714750" y="142875"/>
                  </a:lnTo>
                  <a:cubicBezTo>
                    <a:pt x="3714750" y="63970"/>
                    <a:pt x="3650780" y="0"/>
                    <a:pt x="3571875" y="0"/>
                  </a:cubicBezTo>
                  <a:close/>
                  <a:moveTo>
                    <a:pt x="1285856" y="285750"/>
                  </a:moveTo>
                  <a:lnTo>
                    <a:pt x="2428904" y="285750"/>
                  </a:lnTo>
                  <a:lnTo>
                    <a:pt x="2428904" y="428625"/>
                  </a:lnTo>
                  <a:cubicBezTo>
                    <a:pt x="2428904" y="507406"/>
                    <a:pt x="2367448" y="571500"/>
                    <a:pt x="2291906" y="571500"/>
                  </a:cubicBezTo>
                  <a:lnTo>
                    <a:pt x="1422854" y="571500"/>
                  </a:lnTo>
                  <a:cubicBezTo>
                    <a:pt x="1347311" y="571500"/>
                    <a:pt x="1285856" y="507406"/>
                    <a:pt x="1285856" y="428625"/>
                  </a:cubicBezTo>
                  <a:close/>
                  <a:moveTo>
                    <a:pt x="3429000" y="4591031"/>
                  </a:moveTo>
                  <a:lnTo>
                    <a:pt x="285750" y="4591031"/>
                  </a:lnTo>
                  <a:lnTo>
                    <a:pt x="285750" y="285750"/>
                  </a:lnTo>
                  <a:lnTo>
                    <a:pt x="1000106" y="285750"/>
                  </a:lnTo>
                  <a:lnTo>
                    <a:pt x="1000106" y="428625"/>
                  </a:lnTo>
                  <a:cubicBezTo>
                    <a:pt x="1000106" y="664969"/>
                    <a:pt x="1189749" y="857250"/>
                    <a:pt x="1422854" y="857250"/>
                  </a:cubicBezTo>
                  <a:lnTo>
                    <a:pt x="2291906" y="857250"/>
                  </a:lnTo>
                  <a:cubicBezTo>
                    <a:pt x="2525011" y="857250"/>
                    <a:pt x="2714654" y="664969"/>
                    <a:pt x="2714654" y="428625"/>
                  </a:cubicBezTo>
                  <a:lnTo>
                    <a:pt x="2714654" y="285750"/>
                  </a:lnTo>
                  <a:lnTo>
                    <a:pt x="3429010" y="285750"/>
                  </a:lnTo>
                  <a:lnTo>
                    <a:pt x="3429010" y="4591031"/>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8" name="Google Shape;628;p7"/>
            <p:cNvSpPr/>
            <p:nvPr/>
          </p:nvSpPr>
          <p:spPr>
            <a:xfrm>
              <a:off x="2494552" y="4050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4"/>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9" name="Google Shape;629;p7"/>
            <p:cNvSpPr/>
            <p:nvPr/>
          </p:nvSpPr>
          <p:spPr>
            <a:xfrm>
              <a:off x="3417887" y="4050496"/>
              <a:ext cx="1647825" cy="285749"/>
            </a:xfrm>
            <a:custGeom>
              <a:rect b="b" l="l" r="r" t="t"/>
              <a:pathLst>
                <a:path extrusionOk="0" h="285749" w="1647825">
                  <a:moveTo>
                    <a:pt x="142875" y="0"/>
                  </a:move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55" y="0"/>
                    <a:pt x="150495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0" name="Google Shape;630;p7"/>
            <p:cNvSpPr/>
            <p:nvPr/>
          </p:nvSpPr>
          <p:spPr>
            <a:xfrm>
              <a:off x="3417887" y="462199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1" name="Google Shape;631;p7"/>
            <p:cNvSpPr/>
            <p:nvPr/>
          </p:nvSpPr>
          <p:spPr>
            <a:xfrm>
              <a:off x="2494552" y="5193504"/>
              <a:ext cx="637579" cy="523885"/>
            </a:xfrm>
            <a:custGeom>
              <a:rect b="b" l="l" r="r" t="t"/>
              <a:pathLst>
                <a:path extrusionOk="0" h="523885" w="637579">
                  <a:moveTo>
                    <a:pt x="393678" y="41854"/>
                  </a:moveTo>
                  <a:lnTo>
                    <a:pt x="256575" y="178947"/>
                  </a:lnTo>
                  <a:lnTo>
                    <a:pt x="243897" y="166270"/>
                  </a:lnTo>
                  <a:cubicBezTo>
                    <a:pt x="188109" y="110482"/>
                    <a:pt x="97641" y="110491"/>
                    <a:pt x="41843" y="166279"/>
                  </a:cubicBezTo>
                  <a:cubicBezTo>
                    <a:pt x="-13954" y="222077"/>
                    <a:pt x="-13945" y="312536"/>
                    <a:pt x="41853" y="368342"/>
                  </a:cubicBezTo>
                  <a:lnTo>
                    <a:pt x="155562" y="482042"/>
                  </a:lnTo>
                  <a:cubicBezTo>
                    <a:pt x="183461" y="509941"/>
                    <a:pt x="220018" y="523886"/>
                    <a:pt x="256584" y="523886"/>
                  </a:cubicBezTo>
                  <a:cubicBezTo>
                    <a:pt x="293151" y="523886"/>
                    <a:pt x="329717" y="509932"/>
                    <a:pt x="357607" y="482033"/>
                  </a:cubicBezTo>
                  <a:lnTo>
                    <a:pt x="595732" y="243917"/>
                  </a:lnTo>
                  <a:cubicBezTo>
                    <a:pt x="651529" y="188130"/>
                    <a:pt x="651529" y="97670"/>
                    <a:pt x="595732" y="41864"/>
                  </a:cubicBezTo>
                  <a:cubicBezTo>
                    <a:pt x="539925" y="-13953"/>
                    <a:pt x="449466" y="-13953"/>
                    <a:pt x="393678" y="41854"/>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2" name="Google Shape;632;p7"/>
            <p:cNvSpPr/>
            <p:nvPr/>
          </p:nvSpPr>
          <p:spPr>
            <a:xfrm>
              <a:off x="3417887" y="519350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3" name="Google Shape;633;p7"/>
            <p:cNvSpPr/>
            <p:nvPr/>
          </p:nvSpPr>
          <p:spPr>
            <a:xfrm>
              <a:off x="3417887" y="576500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4" name="Google Shape;634;p7"/>
            <p:cNvSpPr/>
            <p:nvPr/>
          </p:nvSpPr>
          <p:spPr>
            <a:xfrm>
              <a:off x="2494552" y="6336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3"/>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5" name="Google Shape;635;p7"/>
            <p:cNvSpPr/>
            <p:nvPr/>
          </p:nvSpPr>
          <p:spPr>
            <a:xfrm>
              <a:off x="3417887" y="633649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6" name="Google Shape;636;p7"/>
            <p:cNvSpPr/>
            <p:nvPr/>
          </p:nvSpPr>
          <p:spPr>
            <a:xfrm>
              <a:off x="3417887" y="6908006"/>
              <a:ext cx="1013726" cy="285750"/>
            </a:xfrm>
            <a:custGeom>
              <a:rect b="b" l="l" r="r" t="t"/>
              <a:pathLst>
                <a:path extrusionOk="0" h="285750" w="1013726">
                  <a:moveTo>
                    <a:pt x="870852" y="0"/>
                  </a:moveTo>
                  <a:lnTo>
                    <a:pt x="142875" y="0"/>
                  </a:lnTo>
                  <a:cubicBezTo>
                    <a:pt x="63970" y="0"/>
                    <a:pt x="0" y="63970"/>
                    <a:pt x="0" y="142875"/>
                  </a:cubicBezTo>
                  <a:cubicBezTo>
                    <a:pt x="0" y="221780"/>
                    <a:pt x="63970" y="285750"/>
                    <a:pt x="142875" y="285750"/>
                  </a:cubicBezTo>
                  <a:lnTo>
                    <a:pt x="870852" y="285750"/>
                  </a:lnTo>
                  <a:cubicBezTo>
                    <a:pt x="949757" y="285750"/>
                    <a:pt x="1013727" y="221780"/>
                    <a:pt x="1013727" y="142875"/>
                  </a:cubicBezTo>
                  <a:cubicBezTo>
                    <a:pt x="1013727" y="63970"/>
                    <a:pt x="949757" y="0"/>
                    <a:pt x="870852"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37" name="Google Shape;637;p7"/>
          <p:cNvSpPr txBox="1"/>
          <p:nvPr/>
        </p:nvSpPr>
        <p:spPr>
          <a:xfrm>
            <a:off x="1285352" y="2691878"/>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000" u="none" cap="none" strike="noStrike">
                <a:solidFill>
                  <a:srgbClr val="F16924"/>
                </a:solidFill>
                <a:latin typeface="Calibri"/>
                <a:ea typeface="Calibri"/>
                <a:cs typeface="Calibri"/>
                <a:sym typeface="Calibri"/>
              </a:rPr>
              <a:t>Strumenti necessari</a:t>
            </a:r>
            <a:endParaRPr/>
          </a:p>
        </p:txBody>
      </p:sp>
      <p:sp>
        <p:nvSpPr>
          <p:cNvPr id="638" name="Google Shape;638;p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id="639" name="Google Shape;639;p7"/>
          <p:cNvPicPr preferRelativeResize="0"/>
          <p:nvPr>
            <p:ph idx="4" type="pic"/>
          </p:nvPr>
        </p:nvPicPr>
        <p:blipFill rotWithShape="1">
          <a:blip r:embed="rId6">
            <a:alphaModFix/>
          </a:blip>
          <a:srcRect b="-145" l="0" r="0" t="0"/>
          <a:stretch/>
        </p:blipFill>
        <p:spPr>
          <a:xfrm>
            <a:off x="1" y="7588056"/>
            <a:ext cx="2712239" cy="3108290"/>
          </a:xfrm>
          <a:prstGeom prst="rect">
            <a:avLst/>
          </a:prstGeom>
          <a:noFill/>
          <a:ln>
            <a:noFill/>
          </a:ln>
        </p:spPr>
      </p:pic>
      <p:pic>
        <p:nvPicPr>
          <p:cNvPr id="640" name="Google Shape;640;p7"/>
          <p:cNvPicPr preferRelativeResize="0"/>
          <p:nvPr/>
        </p:nvPicPr>
        <p:blipFill rotWithShape="1">
          <a:blip r:embed="rId7">
            <a:alphaModFix amt="70000"/>
          </a:blip>
          <a:srcRect b="0" l="0" r="0" t="0"/>
          <a:stretch/>
        </p:blipFill>
        <p:spPr>
          <a:xfrm>
            <a:off x="0" y="7917593"/>
            <a:ext cx="2634492" cy="2774220"/>
          </a:xfrm>
          <a:custGeom>
            <a:rect b="b" l="l" r="r" t="t"/>
            <a:pathLst>
              <a:path extrusionOk="0" h="2774220" w="2634492">
                <a:moveTo>
                  <a:pt x="0" y="0"/>
                </a:moveTo>
                <a:lnTo>
                  <a:pt x="2634492" y="0"/>
                </a:lnTo>
                <a:lnTo>
                  <a:pt x="2634492" y="2774220"/>
                </a:lnTo>
                <a:lnTo>
                  <a:pt x="0" y="2774220"/>
                </a:lnTo>
                <a:close/>
              </a:path>
            </a:pathLst>
          </a:custGeom>
          <a:noFill/>
          <a:ln>
            <a:noFill/>
          </a:ln>
        </p:spPr>
      </p:pic>
      <p:pic>
        <p:nvPicPr>
          <p:cNvPr id="641" name="Google Shape;641;p7"/>
          <p:cNvPicPr preferRelativeResize="0"/>
          <p:nvPr/>
        </p:nvPicPr>
        <p:blipFill rotWithShape="1">
          <a:blip r:embed="rId8">
            <a:alphaModFix/>
          </a:blip>
          <a:srcRect b="0" l="0" r="0" t="0"/>
          <a:stretch/>
        </p:blipFill>
        <p:spPr>
          <a:xfrm>
            <a:off x="3299766" y="6622398"/>
            <a:ext cx="3776895" cy="3940527"/>
          </a:xfrm>
          <a:prstGeom prst="rect">
            <a:avLst/>
          </a:prstGeom>
          <a:noFill/>
          <a:ln>
            <a:noFill/>
          </a:ln>
        </p:spPr>
      </p:pic>
      <p:pic>
        <p:nvPicPr>
          <p:cNvPr id="642" name="Google Shape;642;p7"/>
          <p:cNvPicPr preferRelativeResize="0"/>
          <p:nvPr/>
        </p:nvPicPr>
        <p:blipFill rotWithShape="1">
          <a:blip r:embed="rId9">
            <a:alphaModFix/>
          </a:blip>
          <a:srcRect b="0" l="0" r="0" t="0"/>
          <a:stretch/>
        </p:blipFill>
        <p:spPr>
          <a:xfrm>
            <a:off x="4006233" y="7410681"/>
            <a:ext cx="2363961" cy="2363961"/>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643" name="Google Shape;643;p7"/>
          <p:cNvPicPr preferRelativeResize="0"/>
          <p:nvPr/>
        </p:nvPicPr>
        <p:blipFill rotWithShape="1">
          <a:blip r:embed="rId10">
            <a:alphaModFix amt="70000"/>
          </a:blip>
          <a:srcRect b="0" l="0" r="0" t="0"/>
          <a:stretch/>
        </p:blipFill>
        <p:spPr>
          <a:xfrm>
            <a:off x="4009999" y="7486426"/>
            <a:ext cx="2233059" cy="223305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pic>
        <p:nvPicPr>
          <p:cNvPr id="648" name="Google Shape;648;p8"/>
          <p:cNvPicPr preferRelativeResize="0"/>
          <p:nvPr>
            <p:ph idx="2" type="pic"/>
          </p:nvPr>
        </p:nvPicPr>
        <p:blipFill rotWithShape="1">
          <a:blip r:embed="rId3">
            <a:alphaModFix/>
          </a:blip>
          <a:srcRect b="0" l="0" r="0" t="0"/>
          <a:stretch/>
        </p:blipFill>
        <p:spPr>
          <a:xfrm>
            <a:off x="2783121" y="0"/>
            <a:ext cx="4789072" cy="4566547"/>
          </a:xfrm>
          <a:prstGeom prst="rect">
            <a:avLst/>
          </a:prstGeom>
          <a:noFill/>
          <a:ln>
            <a:noFill/>
          </a:ln>
        </p:spPr>
      </p:pic>
      <p:sp>
        <p:nvSpPr>
          <p:cNvPr id="649" name="Google Shape;649;p8"/>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FFFF"/>
              </a:buClr>
              <a:buSzPts val="2000"/>
              <a:buNone/>
            </a:pPr>
            <a:r>
              <a:rPr b="1" lang="en-IE" sz="1600">
                <a:solidFill>
                  <a:srgbClr val="FFFFFF"/>
                </a:solidFill>
                <a:latin typeface="Verdana"/>
                <a:ea typeface="Verdana"/>
                <a:cs typeface="Verdana"/>
                <a:sym typeface="Verdana"/>
              </a:rPr>
              <a:t>ecohealthforyouth.com</a:t>
            </a:r>
            <a:endParaRPr b="0" sz="1600"/>
          </a:p>
        </p:txBody>
      </p:sp>
      <p:sp>
        <p:nvSpPr>
          <p:cNvPr id="650" name="Google Shape;650;p8"/>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IE">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a:solidFill>
                <a:srgbClr val="4A8887"/>
              </a:solidFill>
              <a:latin typeface="Calibri"/>
              <a:ea typeface="Calibri"/>
              <a:cs typeface="Calibri"/>
              <a:sym typeface="Calibri"/>
            </a:endParaRPr>
          </a:p>
        </p:txBody>
      </p:sp>
      <p:sp>
        <p:nvSpPr>
          <p:cNvPr id="651" name="Google Shape;651;p8"/>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IE"/>
              <a:t>Ben fatto!</a:t>
            </a:r>
            <a:endParaRPr/>
          </a:p>
        </p:txBody>
      </p:sp>
      <p:grpSp>
        <p:nvGrpSpPr>
          <p:cNvPr id="652" name="Google Shape;652;p8"/>
          <p:cNvGrpSpPr/>
          <p:nvPr/>
        </p:nvGrpSpPr>
        <p:grpSpPr>
          <a:xfrm>
            <a:off x="211349" y="3004895"/>
            <a:ext cx="4061117" cy="2475119"/>
            <a:chOff x="-4633037" y="5041382"/>
            <a:chExt cx="5608871" cy="3418425"/>
          </a:xfrm>
        </p:grpSpPr>
        <p:pic>
          <p:nvPicPr>
            <p:cNvPr id="653" name="Google Shape;653;p8"/>
            <p:cNvPicPr preferRelativeResize="0"/>
            <p:nvPr/>
          </p:nvPicPr>
          <p:blipFill rotWithShape="1">
            <a:blip r:embed="rId4">
              <a:alphaModFix/>
            </a:blip>
            <a:srcRect b="0" l="0" r="0" t="0"/>
            <a:stretch/>
          </p:blipFill>
          <p:spPr>
            <a:xfrm>
              <a:off x="-4633037" y="5041382"/>
              <a:ext cx="5608871" cy="3418425"/>
            </a:xfrm>
            <a:prstGeom prst="rect">
              <a:avLst/>
            </a:prstGeom>
            <a:noFill/>
            <a:ln>
              <a:noFill/>
            </a:ln>
          </p:spPr>
        </p:pic>
        <p:sp>
          <p:nvSpPr>
            <p:cNvPr id="654" name="Google Shape;654;p8"/>
            <p:cNvSpPr/>
            <p:nvPr/>
          </p:nvSpPr>
          <p:spPr>
            <a:xfrm>
              <a:off x="-3782767" y="5338786"/>
              <a:ext cx="3981692" cy="2523281"/>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655" name="Google Shape;655;p8"/>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656" name="Google Shape;656;p8"/>
          <p:cNvPicPr preferRelativeResize="0"/>
          <p:nvPr/>
        </p:nvPicPr>
        <p:blipFill rotWithShape="1">
          <a:blip r:embed="rId6">
            <a:alphaModFix/>
          </a:blip>
          <a:srcRect b="0" l="0" r="0" t="0"/>
          <a:stretch/>
        </p:blipFill>
        <p:spPr>
          <a:xfrm>
            <a:off x="914391" y="3245100"/>
            <a:ext cx="940402" cy="271945"/>
          </a:xfrm>
          <a:prstGeom prst="rect">
            <a:avLst/>
          </a:prstGeom>
          <a:noFill/>
          <a:ln>
            <a:noFill/>
          </a:ln>
        </p:spPr>
      </p:pic>
      <p:sp>
        <p:nvSpPr>
          <p:cNvPr id="657" name="Google Shape;657;p8"/>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IE" sz="1600">
                <a:solidFill>
                  <a:srgbClr val="69ADAD"/>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sp>
        <p:nvSpPr>
          <p:cNvPr id="658" name="Google Shape;658;p8">
            <a:hlinkClick r:id="rId7"/>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659" name="Google Shape;659;p8"/>
          <p:cNvGrpSpPr/>
          <p:nvPr/>
        </p:nvGrpSpPr>
        <p:grpSpPr>
          <a:xfrm>
            <a:off x="3413981" y="8756512"/>
            <a:ext cx="418035" cy="418528"/>
            <a:chOff x="3573007" y="5138832"/>
            <a:chExt cx="418035" cy="418528"/>
          </a:xfrm>
        </p:grpSpPr>
        <p:sp>
          <p:nvSpPr>
            <p:cNvPr id="660" name="Google Shape;660;p8"/>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1" name="Google Shape;661;p8"/>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2" name="Google Shape;662;p8">
              <a:hlinkClick r:id="rId8"/>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3" name="Google Shape;663;p8"/>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64" name="Google Shape;664;p8"/>
          <p:cNvGrpSpPr/>
          <p:nvPr/>
        </p:nvGrpSpPr>
        <p:grpSpPr>
          <a:xfrm>
            <a:off x="4491892" y="8756512"/>
            <a:ext cx="418035" cy="418528"/>
            <a:chOff x="4650918" y="5138832"/>
            <a:chExt cx="418035" cy="418528"/>
          </a:xfrm>
        </p:grpSpPr>
        <p:sp>
          <p:nvSpPr>
            <p:cNvPr id="665" name="Google Shape;665;p8"/>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6" name="Google Shape;666;p8">
              <a:hlinkClick r:id="rId9"/>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67" name="Google Shape;667;p8"/>
          <p:cNvGrpSpPr/>
          <p:nvPr/>
        </p:nvGrpSpPr>
        <p:grpSpPr>
          <a:xfrm>
            <a:off x="2336165" y="8756512"/>
            <a:ext cx="418035" cy="418528"/>
            <a:chOff x="2336165" y="8717208"/>
            <a:chExt cx="418035" cy="418528"/>
          </a:xfrm>
        </p:grpSpPr>
        <p:sp>
          <p:nvSpPr>
            <p:cNvPr id="668" name="Google Shape;668;p8"/>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9" name="Google Shape;669;p8"/>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0" name="Google Shape;670;p8"/>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1" name="Google Shape;671;p8"/>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2" name="Google Shape;672;p8"/>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3" name="Google Shape;673;p8"/>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4" name="Google Shape;674;p8"/>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5" name="Google Shape;675;p8"/>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6" name="Google Shape;676;p8"/>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7" name="Google Shape;677;p8"/>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8" name="Google Shape;678;p8">
              <a:hlinkClick r:id="rId10"/>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9" name="Google Shape;679;p8"/>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0" name="Google Shape;680;p8"/>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1" name="Google Shape;681;p8"/>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2" name="Google Shape;682;p8"/>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3" name="Google Shape;683;p8"/>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4" name="Google Shape;684;p8"/>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85" name="Google Shape;685;p8">
            <a:hlinkClick r:id="rId11"/>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6" name="Google Shape;686;p8"/>
          <p:cNvSpPr txBox="1"/>
          <p:nvPr/>
        </p:nvSpPr>
        <p:spPr>
          <a:xfrm>
            <a:off x="1585289" y="7735270"/>
            <a:ext cx="582206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IE" sz="2000">
                <a:solidFill>
                  <a:srgbClr val="4B4B4B"/>
                </a:solidFill>
                <a:latin typeface="Calibri"/>
                <a:ea typeface="Calibri"/>
                <a:cs typeface="Calibri"/>
                <a:sym typeface="Calibri"/>
              </a:rPr>
              <a:t>Vedere i nostri strumenti di collegamento e rete con i colleghi </a:t>
            </a:r>
            <a:r>
              <a:rPr b="1" i="0" lang="en-IE" sz="2000" u="sng">
                <a:solidFill>
                  <a:srgbClr val="69ADAD"/>
                </a:solidFill>
                <a:latin typeface="Calibri"/>
                <a:ea typeface="Calibri"/>
                <a:cs typeface="Calibri"/>
                <a:sym typeface="Calibri"/>
                <a:hlinkClick r:id="rId12">
                  <a:extLst>
                    <a:ext uri="{A12FA001-AC4F-418D-AE19-62706E023703}">
                      <ahyp:hlinkClr val="tx"/>
                    </a:ext>
                  </a:extLst>
                </a:hlinkClick>
              </a:rPr>
              <a:t>qui</a:t>
            </a:r>
            <a:endParaRPr b="1" i="0" sz="2000">
              <a:solidFill>
                <a:srgbClr val="69ADAD"/>
              </a:solidFill>
              <a:latin typeface="Calibri"/>
              <a:ea typeface="Calibri"/>
              <a:cs typeface="Calibri"/>
              <a:sym typeface="Calibri"/>
            </a:endParaRPr>
          </a:p>
        </p:txBody>
      </p:sp>
      <p:grpSp>
        <p:nvGrpSpPr>
          <p:cNvPr id="687" name="Google Shape;687;p8"/>
          <p:cNvGrpSpPr/>
          <p:nvPr/>
        </p:nvGrpSpPr>
        <p:grpSpPr>
          <a:xfrm>
            <a:off x="1172120" y="7750818"/>
            <a:ext cx="385691" cy="375629"/>
            <a:chOff x="3992806" y="8777240"/>
            <a:chExt cx="385691" cy="375629"/>
          </a:xfrm>
        </p:grpSpPr>
        <p:sp>
          <p:nvSpPr>
            <p:cNvPr id="688" name="Google Shape;688;p8"/>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9" name="Google Shape;689;p8"/>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