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1800" cx="7559675"/>
  <p:notesSz cx="6858000" cy="9144000"/>
  <p:embeddedFontLst>
    <p:embeddedFont>
      <p:font typeface="Roboto"/>
      <p:regular r:id="rId14"/>
      <p:bold r:id="rId15"/>
      <p:italic r:id="rId16"/>
      <p:boldItalic r:id="rId17"/>
    </p:embeddedFont>
    <p:embeddedFont>
      <p:font typeface="Montserrat"/>
      <p:regular r:id="rId18"/>
      <p:bold r:id="rId19"/>
      <p:italic r:id="rId20"/>
      <p:boldItalic r:id="rId21"/>
    </p:embeddedFont>
    <p:embeddedFont>
      <p:font typeface="Poppins"/>
      <p:regular r:id="rId22"/>
      <p:bold r:id="rId23"/>
      <p:italic r:id="rId24"/>
      <p:boldItalic r:id="rId25"/>
    </p:embeddedFont>
    <p:embeddedFont>
      <p:font typeface="Century Schoolboo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fw7smMLBTdGhbqn6YFLtzyUeB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959AE1-948A-45E1-814B-B82F18C4916C}">
  <a:tblStyle styleId="{93959AE1-948A-45E1-814B-B82F18C4916C}"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Poppins-regular.fntdata"/><Relationship Id="rId21" Type="http://schemas.openxmlformats.org/officeDocument/2006/relationships/font" Target="fonts/Montserrat-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regular.fntdata"/><Relationship Id="rId25" Type="http://schemas.openxmlformats.org/officeDocument/2006/relationships/font" Target="fonts/Poppins-boldItalic.fntdata"/><Relationship Id="rId28" Type="http://schemas.openxmlformats.org/officeDocument/2006/relationships/font" Target="fonts/CenturySchoolbook-italic.fntdata"/><Relationship Id="rId27" Type="http://schemas.openxmlformats.org/officeDocument/2006/relationships/font" Target="fonts/CenturySchoolboo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jp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0"/>
          <p:cNvSpPr/>
          <p:nvPr>
            <p:ph idx="2" type="pic"/>
          </p:nvPr>
        </p:nvSpPr>
        <p:spPr>
          <a:xfrm>
            <a:off x="0" y="3629826"/>
            <a:ext cx="4786172" cy="5479825"/>
          </a:xfrm>
          <a:prstGeom prst="rect">
            <a:avLst/>
          </a:prstGeom>
          <a:noFill/>
          <a:ln>
            <a:noFill/>
          </a:ln>
        </p:spPr>
      </p:sp>
      <p:sp>
        <p:nvSpPr>
          <p:cNvPr id="14" name="Google Shape;14;p10"/>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0"/>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0"/>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0"/>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0"/>
          <p:cNvGrpSpPr/>
          <p:nvPr/>
        </p:nvGrpSpPr>
        <p:grpSpPr>
          <a:xfrm>
            <a:off x="401426" y="10005335"/>
            <a:ext cx="6756823" cy="523220"/>
            <a:chOff x="317992" y="10005335"/>
            <a:chExt cx="6756823" cy="523220"/>
          </a:xfrm>
        </p:grpSpPr>
        <p:sp>
          <p:nvSpPr>
            <p:cNvPr id="19" name="Google Shape;19;p1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0"/>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0"/>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10"/>
          <p:cNvPicPr preferRelativeResize="0"/>
          <p:nvPr/>
        </p:nvPicPr>
        <p:blipFill rotWithShape="1">
          <a:blip r:embed="rId5">
            <a:alphaModFix/>
          </a:blip>
          <a:srcRect b="0" l="0" r="0" t="0"/>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1" name="Shape 151"/>
        <p:cNvGrpSpPr/>
        <p:nvPr/>
      </p:nvGrpSpPr>
      <p:grpSpPr>
        <a:xfrm>
          <a:off x="0" y="0"/>
          <a:ext cx="0" cy="0"/>
          <a:chOff x="0" y="0"/>
          <a:chExt cx="0" cy="0"/>
        </a:xfrm>
      </p:grpSpPr>
      <p:pic>
        <p:nvPicPr>
          <p:cNvPr id="152" name="Google Shape;152;p1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3" name="Google Shape;153;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4" name="Google Shape;154;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8" name="Google Shape;158;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9" name="Google Shape;159;p19"/>
          <p:cNvGrpSpPr/>
          <p:nvPr/>
        </p:nvGrpSpPr>
        <p:grpSpPr>
          <a:xfrm>
            <a:off x="5203685" y="-757463"/>
            <a:ext cx="3314240" cy="3315216"/>
            <a:chOff x="110688" y="1674538"/>
            <a:chExt cx="7339635" cy="7341798"/>
          </a:xfrm>
        </p:grpSpPr>
        <p:sp>
          <p:nvSpPr>
            <p:cNvPr id="160" name="Google Shape;160;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1" name="Google Shape;161;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2" name="Google Shape;162;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5" name="Shape 165"/>
        <p:cNvGrpSpPr/>
        <p:nvPr/>
      </p:nvGrpSpPr>
      <p:grpSpPr>
        <a:xfrm>
          <a:off x="0" y="0"/>
          <a:ext cx="0" cy="0"/>
          <a:chOff x="0" y="0"/>
          <a:chExt cx="0" cy="0"/>
        </a:xfrm>
      </p:grpSpPr>
      <p:sp>
        <p:nvSpPr>
          <p:cNvPr id="166" name="Google Shape;166;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7" name="Google Shape;167;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5" name="Google Shape;175;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6" name="Google Shape;176;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7" name="Google Shape;177;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8" name="Shape 178"/>
        <p:cNvGrpSpPr/>
        <p:nvPr/>
      </p:nvGrpSpPr>
      <p:grpSpPr>
        <a:xfrm>
          <a:off x="0" y="0"/>
          <a:ext cx="0" cy="0"/>
          <a:chOff x="0" y="0"/>
          <a:chExt cx="0" cy="0"/>
        </a:xfrm>
      </p:grpSpPr>
      <p:sp>
        <p:nvSpPr>
          <p:cNvPr id="179" name="Google Shape;179;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1" name="Google Shape;181;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2" name="Google Shape;182;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3" name="Google Shape;183;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4" name="Google Shape;184;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7" name="Google Shape;187;p21"/>
          <p:cNvGrpSpPr/>
          <p:nvPr/>
        </p:nvGrpSpPr>
        <p:grpSpPr>
          <a:xfrm>
            <a:off x="5203685" y="1933342"/>
            <a:ext cx="3314240" cy="3315216"/>
            <a:chOff x="110688" y="1674538"/>
            <a:chExt cx="7339635" cy="7341798"/>
          </a:xfrm>
        </p:grpSpPr>
        <p:sp>
          <p:nvSpPr>
            <p:cNvPr id="188" name="Google Shape;188;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9" name="Google Shape;189;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0" name="Google Shape;190;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4" name="Google Shape;194;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5" name="Google Shape;195;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7" name="Google Shape;197;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8" name="Google Shape;198;p21"/>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9" name="Google Shape;199;p21"/>
          <p:cNvSpPr/>
          <p:nvPr>
            <p:ph idx="14" type="pic"/>
          </p:nvPr>
        </p:nvSpPr>
        <p:spPr>
          <a:xfrm>
            <a:off x="1" y="7328454"/>
            <a:ext cx="2938763" cy="3367892"/>
          </a:xfrm>
          <a:prstGeom prst="rect">
            <a:avLst/>
          </a:prstGeom>
          <a:noFill/>
          <a:ln>
            <a:noFill/>
          </a:ln>
        </p:spPr>
      </p:sp>
      <p:sp>
        <p:nvSpPr>
          <p:cNvPr id="200" name="Google Shape;200;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1" name="Shape 201"/>
        <p:cNvGrpSpPr/>
        <p:nvPr/>
      </p:nvGrpSpPr>
      <p:grpSpPr>
        <a:xfrm>
          <a:off x="0" y="0"/>
          <a:ext cx="0" cy="0"/>
          <a:chOff x="0" y="0"/>
          <a:chExt cx="0" cy="0"/>
        </a:xfrm>
      </p:grpSpPr>
      <p:sp>
        <p:nvSpPr>
          <p:cNvPr id="202" name="Google Shape;202;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3" name="Google Shape;203;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4" name="Google Shape;204;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7" name="Google Shape;207;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0" name="Google Shape;210;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1" name="Google Shape;211;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3"/>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13" name="Google Shape;213;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4" name="Google Shape;214;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26" name="Shape 226"/>
        <p:cNvGrpSpPr/>
        <p:nvPr/>
      </p:nvGrpSpPr>
      <p:grpSpPr>
        <a:xfrm>
          <a:off x="0" y="0"/>
          <a:ext cx="0" cy="0"/>
          <a:chOff x="0" y="0"/>
          <a:chExt cx="0" cy="0"/>
        </a:xfrm>
      </p:grpSpPr>
      <p:sp>
        <p:nvSpPr>
          <p:cNvPr id="227" name="Google Shape;227;p2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2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30" name="Google Shape;230;p2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31" name="Google Shape;231;p25"/>
          <p:cNvSpPr/>
          <p:nvPr>
            <p:ph idx="2" type="pic"/>
          </p:nvPr>
        </p:nvSpPr>
        <p:spPr>
          <a:xfrm>
            <a:off x="5205348" y="0"/>
            <a:ext cx="2354327" cy="2862503"/>
          </a:xfrm>
          <a:prstGeom prst="rect">
            <a:avLst/>
          </a:prstGeom>
          <a:noFill/>
          <a:ln>
            <a:noFill/>
          </a:ln>
        </p:spPr>
      </p:sp>
      <p:sp>
        <p:nvSpPr>
          <p:cNvPr id="232" name="Google Shape;232;p2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3" name="Google Shape;233;p2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6" name="Shape 236"/>
        <p:cNvGrpSpPr/>
        <p:nvPr/>
      </p:nvGrpSpPr>
      <p:grpSpPr>
        <a:xfrm>
          <a:off x="0" y="0"/>
          <a:ext cx="0" cy="0"/>
          <a:chOff x="0" y="0"/>
          <a:chExt cx="0" cy="0"/>
        </a:xfrm>
      </p:grpSpPr>
      <p:sp>
        <p:nvSpPr>
          <p:cNvPr id="237" name="Google Shape;237;p26"/>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8" name="Google Shape;238;p26"/>
          <p:cNvGrpSpPr/>
          <p:nvPr/>
        </p:nvGrpSpPr>
        <p:grpSpPr>
          <a:xfrm>
            <a:off x="5203685" y="-757463"/>
            <a:ext cx="3314240" cy="3315216"/>
            <a:chOff x="110688" y="1674538"/>
            <a:chExt cx="7339635" cy="7341798"/>
          </a:xfrm>
        </p:grpSpPr>
        <p:sp>
          <p:nvSpPr>
            <p:cNvPr id="239" name="Google Shape;239;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2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4" name="Google Shape;244;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5" name="Google Shape;245;p2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49" name="Google Shape;249;p26"/>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0" name="Google Shape;250;p26"/>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1" name="Shape 251"/>
        <p:cNvGrpSpPr/>
        <p:nvPr/>
      </p:nvGrpSpPr>
      <p:grpSpPr>
        <a:xfrm>
          <a:off x="0" y="0"/>
          <a:ext cx="0" cy="0"/>
          <a:chOff x="0" y="0"/>
          <a:chExt cx="0" cy="0"/>
        </a:xfrm>
      </p:grpSpPr>
      <p:sp>
        <p:nvSpPr>
          <p:cNvPr id="252" name="Google Shape;25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3" name="Google Shape;253;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4" name="Google Shape;254;p27"/>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5" name="Google Shape;255;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7" name="Google Shape;257;p27"/>
          <p:cNvGrpSpPr/>
          <p:nvPr/>
        </p:nvGrpSpPr>
        <p:grpSpPr>
          <a:xfrm>
            <a:off x="-855518" y="7571773"/>
            <a:ext cx="3314240" cy="3315216"/>
            <a:chOff x="110688" y="1674538"/>
            <a:chExt cx="7339635" cy="7341798"/>
          </a:xfrm>
        </p:grpSpPr>
        <p:sp>
          <p:nvSpPr>
            <p:cNvPr id="258" name="Google Shape;258;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59" name="Google Shape;259;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0" name="Google Shape;260;p2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2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3" name="Google Shape;26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4" name="Shape 264"/>
        <p:cNvGrpSpPr/>
        <p:nvPr/>
      </p:nvGrpSpPr>
      <p:grpSpPr>
        <a:xfrm>
          <a:off x="0" y="0"/>
          <a:ext cx="0" cy="0"/>
          <a:chOff x="0" y="0"/>
          <a:chExt cx="0" cy="0"/>
        </a:xfrm>
      </p:grpSpPr>
      <p:sp>
        <p:nvSpPr>
          <p:cNvPr id="265" name="Google Shape;265;p28"/>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8"/>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8"/>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8"/>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8"/>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8"/>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2" name="Google Shape;272;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3" name="Google Shape;273;p28"/>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4" name="Google Shape;274;p2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5" name="Google Shape;275;p28"/>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8"/>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28"/>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8" name="Google Shape;278;p28"/>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9" name="Google Shape;279;p28"/>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28"/>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8"/>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28"/>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28"/>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28"/>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8"/>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1"/>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1"/>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6" name="Shape 286"/>
        <p:cNvGrpSpPr/>
        <p:nvPr/>
      </p:nvGrpSpPr>
      <p:grpSpPr>
        <a:xfrm>
          <a:off x="0" y="0"/>
          <a:ext cx="0" cy="0"/>
          <a:chOff x="0" y="0"/>
          <a:chExt cx="0" cy="0"/>
        </a:xfrm>
      </p:grpSpPr>
      <p:pic>
        <p:nvPicPr>
          <p:cNvPr id="287" name="Google Shape;287;p29"/>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8" name="Google Shape;288;p2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2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2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2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29"/>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3" name="Google Shape;293;p29"/>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4" name="Google Shape;294;p29"/>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5" name="Shape 295"/>
        <p:cNvGrpSpPr/>
        <p:nvPr/>
      </p:nvGrpSpPr>
      <p:grpSpPr>
        <a:xfrm>
          <a:off x="0" y="0"/>
          <a:ext cx="0" cy="0"/>
          <a:chOff x="0" y="0"/>
          <a:chExt cx="0" cy="0"/>
        </a:xfrm>
      </p:grpSpPr>
      <p:sp>
        <p:nvSpPr>
          <p:cNvPr id="296" name="Google Shape;296;p30"/>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97" name="Google Shape;297;p30"/>
          <p:cNvGrpSpPr/>
          <p:nvPr/>
        </p:nvGrpSpPr>
        <p:grpSpPr>
          <a:xfrm>
            <a:off x="5757333" y="-757463"/>
            <a:ext cx="2760592" cy="2761405"/>
            <a:chOff x="110688" y="1674538"/>
            <a:chExt cx="7339635" cy="7341798"/>
          </a:xfrm>
        </p:grpSpPr>
        <p:sp>
          <p:nvSpPr>
            <p:cNvPr id="298" name="Google Shape;298;p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0" name="Google Shape;300;p3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1" name="Google Shape;301;p3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30"/>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0"/>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30"/>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5" name="Google Shape;305;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6" name="Google Shape;306;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7" name="Google Shape;307;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08" name="Google Shape;308;p3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9" name="Google Shape;309;p30"/>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0" name="Shape 310"/>
        <p:cNvGrpSpPr/>
        <p:nvPr/>
      </p:nvGrpSpPr>
      <p:grpSpPr>
        <a:xfrm>
          <a:off x="0" y="0"/>
          <a:ext cx="0" cy="0"/>
          <a:chOff x="0" y="0"/>
          <a:chExt cx="0" cy="0"/>
        </a:xfrm>
      </p:grpSpPr>
      <p:sp>
        <p:nvSpPr>
          <p:cNvPr id="311" name="Google Shape;311;p31"/>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2" name="Google Shape;312;p31"/>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3" name="Google Shape;313;p31"/>
          <p:cNvSpPr/>
          <p:nvPr>
            <p:ph idx="2" type="pic"/>
          </p:nvPr>
        </p:nvSpPr>
        <p:spPr>
          <a:xfrm>
            <a:off x="686565" y="6737513"/>
            <a:ext cx="3796138" cy="3954301"/>
          </a:xfrm>
          <a:prstGeom prst="rect">
            <a:avLst/>
          </a:prstGeom>
          <a:solidFill>
            <a:srgbClr val="BFBFBF"/>
          </a:solidFill>
          <a:ln>
            <a:noFill/>
          </a:ln>
        </p:spPr>
      </p:sp>
      <p:sp>
        <p:nvSpPr>
          <p:cNvPr id="314" name="Google Shape;314;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5" name="Google Shape;315;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6" name="Google Shape;316;p31"/>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31"/>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8" name="Google Shape;318;p31"/>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9" name="Shape 319"/>
        <p:cNvGrpSpPr/>
        <p:nvPr/>
      </p:nvGrpSpPr>
      <p:grpSpPr>
        <a:xfrm>
          <a:off x="0" y="0"/>
          <a:ext cx="0" cy="0"/>
          <a:chOff x="0" y="0"/>
          <a:chExt cx="0" cy="0"/>
        </a:xfrm>
      </p:grpSpPr>
      <p:sp>
        <p:nvSpPr>
          <p:cNvPr id="320" name="Google Shape;320;p32"/>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1" name="Google Shape;321;p32"/>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2" name="Google Shape;322;p32"/>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3" name="Google Shape;323;p32"/>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32"/>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6" name="Google Shape;326;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7" name="Google Shape;327;p32"/>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8" name="Google Shape;328;p32"/>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9" name="Shape 329"/>
        <p:cNvGrpSpPr/>
        <p:nvPr/>
      </p:nvGrpSpPr>
      <p:grpSpPr>
        <a:xfrm>
          <a:off x="0" y="0"/>
          <a:ext cx="0" cy="0"/>
          <a:chOff x="0" y="0"/>
          <a:chExt cx="0" cy="0"/>
        </a:xfrm>
      </p:grpSpPr>
      <p:pic>
        <p:nvPicPr>
          <p:cNvPr id="330" name="Google Shape;330;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1" name="Google Shape;331;p33"/>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2" name="Google Shape;332;p33"/>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3" name="Google Shape;333;p33"/>
          <p:cNvSpPr/>
          <p:nvPr>
            <p:ph idx="2" type="pic"/>
          </p:nvPr>
        </p:nvSpPr>
        <p:spPr>
          <a:xfrm>
            <a:off x="1793144" y="5952556"/>
            <a:ext cx="3973385" cy="4739257"/>
          </a:xfrm>
          <a:prstGeom prst="rect">
            <a:avLst/>
          </a:prstGeom>
          <a:solidFill>
            <a:srgbClr val="BFBFBF"/>
          </a:solidFill>
          <a:ln>
            <a:noFill/>
          </a:ln>
        </p:spPr>
      </p:sp>
      <p:sp>
        <p:nvSpPr>
          <p:cNvPr id="334" name="Google Shape;334;p33"/>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5" name="Google Shape;335;p33"/>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7" name="Google Shape;337;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8" name="Google Shape;338;p33"/>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33"/>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3"/>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2" name="Shape 342"/>
        <p:cNvGrpSpPr/>
        <p:nvPr/>
      </p:nvGrpSpPr>
      <p:grpSpPr>
        <a:xfrm>
          <a:off x="0" y="0"/>
          <a:ext cx="0" cy="0"/>
          <a:chOff x="0" y="0"/>
          <a:chExt cx="0" cy="0"/>
        </a:xfrm>
      </p:grpSpPr>
      <p:pic>
        <p:nvPicPr>
          <p:cNvPr id="343" name="Google Shape;343;p34"/>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4" name="Google Shape;344;p34"/>
          <p:cNvSpPr/>
          <p:nvPr>
            <p:ph idx="2" type="pic"/>
          </p:nvPr>
        </p:nvSpPr>
        <p:spPr>
          <a:xfrm>
            <a:off x="5136" y="1"/>
            <a:ext cx="2850694" cy="3459591"/>
          </a:xfrm>
          <a:prstGeom prst="rect">
            <a:avLst/>
          </a:prstGeom>
          <a:noFill/>
          <a:ln>
            <a:noFill/>
          </a:ln>
        </p:spPr>
      </p:sp>
      <p:sp>
        <p:nvSpPr>
          <p:cNvPr id="345" name="Google Shape;345;p34"/>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6" name="Google Shape;346;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7" name="Google Shape;347;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8" name="Google Shape;348;p34"/>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4"/>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4"/>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34"/>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4"/>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3" name="Google Shape;353;p34"/>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4" name="Google Shape;354;p34"/>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4"/>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4"/>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7" name="Google Shape;357;p34"/>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8" name="Google Shape;358;p34"/>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9" name="Google Shape;359;p34"/>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0" name="Google Shape;360;p34"/>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1" name="Shape 361"/>
        <p:cNvGrpSpPr/>
        <p:nvPr/>
      </p:nvGrpSpPr>
      <p:grpSpPr>
        <a:xfrm>
          <a:off x="0" y="0"/>
          <a:ext cx="0" cy="0"/>
          <a:chOff x="0" y="0"/>
          <a:chExt cx="0" cy="0"/>
        </a:xfrm>
      </p:grpSpPr>
      <p:sp>
        <p:nvSpPr>
          <p:cNvPr id="362" name="Google Shape;362;p35"/>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3" name="Google Shape;363;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5" name="Google Shape;365;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6" name="Google Shape;366;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7" name="Google Shape;367;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8" name="Google Shape;368;p35"/>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9" name="Google Shape;369;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0" name="Google Shape;370;p35"/>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1" name="Google Shape;371;p35"/>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2" name="Google Shape;372;p35"/>
          <p:cNvGrpSpPr/>
          <p:nvPr/>
        </p:nvGrpSpPr>
        <p:grpSpPr>
          <a:xfrm>
            <a:off x="6770986" y="850643"/>
            <a:ext cx="750136" cy="750136"/>
            <a:chOff x="7559675" y="1928896"/>
            <a:chExt cx="750136" cy="750136"/>
          </a:xfrm>
        </p:grpSpPr>
        <p:sp>
          <p:nvSpPr>
            <p:cNvPr id="373" name="Google Shape;373;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4" name="Google Shape;374;p35"/>
            <p:cNvGrpSpPr/>
            <p:nvPr/>
          </p:nvGrpSpPr>
          <p:grpSpPr>
            <a:xfrm>
              <a:off x="7683372" y="2028561"/>
              <a:ext cx="526805" cy="526741"/>
              <a:chOff x="1042830" y="5367345"/>
              <a:chExt cx="907476" cy="907364"/>
            </a:xfrm>
          </p:grpSpPr>
          <p:grpSp>
            <p:nvGrpSpPr>
              <p:cNvPr id="375" name="Google Shape;375;p35"/>
              <p:cNvGrpSpPr/>
              <p:nvPr/>
            </p:nvGrpSpPr>
            <p:grpSpPr>
              <a:xfrm>
                <a:off x="1042830" y="5367345"/>
                <a:ext cx="907476" cy="907364"/>
                <a:chOff x="5318121" y="3727141"/>
                <a:chExt cx="907476" cy="907364"/>
              </a:xfrm>
            </p:grpSpPr>
            <p:sp>
              <p:nvSpPr>
                <p:cNvPr id="376" name="Google Shape;376;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5" name="Google Shape;385;p35"/>
              <p:cNvGrpSpPr/>
              <p:nvPr/>
            </p:nvGrpSpPr>
            <p:grpSpPr>
              <a:xfrm>
                <a:off x="1304333" y="5488666"/>
                <a:ext cx="566267" cy="691349"/>
                <a:chOff x="5574516" y="3858678"/>
                <a:chExt cx="566267" cy="691349"/>
              </a:xfrm>
            </p:grpSpPr>
            <p:sp>
              <p:nvSpPr>
                <p:cNvPr id="386" name="Google Shape;386;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2" name="Google Shape;392;p35"/>
          <p:cNvGrpSpPr/>
          <p:nvPr/>
        </p:nvGrpSpPr>
        <p:grpSpPr>
          <a:xfrm>
            <a:off x="6770986" y="5699369"/>
            <a:ext cx="750136" cy="750136"/>
            <a:chOff x="6770986" y="5699369"/>
            <a:chExt cx="750136" cy="750136"/>
          </a:xfrm>
        </p:grpSpPr>
        <p:sp>
          <p:nvSpPr>
            <p:cNvPr id="393" name="Google Shape;393;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4" name="Google Shape;394;p35"/>
            <p:cNvGrpSpPr/>
            <p:nvPr/>
          </p:nvGrpSpPr>
          <p:grpSpPr>
            <a:xfrm>
              <a:off x="6927017" y="5844011"/>
              <a:ext cx="460179" cy="460852"/>
              <a:chOff x="5846399" y="5075944"/>
              <a:chExt cx="910778" cy="912109"/>
            </a:xfrm>
          </p:grpSpPr>
          <p:grpSp>
            <p:nvGrpSpPr>
              <p:cNvPr id="395" name="Google Shape;395;p35"/>
              <p:cNvGrpSpPr/>
              <p:nvPr/>
            </p:nvGrpSpPr>
            <p:grpSpPr>
              <a:xfrm>
                <a:off x="6118625" y="5123402"/>
                <a:ext cx="376897" cy="533617"/>
                <a:chOff x="2711364" y="4936062"/>
                <a:chExt cx="376897" cy="533617"/>
              </a:xfrm>
            </p:grpSpPr>
            <p:sp>
              <p:nvSpPr>
                <p:cNvPr id="396" name="Google Shape;396;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9" name="Google Shape;399;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0" name="Google Shape;400;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2" name="Google Shape;402;p35"/>
              <p:cNvGrpSpPr/>
              <p:nvPr/>
            </p:nvGrpSpPr>
            <p:grpSpPr>
              <a:xfrm>
                <a:off x="5846399" y="5075944"/>
                <a:ext cx="910778" cy="912109"/>
                <a:chOff x="2444246" y="4903928"/>
                <a:chExt cx="910778" cy="912109"/>
              </a:xfrm>
            </p:grpSpPr>
            <p:sp>
              <p:nvSpPr>
                <p:cNvPr id="403" name="Google Shape;403;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3" name="Shape 413"/>
        <p:cNvGrpSpPr/>
        <p:nvPr/>
      </p:nvGrpSpPr>
      <p:grpSpPr>
        <a:xfrm>
          <a:off x="0" y="0"/>
          <a:ext cx="0" cy="0"/>
          <a:chOff x="0" y="0"/>
          <a:chExt cx="0" cy="0"/>
        </a:xfrm>
      </p:grpSpPr>
      <p:sp>
        <p:nvSpPr>
          <p:cNvPr id="414" name="Google Shape;414;p36"/>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36"/>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6"/>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6"/>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36"/>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36"/>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6"/>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1" name="Google Shape;421;p36"/>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2" name="Google Shape;422;p36"/>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6"/>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5" name="Google Shape;425;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6" name="Google Shape;426;p3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7" name="Google Shape;427;p36"/>
          <p:cNvSpPr/>
          <p:nvPr>
            <p:ph idx="9" type="pic"/>
          </p:nvPr>
        </p:nvSpPr>
        <p:spPr>
          <a:xfrm>
            <a:off x="5205348" y="0"/>
            <a:ext cx="2354327" cy="2862503"/>
          </a:xfrm>
          <a:prstGeom prst="rect">
            <a:avLst/>
          </a:prstGeom>
          <a:noFill/>
          <a:ln>
            <a:noFill/>
          </a:ln>
        </p:spPr>
      </p:sp>
      <p:cxnSp>
        <p:nvCxnSpPr>
          <p:cNvPr id="428" name="Google Shape;428;p36"/>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9" name="Google Shape;429;p36"/>
          <p:cNvGrpSpPr/>
          <p:nvPr/>
        </p:nvGrpSpPr>
        <p:grpSpPr>
          <a:xfrm>
            <a:off x="6770986" y="4265646"/>
            <a:ext cx="750136" cy="750136"/>
            <a:chOff x="7559675" y="1928896"/>
            <a:chExt cx="750136" cy="750136"/>
          </a:xfrm>
        </p:grpSpPr>
        <p:sp>
          <p:nvSpPr>
            <p:cNvPr id="430" name="Google Shape;430;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1" name="Google Shape;431;p36"/>
            <p:cNvGrpSpPr/>
            <p:nvPr/>
          </p:nvGrpSpPr>
          <p:grpSpPr>
            <a:xfrm>
              <a:off x="7683372" y="2028561"/>
              <a:ext cx="526805" cy="526741"/>
              <a:chOff x="1042830" y="5367345"/>
              <a:chExt cx="907476" cy="907364"/>
            </a:xfrm>
          </p:grpSpPr>
          <p:grpSp>
            <p:nvGrpSpPr>
              <p:cNvPr id="432" name="Google Shape;432;p36"/>
              <p:cNvGrpSpPr/>
              <p:nvPr/>
            </p:nvGrpSpPr>
            <p:grpSpPr>
              <a:xfrm>
                <a:off x="1042830" y="5367345"/>
                <a:ext cx="907476" cy="907364"/>
                <a:chOff x="5318121" y="3727141"/>
                <a:chExt cx="907476" cy="907364"/>
              </a:xfrm>
            </p:grpSpPr>
            <p:sp>
              <p:nvSpPr>
                <p:cNvPr id="433" name="Google Shape;433;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2" name="Google Shape;442;p36"/>
              <p:cNvGrpSpPr/>
              <p:nvPr/>
            </p:nvGrpSpPr>
            <p:grpSpPr>
              <a:xfrm>
                <a:off x="1304333" y="5488666"/>
                <a:ext cx="566267" cy="691349"/>
                <a:chOff x="5574516" y="3858678"/>
                <a:chExt cx="566267" cy="691349"/>
              </a:xfrm>
            </p:grpSpPr>
            <p:sp>
              <p:nvSpPr>
                <p:cNvPr id="443" name="Google Shape;443;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9" name="Google Shape;449;p36"/>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0" name="Google Shape;450;p36"/>
          <p:cNvGrpSpPr/>
          <p:nvPr/>
        </p:nvGrpSpPr>
        <p:grpSpPr>
          <a:xfrm>
            <a:off x="6770986" y="7341555"/>
            <a:ext cx="750136" cy="750136"/>
            <a:chOff x="6770986" y="5699369"/>
            <a:chExt cx="750136" cy="750136"/>
          </a:xfrm>
        </p:grpSpPr>
        <p:sp>
          <p:nvSpPr>
            <p:cNvPr id="451" name="Google Shape;451;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2" name="Google Shape;452;p36"/>
            <p:cNvGrpSpPr/>
            <p:nvPr/>
          </p:nvGrpSpPr>
          <p:grpSpPr>
            <a:xfrm>
              <a:off x="6927017" y="5844011"/>
              <a:ext cx="460179" cy="460852"/>
              <a:chOff x="5846399" y="5075944"/>
              <a:chExt cx="910778" cy="912109"/>
            </a:xfrm>
          </p:grpSpPr>
          <p:grpSp>
            <p:nvGrpSpPr>
              <p:cNvPr id="453" name="Google Shape;453;p36"/>
              <p:cNvGrpSpPr/>
              <p:nvPr/>
            </p:nvGrpSpPr>
            <p:grpSpPr>
              <a:xfrm>
                <a:off x="6118625" y="5123402"/>
                <a:ext cx="376897" cy="533617"/>
                <a:chOff x="2711364" y="4936062"/>
                <a:chExt cx="376897" cy="533617"/>
              </a:xfrm>
            </p:grpSpPr>
            <p:sp>
              <p:nvSpPr>
                <p:cNvPr id="454" name="Google Shape;454;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0" name="Google Shape;460;p36"/>
              <p:cNvGrpSpPr/>
              <p:nvPr/>
            </p:nvGrpSpPr>
            <p:grpSpPr>
              <a:xfrm>
                <a:off x="5846399" y="5075944"/>
                <a:ext cx="910778" cy="912109"/>
                <a:chOff x="2444246" y="4903928"/>
                <a:chExt cx="910778" cy="912109"/>
              </a:xfrm>
            </p:grpSpPr>
            <p:sp>
              <p:nvSpPr>
                <p:cNvPr id="461" name="Google Shape;461;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1" name="Shape 471"/>
        <p:cNvGrpSpPr/>
        <p:nvPr/>
      </p:nvGrpSpPr>
      <p:grpSpPr>
        <a:xfrm>
          <a:off x="0" y="0"/>
          <a:ext cx="0" cy="0"/>
          <a:chOff x="0" y="0"/>
          <a:chExt cx="0" cy="0"/>
        </a:xfrm>
      </p:grpSpPr>
      <p:sp>
        <p:nvSpPr>
          <p:cNvPr id="472" name="Google Shape;472;p3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3" name="Google Shape;473;p3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7"/>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7"/>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7"/>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7"/>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0" name="Google Shape;480;p37"/>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7"/>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3" name="Google Shape;483;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4" name="Shape 484"/>
        <p:cNvGrpSpPr/>
        <p:nvPr/>
      </p:nvGrpSpPr>
      <p:grpSpPr>
        <a:xfrm>
          <a:off x="0" y="0"/>
          <a:ext cx="0" cy="0"/>
          <a:chOff x="0" y="0"/>
          <a:chExt cx="0" cy="0"/>
        </a:xfrm>
      </p:grpSpPr>
      <p:grpSp>
        <p:nvGrpSpPr>
          <p:cNvPr id="485" name="Google Shape;485;p38"/>
          <p:cNvGrpSpPr/>
          <p:nvPr/>
        </p:nvGrpSpPr>
        <p:grpSpPr>
          <a:xfrm>
            <a:off x="317992" y="9796789"/>
            <a:ext cx="6885949" cy="630942"/>
            <a:chOff x="317992" y="9796789"/>
            <a:chExt cx="6885949" cy="630942"/>
          </a:xfrm>
        </p:grpSpPr>
        <p:sp>
          <p:nvSpPr>
            <p:cNvPr id="486" name="Google Shape;486;p3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7" name="Google Shape;487;p38"/>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8" name="Google Shape;488;p38"/>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9" name="Google Shape;489;p38"/>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0" name="Google Shape;490;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1" name="Google Shape;491;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3" name="Google Shape;493;p38"/>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4" name="Google Shape;494;p38"/>
          <p:cNvGrpSpPr/>
          <p:nvPr/>
        </p:nvGrpSpPr>
        <p:grpSpPr>
          <a:xfrm>
            <a:off x="5757333" y="-757463"/>
            <a:ext cx="2760592" cy="2761405"/>
            <a:chOff x="110688" y="1674538"/>
            <a:chExt cx="7339635" cy="7341798"/>
          </a:xfrm>
        </p:grpSpPr>
        <p:sp>
          <p:nvSpPr>
            <p:cNvPr id="495" name="Google Shape;495;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7" name="Google Shape;497;p3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2"/>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2"/>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2"/>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2"/>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2"/>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9" name="Shape 499"/>
        <p:cNvGrpSpPr/>
        <p:nvPr/>
      </p:nvGrpSpPr>
      <p:grpSpPr>
        <a:xfrm>
          <a:off x="0" y="0"/>
          <a:ext cx="0" cy="0"/>
          <a:chOff x="0" y="0"/>
          <a:chExt cx="0" cy="0"/>
        </a:xfrm>
      </p:grpSpPr>
      <p:sp>
        <p:nvSpPr>
          <p:cNvPr id="500" name="Google Shape;500;p39"/>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1" name="Google Shape;501;p39"/>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2" name="Google Shape;502;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3" name="Google Shape;503;p39"/>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4" name="Google Shape;504;p39"/>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5" name="Google Shape;505;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6" name="Shape 506"/>
        <p:cNvGrpSpPr/>
        <p:nvPr/>
      </p:nvGrpSpPr>
      <p:grpSpPr>
        <a:xfrm>
          <a:off x="0" y="0"/>
          <a:ext cx="0" cy="0"/>
          <a:chOff x="0" y="0"/>
          <a:chExt cx="0" cy="0"/>
        </a:xfrm>
      </p:grpSpPr>
      <p:cxnSp>
        <p:nvCxnSpPr>
          <p:cNvPr id="507" name="Google Shape;507;p40"/>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8" name="Google Shape;508;p40"/>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10" name="Google Shape;510;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1" name="Google Shape;511;p40"/>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2" name="Google Shape;512;p40"/>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4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4" name="Google Shape;514;p40"/>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0"/>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6" name="Google Shape;516;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7" name="Google Shape;517;p40"/>
          <p:cNvSpPr/>
          <p:nvPr>
            <p:ph idx="4" type="pic"/>
          </p:nvPr>
        </p:nvSpPr>
        <p:spPr>
          <a:xfrm>
            <a:off x="5205348" y="0"/>
            <a:ext cx="2354327" cy="2862503"/>
          </a:xfrm>
          <a:prstGeom prst="rect">
            <a:avLst/>
          </a:prstGeom>
          <a:noFill/>
          <a:ln>
            <a:noFill/>
          </a:ln>
        </p:spPr>
      </p:sp>
      <p:sp>
        <p:nvSpPr>
          <p:cNvPr id="518" name="Google Shape;518;p40"/>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0"/>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40"/>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40"/>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2" name="Google Shape;522;p40"/>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3" name="Google Shape;523;p40"/>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4" name="Google Shape;524;p40"/>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40"/>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6" name="Google Shape;526;p40"/>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7" name="Google Shape;527;p40"/>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8" name="Google Shape;528;p40"/>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9" name="Google Shape;529;p40"/>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0" name="Google Shape;530;p40"/>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1" name="Google Shape;531;p40"/>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40"/>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3" name="Google Shape;533;p40"/>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3"/>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3"/>
          <p:cNvSpPr/>
          <p:nvPr>
            <p:ph idx="2" type="pic"/>
          </p:nvPr>
        </p:nvSpPr>
        <p:spPr>
          <a:xfrm>
            <a:off x="2783121" y="0"/>
            <a:ext cx="4789072" cy="4566547"/>
          </a:xfrm>
          <a:prstGeom prst="rect">
            <a:avLst/>
          </a:prstGeom>
          <a:noFill/>
          <a:ln>
            <a:noFill/>
          </a:ln>
        </p:spPr>
      </p:sp>
      <p:sp>
        <p:nvSpPr>
          <p:cNvPr id="63" name="Google Shape;63;p13"/>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3"/>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3"/>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3"/>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3"/>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3"/>
          <p:cNvGrpSpPr/>
          <p:nvPr/>
        </p:nvGrpSpPr>
        <p:grpSpPr>
          <a:xfrm>
            <a:off x="401426" y="10005335"/>
            <a:ext cx="6756823" cy="523220"/>
            <a:chOff x="317992" y="10005335"/>
            <a:chExt cx="6756823" cy="523220"/>
          </a:xfrm>
        </p:grpSpPr>
        <p:sp>
          <p:nvSpPr>
            <p:cNvPr id="69" name="Google Shape;6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3"/>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3"/>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4"/>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4"/>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4"/>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4"/>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4"/>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5"/>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5"/>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3" name="Google Shape;83;p15"/>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5"/>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5"/>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6" name="Google Shape;86;p15"/>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5"/>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5"/>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5"/>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5"/>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5"/>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5"/>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5"/>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5"/>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5"/>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5"/>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5"/>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5"/>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99" name="Google Shape;99;p15"/>
          <p:cNvGrpSpPr/>
          <p:nvPr/>
        </p:nvGrpSpPr>
        <p:grpSpPr>
          <a:xfrm>
            <a:off x="628267" y="6075645"/>
            <a:ext cx="3705823" cy="2967449"/>
            <a:chOff x="-3025" y="5942032"/>
            <a:chExt cx="3207651" cy="2490651"/>
          </a:xfrm>
        </p:grpSpPr>
        <p:cxnSp>
          <p:nvCxnSpPr>
            <p:cNvPr id="100" name="Google Shape;100;p15"/>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1" name="Google Shape;101;p15"/>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02" name="Google Shape;102;p15"/>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3" name="Google Shape;103;p15"/>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4" name="Google Shape;104;p15"/>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5" name="Google Shape;105;p15"/>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06" name="Google Shape;106;p15"/>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5"/>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5"/>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5"/>
          <p:cNvGrpSpPr/>
          <p:nvPr/>
        </p:nvGrpSpPr>
        <p:grpSpPr>
          <a:xfrm>
            <a:off x="317992" y="10005335"/>
            <a:ext cx="6885949" cy="630942"/>
            <a:chOff x="317992" y="9796789"/>
            <a:chExt cx="6885949" cy="630942"/>
          </a:xfrm>
        </p:grpSpPr>
        <p:sp>
          <p:nvSpPr>
            <p:cNvPr id="110" name="Google Shape;110;p1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5"/>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12" name="Google Shape;112;p15"/>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13" name="Google Shape;113;p15"/>
          <p:cNvSpPr/>
          <p:nvPr>
            <p:ph idx="22" type="pic"/>
          </p:nvPr>
        </p:nvSpPr>
        <p:spPr>
          <a:xfrm>
            <a:off x="5205348" y="0"/>
            <a:ext cx="2354327" cy="2862503"/>
          </a:xfrm>
          <a:prstGeom prst="rect">
            <a:avLst/>
          </a:prstGeom>
          <a:noFill/>
          <a:ln>
            <a:noFill/>
          </a:ln>
        </p:spPr>
      </p:sp>
      <p:cxnSp>
        <p:nvCxnSpPr>
          <p:cNvPr id="114" name="Google Shape;114;p15"/>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5" name="Shape 115"/>
        <p:cNvGrpSpPr/>
        <p:nvPr/>
      </p:nvGrpSpPr>
      <p:grpSpPr>
        <a:xfrm>
          <a:off x="0" y="0"/>
          <a:ext cx="0" cy="0"/>
          <a:chOff x="0" y="0"/>
          <a:chExt cx="0" cy="0"/>
        </a:xfrm>
      </p:grpSpPr>
      <p:sp>
        <p:nvSpPr>
          <p:cNvPr id="116" name="Google Shape;116;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7" name="Google Shape;117;p16"/>
          <p:cNvGrpSpPr/>
          <p:nvPr/>
        </p:nvGrpSpPr>
        <p:grpSpPr>
          <a:xfrm>
            <a:off x="-1092535" y="5135055"/>
            <a:ext cx="6117329" cy="6119130"/>
            <a:chOff x="110688" y="1674538"/>
            <a:chExt cx="7339635" cy="7341798"/>
          </a:xfrm>
        </p:grpSpPr>
        <p:sp>
          <p:nvSpPr>
            <p:cNvPr id="118" name="Google Shape;118;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9" name="Google Shape;119;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0" name="Google Shape;120;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1" name="Google Shape;121;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2" name="Google Shape;122;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7" name="Shape 127"/>
        <p:cNvGrpSpPr/>
        <p:nvPr/>
      </p:nvGrpSpPr>
      <p:grpSpPr>
        <a:xfrm>
          <a:off x="0" y="0"/>
          <a:ext cx="0" cy="0"/>
          <a:chOff x="0" y="0"/>
          <a:chExt cx="0" cy="0"/>
        </a:xfrm>
      </p:grpSpPr>
      <p:sp>
        <p:nvSpPr>
          <p:cNvPr id="128" name="Google Shape;128;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9" name="Google Shape;129;p17"/>
          <p:cNvGrpSpPr/>
          <p:nvPr/>
        </p:nvGrpSpPr>
        <p:grpSpPr>
          <a:xfrm>
            <a:off x="-1092535" y="5135055"/>
            <a:ext cx="6117329" cy="6119130"/>
            <a:chOff x="110688" y="1674538"/>
            <a:chExt cx="7339635" cy="7341798"/>
          </a:xfrm>
        </p:grpSpPr>
        <p:sp>
          <p:nvSpPr>
            <p:cNvPr id="130" name="Google Shape;130;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1" name="Google Shape;131;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2" name="Google Shape;132;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3" name="Google Shape;133;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4" name="Google Shape;134;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5" name="Google Shape;135;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9" name="Shape 139"/>
        <p:cNvGrpSpPr/>
        <p:nvPr/>
      </p:nvGrpSpPr>
      <p:grpSpPr>
        <a:xfrm>
          <a:off x="0" y="0"/>
          <a:ext cx="0" cy="0"/>
          <a:chOff x="0" y="0"/>
          <a:chExt cx="0" cy="0"/>
        </a:xfrm>
      </p:grpSpPr>
      <p:sp>
        <p:nvSpPr>
          <p:cNvPr id="140" name="Google Shape;140;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1" name="Google Shape;141;p18"/>
          <p:cNvGrpSpPr/>
          <p:nvPr/>
        </p:nvGrpSpPr>
        <p:grpSpPr>
          <a:xfrm>
            <a:off x="-1092535" y="5135055"/>
            <a:ext cx="6117329" cy="6119130"/>
            <a:chOff x="110688" y="1674538"/>
            <a:chExt cx="7339635" cy="7341798"/>
          </a:xfrm>
        </p:grpSpPr>
        <p:sp>
          <p:nvSpPr>
            <p:cNvPr id="142" name="Google Shape;142;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3" name="Google Shape;143;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4" name="Google Shape;144;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5" name="Google Shape;145;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6" name="Google Shape;146;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7" name="Google Shape;147;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9" name="Google Shape;149;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hyperlink" Target="http://www.mightynetworks.com/"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www.mightynetworks.com/"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hyperlink" Target="https://www.linkedi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s://zoom.us/"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zoom.us/" TargetMode="External"/><Relationship Id="rId4" Type="http://schemas.openxmlformats.org/officeDocument/2006/relationships/hyperlink" Target="http://www.mightynetworks.com/" TargetMode="External"/><Relationship Id="rId9" Type="http://schemas.openxmlformats.org/officeDocument/2006/relationships/image" Target="../media/image25.jpg"/><Relationship Id="rId5" Type="http://schemas.openxmlformats.org/officeDocument/2006/relationships/hyperlink" Target="https://www.linkedin.com/" TargetMode="External"/><Relationship Id="rId6" Type="http://schemas.openxmlformats.org/officeDocument/2006/relationships/image" Target="../media/image31.jpg"/><Relationship Id="rId7" Type="http://schemas.openxmlformats.org/officeDocument/2006/relationships/image" Target="../media/image33.png"/><Relationship Id="rId8" Type="http://schemas.openxmlformats.org/officeDocument/2006/relationships/image" Target="../media/image26.png"/><Relationship Id="rId10"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8.jpg"/><Relationship Id="rId4" Type="http://schemas.openxmlformats.org/officeDocument/2006/relationships/image" Target="../media/image29.png"/><Relationship Id="rId9" Type="http://schemas.openxmlformats.org/officeDocument/2006/relationships/hyperlink" Target="https://www.youtube.com/@grassroots-eu" TargetMode="External"/><Relationship Id="rId5" Type="http://schemas.openxmlformats.org/officeDocument/2006/relationships/image" Target="../media/image22.jpg"/><Relationship Id="rId6" Type="http://schemas.openxmlformats.org/officeDocument/2006/relationships/image" Target="../media/image4.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build-connections-and-grow-with-pe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A group of women giving each other a high five&#10;&#10;Description automatically generated" id="538" name="Google Shape;538;p1"/>
          <p:cNvPicPr preferRelativeResize="0"/>
          <p:nvPr>
            <p:ph idx="2" type="pic"/>
          </p:nvPr>
        </p:nvPicPr>
        <p:blipFill rotWithShape="1">
          <a:blip r:embed="rId3">
            <a:alphaModFix/>
          </a:blip>
          <a:srcRect b="0" l="0" r="0" t="-635"/>
          <a:stretch/>
        </p:blipFill>
        <p:spPr>
          <a:xfrm>
            <a:off x="0" y="3629826"/>
            <a:ext cx="4786172" cy="5479825"/>
          </a:xfrm>
          <a:prstGeom prst="rect">
            <a:avLst/>
          </a:prstGeom>
          <a:noFill/>
          <a:ln>
            <a:noFill/>
          </a:ln>
        </p:spPr>
      </p:pic>
      <p:sp>
        <p:nvSpPr>
          <p:cNvPr id="539" name="Google Shape;539;p1"/>
          <p:cNvSpPr txBox="1"/>
          <p:nvPr>
            <p:ph idx="1" type="body"/>
          </p:nvPr>
        </p:nvSpPr>
        <p:spPr>
          <a:xfrm>
            <a:off x="1812245" y="2152781"/>
            <a:ext cx="5195750" cy="574616"/>
          </a:xfrm>
          <a:prstGeom prst="rect">
            <a:avLst/>
          </a:prstGeom>
          <a:noFill/>
          <a:ln>
            <a:noFill/>
          </a:ln>
        </p:spPr>
        <p:txBody>
          <a:bodyPr anchorCtr="0" anchor="t" bIns="45700" lIns="91425" spcFirstLastPara="1" rIns="91425" wrap="square" tIns="45700">
            <a:noAutofit/>
          </a:bodyPr>
          <a:lstStyle/>
          <a:p>
            <a:pPr indent="0" lvl="0" marL="0" rtl="0" algn="r">
              <a:lnSpc>
                <a:spcPct val="109285"/>
              </a:lnSpc>
              <a:spcBef>
                <a:spcPts val="0"/>
              </a:spcBef>
              <a:spcAft>
                <a:spcPts val="0"/>
              </a:spcAft>
              <a:buClr>
                <a:srgbClr val="8AC03B"/>
              </a:buClr>
              <a:buSzPts val="2800"/>
              <a:buNone/>
            </a:pPr>
            <a:r>
              <a:rPr lang="en-IE"/>
              <a:t>Connettersi e fare rete con i colleghi</a:t>
            </a:r>
            <a:endParaRPr/>
          </a:p>
        </p:txBody>
      </p:sp>
      <p:sp>
        <p:nvSpPr>
          <p:cNvPr id="540" name="Google Shape;540;p1"/>
          <p:cNvSpPr txBox="1"/>
          <p:nvPr>
            <p:ph idx="3" type="body"/>
          </p:nvPr>
        </p:nvSpPr>
        <p:spPr>
          <a:xfrm>
            <a:off x="4477553" y="3678456"/>
            <a:ext cx="2530500" cy="751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D6E71"/>
              </a:buClr>
              <a:buSzPts val="2000"/>
              <a:buNone/>
            </a:pPr>
            <a:r>
              <a:rPr lang="en-IE" sz="2000"/>
              <a:t>Include strumenti digitali!</a:t>
            </a:r>
            <a:endParaRPr/>
          </a:p>
        </p:txBody>
      </p:sp>
      <p:cxnSp>
        <p:nvCxnSpPr>
          <p:cNvPr id="541" name="Google Shape;541;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1"/>
          <p:cNvSpPr txBox="1"/>
          <p:nvPr/>
        </p:nvSpPr>
        <p:spPr>
          <a:xfrm>
            <a:off x="2968048" y="3105278"/>
            <a:ext cx="40398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Connettersi con i colleghi</a:t>
            </a:r>
            <a:endParaRPr/>
          </a:p>
        </p:txBody>
      </p:sp>
      <p:pic>
        <p:nvPicPr>
          <p:cNvPr id="543" name="Google Shape;543;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4" name="Google Shape;544;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5" name="Google Shape;545;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51" name="Google Shape;551;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Creare hub online</a:t>
            </a:r>
            <a:endParaRPr/>
          </a:p>
        </p:txBody>
      </p:sp>
      <p:sp>
        <p:nvSpPr>
          <p:cNvPr id="552" name="Google Shape;552;p2"/>
          <p:cNvSpPr txBox="1"/>
          <p:nvPr>
            <p:ph idx="3" type="body"/>
          </p:nvPr>
        </p:nvSpPr>
        <p:spPr>
          <a:xfrm>
            <a:off x="561474" y="335542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3" name="Google Shape;553;p2"/>
          <p:cNvSpPr txBox="1"/>
          <p:nvPr>
            <p:ph idx="5" type="body"/>
          </p:nvPr>
        </p:nvSpPr>
        <p:spPr>
          <a:xfrm>
            <a:off x="561474" y="383600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4" name="Google Shape;554;p2"/>
          <p:cNvSpPr txBox="1"/>
          <p:nvPr>
            <p:ph idx="7" type="body"/>
          </p:nvPr>
        </p:nvSpPr>
        <p:spPr>
          <a:xfrm>
            <a:off x="561474" y="4340973"/>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5" name="Google Shape;555;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6" name="Google Shape;556;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7" name="Google Shape;557;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8" name="Google Shape;558;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Idee</a:t>
            </a:r>
            <a:endParaRPr/>
          </a:p>
        </p:txBody>
      </p:sp>
      <p:sp>
        <p:nvSpPr>
          <p:cNvPr id="559" name="Google Shape;559;p2"/>
          <p:cNvSpPr txBox="1"/>
          <p:nvPr>
            <p:ph idx="4" type="body"/>
          </p:nvPr>
        </p:nvSpPr>
        <p:spPr>
          <a:xfrm>
            <a:off x="1486930" y="3447265"/>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Organizzare workshop sulla salute ecologica</a:t>
            </a:r>
            <a:endParaRPr/>
          </a:p>
        </p:txBody>
      </p:sp>
      <p:sp>
        <p:nvSpPr>
          <p:cNvPr id="560" name="Google Shape;560;p2"/>
          <p:cNvSpPr txBox="1"/>
          <p:nvPr>
            <p:ph idx="6" type="body"/>
          </p:nvPr>
        </p:nvSpPr>
        <p:spPr>
          <a:xfrm>
            <a:off x="1486930" y="3944505"/>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Rete e condivisione di idee</a:t>
            </a:r>
            <a:endParaRPr/>
          </a:p>
        </p:txBody>
      </p:sp>
      <p:sp>
        <p:nvSpPr>
          <p:cNvPr id="561" name="Google Shape;561;p2"/>
          <p:cNvSpPr txBox="1"/>
          <p:nvPr>
            <p:ph idx="8" type="body"/>
          </p:nvPr>
        </p:nvSpPr>
        <p:spPr>
          <a:xfrm>
            <a:off x="1486930" y="4441745"/>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Offrire tour ecologici virtuali</a:t>
            </a:r>
            <a:endParaRPr/>
          </a:p>
        </p:txBody>
      </p:sp>
      <p:grpSp>
        <p:nvGrpSpPr>
          <p:cNvPr id="562" name="Google Shape;562;p2"/>
          <p:cNvGrpSpPr/>
          <p:nvPr/>
        </p:nvGrpSpPr>
        <p:grpSpPr>
          <a:xfrm>
            <a:off x="0" y="3364307"/>
            <a:ext cx="4715405" cy="1487649"/>
            <a:chOff x="0" y="3364307"/>
            <a:chExt cx="4715405" cy="1487649"/>
          </a:xfrm>
        </p:grpSpPr>
        <p:cxnSp>
          <p:nvCxnSpPr>
            <p:cNvPr id="563" name="Google Shape;563;p2"/>
            <p:cNvCxnSpPr/>
            <p:nvPr/>
          </p:nvCxnSpPr>
          <p:spPr>
            <a:xfrm rot="10800000">
              <a:off x="0"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4" name="Google Shape;564;p2"/>
            <p:cNvCxnSpPr/>
            <p:nvPr/>
          </p:nvCxnSpPr>
          <p:spPr>
            <a:xfrm rot="10800000">
              <a:off x="0" y="385955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5" name="Google Shape;565;p2"/>
            <p:cNvCxnSpPr/>
            <p:nvPr/>
          </p:nvCxnSpPr>
          <p:spPr>
            <a:xfrm rot="10800000">
              <a:off x="0" y="4356706"/>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6" name="Google Shape;566;p2"/>
            <p:cNvCxnSpPr/>
            <p:nvPr/>
          </p:nvCxnSpPr>
          <p:spPr>
            <a:xfrm rot="10800000">
              <a:off x="0" y="485195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2" name="Google Shape;572;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73" name="Google Shape;573;p3"/>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74" name="Google Shape;574;p3"/>
          <p:cNvSpPr/>
          <p:nvPr/>
        </p:nvSpPr>
        <p:spPr>
          <a:xfrm>
            <a:off x="2642766" y="711665"/>
            <a:ext cx="824369" cy="824369"/>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5" name="Google Shape;575;p3"/>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1</a:t>
            </a:r>
            <a:endParaRPr/>
          </a:p>
        </p:txBody>
      </p:sp>
      <p:sp>
        <p:nvSpPr>
          <p:cNvPr id="576" name="Google Shape;576;p3"/>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hub online</a:t>
            </a:r>
            <a:endParaRPr sz="2000">
              <a:solidFill>
                <a:srgbClr val="F16924"/>
              </a:solidFill>
              <a:latin typeface="Century Schoolbook"/>
              <a:ea typeface="Century Schoolbook"/>
              <a:cs typeface="Century Schoolbook"/>
              <a:sym typeface="Century Schoolbook"/>
            </a:endParaRPr>
          </a:p>
        </p:txBody>
      </p:sp>
      <p:sp>
        <p:nvSpPr>
          <p:cNvPr id="577" name="Google Shape;577;p3"/>
          <p:cNvSpPr txBox="1"/>
          <p:nvPr/>
        </p:nvSpPr>
        <p:spPr>
          <a:xfrm>
            <a:off x="332988" y="943678"/>
            <a:ext cx="6362700" cy="6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Connettersi</a:t>
            </a:r>
            <a:endParaRPr/>
          </a:p>
          <a:p>
            <a:pPr indent="0" lvl="0" marL="0" marR="0" rtl="0" algn="l">
              <a:lnSpc>
                <a:spcPct val="10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a:t>
            </a:r>
            <a:r>
              <a:rPr b="1" i="0" lang="en-IE" sz="3200">
                <a:solidFill>
                  <a:schemeClr val="lt1"/>
                </a:solidFill>
                <a:latin typeface="Calibri"/>
                <a:ea typeface="Calibri"/>
                <a:cs typeface="Calibri"/>
                <a:sym typeface="Calibri"/>
              </a:rPr>
              <a:t>on i coetanei</a:t>
            </a:r>
            <a:endParaRPr/>
          </a:p>
        </p:txBody>
      </p:sp>
      <p:graphicFrame>
        <p:nvGraphicFramePr>
          <p:cNvPr id="578" name="Google Shape;578;p3"/>
          <p:cNvGraphicFramePr/>
          <p:nvPr/>
        </p:nvGraphicFramePr>
        <p:xfrm>
          <a:off x="181455" y="3281304"/>
          <a:ext cx="3000000" cy="3000000"/>
        </p:xfrm>
        <a:graphic>
          <a:graphicData uri="http://schemas.openxmlformats.org/drawingml/2006/table">
            <a:tbl>
              <a:tblPr bandRow="1" firstRow="1">
                <a:noFill/>
                <a:tableStyleId>{93959AE1-948A-45E1-814B-B82F18C4916C}</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Ecoturismo: </a:t>
                      </a:r>
                      <a:r>
                        <a:rPr b="0" lang="en-IE" sz="1800" u="none" cap="none" strike="noStrike">
                          <a:solidFill>
                            <a:schemeClr val="lt1"/>
                          </a:solidFill>
                          <a:latin typeface="Calibri"/>
                          <a:ea typeface="Calibri"/>
                          <a:cs typeface="Calibri"/>
                          <a:sym typeface="Calibri"/>
                        </a:rPr>
                        <a:t>Creare centri dedicati al turismo eco-sanitario</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Reti potenti</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just">
                        <a:lnSpc>
                          <a:spcPct val="100000"/>
                        </a:lnSpc>
                        <a:spcBef>
                          <a:spcPts val="0"/>
                        </a:spcBef>
                        <a:spcAft>
                          <a:spcPts val="0"/>
                        </a:spcAft>
                        <a:buNone/>
                      </a:pPr>
                      <a:r>
                        <a:rPr lang="en-IE" sz="1400">
                          <a:solidFill>
                            <a:srgbClr val="4B4B4B"/>
                          </a:solidFill>
                          <a:latin typeface="Calibri"/>
                          <a:ea typeface="Calibri"/>
                          <a:cs typeface="Calibri"/>
                          <a:sym typeface="Calibri"/>
                        </a:rPr>
                        <a:t>Utilizzare </a:t>
                      </a:r>
                      <a:r>
                        <a:rPr b="1" lang="en-IE" sz="1600">
                          <a:solidFill>
                            <a:srgbClr val="4A8887"/>
                          </a:solidFill>
                          <a:latin typeface="Calibri"/>
                          <a:ea typeface="Calibri"/>
                          <a:cs typeface="Calibri"/>
                          <a:sym typeface="Calibri"/>
                        </a:rPr>
                        <a:t>Mighty Networks </a:t>
                      </a:r>
                      <a:r>
                        <a:rPr lang="en-IE" sz="1400">
                          <a:solidFill>
                            <a:srgbClr val="4B4B4B"/>
                          </a:solidFill>
                          <a:latin typeface="Calibri"/>
                          <a:ea typeface="Calibri"/>
                          <a:cs typeface="Calibri"/>
                          <a:sym typeface="Calibri"/>
                        </a:rPr>
                        <a:t>per ospitare workshop e webinar online, riunendo membri della comunità, responsabili politici, partner ed esperti. Questi eventi faciliteranno lo scambio di conoscenze sulle pratiche del turismo sostenibile e sulle tendenze del benessere, promuovendo l'eco-turismo e favorendo l'apprendimento collaborativo.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lang="en-IE" sz="1400">
                          <a:solidFill>
                            <a:srgbClr val="4A8887"/>
                          </a:solidFill>
                          <a:latin typeface="Calibri"/>
                          <a:ea typeface="Calibri"/>
                          <a:cs typeface="Calibri"/>
                          <a:sym typeface="Calibri"/>
                        </a:rPr>
                        <a:t>mightynetworks.com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Arte di strada: </a:t>
                      </a:r>
                      <a:r>
                        <a:rPr lang="en-IE" sz="1400">
                          <a:solidFill>
                            <a:srgbClr val="4B4B4B"/>
                          </a:solidFill>
                          <a:latin typeface="Calibri"/>
                          <a:ea typeface="Calibri"/>
                          <a:cs typeface="Calibri"/>
                          <a:sym typeface="Calibri"/>
                        </a:rPr>
                        <a:t>Creare canali in cui gli artisti locali possano condividere gli aggiornamenti sui progressi.</a:t>
                      </a:r>
                      <a:endParaRPr sz="1400">
                        <a:solidFill>
                          <a:srgbClr val="4B4B4B"/>
                        </a:solidFill>
                        <a:latin typeface="Calibri"/>
                        <a:ea typeface="Calibri"/>
                        <a:cs typeface="Calibri"/>
                        <a:sym typeface="Calibri"/>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Cibo ed eventi: </a:t>
                      </a:r>
                      <a:r>
                        <a:rPr lang="en-IE" sz="1400">
                          <a:solidFill>
                            <a:srgbClr val="4B4B4B"/>
                          </a:solidFill>
                          <a:latin typeface="Calibri"/>
                          <a:ea typeface="Calibri"/>
                          <a:cs typeface="Calibri"/>
                          <a:sym typeface="Calibri"/>
                        </a:rPr>
                        <a:t>Costruire una comunità di appassionati di cibo per condividere ricette e pianificare pop-up. </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579" name="Google Shape;579;p3"/>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85" name="Google Shape;585;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86" name="Google Shape;586;p4"/>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87" name="Google Shape;587;p4"/>
          <p:cNvSpPr/>
          <p:nvPr/>
        </p:nvSpPr>
        <p:spPr>
          <a:xfrm>
            <a:off x="2642766" y="711665"/>
            <a:ext cx="824369" cy="824369"/>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8" name="Google Shape;588;p4"/>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2</a:t>
            </a:r>
            <a:endParaRPr/>
          </a:p>
        </p:txBody>
      </p:sp>
      <p:sp>
        <p:nvSpPr>
          <p:cNvPr id="589" name="Google Shape;589;p4"/>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Organizzare workshop sulla salute ecologica</a:t>
            </a:r>
            <a:endParaRPr/>
          </a:p>
        </p:txBody>
      </p:sp>
      <p:sp>
        <p:nvSpPr>
          <p:cNvPr id="590" name="Google Shape;590;p4"/>
          <p:cNvSpPr txBox="1"/>
          <p:nvPr/>
        </p:nvSpPr>
        <p:spPr>
          <a:xfrm>
            <a:off x="319088" y="867478"/>
            <a:ext cx="6362700" cy="6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a:t>
            </a:r>
            <a:r>
              <a:rPr b="1" lang="en-IE" sz="3200">
                <a:solidFill>
                  <a:schemeClr val="lt1"/>
                </a:solidFill>
                <a:latin typeface="Calibri"/>
                <a:ea typeface="Calibri"/>
                <a:cs typeface="Calibri"/>
                <a:sym typeface="Calibri"/>
              </a:rPr>
              <a:t>nnettersi</a:t>
            </a:r>
            <a:endParaRPr b="1"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a:t>
            </a:r>
            <a:r>
              <a:rPr b="1" i="0" lang="en-IE" sz="3200">
                <a:solidFill>
                  <a:schemeClr val="lt1"/>
                </a:solidFill>
                <a:latin typeface="Calibri"/>
                <a:ea typeface="Calibri"/>
                <a:cs typeface="Calibri"/>
                <a:sym typeface="Calibri"/>
              </a:rPr>
              <a:t> i coetanei</a:t>
            </a:r>
            <a:endParaRPr/>
          </a:p>
        </p:txBody>
      </p:sp>
      <p:graphicFrame>
        <p:nvGraphicFramePr>
          <p:cNvPr id="591" name="Google Shape;591;p4"/>
          <p:cNvGraphicFramePr/>
          <p:nvPr/>
        </p:nvGraphicFramePr>
        <p:xfrm>
          <a:off x="181455" y="3281304"/>
          <a:ext cx="3000000" cy="3000000"/>
        </p:xfrm>
        <a:graphic>
          <a:graphicData uri="http://schemas.openxmlformats.org/drawingml/2006/table">
            <a:tbl>
              <a:tblPr bandRow="1" firstRow="1">
                <a:noFill/>
                <a:tableStyleId>{93959AE1-948A-45E1-814B-B82F18C4916C}</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ospitare workshop o webinar online sulle pratiche di turismo sostenibile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Reti potenti</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just">
                        <a:lnSpc>
                          <a:spcPct val="100000"/>
                        </a:lnSpc>
                        <a:spcBef>
                          <a:spcPts val="0"/>
                        </a:spcBef>
                        <a:spcAft>
                          <a:spcPts val="0"/>
                        </a:spcAft>
                        <a:buNone/>
                      </a:pPr>
                      <a:r>
                        <a:rPr lang="en-IE" sz="1400">
                          <a:solidFill>
                            <a:srgbClr val="4B4B4B"/>
                          </a:solidFill>
                          <a:latin typeface="Calibri"/>
                          <a:ea typeface="Calibri"/>
                          <a:cs typeface="Calibri"/>
                          <a:sym typeface="Calibri"/>
                        </a:rPr>
                        <a:t>Utilizzare </a:t>
                      </a:r>
                      <a:r>
                        <a:rPr b="1" lang="en-IE" sz="1600">
                          <a:solidFill>
                            <a:srgbClr val="4A8887"/>
                          </a:solidFill>
                          <a:latin typeface="Calibri"/>
                          <a:ea typeface="Calibri"/>
                          <a:cs typeface="Calibri"/>
                          <a:sym typeface="Calibri"/>
                        </a:rPr>
                        <a:t>Mighty Networks </a:t>
                      </a:r>
                      <a:r>
                        <a:rPr lang="en-IE" sz="1400">
                          <a:solidFill>
                            <a:srgbClr val="4B4B4B"/>
                          </a:solidFill>
                          <a:latin typeface="Calibri"/>
                          <a:ea typeface="Calibri"/>
                          <a:cs typeface="Calibri"/>
                          <a:sym typeface="Calibri"/>
                        </a:rPr>
                        <a:t>per ospitare workshop e webinar online, riunendo membri della comunità, responsabili politici, partner ed esperti. Questi eventi faciliteranno lo scambio di conoscenze sulle pratiche del turismo sostenibile e sulle tendenze del benessere, promuovendo l'ecoturismo e favorendo l'apprendimento collaborativo.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lang="en-IE" sz="1400">
                          <a:solidFill>
                            <a:srgbClr val="4A8887"/>
                          </a:solidFill>
                          <a:latin typeface="Calibri"/>
                          <a:ea typeface="Calibri"/>
                          <a:cs typeface="Calibri"/>
                          <a:sym typeface="Calibri"/>
                        </a:rPr>
                        <a:t>mightynetworks.com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Cultura e patrimonio: </a:t>
                      </a:r>
                      <a:r>
                        <a:rPr lang="en-IE" sz="1400">
                          <a:solidFill>
                            <a:srgbClr val="4B4B4B"/>
                          </a:solidFill>
                          <a:latin typeface="Calibri"/>
                          <a:ea typeface="Calibri"/>
                          <a:cs typeface="Calibri"/>
                          <a:sym typeface="Calibri"/>
                        </a:rPr>
                        <a:t>Offrire come parte del pacchetto laboratori di artigianato o di cucina tradizionale.</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592" name="Google Shape;592;p4"/>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8" name="Google Shape;598;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99" name="Google Shape;599;p5"/>
          <p:cNvSpPr/>
          <p:nvPr/>
        </p:nvSpPr>
        <p:spPr>
          <a:xfrm>
            <a:off x="2642766" y="711665"/>
            <a:ext cx="824369" cy="824369"/>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txBox="1"/>
          <p:nvPr/>
        </p:nvSpPr>
        <p:spPr>
          <a:xfrm>
            <a:off x="319088" y="867478"/>
            <a:ext cx="6362700" cy="6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Connettersi</a:t>
            </a:r>
            <a:endParaRPr b="1" sz="3200">
              <a:solidFill>
                <a:schemeClr val="lt1"/>
              </a:solidFill>
              <a:latin typeface="Calibri"/>
              <a:ea typeface="Calibri"/>
              <a:cs typeface="Calibri"/>
              <a:sym typeface="Calibri"/>
            </a:endParaRPr>
          </a:p>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 i coetanei</a:t>
            </a:r>
            <a:endParaRPr>
              <a:solidFill>
                <a:schemeClr val="dk1"/>
              </a:solidFill>
            </a:endParaRPr>
          </a:p>
          <a:p>
            <a:pPr indent="0" lvl="0" marL="0" marR="0" rtl="0" algn="l">
              <a:lnSpc>
                <a:spcPct val="100000"/>
              </a:lnSpc>
              <a:spcBef>
                <a:spcPts val="0"/>
              </a:spcBef>
              <a:spcAft>
                <a:spcPts val="0"/>
              </a:spcAft>
              <a:buClr>
                <a:schemeClr val="lt1"/>
              </a:buClr>
              <a:buSzPts val="3200"/>
              <a:buFont typeface="Arial"/>
              <a:buNone/>
            </a:pPr>
            <a:r>
              <a:t/>
            </a:r>
            <a:endParaRPr b="1" sz="3200">
              <a:solidFill>
                <a:schemeClr val="lt1"/>
              </a:solidFill>
              <a:latin typeface="Calibri"/>
              <a:ea typeface="Calibri"/>
              <a:cs typeface="Calibri"/>
              <a:sym typeface="Calibri"/>
            </a:endParaRPr>
          </a:p>
        </p:txBody>
      </p:sp>
      <p:pic>
        <p:nvPicPr>
          <p:cNvPr id="601" name="Google Shape;601;p5"/>
          <p:cNvPicPr preferRelativeResize="0"/>
          <p:nvPr/>
        </p:nvPicPr>
        <p:blipFill rotWithShape="1">
          <a:blip r:embed="rId3">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pic>
        <p:nvPicPr>
          <p:cNvPr descr="Lightbulb and gear with solid fill" id="602" name="Google Shape;602;p5"/>
          <p:cNvPicPr preferRelativeResize="0"/>
          <p:nvPr/>
        </p:nvPicPr>
        <p:blipFill rotWithShape="1">
          <a:blip r:embed="rId4">
            <a:alphaModFix/>
          </a:blip>
          <a:srcRect b="0" l="0" r="0" t="0"/>
          <a:stretch/>
        </p:blipFill>
        <p:spPr>
          <a:xfrm>
            <a:off x="427946" y="2420716"/>
            <a:ext cx="665116" cy="665116"/>
          </a:xfrm>
          <a:prstGeom prst="rect">
            <a:avLst/>
          </a:prstGeom>
          <a:noFill/>
          <a:ln>
            <a:noFill/>
          </a:ln>
        </p:spPr>
      </p:pic>
      <p:sp>
        <p:nvSpPr>
          <p:cNvPr id="603" name="Google Shape;603;p5"/>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3</a:t>
            </a:r>
            <a:endParaRPr/>
          </a:p>
        </p:txBody>
      </p:sp>
      <p:sp>
        <p:nvSpPr>
          <p:cNvPr id="604" name="Google Shape;604;p5"/>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Rete e condivisione di idee</a:t>
            </a:r>
            <a:endParaRPr/>
          </a:p>
        </p:txBody>
      </p:sp>
      <p:graphicFrame>
        <p:nvGraphicFramePr>
          <p:cNvPr id="605" name="Google Shape;605;p5"/>
          <p:cNvGraphicFramePr/>
          <p:nvPr/>
        </p:nvGraphicFramePr>
        <p:xfrm>
          <a:off x="181455" y="3281304"/>
          <a:ext cx="3000000" cy="3000000"/>
        </p:xfrm>
        <a:graphic>
          <a:graphicData uri="http://schemas.openxmlformats.org/drawingml/2006/table">
            <a:tbl>
              <a:tblPr bandRow="1" firstRow="1">
                <a:noFill/>
                <a:tableStyleId>{93959AE1-948A-45E1-814B-B82F18C4916C}</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Fare rete con i professionisti che la pensano allo stesso modo e condividere le proprie idee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LinkedIn</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LinkedIn </a:t>
                      </a:r>
                      <a:r>
                        <a:rPr lang="en-IE" sz="1400">
                          <a:solidFill>
                            <a:srgbClr val="4B4B4B"/>
                          </a:solidFill>
                          <a:latin typeface="Calibri"/>
                          <a:ea typeface="Calibri"/>
                          <a:cs typeface="Calibri"/>
                          <a:sym typeface="Calibri"/>
                        </a:rPr>
                        <a:t>per connettervi con i professionisti del settore dell'ecoturismo e condividere approfondimenti, aggiornamenti e scoperte sulle tendenze del turismo sostenibile. Questa piattaforma vi consente di creare una rete, di impegnarvi con i leader di pensiero e di collaborare a iniziative di turismo eco-compatibile.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linkedin.com/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Salute e benessere: </a:t>
                      </a:r>
                      <a:r>
                        <a:rPr b="0" lang="en-IE" sz="1400">
                          <a:solidFill>
                            <a:srgbClr val="4B4B4B"/>
                          </a:solidFill>
                          <a:latin typeface="Calibri"/>
                          <a:ea typeface="Calibri"/>
                          <a:cs typeface="Calibri"/>
                          <a:sym typeface="Calibri"/>
                        </a:rPr>
                        <a:t>Offrire ritiri di mindfulness o attività all'aperto ecologiche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Cultura e patrimonio: </a:t>
                      </a:r>
                      <a:r>
                        <a:rPr b="0" lang="en-IE" sz="1400">
                          <a:solidFill>
                            <a:srgbClr val="4B4B4B"/>
                          </a:solidFill>
                          <a:latin typeface="Calibri"/>
                          <a:ea typeface="Calibri"/>
                          <a:cs typeface="Calibri"/>
                          <a:sym typeface="Calibri"/>
                        </a:rPr>
                        <a:t>Condividere gli aggiornamenti sui progetti di conservazione culturale per coinvolgere gli esperti del patrimonio.</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
          <p:cNvSpPr/>
          <p:nvPr/>
        </p:nvSpPr>
        <p:spPr>
          <a:xfrm>
            <a:off x="0" y="6531175"/>
            <a:ext cx="3608614"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1" name="Google Shape;611;p6"/>
          <p:cNvSpPr/>
          <p:nvPr/>
        </p:nvSpPr>
        <p:spPr>
          <a:xfrm>
            <a:off x="2642766" y="711665"/>
            <a:ext cx="824369" cy="824369"/>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2" name="Google Shape;612;p6"/>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Connettersi</a:t>
            </a:r>
            <a:endParaRPr b="1" sz="3200">
              <a:solidFill>
                <a:schemeClr val="lt1"/>
              </a:solidFill>
              <a:latin typeface="Calibri"/>
              <a:ea typeface="Calibri"/>
              <a:cs typeface="Calibri"/>
              <a:sym typeface="Calibri"/>
            </a:endParaRPr>
          </a:p>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 i coetanei</a:t>
            </a:r>
            <a:endParaRPr>
              <a:solidFill>
                <a:schemeClr val="dk1"/>
              </a:solidFill>
            </a:endParaRPr>
          </a:p>
          <a:p>
            <a:pPr indent="0" lvl="0" marL="0" marR="0" rtl="0" algn="l">
              <a:lnSpc>
                <a:spcPct val="100000"/>
              </a:lnSpc>
              <a:spcBef>
                <a:spcPts val="0"/>
              </a:spcBef>
              <a:spcAft>
                <a:spcPts val="0"/>
              </a:spcAft>
              <a:buClr>
                <a:schemeClr val="lt1"/>
              </a:buClr>
              <a:buSzPts val="3200"/>
              <a:buFont typeface="Arial"/>
              <a:buNone/>
            </a:pPr>
            <a:r>
              <a:t/>
            </a:r>
            <a:endParaRPr b="1" sz="3200">
              <a:solidFill>
                <a:schemeClr val="lt1"/>
              </a:solidFill>
              <a:latin typeface="Calibri"/>
              <a:ea typeface="Calibri"/>
              <a:cs typeface="Calibri"/>
              <a:sym typeface="Calibri"/>
            </a:endParaRPr>
          </a:p>
        </p:txBody>
      </p:sp>
      <p:pic>
        <p:nvPicPr>
          <p:cNvPr descr="Lightbulb and gear with solid fill" id="613" name="Google Shape;613;p6"/>
          <p:cNvPicPr preferRelativeResize="0"/>
          <p:nvPr/>
        </p:nvPicPr>
        <p:blipFill rotWithShape="1">
          <a:blip r:embed="rId3">
            <a:alphaModFix/>
          </a:blip>
          <a:srcRect b="0" l="0" r="0" t="0"/>
          <a:stretch/>
        </p:blipFill>
        <p:spPr>
          <a:xfrm>
            <a:off x="393775" y="2425157"/>
            <a:ext cx="665116" cy="665116"/>
          </a:xfrm>
          <a:prstGeom prst="rect">
            <a:avLst/>
          </a:prstGeom>
          <a:noFill/>
          <a:ln>
            <a:noFill/>
          </a:ln>
        </p:spPr>
      </p:pic>
      <p:sp>
        <p:nvSpPr>
          <p:cNvPr id="614" name="Google Shape;614;p6"/>
          <p:cNvSpPr txBox="1"/>
          <p:nvPr/>
        </p:nvSpPr>
        <p:spPr>
          <a:xfrm>
            <a:off x="1042023" y="250301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4</a:t>
            </a:r>
            <a:endParaRPr/>
          </a:p>
        </p:txBody>
      </p:sp>
      <p:sp>
        <p:nvSpPr>
          <p:cNvPr id="615" name="Google Shape;615;p6"/>
          <p:cNvSpPr txBox="1"/>
          <p:nvPr/>
        </p:nvSpPr>
        <p:spPr>
          <a:xfrm>
            <a:off x="2112663" y="2596398"/>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Offrire tour ecologici virtuali</a:t>
            </a:r>
            <a:endParaRPr/>
          </a:p>
        </p:txBody>
      </p:sp>
      <p:graphicFrame>
        <p:nvGraphicFramePr>
          <p:cNvPr id="616" name="Google Shape;616;p6"/>
          <p:cNvGraphicFramePr/>
          <p:nvPr/>
        </p:nvGraphicFramePr>
        <p:xfrm>
          <a:off x="181455" y="3281304"/>
          <a:ext cx="3000000" cy="3000000"/>
        </p:xfrm>
        <a:graphic>
          <a:graphicData uri="http://schemas.openxmlformats.org/drawingml/2006/table">
            <a:tbl>
              <a:tblPr bandRow="1" firstRow="1">
                <a:noFill/>
                <a:tableStyleId>{93959AE1-948A-45E1-814B-B82F18C4916C}</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Condurre tour virtuali per promuovere destinazioni sostenibili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Zoom</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Zoom </a:t>
                      </a:r>
                      <a:r>
                        <a:rPr lang="en-IE" sz="1400">
                          <a:solidFill>
                            <a:srgbClr val="4B4B4B"/>
                          </a:solidFill>
                          <a:latin typeface="Calibri"/>
                          <a:ea typeface="Calibri"/>
                          <a:cs typeface="Calibri"/>
                          <a:sym typeface="Calibri"/>
                        </a:rPr>
                        <a:t>per condurre tour virtuali con partner locali, promuovendo destinazioni turistiche sostenibili a un pubblico globale. Questa piattaforma vi permette di coinvolgere gli spettatori in tempo reale, mostrando pratiche eco-compatibili, patrimonio culturale ed ecosistemi locali e sensibilizzando l'opinione pubblica sulle iniziative di turismo sostenibile. Utilizzate le funzioni interattive di Zoom per rispondere alle domande e offrire un'esperienza coinvolgente ai partecipanti.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https://zoom.</a:t>
                      </a:r>
                      <a:r>
                        <a:rPr lang="en-IE" sz="1400">
                          <a:solidFill>
                            <a:srgbClr val="4A8887"/>
                          </a:solidFill>
                          <a:latin typeface="Calibri"/>
                          <a:ea typeface="Calibri"/>
                          <a:cs typeface="Calibri"/>
                          <a:sym typeface="Calibri"/>
                        </a:rPr>
                        <a:t>us/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Sport e attività: </a:t>
                      </a:r>
                      <a:r>
                        <a:rPr b="0" lang="en-IE" sz="1400">
                          <a:solidFill>
                            <a:srgbClr val="4B4B4B"/>
                          </a:solidFill>
                          <a:latin typeface="Calibri"/>
                          <a:ea typeface="Calibri"/>
                          <a:cs typeface="Calibri"/>
                          <a:sym typeface="Calibri"/>
                        </a:rPr>
                        <a:t>Organizzare incontri virtuali con gli appassionati di sport</a:t>
                      </a:r>
                      <a:endParaRPr b="0"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617" name="Google Shape;617;p6"/>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18" name="Google Shape;618;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7"/>
          <p:cNvSpPr/>
          <p:nvPr/>
        </p:nvSpPr>
        <p:spPr>
          <a:xfrm>
            <a:off x="2642766" y="711665"/>
            <a:ext cx="824369" cy="824369"/>
          </a:xfrm>
          <a:custGeom>
            <a:rect b="b" l="l" r="r" t="t"/>
            <a:pathLst>
              <a:path extrusionOk="0" h="4876800" w="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4" name="Google Shape;624;p7"/>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Connettersi</a:t>
            </a:r>
            <a:endParaRPr b="1" sz="3200">
              <a:solidFill>
                <a:schemeClr val="lt1"/>
              </a:solidFill>
              <a:latin typeface="Calibri"/>
              <a:ea typeface="Calibri"/>
              <a:cs typeface="Calibri"/>
              <a:sym typeface="Calibri"/>
            </a:endParaRPr>
          </a:p>
          <a:p>
            <a:pPr indent="0" lvl="0" marL="0" rtl="0" algn="l">
              <a:spcBef>
                <a:spcPts val="0"/>
              </a:spcBef>
              <a:spcAft>
                <a:spcPts val="0"/>
              </a:spcAft>
              <a:buClr>
                <a:schemeClr val="lt1"/>
              </a:buClr>
              <a:buSzPts val="3200"/>
              <a:buFont typeface="Arial"/>
              <a:buNone/>
            </a:pPr>
            <a:r>
              <a:rPr b="1" lang="en-IE" sz="3200">
                <a:solidFill>
                  <a:schemeClr val="lt1"/>
                </a:solidFill>
                <a:latin typeface="Calibri"/>
                <a:ea typeface="Calibri"/>
                <a:cs typeface="Calibri"/>
                <a:sym typeface="Calibri"/>
              </a:rPr>
              <a:t>con i coetanei</a:t>
            </a:r>
            <a:endParaRPr>
              <a:solidFill>
                <a:schemeClr val="dk1"/>
              </a:solidFill>
            </a:endParaRPr>
          </a:p>
          <a:p>
            <a:pPr indent="0" lvl="0" marL="0" marR="0" rtl="0" algn="l">
              <a:lnSpc>
                <a:spcPct val="100000"/>
              </a:lnSpc>
              <a:spcBef>
                <a:spcPts val="0"/>
              </a:spcBef>
              <a:spcAft>
                <a:spcPts val="0"/>
              </a:spcAft>
              <a:buClr>
                <a:schemeClr val="lt1"/>
              </a:buClr>
              <a:buSzPts val="3200"/>
              <a:buFont typeface="Arial"/>
              <a:buNone/>
            </a:pPr>
            <a:r>
              <a:t/>
            </a:r>
            <a:endParaRPr b="1" sz="3200">
              <a:solidFill>
                <a:schemeClr val="lt1"/>
              </a:solidFill>
              <a:latin typeface="Calibri"/>
              <a:ea typeface="Calibri"/>
              <a:cs typeface="Calibri"/>
              <a:sym typeface="Calibri"/>
            </a:endParaRPr>
          </a:p>
        </p:txBody>
      </p:sp>
      <p:graphicFrame>
        <p:nvGraphicFramePr>
          <p:cNvPr id="625" name="Google Shape;625;p7"/>
          <p:cNvGraphicFramePr/>
          <p:nvPr/>
        </p:nvGraphicFramePr>
        <p:xfrm>
          <a:off x="181455" y="3457427"/>
          <a:ext cx="3000000" cy="3000000"/>
        </p:xfrm>
        <a:graphic>
          <a:graphicData uri="http://schemas.openxmlformats.org/drawingml/2006/table">
            <a:tbl>
              <a:tblPr bandRow="1" firstRow="1">
                <a:noFill/>
                <a:tableStyleId>{93959AE1-948A-45E1-814B-B82F18C4916C}</a:tableStyleId>
              </a:tblPr>
              <a:tblGrid>
                <a:gridCol w="1361600"/>
                <a:gridCol w="5835175"/>
              </a:tblGrid>
              <a:tr h="92165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just">
                        <a:lnSpc>
                          <a:spcPct val="100000"/>
                        </a:lnSpc>
                        <a:spcBef>
                          <a:spcPts val="0"/>
                        </a:spcBef>
                        <a:spcAft>
                          <a:spcPts val="0"/>
                        </a:spcAft>
                        <a:buNone/>
                      </a:pPr>
                      <a:r>
                        <a:rPr b="1" lang="en-IE" sz="1600">
                          <a:solidFill>
                            <a:srgbClr val="4B4B4B"/>
                          </a:solidFill>
                          <a:latin typeface="Calibri"/>
                          <a:ea typeface="Calibri"/>
                          <a:cs typeface="Calibri"/>
                          <a:sym typeface="Calibri"/>
                        </a:rPr>
                        <a:t>Zoom </a:t>
                      </a:r>
                      <a:r>
                        <a:rPr b="0" lang="en-IE" sz="1400">
                          <a:solidFill>
                            <a:srgbClr val="4B4B4B"/>
                          </a:solidFill>
                          <a:latin typeface="Calibri"/>
                          <a:ea typeface="Calibri"/>
                          <a:cs typeface="Calibri"/>
                          <a:sym typeface="Calibri"/>
                        </a:rPr>
                        <a:t>è una piattaforma di videoconferenza per riunioni virtuali, webinar ed eventi, con funzioni come la condivisione dello schermo e le sale riunioni. Gli imprenditori del settore eco-sanitario possono utilizzarla per connettersi con i partner, organizzare workshop e condividere le conoscenze sulla sostenibilità.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https://zoom.</a:t>
                      </a:r>
                      <a:r>
                        <a:rPr b="0" lang="en-IE" sz="1400">
                          <a:solidFill>
                            <a:srgbClr val="4A8887"/>
                          </a:solidFill>
                          <a:latin typeface="Calibri"/>
                          <a:ea typeface="Calibri"/>
                          <a:cs typeface="Calibri"/>
                          <a:sym typeface="Calibri"/>
                        </a:rPr>
                        <a:t>us/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76550">
                <a:tc rowSpan="2">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Rete e comunità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B4B4B"/>
                          </a:solidFill>
                          <a:latin typeface="Calibri"/>
                          <a:ea typeface="Calibri"/>
                          <a:cs typeface="Calibri"/>
                          <a:sym typeface="Calibri"/>
                        </a:rPr>
                        <a:t>Mighty Networks </a:t>
                      </a:r>
                      <a:r>
                        <a:rPr lang="en-IE" sz="1400">
                          <a:solidFill>
                            <a:srgbClr val="4B4B4B"/>
                          </a:solidFill>
                          <a:latin typeface="Calibri"/>
                          <a:ea typeface="Calibri"/>
                          <a:cs typeface="Calibri"/>
                          <a:sym typeface="Calibri"/>
                        </a:rPr>
                        <a:t>crea comunità online personalizzate, combinando social network, condivisione di contenuti ed eventi. Crea connessioni tra imprenditori eco-consapevoli, consentendo il networking tra pari e lo scambio di conoscenze.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lang="en-IE" sz="1400">
                          <a:solidFill>
                            <a:srgbClr val="4A8887"/>
                          </a:solidFill>
                          <a:latin typeface="Calibri"/>
                          <a:ea typeface="Calibri"/>
                          <a:cs typeface="Calibri"/>
                          <a:sym typeface="Calibri"/>
                        </a:rPr>
                        <a:t>mightynetworks.com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80650">
                <a:tc vMerge="1"/>
                <a:tc>
                  <a:txBody>
                    <a:bodyPr/>
                    <a:lstStyle/>
                    <a:p>
                      <a:pPr indent="0" lvl="0" marL="342000" marR="0" rtl="0" algn="l">
                        <a:lnSpc>
                          <a:spcPct val="100000"/>
                        </a:lnSpc>
                        <a:spcBef>
                          <a:spcPts val="0"/>
                        </a:spcBef>
                        <a:spcAft>
                          <a:spcPts val="0"/>
                        </a:spcAft>
                        <a:buNone/>
                      </a:pPr>
                      <a:r>
                        <a:rPr b="1" lang="en-IE" sz="1600">
                          <a:solidFill>
                            <a:srgbClr val="4B4B4B"/>
                          </a:solidFill>
                          <a:latin typeface="Calibri"/>
                          <a:ea typeface="Calibri"/>
                          <a:cs typeface="Calibri"/>
                          <a:sym typeface="Calibri"/>
                        </a:rPr>
                        <a:t>LinkedIn </a:t>
                      </a:r>
                      <a:r>
                        <a:rPr lang="en-IE" sz="1400">
                          <a:solidFill>
                            <a:srgbClr val="4B4B4B"/>
                          </a:solidFill>
                          <a:latin typeface="Calibri"/>
                          <a:ea typeface="Calibri"/>
                          <a:cs typeface="Calibri"/>
                          <a:sym typeface="Calibri"/>
                        </a:rPr>
                        <a:t>è una piattaforma professionale per connettersi con esperti, collaboratori e opportunità di business. Gli imprenditori del settore eco-sanitario possono utilizzarla per ampliare le reti, promuovere iniziative e affermare la propria leadership in materia di sostenibilità.</a:t>
                      </a:r>
                      <a:endParaRPr sz="1400">
                        <a:solidFill>
                          <a:srgbClr val="4B4B4B"/>
                        </a:solidFill>
                        <a:latin typeface="Calibri"/>
                        <a:ea typeface="Calibri"/>
                        <a:cs typeface="Calibri"/>
                        <a:sym typeface="Calibri"/>
                      </a:endParaRPr>
                    </a:p>
                    <a:p>
                      <a:pPr indent="0" lvl="0" marL="342000" marR="0" rtl="0" algn="l">
                        <a:lnSpc>
                          <a:spcPct val="100000"/>
                        </a:lnSpc>
                        <a:spcBef>
                          <a:spcPts val="600"/>
                        </a:spcBef>
                        <a:spcAft>
                          <a:spcPts val="0"/>
                        </a:spcAft>
                        <a:buNone/>
                      </a:pP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https://www.linkedin.com/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26" name="Google Shape;626;p7"/>
          <p:cNvGrpSpPr/>
          <p:nvPr/>
        </p:nvGrpSpPr>
        <p:grpSpPr>
          <a:xfrm>
            <a:off x="626789" y="2639487"/>
            <a:ext cx="481915" cy="632666"/>
            <a:chOff x="1922452" y="2907506"/>
            <a:chExt cx="3714749" cy="4876780"/>
          </a:xfrm>
        </p:grpSpPr>
        <p:sp>
          <p:nvSpPr>
            <p:cNvPr id="627" name="Google Shape;627;p7"/>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8" name="Google Shape;628;p7"/>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9" name="Google Shape;629;p7"/>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0" name="Google Shape;630;p7"/>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1" name="Google Shape;631;p7"/>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2" name="Google Shape;632;p7"/>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3" name="Google Shape;633;p7"/>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4" name="Google Shape;634;p7"/>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5" name="Google Shape;635;p7"/>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6" name="Google Shape;636;p7"/>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37" name="Google Shape;637;p7"/>
          <p:cNvSpPr txBox="1"/>
          <p:nvPr/>
        </p:nvSpPr>
        <p:spPr>
          <a:xfrm>
            <a:off x="1285352" y="269187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38" name="Google Shape;638;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39" name="Google Shape;639;p7"/>
          <p:cNvPicPr preferRelativeResize="0"/>
          <p:nvPr>
            <p:ph idx="4" type="pic"/>
          </p:nvPr>
        </p:nvPicPr>
        <p:blipFill rotWithShape="1">
          <a:blip r:embed="rId6">
            <a:alphaModFix/>
          </a:blip>
          <a:srcRect b="-145" l="0" r="0" t="0"/>
          <a:stretch/>
        </p:blipFill>
        <p:spPr>
          <a:xfrm>
            <a:off x="1" y="7588056"/>
            <a:ext cx="2712239" cy="3108290"/>
          </a:xfrm>
          <a:prstGeom prst="rect">
            <a:avLst/>
          </a:prstGeom>
          <a:noFill/>
          <a:ln>
            <a:noFill/>
          </a:ln>
        </p:spPr>
      </p:pic>
      <p:pic>
        <p:nvPicPr>
          <p:cNvPr id="640" name="Google Shape;640;p7"/>
          <p:cNvPicPr preferRelativeResize="0"/>
          <p:nvPr/>
        </p:nvPicPr>
        <p:blipFill rotWithShape="1">
          <a:blip r:embed="rId7">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41" name="Google Shape;641;p7"/>
          <p:cNvPicPr preferRelativeResize="0"/>
          <p:nvPr/>
        </p:nvPicPr>
        <p:blipFill rotWithShape="1">
          <a:blip r:embed="rId8">
            <a:alphaModFix/>
          </a:blip>
          <a:srcRect b="0" l="0" r="0" t="0"/>
          <a:stretch/>
        </p:blipFill>
        <p:spPr>
          <a:xfrm>
            <a:off x="3299766" y="6622398"/>
            <a:ext cx="3776895" cy="3940527"/>
          </a:xfrm>
          <a:prstGeom prst="rect">
            <a:avLst/>
          </a:prstGeom>
          <a:noFill/>
          <a:ln>
            <a:noFill/>
          </a:ln>
        </p:spPr>
      </p:pic>
      <p:pic>
        <p:nvPicPr>
          <p:cNvPr id="642" name="Google Shape;642;p7"/>
          <p:cNvPicPr preferRelativeResize="0"/>
          <p:nvPr/>
        </p:nvPicPr>
        <p:blipFill rotWithShape="1">
          <a:blip r:embed="rId9">
            <a:alphaModFix/>
          </a:blip>
          <a:srcRect b="0" l="0" r="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43" name="Google Shape;643;p7"/>
          <p:cNvPicPr preferRelativeResize="0"/>
          <p:nvPr/>
        </p:nvPicPr>
        <p:blipFill rotWithShape="1">
          <a:blip r:embed="rId10">
            <a:alphaModFix amt="70000"/>
          </a:blip>
          <a:srcRect b="0" l="0" r="0" t="0"/>
          <a:stretch/>
        </p:blipFill>
        <p:spPr>
          <a:xfrm>
            <a:off x="4009999" y="7486426"/>
            <a:ext cx="2233059" cy="2233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8"/>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9" name="Google Shape;649;p8"/>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50" name="Google Shape;650;p8"/>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solidFill>
                <a:srgbClr val="4A8887"/>
              </a:solidFill>
              <a:latin typeface="Calibri"/>
              <a:ea typeface="Calibri"/>
              <a:cs typeface="Calibri"/>
              <a:sym typeface="Calibri"/>
            </a:endParaRPr>
          </a:p>
        </p:txBody>
      </p:sp>
      <p:sp>
        <p:nvSpPr>
          <p:cNvPr id="651" name="Google Shape;651;p8"/>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grpSp>
        <p:nvGrpSpPr>
          <p:cNvPr id="652" name="Google Shape;652;p8"/>
          <p:cNvGrpSpPr/>
          <p:nvPr/>
        </p:nvGrpSpPr>
        <p:grpSpPr>
          <a:xfrm>
            <a:off x="211349" y="3004895"/>
            <a:ext cx="4061117" cy="2475119"/>
            <a:chOff x="-4633037" y="5041382"/>
            <a:chExt cx="5608871" cy="3418425"/>
          </a:xfrm>
        </p:grpSpPr>
        <p:pic>
          <p:nvPicPr>
            <p:cNvPr id="653" name="Google Shape;653;p8"/>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54" name="Google Shape;654;p8"/>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55" name="Google Shape;655;p8"/>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6" name="Google Shape;656;p8"/>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7" name="Google Shape;657;p8"/>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sp>
        <p:nvSpPr>
          <p:cNvPr id="658" name="Google Shape;658;p8">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9" name="Google Shape;659;p8"/>
          <p:cNvGrpSpPr/>
          <p:nvPr/>
        </p:nvGrpSpPr>
        <p:grpSpPr>
          <a:xfrm>
            <a:off x="3413981" y="8756512"/>
            <a:ext cx="418035" cy="418528"/>
            <a:chOff x="3573007" y="5138832"/>
            <a:chExt cx="418035" cy="418528"/>
          </a:xfrm>
        </p:grpSpPr>
        <p:sp>
          <p:nvSpPr>
            <p:cNvPr id="660" name="Google Shape;660;p8"/>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1" name="Google Shape;661;p8"/>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2" name="Google Shape;662;p8">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8"/>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4" name="Google Shape;664;p8"/>
          <p:cNvGrpSpPr/>
          <p:nvPr/>
        </p:nvGrpSpPr>
        <p:grpSpPr>
          <a:xfrm>
            <a:off x="4491892" y="8756512"/>
            <a:ext cx="418035" cy="418528"/>
            <a:chOff x="4650918" y="5138832"/>
            <a:chExt cx="418035" cy="418528"/>
          </a:xfrm>
        </p:grpSpPr>
        <p:sp>
          <p:nvSpPr>
            <p:cNvPr id="665" name="Google Shape;665;p8"/>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8">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7" name="Google Shape;667;p8"/>
          <p:cNvGrpSpPr/>
          <p:nvPr/>
        </p:nvGrpSpPr>
        <p:grpSpPr>
          <a:xfrm>
            <a:off x="2336165" y="8756512"/>
            <a:ext cx="418035" cy="418528"/>
            <a:chOff x="2336165" y="8717208"/>
            <a:chExt cx="418035" cy="418528"/>
          </a:xfrm>
        </p:grpSpPr>
        <p:sp>
          <p:nvSpPr>
            <p:cNvPr id="668" name="Google Shape;668;p8"/>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8"/>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8"/>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8"/>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8"/>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8"/>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8"/>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8"/>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8"/>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8">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8"/>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0" name="Google Shape;680;p8"/>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8"/>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2" name="Google Shape;682;p8"/>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3" name="Google Shape;683;p8"/>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4" name="Google Shape;684;p8"/>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85" name="Google Shape;685;p8">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6" name="Google Shape;686;p8"/>
          <p:cNvSpPr txBox="1"/>
          <p:nvPr/>
        </p:nvSpPr>
        <p:spPr>
          <a:xfrm>
            <a:off x="15852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collegamento e rete con i colleghi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87" name="Google Shape;687;p8"/>
          <p:cNvGrpSpPr/>
          <p:nvPr/>
        </p:nvGrpSpPr>
        <p:grpSpPr>
          <a:xfrm>
            <a:off x="1172120" y="7750818"/>
            <a:ext cx="385691" cy="375629"/>
            <a:chOff x="3992806" y="8777240"/>
            <a:chExt cx="385691" cy="375629"/>
          </a:xfrm>
        </p:grpSpPr>
        <p:sp>
          <p:nvSpPr>
            <p:cNvPr id="688" name="Google Shape;688;p8"/>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9" name="Google Shape;689;p8"/>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