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Lst>
  <p:sldSz cy="5143500" cx="9144000"/>
  <p:notesSz cx="6858000" cy="9144000"/>
  <p:embeddedFontLst>
    <p:embeddedFont>
      <p:font typeface="Roboto"/>
      <p:regular r:id="rId12"/>
      <p:bold r:id="rId13"/>
      <p:italic r:id="rId14"/>
      <p:boldItalic r:id="rId15"/>
    </p:embeddedFont>
    <p:embeddedFont>
      <p:font typeface="Montserrat"/>
      <p:regular r:id="rId16"/>
      <p:bold r:id="rId17"/>
      <p:italic r:id="rId18"/>
      <p:boldItalic r:id="rId19"/>
    </p:embeddedFont>
    <p:embeddedFont>
      <p:font typeface="Montserrat Ligh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guide id="3" orient="horz" pos="713">
          <p15:clr>
            <a:srgbClr val="A4A3A4"/>
          </p15:clr>
        </p15:guide>
      </p15:sldGuideLst>
    </p:ext>
    <p:ext uri="GoogleSlidesCustomDataVersion2">
      <go:slidesCustomData xmlns:go="http://customooxmlschemas.google.com/" r:id="rId24" roundtripDataSignature="AMtx7mgjiJ1jbXRBJbYiRzuOHOakJhDr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440A9B-2B7A-41EF-8ADE-2D187793156B}">
  <a:tblStyle styleId="{51440A9B-2B7A-41EF-8ADE-2D187793156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71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Light-regular.fntdata"/><Relationship Id="rId11" Type="http://schemas.openxmlformats.org/officeDocument/2006/relationships/slide" Target="slides/slide5.xml"/><Relationship Id="rId22" Type="http://schemas.openxmlformats.org/officeDocument/2006/relationships/font" Target="fonts/MontserratLight-italic.fntdata"/><Relationship Id="rId10" Type="http://schemas.openxmlformats.org/officeDocument/2006/relationships/slide" Target="slides/slide4.xml"/><Relationship Id="rId21" Type="http://schemas.openxmlformats.org/officeDocument/2006/relationships/font" Target="fonts/MontserratLight-bold.fntdata"/><Relationship Id="rId13" Type="http://schemas.openxmlformats.org/officeDocument/2006/relationships/font" Target="fonts/Roboto-bold.fntdata"/><Relationship Id="rId24" Type="http://customschemas.google.com/relationships/presentationmetadata" Target="metadata"/><Relationship Id="rId12" Type="http://schemas.openxmlformats.org/officeDocument/2006/relationships/font" Target="fonts/Roboto-regular.fntdata"/><Relationship Id="rId23" Type="http://schemas.openxmlformats.org/officeDocument/2006/relationships/font" Target="fonts/MontserratLigh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slideMaster" Target="slideMasters/slideMaster1.xml"/><Relationship Id="rId19" Type="http://schemas.openxmlformats.org/officeDocument/2006/relationships/font" Target="fonts/Montserrat-boldItalic.fntdata"/><Relationship Id="rId6" Type="http://schemas.openxmlformats.org/officeDocument/2006/relationships/notesMaster" Target="notesMasters/notesMaster1.xml"/><Relationship Id="rId18"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61:notes"/>
          <p:cNvSpPr txBox="1"/>
          <p:nvPr>
            <p:ph idx="1" type="body"/>
          </p:nvPr>
        </p:nvSpPr>
        <p:spPr>
          <a:xfrm>
            <a:off x="685790" y="4343395"/>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61:notes"/>
          <p:cNvSpPr/>
          <p:nvPr>
            <p:ph idx="2" type="sldImg"/>
          </p:nvPr>
        </p:nvSpPr>
        <p:spPr>
          <a:xfrm>
            <a:off x="382588" y="685800"/>
            <a:ext cx="60944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8" name="Shape 8"/>
        <p:cNvGrpSpPr/>
        <p:nvPr/>
      </p:nvGrpSpPr>
      <p:grpSpPr>
        <a:xfrm>
          <a:off x="0" y="0"/>
          <a:ext cx="0" cy="0"/>
          <a:chOff x="0" y="0"/>
          <a:chExt cx="0" cy="0"/>
        </a:xfrm>
      </p:grpSpPr>
      <p:pic>
        <p:nvPicPr>
          <p:cNvPr id="9" name="Google Shape;9;p66"/>
          <p:cNvPicPr preferRelativeResize="0"/>
          <p:nvPr/>
        </p:nvPicPr>
        <p:blipFill rotWithShape="1">
          <a:blip r:embed="rId2">
            <a:alphaModFix/>
          </a:blip>
          <a:srcRect b="0" l="0" r="0" t="0"/>
          <a:stretch/>
        </p:blipFill>
        <p:spPr>
          <a:xfrm>
            <a:off x="-1552957" y="-422004"/>
            <a:ext cx="5551887" cy="5792420"/>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0" name="Google Shape;10;p66"/>
          <p:cNvSpPr txBox="1"/>
          <p:nvPr>
            <p:ph idx="1" type="body"/>
          </p:nvPr>
        </p:nvSpPr>
        <p:spPr>
          <a:xfrm>
            <a:off x="4177024" y="166124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000"/>
              <a:buFont typeface="Arial"/>
              <a:buNone/>
              <a:defRPr b="1" i="0" sz="30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 name="Google Shape;11;p66"/>
          <p:cNvSpPr txBox="1"/>
          <p:nvPr>
            <p:ph idx="2" type="body"/>
          </p:nvPr>
        </p:nvSpPr>
        <p:spPr>
          <a:xfrm>
            <a:off x="4177023" y="3115390"/>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600"/>
              <a:buFont typeface="Arial"/>
              <a:buNone/>
              <a:defRPr b="0" i="0" sz="16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 name="Google Shape;12;p66"/>
          <p:cNvSpPr/>
          <p:nvPr>
            <p:ph idx="3" type="pic"/>
          </p:nvPr>
        </p:nvSpPr>
        <p:spPr>
          <a:xfrm>
            <a:off x="1" y="810224"/>
            <a:ext cx="2898543" cy="3349518"/>
          </a:xfrm>
          <a:prstGeom prst="rect">
            <a:avLst/>
          </a:prstGeom>
          <a:noFill/>
          <a:ln>
            <a:noFill/>
          </a:ln>
        </p:spPr>
      </p:sp>
      <p:sp>
        <p:nvSpPr>
          <p:cNvPr id="13" name="Google Shape;13;p66"/>
          <p:cNvSpPr/>
          <p:nvPr/>
        </p:nvSpPr>
        <p:spPr>
          <a:xfrm>
            <a:off x="3998930" y="4551363"/>
            <a:ext cx="5145070" cy="5921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logo for a company&#10;&#10;Description automatically generated" id="14" name="Google Shape;14;p66"/>
          <p:cNvPicPr preferRelativeResize="0"/>
          <p:nvPr/>
        </p:nvPicPr>
        <p:blipFill rotWithShape="1">
          <a:blip r:embed="rId3">
            <a:alphaModFix/>
          </a:blip>
          <a:srcRect b="0" l="0" r="0" t="0"/>
          <a:stretch/>
        </p:blipFill>
        <p:spPr>
          <a:xfrm>
            <a:off x="3191686" y="26999"/>
            <a:ext cx="5777216" cy="16342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ext Slide 1">
    <p:spTree>
      <p:nvGrpSpPr>
        <p:cNvPr id="15" name="Shape 15"/>
        <p:cNvGrpSpPr/>
        <p:nvPr/>
      </p:nvGrpSpPr>
      <p:grpSpPr>
        <a:xfrm>
          <a:off x="0" y="0"/>
          <a:ext cx="0" cy="0"/>
          <a:chOff x="0" y="0"/>
          <a:chExt cx="0" cy="0"/>
        </a:xfrm>
      </p:grpSpPr>
      <p:sp>
        <p:nvSpPr>
          <p:cNvPr id="16" name="Google Shape;16;p47"/>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17" name="Google Shape;17;p47"/>
          <p:cNvSpPr txBox="1"/>
          <p:nvPr>
            <p:ph idx="1" type="body"/>
          </p:nvPr>
        </p:nvSpPr>
        <p:spPr>
          <a:xfrm>
            <a:off x="287338" y="1862824"/>
            <a:ext cx="8532812" cy="26885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 name="Google Shape;18;p47"/>
          <p:cNvSpPr/>
          <p:nvPr/>
        </p:nvSpPr>
        <p:spPr>
          <a:xfrm>
            <a:off x="0" y="0"/>
            <a:ext cx="9144000" cy="143544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83" u="none" cap="none" strike="noStrike">
              <a:solidFill>
                <a:schemeClr val="lt1"/>
              </a:solidFill>
              <a:latin typeface="Arial"/>
              <a:ea typeface="Arial"/>
              <a:cs typeface="Arial"/>
              <a:sym typeface="Arial"/>
            </a:endParaRPr>
          </a:p>
        </p:txBody>
      </p:sp>
      <p:grpSp>
        <p:nvGrpSpPr>
          <p:cNvPr id="19" name="Google Shape;19;p47"/>
          <p:cNvGrpSpPr/>
          <p:nvPr/>
        </p:nvGrpSpPr>
        <p:grpSpPr>
          <a:xfrm>
            <a:off x="7451204" y="0"/>
            <a:ext cx="1692797" cy="1326366"/>
            <a:chOff x="7451204" y="0"/>
            <a:chExt cx="1692797" cy="1326366"/>
          </a:xfrm>
        </p:grpSpPr>
        <p:sp>
          <p:nvSpPr>
            <p:cNvPr id="20" name="Google Shape;20;p47"/>
            <p:cNvSpPr/>
            <p:nvPr/>
          </p:nvSpPr>
          <p:spPr>
            <a:xfrm>
              <a:off x="7651590" y="1"/>
              <a:ext cx="1492411" cy="1125941"/>
            </a:xfrm>
            <a:custGeom>
              <a:rect b="b" l="l" r="r" t="t"/>
              <a:pathLst>
                <a:path extrusionOk="0" h="1125941" w="149241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47"/>
            <p:cNvSpPr/>
            <p:nvPr/>
          </p:nvSpPr>
          <p:spPr>
            <a:xfrm>
              <a:off x="7451204" y="0"/>
              <a:ext cx="1692797" cy="1326366"/>
            </a:xfrm>
            <a:custGeom>
              <a:rect b="b" l="l" r="r" t="t"/>
              <a:pathLst>
                <a:path extrusionOk="0" h="1326366" w="1692797">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2" name="Google Shape;22;p47"/>
          <p:cNvSpPr txBox="1"/>
          <p:nvPr>
            <p:ph idx="2" type="body"/>
          </p:nvPr>
        </p:nvSpPr>
        <p:spPr>
          <a:xfrm>
            <a:off x="287338" y="464981"/>
            <a:ext cx="6470734"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p:cSld name="Empty Slide">
    <p:spTree>
      <p:nvGrpSpPr>
        <p:cNvPr id="23" name="Shape 23"/>
        <p:cNvGrpSpPr/>
        <p:nvPr/>
      </p:nvGrpSpPr>
      <p:grpSpPr>
        <a:xfrm>
          <a:off x="0" y="0"/>
          <a:ext cx="0" cy="0"/>
          <a:chOff x="0" y="0"/>
          <a:chExt cx="0" cy="0"/>
        </a:xfrm>
      </p:grpSpPr>
      <p:sp>
        <p:nvSpPr>
          <p:cNvPr id="24" name="Google Shape;24;p67"/>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a:lvl1pPr>
            <a:lvl2pPr indent="0" lvl="1" marL="0" algn="ctr">
              <a:lnSpc>
                <a:spcPct val="100000"/>
              </a:lnSpc>
              <a:spcBef>
                <a:spcPts val="0"/>
              </a:spcBef>
              <a:spcAft>
                <a:spcPts val="0"/>
              </a:spcAft>
              <a:buNone/>
              <a:defRPr/>
            </a:lvl2pPr>
            <a:lvl3pPr indent="0" lvl="2" marL="0" algn="ctr">
              <a:lnSpc>
                <a:spcPct val="100000"/>
              </a:lnSpc>
              <a:spcBef>
                <a:spcPts val="0"/>
              </a:spcBef>
              <a:spcAft>
                <a:spcPts val="0"/>
              </a:spcAft>
              <a:buNone/>
              <a:defRPr/>
            </a:lvl3pPr>
            <a:lvl4pPr indent="0" lvl="3" marL="0" algn="ctr">
              <a:lnSpc>
                <a:spcPct val="100000"/>
              </a:lnSpc>
              <a:spcBef>
                <a:spcPts val="0"/>
              </a:spcBef>
              <a:spcAft>
                <a:spcPts val="0"/>
              </a:spcAft>
              <a:buNone/>
              <a:defRPr/>
            </a:lvl4pPr>
            <a:lvl5pPr indent="0" lvl="4" marL="0" algn="ctr">
              <a:lnSpc>
                <a:spcPct val="100000"/>
              </a:lnSpc>
              <a:spcBef>
                <a:spcPts val="0"/>
              </a:spcBef>
              <a:spcAft>
                <a:spcPts val="0"/>
              </a:spcAft>
              <a:buNone/>
              <a:defRPr/>
            </a:lvl5pPr>
            <a:lvl6pPr indent="0" lvl="5" marL="0" algn="ctr">
              <a:lnSpc>
                <a:spcPct val="100000"/>
              </a:lnSpc>
              <a:spcBef>
                <a:spcPts val="0"/>
              </a:spcBef>
              <a:spcAft>
                <a:spcPts val="0"/>
              </a:spcAft>
              <a:buNone/>
              <a:defRPr/>
            </a:lvl6pPr>
            <a:lvl7pPr indent="0" lvl="6" marL="0" algn="ctr">
              <a:lnSpc>
                <a:spcPct val="100000"/>
              </a:lnSpc>
              <a:spcBef>
                <a:spcPts val="0"/>
              </a:spcBef>
              <a:spcAft>
                <a:spcPts val="0"/>
              </a:spcAft>
              <a:buNone/>
              <a:defRPr/>
            </a:lvl7pPr>
            <a:lvl8pPr indent="0" lvl="7" marL="0" algn="ctr">
              <a:lnSpc>
                <a:spcPct val="100000"/>
              </a:lnSpc>
              <a:spcBef>
                <a:spcPts val="0"/>
              </a:spcBef>
              <a:spcAft>
                <a:spcPts val="0"/>
              </a:spcAft>
              <a:buNone/>
              <a:defRPr/>
            </a:lvl8pPr>
            <a:lvl9pPr indent="0" lvl="8" marL="0" algn="ctr">
              <a:lnSpc>
                <a:spcPct val="100000"/>
              </a:lnSpc>
              <a:spcBef>
                <a:spcPts val="0"/>
              </a:spcBef>
              <a:spcAft>
                <a:spcPts val="0"/>
              </a:spcAft>
              <a:buNone/>
              <a:defRPr/>
            </a:lvl9pPr>
          </a:lstStyle>
          <a:p>
            <a:pPr indent="0" lvl="0" marL="0" rtl="0" algn="ctr">
              <a:spcBef>
                <a:spcPts val="0"/>
              </a:spcBef>
              <a:spcAft>
                <a:spcPts val="0"/>
              </a:spcAft>
              <a:buNone/>
            </a:pPr>
            <a:fld id="{00000000-1234-1234-1234-123412341234}" type="slidenum">
              <a:rPr lang="it"/>
              <a:t>‹#›</a:t>
            </a:fld>
            <a:endParaRPr/>
          </a:p>
        </p:txBody>
      </p:sp>
      <p:sp>
        <p:nvSpPr>
          <p:cNvPr id="25" name="Google Shape;25;p67"/>
          <p:cNvSpPr txBox="1"/>
          <p:nvPr>
            <p:ph idx="1" type="body"/>
          </p:nvPr>
        </p:nvSpPr>
        <p:spPr>
          <a:xfrm>
            <a:off x="287338" y="464981"/>
            <a:ext cx="2576886"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rgbClr val="69ADAD"/>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ext Slide 2">
    <p:spTree>
      <p:nvGrpSpPr>
        <p:cNvPr id="26" name="Shape 26"/>
        <p:cNvGrpSpPr/>
        <p:nvPr/>
      </p:nvGrpSpPr>
      <p:grpSpPr>
        <a:xfrm>
          <a:off x="0" y="0"/>
          <a:ext cx="0" cy="0"/>
          <a:chOff x="0" y="0"/>
          <a:chExt cx="0" cy="0"/>
        </a:xfrm>
      </p:grpSpPr>
      <p:sp>
        <p:nvSpPr>
          <p:cNvPr id="27" name="Google Shape;27;p49"/>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28" name="Google Shape;28;p49"/>
          <p:cNvSpPr txBox="1"/>
          <p:nvPr>
            <p:ph idx="1" type="body"/>
          </p:nvPr>
        </p:nvSpPr>
        <p:spPr>
          <a:xfrm>
            <a:off x="287338" y="1862824"/>
            <a:ext cx="8532812" cy="26885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 name="Google Shape;29;p49"/>
          <p:cNvSpPr/>
          <p:nvPr/>
        </p:nvSpPr>
        <p:spPr>
          <a:xfrm>
            <a:off x="0" y="0"/>
            <a:ext cx="9144000" cy="143544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283" u="none" cap="none" strike="noStrike">
              <a:solidFill>
                <a:schemeClr val="lt1"/>
              </a:solidFill>
              <a:latin typeface="Arial"/>
              <a:ea typeface="Arial"/>
              <a:cs typeface="Arial"/>
              <a:sym typeface="Arial"/>
            </a:endParaRPr>
          </a:p>
        </p:txBody>
      </p:sp>
      <p:cxnSp>
        <p:nvCxnSpPr>
          <p:cNvPr id="30" name="Google Shape;30;p49"/>
          <p:cNvCxnSpPr/>
          <p:nvPr/>
        </p:nvCxnSpPr>
        <p:spPr>
          <a:xfrm>
            <a:off x="0" y="1119806"/>
            <a:ext cx="3779838" cy="0"/>
          </a:xfrm>
          <a:prstGeom prst="straightConnector1">
            <a:avLst/>
          </a:prstGeom>
          <a:noFill/>
          <a:ln cap="flat" cmpd="sng" w="28575">
            <a:solidFill>
              <a:schemeClr val="lt1"/>
            </a:solidFill>
            <a:prstDash val="solid"/>
            <a:round/>
            <a:headEnd len="sm" w="sm" type="none"/>
            <a:tailEnd len="sm" w="sm" type="none"/>
          </a:ln>
        </p:spPr>
      </p:cxnSp>
      <p:sp>
        <p:nvSpPr>
          <p:cNvPr id="31" name="Google Shape;31;p49"/>
          <p:cNvSpPr txBox="1"/>
          <p:nvPr>
            <p:ph idx="2" type="body"/>
          </p:nvPr>
        </p:nvSpPr>
        <p:spPr>
          <a:xfrm>
            <a:off x="287338" y="464981"/>
            <a:ext cx="6470734"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grpSp>
        <p:nvGrpSpPr>
          <p:cNvPr id="32" name="Google Shape;32;p49"/>
          <p:cNvGrpSpPr/>
          <p:nvPr/>
        </p:nvGrpSpPr>
        <p:grpSpPr>
          <a:xfrm>
            <a:off x="7451204" y="0"/>
            <a:ext cx="1692797" cy="1326366"/>
            <a:chOff x="7451204" y="0"/>
            <a:chExt cx="1692797" cy="1326366"/>
          </a:xfrm>
        </p:grpSpPr>
        <p:sp>
          <p:nvSpPr>
            <p:cNvPr id="33" name="Google Shape;33;p49"/>
            <p:cNvSpPr/>
            <p:nvPr/>
          </p:nvSpPr>
          <p:spPr>
            <a:xfrm>
              <a:off x="7651590" y="1"/>
              <a:ext cx="1492411" cy="1125941"/>
            </a:xfrm>
            <a:custGeom>
              <a:rect b="b" l="l" r="r" t="t"/>
              <a:pathLst>
                <a:path extrusionOk="0" h="1125941" w="149241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 name="Google Shape;34;p49"/>
            <p:cNvSpPr/>
            <p:nvPr/>
          </p:nvSpPr>
          <p:spPr>
            <a:xfrm>
              <a:off x="7451204" y="0"/>
              <a:ext cx="1692797" cy="1326366"/>
            </a:xfrm>
            <a:custGeom>
              <a:rect b="b" l="l" r="r" t="t"/>
              <a:pathLst>
                <a:path extrusionOk="0" h="1326366" w="1692797">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35" name="Shape 35"/>
        <p:cNvGrpSpPr/>
        <p:nvPr/>
      </p:nvGrpSpPr>
      <p:grpSpPr>
        <a:xfrm>
          <a:off x="0" y="0"/>
          <a:ext cx="0" cy="0"/>
          <a:chOff x="0" y="0"/>
          <a:chExt cx="0" cy="0"/>
        </a:xfrm>
      </p:grpSpPr>
      <p:sp>
        <p:nvSpPr>
          <p:cNvPr id="36" name="Google Shape;36;p68"/>
          <p:cNvSpPr/>
          <p:nvPr/>
        </p:nvSpPr>
        <p:spPr>
          <a:xfrm>
            <a:off x="561" y="1"/>
            <a:ext cx="9142878" cy="1534278"/>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 name="Google Shape;37;p68"/>
          <p:cNvSpPr txBox="1"/>
          <p:nvPr>
            <p:ph idx="1" type="body"/>
          </p:nvPr>
        </p:nvSpPr>
        <p:spPr>
          <a:xfrm>
            <a:off x="287339" y="1534278"/>
            <a:ext cx="8532812" cy="28874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8" name="Google Shape;38;p68"/>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39" name="Google Shape;39;p68"/>
          <p:cNvSpPr txBox="1"/>
          <p:nvPr>
            <p:ph idx="2" type="body"/>
          </p:nvPr>
        </p:nvSpPr>
        <p:spPr>
          <a:xfrm>
            <a:off x="287338" y="464981"/>
            <a:ext cx="2576886"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3200"/>
              <a:buFont typeface="Arial"/>
              <a:buNone/>
              <a:defRPr b="0" i="0" sz="32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grpSp>
        <p:nvGrpSpPr>
          <p:cNvPr id="40" name="Google Shape;40;p68"/>
          <p:cNvGrpSpPr/>
          <p:nvPr/>
        </p:nvGrpSpPr>
        <p:grpSpPr>
          <a:xfrm>
            <a:off x="7451204" y="0"/>
            <a:ext cx="1692797" cy="1326366"/>
            <a:chOff x="7451204" y="0"/>
            <a:chExt cx="1692797" cy="1326366"/>
          </a:xfrm>
        </p:grpSpPr>
        <p:sp>
          <p:nvSpPr>
            <p:cNvPr id="41" name="Google Shape;41;p68"/>
            <p:cNvSpPr/>
            <p:nvPr/>
          </p:nvSpPr>
          <p:spPr>
            <a:xfrm>
              <a:off x="7651590" y="1"/>
              <a:ext cx="1492411" cy="1125941"/>
            </a:xfrm>
            <a:custGeom>
              <a:rect b="b" l="l" r="r" t="t"/>
              <a:pathLst>
                <a:path extrusionOk="0" h="1125941" w="1492411">
                  <a:moveTo>
                    <a:pt x="1224127" y="922829"/>
                  </a:moveTo>
                  <a:cubicBezTo>
                    <a:pt x="1270722" y="935970"/>
                    <a:pt x="1311985" y="953805"/>
                    <a:pt x="1348362" y="973902"/>
                  </a:cubicBezTo>
                  <a:cubicBezTo>
                    <a:pt x="1209658" y="1069709"/>
                    <a:pt x="1041552" y="1125941"/>
                    <a:pt x="860252" y="1125941"/>
                  </a:cubicBezTo>
                  <a:cubicBezTo>
                    <a:pt x="799246" y="1125941"/>
                    <a:pt x="739765" y="1119487"/>
                    <a:pt x="682353" y="1107410"/>
                  </a:cubicBezTo>
                  <a:cubicBezTo>
                    <a:pt x="771756" y="1067661"/>
                    <a:pt x="864213" y="1030347"/>
                    <a:pt x="964589" y="997709"/>
                  </a:cubicBezTo>
                  <a:cubicBezTo>
                    <a:pt x="1050863" y="969651"/>
                    <a:pt x="1138239" y="944974"/>
                    <a:pt x="1224127" y="922829"/>
                  </a:cubicBezTo>
                  <a:close/>
                  <a:moveTo>
                    <a:pt x="1036897" y="899892"/>
                  </a:moveTo>
                  <a:cubicBezTo>
                    <a:pt x="1066028" y="899254"/>
                    <a:pt x="1094078" y="900569"/>
                    <a:pt x="1121277" y="903370"/>
                  </a:cubicBezTo>
                  <a:cubicBezTo>
                    <a:pt x="1064000" y="914849"/>
                    <a:pt x="1006335" y="927313"/>
                    <a:pt x="948980" y="941322"/>
                  </a:cubicBezTo>
                  <a:cubicBezTo>
                    <a:pt x="807939" y="975738"/>
                    <a:pt x="675688" y="1017071"/>
                    <a:pt x="550275" y="1068105"/>
                  </a:cubicBezTo>
                  <a:cubicBezTo>
                    <a:pt x="547126" y="1066888"/>
                    <a:pt x="543997" y="1065651"/>
                    <a:pt x="540867" y="1064395"/>
                  </a:cubicBezTo>
                  <a:cubicBezTo>
                    <a:pt x="548266" y="1055062"/>
                    <a:pt x="555665" y="1045690"/>
                    <a:pt x="563102" y="1036550"/>
                  </a:cubicBezTo>
                  <a:cubicBezTo>
                    <a:pt x="582845" y="1026559"/>
                    <a:pt x="602569" y="1016936"/>
                    <a:pt x="622235" y="1007893"/>
                  </a:cubicBezTo>
                  <a:cubicBezTo>
                    <a:pt x="717801" y="963950"/>
                    <a:pt x="809349" y="932897"/>
                    <a:pt x="896744" y="915660"/>
                  </a:cubicBezTo>
                  <a:cubicBezTo>
                    <a:pt x="945831" y="905960"/>
                    <a:pt x="992504" y="900858"/>
                    <a:pt x="1036897" y="899892"/>
                  </a:cubicBezTo>
                  <a:close/>
                  <a:moveTo>
                    <a:pt x="1479511" y="862365"/>
                  </a:moveTo>
                  <a:cubicBezTo>
                    <a:pt x="1439890" y="903506"/>
                    <a:pt x="1396251" y="940704"/>
                    <a:pt x="1349153" y="973322"/>
                  </a:cubicBezTo>
                  <a:cubicBezTo>
                    <a:pt x="1315212" y="953535"/>
                    <a:pt x="1277001" y="935119"/>
                    <a:pt x="1233786" y="920259"/>
                  </a:cubicBezTo>
                  <a:cubicBezTo>
                    <a:pt x="1318225" y="898636"/>
                    <a:pt x="1400829" y="879602"/>
                    <a:pt x="1479511" y="862365"/>
                  </a:cubicBezTo>
                  <a:close/>
                  <a:moveTo>
                    <a:pt x="683338" y="853805"/>
                  </a:moveTo>
                  <a:cubicBezTo>
                    <a:pt x="656756" y="876742"/>
                    <a:pt x="630020" y="901399"/>
                    <a:pt x="603110" y="927970"/>
                  </a:cubicBezTo>
                  <a:cubicBezTo>
                    <a:pt x="579368" y="951409"/>
                    <a:pt x="555800" y="976086"/>
                    <a:pt x="532386" y="1001651"/>
                  </a:cubicBezTo>
                  <a:cubicBezTo>
                    <a:pt x="511156" y="1011062"/>
                    <a:pt x="489867" y="1021110"/>
                    <a:pt x="468559" y="1031467"/>
                  </a:cubicBezTo>
                  <a:cubicBezTo>
                    <a:pt x="449396" y="1021651"/>
                    <a:pt x="430561" y="1011313"/>
                    <a:pt x="412267" y="1000124"/>
                  </a:cubicBezTo>
                  <a:cubicBezTo>
                    <a:pt x="484594" y="951216"/>
                    <a:pt x="563276" y="907119"/>
                    <a:pt x="648971" y="868723"/>
                  </a:cubicBezTo>
                  <a:cubicBezTo>
                    <a:pt x="660388" y="863602"/>
                    <a:pt x="671863" y="858655"/>
                    <a:pt x="683338" y="853805"/>
                  </a:cubicBezTo>
                  <a:close/>
                  <a:moveTo>
                    <a:pt x="1476646" y="699955"/>
                  </a:moveTo>
                  <a:lnTo>
                    <a:pt x="1492411" y="700219"/>
                  </a:lnTo>
                  <a:lnTo>
                    <a:pt x="1492411" y="839992"/>
                  </a:lnTo>
                  <a:lnTo>
                    <a:pt x="1330208" y="865414"/>
                  </a:lnTo>
                  <a:cubicBezTo>
                    <a:pt x="1271143" y="875187"/>
                    <a:pt x="1210518" y="885873"/>
                    <a:pt x="1149250" y="897786"/>
                  </a:cubicBezTo>
                  <a:cubicBezTo>
                    <a:pt x="1073002" y="882752"/>
                    <a:pt x="988157" y="879776"/>
                    <a:pt x="893016" y="892800"/>
                  </a:cubicBezTo>
                  <a:cubicBezTo>
                    <a:pt x="808132" y="904414"/>
                    <a:pt x="718786" y="928298"/>
                    <a:pt x="625171" y="963622"/>
                  </a:cubicBezTo>
                  <a:cubicBezTo>
                    <a:pt x="625132" y="963564"/>
                    <a:pt x="625171" y="963641"/>
                    <a:pt x="625132" y="963564"/>
                  </a:cubicBezTo>
                  <a:cubicBezTo>
                    <a:pt x="674413" y="908375"/>
                    <a:pt x="723384" y="860220"/>
                    <a:pt x="772027" y="819254"/>
                  </a:cubicBezTo>
                  <a:cubicBezTo>
                    <a:pt x="899893" y="773322"/>
                    <a:pt x="1029633" y="743061"/>
                    <a:pt x="1154756" y="724471"/>
                  </a:cubicBezTo>
                  <a:cubicBezTo>
                    <a:pt x="1276837" y="706326"/>
                    <a:pt x="1388213" y="700279"/>
                    <a:pt x="1476646" y="699955"/>
                  </a:cubicBezTo>
                  <a:close/>
                  <a:moveTo>
                    <a:pt x="422621" y="447736"/>
                  </a:moveTo>
                  <a:cubicBezTo>
                    <a:pt x="341080" y="553321"/>
                    <a:pt x="266435" y="659679"/>
                    <a:pt x="201372" y="756433"/>
                  </a:cubicBezTo>
                  <a:cubicBezTo>
                    <a:pt x="193760" y="767756"/>
                    <a:pt x="186226" y="779041"/>
                    <a:pt x="178750" y="790268"/>
                  </a:cubicBezTo>
                  <a:cubicBezTo>
                    <a:pt x="174597" y="784897"/>
                    <a:pt x="170521" y="779467"/>
                    <a:pt x="166483" y="773998"/>
                  </a:cubicBezTo>
                  <a:cubicBezTo>
                    <a:pt x="140752" y="739099"/>
                    <a:pt x="143398" y="690906"/>
                    <a:pt x="173264" y="659466"/>
                  </a:cubicBezTo>
                  <a:cubicBezTo>
                    <a:pt x="184797" y="647350"/>
                    <a:pt x="196349" y="635485"/>
                    <a:pt x="207940" y="623930"/>
                  </a:cubicBezTo>
                  <a:cubicBezTo>
                    <a:pt x="280885" y="551234"/>
                    <a:pt x="352497" y="492200"/>
                    <a:pt x="422621" y="447736"/>
                  </a:cubicBezTo>
                  <a:close/>
                  <a:moveTo>
                    <a:pt x="1341328" y="0"/>
                  </a:moveTo>
                  <a:lnTo>
                    <a:pt x="1492411" y="0"/>
                  </a:lnTo>
                  <a:lnTo>
                    <a:pt x="1492411" y="108833"/>
                  </a:lnTo>
                  <a:lnTo>
                    <a:pt x="1463427" y="79469"/>
                  </a:lnTo>
                  <a:cubicBezTo>
                    <a:pt x="1427242" y="48802"/>
                    <a:pt x="1387017" y="21290"/>
                    <a:pt x="1342527" y="468"/>
                  </a:cubicBezTo>
                  <a:close/>
                  <a:moveTo>
                    <a:pt x="1072309" y="0"/>
                  </a:moveTo>
                  <a:lnTo>
                    <a:pt x="1314777" y="0"/>
                  </a:lnTo>
                  <a:lnTo>
                    <a:pt x="1339321" y="8005"/>
                  </a:lnTo>
                  <a:cubicBezTo>
                    <a:pt x="1384264" y="26189"/>
                    <a:pt x="1425237" y="51749"/>
                    <a:pt x="1462084" y="81157"/>
                  </a:cubicBezTo>
                  <a:lnTo>
                    <a:pt x="1492411" y="110938"/>
                  </a:lnTo>
                  <a:lnTo>
                    <a:pt x="1492411" y="699163"/>
                  </a:lnTo>
                  <a:lnTo>
                    <a:pt x="1476737" y="698643"/>
                  </a:lnTo>
                  <a:cubicBezTo>
                    <a:pt x="1388272" y="696391"/>
                    <a:pt x="1276416" y="696253"/>
                    <a:pt x="1152727" y="706268"/>
                  </a:cubicBezTo>
                  <a:cubicBezTo>
                    <a:pt x="1061063" y="713688"/>
                    <a:pt x="965671" y="726732"/>
                    <a:pt x="869042" y="747061"/>
                  </a:cubicBezTo>
                  <a:cubicBezTo>
                    <a:pt x="938857" y="702152"/>
                    <a:pt x="1005002" y="675002"/>
                    <a:pt x="1067612" y="663196"/>
                  </a:cubicBezTo>
                  <a:cubicBezTo>
                    <a:pt x="1108412" y="655485"/>
                    <a:pt x="1146642" y="654442"/>
                    <a:pt x="1182226" y="658326"/>
                  </a:cubicBezTo>
                  <a:cubicBezTo>
                    <a:pt x="1209426" y="661302"/>
                    <a:pt x="1234385" y="667311"/>
                    <a:pt x="1257489" y="674867"/>
                  </a:cubicBezTo>
                  <a:cubicBezTo>
                    <a:pt x="1234385" y="666848"/>
                    <a:pt x="1209909" y="659775"/>
                    <a:pt x="1182555" y="655717"/>
                  </a:cubicBezTo>
                  <a:cubicBezTo>
                    <a:pt x="1164743" y="653089"/>
                    <a:pt x="1146159" y="651543"/>
                    <a:pt x="1126803" y="651350"/>
                  </a:cubicBezTo>
                  <a:cubicBezTo>
                    <a:pt x="1107446" y="651176"/>
                    <a:pt x="1087297" y="652336"/>
                    <a:pt x="1066357" y="655099"/>
                  </a:cubicBezTo>
                  <a:cubicBezTo>
                    <a:pt x="994455" y="664606"/>
                    <a:pt x="916603" y="692529"/>
                    <a:pt x="832280" y="743795"/>
                  </a:cubicBezTo>
                  <a:cubicBezTo>
                    <a:pt x="822717" y="749611"/>
                    <a:pt x="813155" y="755679"/>
                    <a:pt x="803554" y="762017"/>
                  </a:cubicBezTo>
                  <a:cubicBezTo>
                    <a:pt x="745020" y="776413"/>
                    <a:pt x="686255" y="793457"/>
                    <a:pt x="627702" y="814230"/>
                  </a:cubicBezTo>
                  <a:cubicBezTo>
                    <a:pt x="557442" y="839158"/>
                    <a:pt x="490582" y="868104"/>
                    <a:pt x="427122" y="900820"/>
                  </a:cubicBezTo>
                  <a:cubicBezTo>
                    <a:pt x="369844" y="930346"/>
                    <a:pt x="299527" y="921129"/>
                    <a:pt x="253820" y="875699"/>
                  </a:cubicBezTo>
                  <a:cubicBezTo>
                    <a:pt x="253550" y="875428"/>
                    <a:pt x="253279" y="875158"/>
                    <a:pt x="253009" y="874887"/>
                  </a:cubicBezTo>
                  <a:cubicBezTo>
                    <a:pt x="284072" y="822404"/>
                    <a:pt x="319811" y="763350"/>
                    <a:pt x="358872" y="702114"/>
                  </a:cubicBezTo>
                  <a:cubicBezTo>
                    <a:pt x="427644" y="594268"/>
                    <a:pt x="509340" y="476296"/>
                    <a:pt x="599072" y="367330"/>
                  </a:cubicBezTo>
                  <a:cubicBezTo>
                    <a:pt x="619202" y="361803"/>
                    <a:pt x="639061" y="357204"/>
                    <a:pt x="658360" y="354615"/>
                  </a:cubicBezTo>
                  <a:cubicBezTo>
                    <a:pt x="699507" y="349107"/>
                    <a:pt x="737737" y="350093"/>
                    <a:pt x="773070" y="355871"/>
                  </a:cubicBezTo>
                  <a:cubicBezTo>
                    <a:pt x="800038" y="360276"/>
                    <a:pt x="824630" y="367600"/>
                    <a:pt x="847290" y="376354"/>
                  </a:cubicBezTo>
                  <a:cubicBezTo>
                    <a:pt x="824649" y="367117"/>
                    <a:pt x="800598" y="358788"/>
                    <a:pt x="773534" y="353281"/>
                  </a:cubicBezTo>
                  <a:cubicBezTo>
                    <a:pt x="738239" y="346112"/>
                    <a:pt x="699661" y="343155"/>
                    <a:pt x="657529" y="346460"/>
                  </a:cubicBezTo>
                  <a:cubicBezTo>
                    <a:pt x="642210" y="347658"/>
                    <a:pt x="626465" y="349977"/>
                    <a:pt x="610509" y="352875"/>
                  </a:cubicBezTo>
                  <a:cubicBezTo>
                    <a:pt x="642712" y="314383"/>
                    <a:pt x="675881" y="277146"/>
                    <a:pt x="709997" y="242150"/>
                  </a:cubicBezTo>
                  <a:cubicBezTo>
                    <a:pt x="775349" y="175097"/>
                    <a:pt x="842286" y="117667"/>
                    <a:pt x="910170" y="73744"/>
                  </a:cubicBezTo>
                  <a:cubicBezTo>
                    <a:pt x="945783" y="50691"/>
                    <a:pt x="981125" y="31705"/>
                    <a:pt x="1016185" y="16939"/>
                  </a:cubicBezTo>
                  <a:close/>
                  <a:moveTo>
                    <a:pt x="907054" y="0"/>
                  </a:moveTo>
                  <a:lnTo>
                    <a:pt x="977232" y="0"/>
                  </a:lnTo>
                  <a:lnTo>
                    <a:pt x="889847" y="38922"/>
                  </a:lnTo>
                  <a:cubicBezTo>
                    <a:pt x="860445" y="55116"/>
                    <a:pt x="831275" y="75077"/>
                    <a:pt x="802163" y="95425"/>
                  </a:cubicBezTo>
                  <a:cubicBezTo>
                    <a:pt x="822176" y="75232"/>
                    <a:pt x="842325" y="55580"/>
                    <a:pt x="862686" y="36855"/>
                  </a:cubicBezTo>
                  <a:close/>
                  <a:moveTo>
                    <a:pt x="262456" y="0"/>
                  </a:moveTo>
                  <a:lnTo>
                    <a:pt x="845071" y="0"/>
                  </a:lnTo>
                  <a:lnTo>
                    <a:pt x="836723" y="6149"/>
                  </a:lnTo>
                  <a:cubicBezTo>
                    <a:pt x="757055" y="71290"/>
                    <a:pt x="679474" y="146904"/>
                    <a:pt x="604191" y="229706"/>
                  </a:cubicBezTo>
                  <a:cubicBezTo>
                    <a:pt x="553327" y="285648"/>
                    <a:pt x="504414" y="344199"/>
                    <a:pt x="457432" y="403388"/>
                  </a:cubicBezTo>
                  <a:cubicBezTo>
                    <a:pt x="444837" y="409359"/>
                    <a:pt x="432106" y="415639"/>
                    <a:pt x="419163" y="422595"/>
                  </a:cubicBezTo>
                  <a:cubicBezTo>
                    <a:pt x="341891" y="464122"/>
                    <a:pt x="262339" y="521804"/>
                    <a:pt x="180798" y="594287"/>
                  </a:cubicBezTo>
                  <a:cubicBezTo>
                    <a:pt x="154023" y="618094"/>
                    <a:pt x="127364" y="643350"/>
                    <a:pt x="100821" y="669630"/>
                  </a:cubicBezTo>
                  <a:cubicBezTo>
                    <a:pt x="93229" y="655408"/>
                    <a:pt x="86120" y="640915"/>
                    <a:pt x="79339" y="626248"/>
                  </a:cubicBezTo>
                  <a:cubicBezTo>
                    <a:pt x="179967" y="558615"/>
                    <a:pt x="279977" y="492973"/>
                    <a:pt x="330377" y="460605"/>
                  </a:cubicBezTo>
                  <a:cubicBezTo>
                    <a:pt x="257935" y="507117"/>
                    <a:pt x="175466" y="556142"/>
                    <a:pt x="74742" y="615910"/>
                  </a:cubicBezTo>
                  <a:cubicBezTo>
                    <a:pt x="72829" y="614558"/>
                    <a:pt x="72656" y="614422"/>
                    <a:pt x="70723" y="613070"/>
                  </a:cubicBezTo>
                  <a:cubicBezTo>
                    <a:pt x="97073" y="506673"/>
                    <a:pt x="127828" y="392277"/>
                    <a:pt x="163663" y="277223"/>
                  </a:cubicBezTo>
                  <a:cubicBezTo>
                    <a:pt x="163779" y="277030"/>
                    <a:pt x="163895" y="276837"/>
                    <a:pt x="164011" y="276643"/>
                  </a:cubicBezTo>
                  <a:cubicBezTo>
                    <a:pt x="246808" y="190730"/>
                    <a:pt x="330358" y="135580"/>
                    <a:pt x="413793" y="106517"/>
                  </a:cubicBezTo>
                  <a:cubicBezTo>
                    <a:pt x="461083" y="90034"/>
                    <a:pt x="507022" y="82401"/>
                    <a:pt x="551086" y="81473"/>
                  </a:cubicBezTo>
                  <a:cubicBezTo>
                    <a:pt x="561518" y="81242"/>
                    <a:pt x="571235" y="82517"/>
                    <a:pt x="581338" y="83019"/>
                  </a:cubicBezTo>
                  <a:cubicBezTo>
                    <a:pt x="570829" y="82188"/>
                    <a:pt x="562001" y="78961"/>
                    <a:pt x="551067" y="78845"/>
                  </a:cubicBezTo>
                  <a:cubicBezTo>
                    <a:pt x="506771" y="78381"/>
                    <a:pt x="460098" y="84159"/>
                    <a:pt x="411320" y="98691"/>
                  </a:cubicBezTo>
                  <a:cubicBezTo>
                    <a:pt x="334840" y="121474"/>
                    <a:pt x="256795" y="164971"/>
                    <a:pt x="177804" y="232875"/>
                  </a:cubicBezTo>
                  <a:cubicBezTo>
                    <a:pt x="192485" y="187425"/>
                    <a:pt x="207747" y="142053"/>
                    <a:pt x="224032" y="97357"/>
                  </a:cubicBezTo>
                  <a:close/>
                  <a:moveTo>
                    <a:pt x="42723" y="0"/>
                  </a:moveTo>
                  <a:lnTo>
                    <a:pt x="204914" y="0"/>
                  </a:lnTo>
                  <a:lnTo>
                    <a:pt x="170212" y="75638"/>
                  </a:lnTo>
                  <a:cubicBezTo>
                    <a:pt x="132754" y="163503"/>
                    <a:pt x="98658" y="254054"/>
                    <a:pt x="67517" y="343310"/>
                  </a:cubicBezTo>
                  <a:cubicBezTo>
                    <a:pt x="52101" y="361049"/>
                    <a:pt x="36994" y="380760"/>
                    <a:pt x="21830" y="400103"/>
                  </a:cubicBezTo>
                  <a:cubicBezTo>
                    <a:pt x="22429" y="371639"/>
                    <a:pt x="25094" y="343581"/>
                    <a:pt x="24766" y="315156"/>
                  </a:cubicBezTo>
                  <a:cubicBezTo>
                    <a:pt x="18816" y="333764"/>
                    <a:pt x="12673" y="352315"/>
                    <a:pt x="6665" y="370904"/>
                  </a:cubicBezTo>
                  <a:cubicBezTo>
                    <a:pt x="2434" y="336315"/>
                    <a:pt x="0" y="301146"/>
                    <a:pt x="0" y="265416"/>
                  </a:cubicBezTo>
                  <a:cubicBezTo>
                    <a:pt x="0" y="216781"/>
                    <a:pt x="4035" y="169090"/>
                    <a:pt x="11788" y="1226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 name="Google Shape;42;p68"/>
            <p:cNvSpPr/>
            <p:nvPr/>
          </p:nvSpPr>
          <p:spPr>
            <a:xfrm>
              <a:off x="7451204" y="0"/>
              <a:ext cx="1692797" cy="1326366"/>
            </a:xfrm>
            <a:custGeom>
              <a:rect b="b" l="l" r="r" t="t"/>
              <a:pathLst>
                <a:path extrusionOk="0" h="1326366" w="1692797">
                  <a:moveTo>
                    <a:pt x="37559" y="0"/>
                  </a:moveTo>
                  <a:lnTo>
                    <a:pt x="109012" y="0"/>
                  </a:lnTo>
                  <a:lnTo>
                    <a:pt x="88600" y="65637"/>
                  </a:lnTo>
                  <a:cubicBezTo>
                    <a:pt x="75361" y="130188"/>
                    <a:pt x="68406" y="197005"/>
                    <a:pt x="68406" y="265416"/>
                  </a:cubicBezTo>
                  <a:cubicBezTo>
                    <a:pt x="68406" y="812703"/>
                    <a:pt x="513513" y="1257941"/>
                    <a:pt x="1060638" y="1257941"/>
                  </a:cubicBezTo>
                  <a:cubicBezTo>
                    <a:pt x="1265810" y="1257941"/>
                    <a:pt x="1456636" y="1195330"/>
                    <a:pt x="1615023" y="1088204"/>
                  </a:cubicBezTo>
                  <a:lnTo>
                    <a:pt x="1692797" y="1023989"/>
                  </a:lnTo>
                  <a:lnTo>
                    <a:pt x="1692797" y="1112869"/>
                  </a:lnTo>
                  <a:lnTo>
                    <a:pt x="1653654" y="1145174"/>
                  </a:lnTo>
                  <a:cubicBezTo>
                    <a:pt x="1484375" y="1259570"/>
                    <a:pt x="1280306" y="1326366"/>
                    <a:pt x="1060638" y="1326366"/>
                  </a:cubicBezTo>
                  <a:cubicBezTo>
                    <a:pt x="474857" y="1326366"/>
                    <a:pt x="0" y="851369"/>
                    <a:pt x="0" y="265416"/>
                  </a:cubicBezTo>
                  <a:cubicBezTo>
                    <a:pt x="0" y="192172"/>
                    <a:pt x="7420" y="120661"/>
                    <a:pt x="21548" y="5159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Text Slide 01">
  <p:cSld name="Photo/Text Slide 01">
    <p:spTree>
      <p:nvGrpSpPr>
        <p:cNvPr id="43" name="Shape 43"/>
        <p:cNvGrpSpPr/>
        <p:nvPr/>
      </p:nvGrpSpPr>
      <p:grpSpPr>
        <a:xfrm>
          <a:off x="0" y="0"/>
          <a:ext cx="0" cy="0"/>
          <a:chOff x="0" y="0"/>
          <a:chExt cx="0" cy="0"/>
        </a:xfrm>
      </p:grpSpPr>
      <p:sp>
        <p:nvSpPr>
          <p:cNvPr id="44" name="Google Shape;44;p69"/>
          <p:cNvSpPr/>
          <p:nvPr/>
        </p:nvSpPr>
        <p:spPr>
          <a:xfrm>
            <a:off x="293701" y="1237654"/>
            <a:ext cx="2567372" cy="3430490"/>
          </a:xfrm>
          <a:custGeom>
            <a:rect b="b" l="l" r="r" t="t"/>
            <a:pathLst>
              <a:path extrusionOk="0" h="4950763" w="3998034">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cxnSp>
        <p:nvCxnSpPr>
          <p:cNvPr id="45" name="Google Shape;45;p69"/>
          <p:cNvCxnSpPr/>
          <p:nvPr/>
        </p:nvCxnSpPr>
        <p:spPr>
          <a:xfrm>
            <a:off x="416833" y="2422601"/>
            <a:ext cx="2321106" cy="0"/>
          </a:xfrm>
          <a:prstGeom prst="straightConnector1">
            <a:avLst/>
          </a:prstGeom>
          <a:noFill/>
          <a:ln cap="flat" cmpd="sng" w="22225">
            <a:solidFill>
              <a:schemeClr val="lt1"/>
            </a:solidFill>
            <a:prstDash val="solid"/>
            <a:round/>
            <a:headEnd len="sm" w="sm" type="none"/>
            <a:tailEnd len="sm" w="sm" type="none"/>
          </a:ln>
        </p:spPr>
      </p:cxnSp>
      <p:sp>
        <p:nvSpPr>
          <p:cNvPr id="46" name="Google Shape;46;p69"/>
          <p:cNvSpPr txBox="1"/>
          <p:nvPr>
            <p:ph idx="1" type="body"/>
          </p:nvPr>
        </p:nvSpPr>
        <p:spPr>
          <a:xfrm>
            <a:off x="506266" y="2544020"/>
            <a:ext cx="1149204" cy="7869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7" name="Google Shape;47;p69"/>
          <p:cNvSpPr txBox="1"/>
          <p:nvPr>
            <p:ph idx="2" type="body"/>
          </p:nvPr>
        </p:nvSpPr>
        <p:spPr>
          <a:xfrm>
            <a:off x="518866" y="1842830"/>
            <a:ext cx="897977" cy="2891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8" name="Google Shape;48;p69"/>
          <p:cNvSpPr/>
          <p:nvPr>
            <p:ph idx="3" type="pic"/>
          </p:nvPr>
        </p:nvSpPr>
        <p:spPr>
          <a:xfrm>
            <a:off x="293701" y="0"/>
            <a:ext cx="2567372" cy="1459311"/>
          </a:xfrm>
          <a:prstGeom prst="rect">
            <a:avLst/>
          </a:prstGeom>
          <a:solidFill>
            <a:srgbClr val="F2F2F2"/>
          </a:solidFill>
          <a:ln>
            <a:noFill/>
          </a:ln>
        </p:spPr>
      </p:sp>
      <p:sp>
        <p:nvSpPr>
          <p:cNvPr id="49" name="Google Shape;49;p69"/>
          <p:cNvSpPr txBox="1"/>
          <p:nvPr>
            <p:ph idx="4" type="body"/>
          </p:nvPr>
        </p:nvSpPr>
        <p:spPr>
          <a:xfrm>
            <a:off x="3445851" y="1534278"/>
            <a:ext cx="5374298" cy="301708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0" name="Google Shape;50;p69"/>
          <p:cNvSpPr txBox="1"/>
          <p:nvPr>
            <p:ph idx="5" type="body"/>
          </p:nvPr>
        </p:nvSpPr>
        <p:spPr>
          <a:xfrm>
            <a:off x="3445852" y="447676"/>
            <a:ext cx="5374298" cy="7262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700"/>
              <a:buFont typeface="Arial"/>
              <a:buNone/>
              <a:defRPr b="1" i="0" sz="2700" u="none" cap="none" strike="noStrike">
                <a:solidFill>
                  <a:srgbClr val="97C679"/>
                </a:solidFill>
                <a:latin typeface="Calibri"/>
                <a:ea typeface="Calibri"/>
                <a:cs typeface="Calibri"/>
                <a:sym typeface="Calibri"/>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1" name="Google Shape;51;p69"/>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Text Slide 03">
  <p:cSld name="Photo/Text Slide 03">
    <p:spTree>
      <p:nvGrpSpPr>
        <p:cNvPr id="52" name="Shape 52"/>
        <p:cNvGrpSpPr/>
        <p:nvPr/>
      </p:nvGrpSpPr>
      <p:grpSpPr>
        <a:xfrm>
          <a:off x="0" y="0"/>
          <a:ext cx="0" cy="0"/>
          <a:chOff x="0" y="0"/>
          <a:chExt cx="0" cy="0"/>
        </a:xfrm>
      </p:grpSpPr>
      <p:sp>
        <p:nvSpPr>
          <p:cNvPr id="53" name="Google Shape;53;p70"/>
          <p:cNvSpPr/>
          <p:nvPr/>
        </p:nvSpPr>
        <p:spPr>
          <a:xfrm rot="-5400000">
            <a:off x="544831" y="2204506"/>
            <a:ext cx="2094128" cy="3183788"/>
          </a:xfrm>
          <a:custGeom>
            <a:rect b="b" l="l" r="r" t="t"/>
            <a:pathLst>
              <a:path extrusionOk="0" h="3923456" w="2580643">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Calibri"/>
              <a:ea typeface="Calibri"/>
              <a:cs typeface="Calibri"/>
              <a:sym typeface="Calibri"/>
            </a:endParaRPr>
          </a:p>
        </p:txBody>
      </p:sp>
      <p:sp>
        <p:nvSpPr>
          <p:cNvPr id="54" name="Google Shape;54;p70"/>
          <p:cNvSpPr/>
          <p:nvPr>
            <p:ph idx="2" type="pic"/>
          </p:nvPr>
        </p:nvSpPr>
        <p:spPr>
          <a:xfrm>
            <a:off x="26749" y="182167"/>
            <a:ext cx="5681716" cy="3248416"/>
          </a:xfrm>
          <a:prstGeom prst="rect">
            <a:avLst/>
          </a:prstGeom>
          <a:solidFill>
            <a:srgbClr val="F2F2F2"/>
          </a:solidFill>
          <a:ln>
            <a:noFill/>
          </a:ln>
        </p:spPr>
      </p:sp>
      <p:cxnSp>
        <p:nvCxnSpPr>
          <p:cNvPr id="55" name="Google Shape;55;p70"/>
          <p:cNvCxnSpPr/>
          <p:nvPr/>
        </p:nvCxnSpPr>
        <p:spPr>
          <a:xfrm>
            <a:off x="360245" y="3568533"/>
            <a:ext cx="2321106" cy="0"/>
          </a:xfrm>
          <a:prstGeom prst="straightConnector1">
            <a:avLst/>
          </a:prstGeom>
          <a:noFill/>
          <a:ln cap="flat" cmpd="sng" w="22225">
            <a:solidFill>
              <a:schemeClr val="lt1"/>
            </a:solidFill>
            <a:prstDash val="solid"/>
            <a:round/>
            <a:headEnd len="sm" w="sm" type="none"/>
            <a:tailEnd len="sm" w="sm" type="none"/>
          </a:ln>
        </p:spPr>
      </p:cxnSp>
      <p:sp>
        <p:nvSpPr>
          <p:cNvPr id="56" name="Google Shape;56;p70"/>
          <p:cNvSpPr txBox="1"/>
          <p:nvPr>
            <p:ph idx="1" type="body"/>
          </p:nvPr>
        </p:nvSpPr>
        <p:spPr>
          <a:xfrm>
            <a:off x="449678" y="3689952"/>
            <a:ext cx="1149204" cy="7869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7" name="Google Shape;57;p70"/>
          <p:cNvSpPr txBox="1"/>
          <p:nvPr>
            <p:ph idx="3" type="body"/>
          </p:nvPr>
        </p:nvSpPr>
        <p:spPr>
          <a:xfrm>
            <a:off x="462278" y="2988763"/>
            <a:ext cx="897977" cy="2891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8" name="Google Shape;58;p70"/>
          <p:cNvSpPr txBox="1"/>
          <p:nvPr>
            <p:ph idx="4" type="body"/>
          </p:nvPr>
        </p:nvSpPr>
        <p:spPr>
          <a:xfrm>
            <a:off x="5960213" y="482204"/>
            <a:ext cx="2706745" cy="409009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9" name="Google Shape;59;p70"/>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Text Slide 04">
  <p:cSld name="Photo/Text Slide 04">
    <p:spTree>
      <p:nvGrpSpPr>
        <p:cNvPr id="60" name="Shape 60"/>
        <p:cNvGrpSpPr/>
        <p:nvPr/>
      </p:nvGrpSpPr>
      <p:grpSpPr>
        <a:xfrm>
          <a:off x="0" y="0"/>
          <a:ext cx="0" cy="0"/>
          <a:chOff x="0" y="0"/>
          <a:chExt cx="0" cy="0"/>
        </a:xfrm>
      </p:grpSpPr>
      <p:sp>
        <p:nvSpPr>
          <p:cNvPr id="61" name="Google Shape;61;p71"/>
          <p:cNvSpPr/>
          <p:nvPr/>
        </p:nvSpPr>
        <p:spPr>
          <a:xfrm rot="5400000">
            <a:off x="6138957" y="-327600"/>
            <a:ext cx="2384633" cy="3625454"/>
          </a:xfrm>
          <a:custGeom>
            <a:rect b="b" l="l" r="r" t="t"/>
            <a:pathLst>
              <a:path extrusionOk="0" h="3923456" w="2580643">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97C67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Calibri"/>
              <a:ea typeface="Calibri"/>
              <a:cs typeface="Calibri"/>
              <a:sym typeface="Calibri"/>
            </a:endParaRPr>
          </a:p>
        </p:txBody>
      </p:sp>
      <p:cxnSp>
        <p:nvCxnSpPr>
          <p:cNvPr id="62" name="Google Shape;62;p71"/>
          <p:cNvCxnSpPr/>
          <p:nvPr/>
        </p:nvCxnSpPr>
        <p:spPr>
          <a:xfrm>
            <a:off x="5960212" y="1260709"/>
            <a:ext cx="2847708" cy="0"/>
          </a:xfrm>
          <a:prstGeom prst="straightConnector1">
            <a:avLst/>
          </a:prstGeom>
          <a:noFill/>
          <a:ln cap="flat" cmpd="sng" w="22225">
            <a:solidFill>
              <a:schemeClr val="lt1"/>
            </a:solidFill>
            <a:prstDash val="solid"/>
            <a:round/>
            <a:headEnd len="sm" w="sm" type="none"/>
            <a:tailEnd len="sm" w="sm" type="none"/>
          </a:ln>
        </p:spPr>
      </p:cxnSp>
      <p:sp>
        <p:nvSpPr>
          <p:cNvPr id="63" name="Google Shape;63;p71"/>
          <p:cNvSpPr txBox="1"/>
          <p:nvPr>
            <p:ph idx="1" type="body"/>
          </p:nvPr>
        </p:nvSpPr>
        <p:spPr>
          <a:xfrm>
            <a:off x="7508506" y="1392843"/>
            <a:ext cx="1149204" cy="786916"/>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0"/>
              </a:spcBef>
              <a:spcAft>
                <a:spcPts val="0"/>
              </a:spcAft>
              <a:buClr>
                <a:srgbClr val="000000"/>
              </a:buClr>
              <a:buSzPts val="2100"/>
              <a:buFont typeface="Arial"/>
              <a:buNone/>
              <a:defRPr b="0" i="0" sz="21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4" name="Google Shape;64;p71"/>
          <p:cNvSpPr txBox="1"/>
          <p:nvPr>
            <p:ph idx="2" type="body"/>
          </p:nvPr>
        </p:nvSpPr>
        <p:spPr>
          <a:xfrm>
            <a:off x="7759733" y="691654"/>
            <a:ext cx="897977" cy="28917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0"/>
              </a:spcBef>
              <a:spcAft>
                <a:spcPts val="0"/>
              </a:spcAft>
              <a:buClr>
                <a:srgbClr val="000000"/>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000000"/>
              </a:buClr>
              <a:buSzPts val="2400"/>
              <a:buFont typeface="Arial"/>
              <a:buNone/>
              <a:defRPr b="0" i="0" sz="2400" u="none" cap="none" strike="noStrike">
                <a:solidFill>
                  <a:srgbClr val="011E3B"/>
                </a:solidFill>
                <a:latin typeface="Montserrat"/>
                <a:ea typeface="Montserrat"/>
                <a:cs typeface="Montserrat"/>
                <a:sym typeface="Montserra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5" name="Google Shape;65;p71"/>
          <p:cNvSpPr txBox="1"/>
          <p:nvPr>
            <p:ph idx="3" type="body"/>
          </p:nvPr>
        </p:nvSpPr>
        <p:spPr>
          <a:xfrm>
            <a:off x="590827" y="3796741"/>
            <a:ext cx="8289701" cy="92695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100000"/>
              </a:lnSpc>
              <a:spcBef>
                <a:spcPts val="0"/>
              </a:spcBef>
              <a:spcAft>
                <a:spcPts val="0"/>
              </a:spcAft>
              <a:buClr>
                <a:srgbClr val="000000"/>
              </a:buClr>
              <a:buSzPts val="1500"/>
              <a:buFont typeface="Arial"/>
              <a:buNone/>
              <a:defRPr b="0" i="0" sz="1500" u="none" cap="none" strike="noStrike">
                <a:solidFill>
                  <a:schemeClr val="lt1"/>
                </a:solidFill>
                <a:latin typeface="Montserrat Light"/>
                <a:ea typeface="Montserrat Light"/>
                <a:cs typeface="Montserrat Light"/>
                <a:sym typeface="Montserrat Light"/>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6" name="Google Shape;66;p71"/>
          <p:cNvSpPr/>
          <p:nvPr>
            <p:ph idx="4" type="pic"/>
          </p:nvPr>
        </p:nvSpPr>
        <p:spPr>
          <a:xfrm>
            <a:off x="1" y="111340"/>
            <a:ext cx="6072887" cy="3349922"/>
          </a:xfrm>
          <a:prstGeom prst="rect">
            <a:avLst/>
          </a:prstGeom>
          <a:solidFill>
            <a:srgbClr val="F2F2F2"/>
          </a:solidFill>
          <a:ln>
            <a:noFill/>
          </a:ln>
        </p:spPr>
      </p:sp>
      <p:sp>
        <p:nvSpPr>
          <p:cNvPr id="67" name="Google Shape;67;p71"/>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1pPr>
            <a:lvl2pPr indent="0" lvl="1"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2pPr>
            <a:lvl3pPr indent="0" lvl="2"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3pPr>
            <a:lvl4pPr indent="0" lvl="3"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4pPr>
            <a:lvl5pPr indent="0" lvl="4"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5pPr>
            <a:lvl6pPr indent="0" lvl="5"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6pPr>
            <a:lvl7pPr indent="0" lvl="6"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7pPr>
            <a:lvl8pPr indent="0" lvl="7"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8pPr>
            <a:lvl9pPr indent="0" lvl="8" marL="0" algn="ctr">
              <a:lnSpc>
                <a:spcPct val="100000"/>
              </a:lnSpc>
              <a:spcBef>
                <a:spcPts val="0"/>
              </a:spcBef>
              <a:spcAft>
                <a:spcPts val="0"/>
              </a:spcAft>
              <a:buNone/>
              <a:defRPr b="0" i="0" sz="16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45"/>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1pPr>
            <a:lvl2pPr indent="0" lvl="1"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2pPr>
            <a:lvl3pPr indent="0" lvl="2"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3pPr>
            <a:lvl4pPr indent="0" lvl="3"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4pPr>
            <a:lvl5pPr indent="0" lvl="4"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5pPr>
            <a:lvl6pPr indent="0" lvl="5"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6pPr>
            <a:lvl7pPr indent="0" lvl="6"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7pPr>
            <a:lvl8pPr indent="0" lvl="7"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8pPr>
            <a:lvl9pPr indent="0" lvl="8" marL="0" marR="0" rtl="0" algn="ctr">
              <a:lnSpc>
                <a:spcPct val="100000"/>
              </a:lnSpc>
              <a:spcBef>
                <a:spcPts val="0"/>
              </a:spcBef>
              <a:spcAft>
                <a:spcPts val="0"/>
              </a:spcAft>
              <a:buNone/>
              <a:defRPr b="0" i="0" sz="12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
              <a:t>‹#›</a:t>
            </a:fld>
            <a:endParaRPr/>
          </a:p>
        </p:txBody>
      </p:sp>
      <p:sp>
        <p:nvSpPr>
          <p:cNvPr id="7" name="Google Shape;7;p45"/>
          <p:cNvSpPr txBox="1"/>
          <p:nvPr/>
        </p:nvSpPr>
        <p:spPr>
          <a:xfrm>
            <a:off x="4185501" y="4696304"/>
            <a:ext cx="4308259" cy="374382"/>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r>
              <a:rPr b="0" i="0" lang="it" sz="700" u="none" cap="none" strike="noStrike">
                <a:solidFill>
                  <a:srgbClr val="6D6E71"/>
                </a:solidFill>
                <a:latin typeface="Avenir"/>
                <a:ea typeface="Avenir"/>
                <a:cs typeface="Avenir"/>
                <a:sym typeface="Avenir"/>
              </a:rPr>
              <a:t>GIOVANI IMPRENDITORI </a:t>
            </a:r>
            <a:r>
              <a:rPr b="1" i="0" lang="it" sz="700" u="none" cap="none" strike="noStrike">
                <a:solidFill>
                  <a:srgbClr val="6D6E71"/>
                </a:solidFill>
                <a:latin typeface="Avenir"/>
                <a:ea typeface="Avenir"/>
                <a:cs typeface="Avenir"/>
                <a:sym typeface="Avenir"/>
              </a:rPr>
              <a:t>DI BASE </a:t>
            </a:r>
            <a:r>
              <a:rPr b="0" i="0" lang="it" sz="700" u="none" cap="none" strike="noStrike">
                <a:solidFill>
                  <a:srgbClr val="6D6E71"/>
                </a:solidFill>
                <a:latin typeface="Avenir"/>
                <a:ea typeface="Avenir"/>
                <a:cs typeface="Avenir"/>
                <a:sym typeface="Avenir"/>
              </a:rPr>
              <a:t>NEL TURISMO ECO-SANITARIO</a:t>
            </a:r>
            <a:endParaRPr b="0" i="0" sz="700" u="none" cap="none" strike="noStrike">
              <a:solidFill>
                <a:srgbClr val="6D6E71"/>
              </a:solidFill>
              <a:latin typeface="Avenir"/>
              <a:ea typeface="Avenir"/>
              <a:cs typeface="Avenir"/>
              <a:sym typeface="Aveni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82">
          <p15:clr>
            <a:srgbClr val="F26B43"/>
          </p15:clr>
        </p15:guide>
        <p15:guide id="2" orient="horz" pos="2867">
          <p15:clr>
            <a:srgbClr val="F26B43"/>
          </p15:clr>
        </p15:guide>
        <p15:guide id="3" pos="181">
          <p15:clr>
            <a:srgbClr val="F26B43"/>
          </p15:clr>
        </p15:guide>
        <p15:guide id="4" pos="55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ecohealthforyouth.com/toolbox/build-connections-and-grow-with-pee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4.jpg"/><Relationship Id="rId7"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61"/>
          <p:cNvPicPr preferRelativeResize="0"/>
          <p:nvPr>
            <p:ph idx="3" type="pic"/>
          </p:nvPr>
        </p:nvPicPr>
        <p:blipFill rotWithShape="1">
          <a:blip r:embed="rId3">
            <a:alphaModFix/>
          </a:blip>
          <a:srcRect b="0" l="0" r="0" t="0"/>
          <a:stretch/>
        </p:blipFill>
        <p:spPr>
          <a:xfrm>
            <a:off x="1" y="810224"/>
            <a:ext cx="2898543" cy="3349518"/>
          </a:xfrm>
          <a:prstGeom prst="rect">
            <a:avLst/>
          </a:prstGeom>
          <a:noFill/>
          <a:ln>
            <a:noFill/>
          </a:ln>
        </p:spPr>
      </p:pic>
      <p:sp>
        <p:nvSpPr>
          <p:cNvPr id="73" name="Google Shape;73;p61"/>
          <p:cNvSpPr txBox="1"/>
          <p:nvPr>
            <p:ph idx="1" type="body"/>
          </p:nvPr>
        </p:nvSpPr>
        <p:spPr>
          <a:xfrm>
            <a:off x="3682390" y="1695064"/>
            <a:ext cx="5594466" cy="574616"/>
          </a:xfrm>
          <a:prstGeom prst="rect">
            <a:avLst/>
          </a:prstGeom>
          <a:noFill/>
          <a:ln>
            <a:noFill/>
          </a:ln>
        </p:spPr>
        <p:txBody>
          <a:bodyPr anchorCtr="0" anchor="t" bIns="45700" lIns="91425" spcFirstLastPara="1" rIns="91425" wrap="square" tIns="45700">
            <a:noAutofit/>
          </a:bodyPr>
          <a:lstStyle/>
          <a:p>
            <a:pPr indent="0" lvl="0" marL="0" rtl="0" algn="l">
              <a:lnSpc>
                <a:spcPct val="133333"/>
              </a:lnSpc>
              <a:spcBef>
                <a:spcPts val="0"/>
              </a:spcBef>
              <a:spcAft>
                <a:spcPts val="0"/>
              </a:spcAft>
              <a:buSzPts val="2400"/>
              <a:buNone/>
            </a:pPr>
            <a:r>
              <a:rPr b="1" lang="it" sz="2400">
                <a:solidFill>
                  <a:srgbClr val="8ABF3B"/>
                </a:solidFill>
                <a:latin typeface="Calibri"/>
                <a:ea typeface="Calibri"/>
                <a:cs typeface="Calibri"/>
                <a:sym typeface="Calibri"/>
              </a:rPr>
              <a:t>Connettersi e fare rete con i colleghi</a:t>
            </a:r>
            <a:endParaRPr/>
          </a:p>
          <a:p>
            <a:pPr indent="0" lvl="0" marL="0" rtl="0" algn="l">
              <a:lnSpc>
                <a:spcPct val="133333"/>
              </a:lnSpc>
              <a:spcBef>
                <a:spcPts val="0"/>
              </a:spcBef>
              <a:spcAft>
                <a:spcPts val="0"/>
              </a:spcAft>
              <a:buSzPts val="2400"/>
              <a:buNone/>
            </a:pPr>
            <a:r>
              <a:t/>
            </a:r>
            <a:endParaRPr b="1" sz="2400">
              <a:solidFill>
                <a:srgbClr val="8ABF3B"/>
              </a:solidFill>
              <a:latin typeface="Calibri"/>
              <a:ea typeface="Calibri"/>
              <a:cs typeface="Calibri"/>
              <a:sym typeface="Calibri"/>
            </a:endParaRPr>
          </a:p>
          <a:p>
            <a:pPr indent="0" lvl="0" marL="0" rtl="0" algn="l">
              <a:lnSpc>
                <a:spcPct val="133333"/>
              </a:lnSpc>
              <a:spcBef>
                <a:spcPts val="0"/>
              </a:spcBef>
              <a:spcAft>
                <a:spcPts val="0"/>
              </a:spcAft>
              <a:buSzPts val="2400"/>
              <a:buNone/>
            </a:pPr>
            <a:r>
              <a:rPr lang="it" sz="2400"/>
              <a:t> </a:t>
            </a:r>
            <a:endParaRPr/>
          </a:p>
        </p:txBody>
      </p:sp>
      <p:sp>
        <p:nvSpPr>
          <p:cNvPr id="74" name="Google Shape;74;p61"/>
          <p:cNvSpPr txBox="1"/>
          <p:nvPr/>
        </p:nvSpPr>
        <p:spPr>
          <a:xfrm>
            <a:off x="3748513" y="4575394"/>
            <a:ext cx="5181300" cy="630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700"/>
              <a:buFont typeface="Arial"/>
              <a:buNone/>
            </a:pPr>
            <a:r>
              <a:rPr b="0" i="0" lang="it" sz="700" u="none" cap="none" strike="noStrike">
                <a:solidFill>
                  <a:srgbClr val="6D6E71"/>
                </a:solidFill>
                <a:latin typeface="Roboto"/>
                <a:ea typeface="Roboto"/>
                <a:cs typeface="Roboto"/>
                <a:sym typeface="Roboto"/>
              </a:rPr>
              <a:t>Questo progetto è stato finanziato con il sostegno della Commissione europea. L'autore è l'unico responsabile di questa pubblicazione (comunicazione) e la Commissione non si assume alcuna responsabilità per l'uso che può essere fatto delle informazioni in essa contenute. In conformità con il nuovo quadro normativo GDPR, si prega di notare che il partenariato tratterà i vostri dati personali solo nell'esclusivo interesse e scopo del progetto e senza alcun pregiudizio per i vostri diritti </a:t>
            </a:r>
            <a:r>
              <a:rPr b="1" i="0" lang="it" sz="700" u="none" cap="none" strike="noStrike">
                <a:solidFill>
                  <a:srgbClr val="6D6E71"/>
                </a:solidFill>
                <a:latin typeface="Roboto"/>
                <a:ea typeface="Roboto"/>
                <a:cs typeface="Roboto"/>
                <a:sym typeface="Roboto"/>
              </a:rPr>
              <a:t>2021-2-BE04-KA220-YOU-000050778</a:t>
            </a:r>
            <a:br>
              <a:rPr b="0" i="0" lang="it"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sp>
        <p:nvSpPr>
          <p:cNvPr id="75" name="Google Shape;75;p61"/>
          <p:cNvSpPr/>
          <p:nvPr/>
        </p:nvSpPr>
        <p:spPr>
          <a:xfrm>
            <a:off x="2560047" y="4663939"/>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0" i="0" lang="it" sz="800" u="none" cap="none" strike="noStrike">
                <a:solidFill>
                  <a:srgbClr val="404040"/>
                </a:solidFill>
                <a:latin typeface="Calibri"/>
                <a:ea typeface="Calibri"/>
                <a:cs typeface="Calibri"/>
                <a:sym typeface="Calibri"/>
              </a:rPr>
              <a:t>Questa risorsa è concessa in licenza CC BY 4.0</a:t>
            </a:r>
            <a:endParaRPr b="0" i="0" sz="1400" u="none" cap="none" strike="noStrike">
              <a:solidFill>
                <a:srgbClr val="40404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800"/>
              <a:buFont typeface="Century Schoolbook"/>
              <a:buNone/>
            </a:pPr>
            <a:r>
              <a:t/>
            </a:r>
            <a:endParaRPr b="1" i="0" sz="800" u="none" cap="none" strike="noStrike">
              <a:solidFill>
                <a:schemeClr val="dk1"/>
              </a:solidFill>
              <a:latin typeface="Calibri"/>
              <a:ea typeface="Calibri"/>
              <a:cs typeface="Calibri"/>
              <a:sym typeface="Calibri"/>
            </a:endParaRPr>
          </a:p>
        </p:txBody>
      </p:sp>
      <p:pic>
        <p:nvPicPr>
          <p:cNvPr id="76" name="Google Shape;76;p61"/>
          <p:cNvPicPr preferRelativeResize="0"/>
          <p:nvPr/>
        </p:nvPicPr>
        <p:blipFill rotWithShape="1">
          <a:blip r:embed="rId4">
            <a:alphaModFix/>
          </a:blip>
          <a:srcRect b="0" l="0" r="0" t="0"/>
          <a:stretch/>
        </p:blipFill>
        <p:spPr>
          <a:xfrm>
            <a:off x="1773457" y="4681200"/>
            <a:ext cx="786590" cy="274656"/>
          </a:xfrm>
          <a:prstGeom prst="rect">
            <a:avLst/>
          </a:prstGeom>
          <a:noFill/>
          <a:ln>
            <a:noFill/>
          </a:ln>
        </p:spPr>
      </p:pic>
      <p:pic>
        <p:nvPicPr>
          <p:cNvPr descr="Co-funded by the European Union logo in png for web usage" id="77" name="Google Shape;77;p61"/>
          <p:cNvPicPr preferRelativeResize="0"/>
          <p:nvPr/>
        </p:nvPicPr>
        <p:blipFill rotWithShape="1">
          <a:blip r:embed="rId5">
            <a:alphaModFix/>
          </a:blip>
          <a:srcRect b="0" l="0" r="0" t="0"/>
          <a:stretch/>
        </p:blipFill>
        <p:spPr>
          <a:xfrm>
            <a:off x="275064" y="4675063"/>
            <a:ext cx="1486119" cy="315450"/>
          </a:xfrm>
          <a:prstGeom prst="rect">
            <a:avLst/>
          </a:prstGeom>
          <a:noFill/>
          <a:ln>
            <a:noFill/>
          </a:ln>
        </p:spPr>
      </p:pic>
      <p:pic>
        <p:nvPicPr>
          <p:cNvPr id="78" name="Google Shape;78;p61"/>
          <p:cNvPicPr preferRelativeResize="0"/>
          <p:nvPr/>
        </p:nvPicPr>
        <p:blipFill rotWithShape="1">
          <a:blip r:embed="rId6">
            <a:alphaModFix amt="70000"/>
          </a:blip>
          <a:srcRect b="0" l="0" r="0" t="0"/>
          <a:stretch/>
        </p:blipFill>
        <p:spPr>
          <a:xfrm>
            <a:off x="-7540" y="1994300"/>
            <a:ext cx="1889714" cy="2043524"/>
          </a:xfrm>
          <a:custGeom>
            <a:rect b="b" l="l" r="r" t="t"/>
            <a:pathLst>
              <a:path extrusionOk="0" h="1811698" w="1675337">
                <a:moveTo>
                  <a:pt x="0" y="0"/>
                </a:moveTo>
                <a:lnTo>
                  <a:pt x="1675337" y="0"/>
                </a:lnTo>
                <a:lnTo>
                  <a:pt x="1675337" y="1811698"/>
                </a:lnTo>
                <a:lnTo>
                  <a:pt x="0" y="1811698"/>
                </a:lnTo>
                <a:close/>
              </a:path>
            </a:pathLst>
          </a:custGeom>
          <a:noFill/>
          <a:ln>
            <a:noFill/>
          </a:ln>
        </p:spPr>
      </p:pic>
      <p:sp>
        <p:nvSpPr>
          <p:cNvPr id="79" name="Google Shape;79;p61"/>
          <p:cNvSpPr txBox="1"/>
          <p:nvPr/>
        </p:nvSpPr>
        <p:spPr>
          <a:xfrm>
            <a:off x="3723331" y="2137352"/>
            <a:ext cx="4938873" cy="574616"/>
          </a:xfrm>
          <a:prstGeom prst="rect">
            <a:avLst/>
          </a:prstGeom>
          <a:noFill/>
          <a:ln>
            <a:noFill/>
          </a:ln>
        </p:spPr>
        <p:txBody>
          <a:bodyPr anchorCtr="0" anchor="t" bIns="45700" lIns="91425" spcFirstLastPara="1" rIns="91425" wrap="square" tIns="45700">
            <a:noAutofit/>
          </a:bodyPr>
          <a:lstStyle/>
          <a:p>
            <a:pPr indent="0" lvl="0" marL="0" marR="0" rtl="0" algn="l">
              <a:lnSpc>
                <a:spcPct val="114285"/>
              </a:lnSpc>
              <a:spcBef>
                <a:spcPts val="0"/>
              </a:spcBef>
              <a:spcAft>
                <a:spcPts val="0"/>
              </a:spcAft>
              <a:buClr>
                <a:srgbClr val="000000"/>
              </a:buClr>
              <a:buSzPts val="2800"/>
              <a:buFont typeface="Arial"/>
              <a:buNone/>
            </a:pPr>
            <a:r>
              <a:rPr b="1" i="0" lang="it" sz="2800" u="none" cap="none" strike="noStrike">
                <a:solidFill>
                  <a:srgbClr val="4A8887"/>
                </a:solidFill>
                <a:latin typeface="Calibri"/>
                <a:ea typeface="Calibri"/>
                <a:cs typeface="Calibri"/>
                <a:sym typeface="Calibri"/>
              </a:rPr>
              <a:t>Domande</a:t>
            </a:r>
            <a:endParaRPr/>
          </a:p>
          <a:p>
            <a:pPr indent="0" lvl="0" marL="0" marR="0" rtl="0" algn="l">
              <a:lnSpc>
                <a:spcPct val="114285"/>
              </a:lnSpc>
              <a:spcBef>
                <a:spcPts val="0"/>
              </a:spcBef>
              <a:spcAft>
                <a:spcPts val="0"/>
              </a:spcAft>
              <a:buClr>
                <a:srgbClr val="000000"/>
              </a:buClr>
              <a:buSzPts val="2800"/>
              <a:buFont typeface="Arial"/>
              <a:buNone/>
            </a:pPr>
            <a:r>
              <a:t/>
            </a:r>
            <a:endParaRPr b="1" i="0" sz="2800" u="none" cap="none" strike="noStrike">
              <a:solidFill>
                <a:srgbClr val="79A23D"/>
              </a:solidFill>
              <a:latin typeface="Calibri"/>
              <a:ea typeface="Calibri"/>
              <a:cs typeface="Calibri"/>
              <a:sym typeface="Calibri"/>
            </a:endParaRPr>
          </a:p>
        </p:txBody>
      </p:sp>
      <p:cxnSp>
        <p:nvCxnSpPr>
          <p:cNvPr id="80" name="Google Shape;80;p61"/>
          <p:cNvCxnSpPr/>
          <p:nvPr/>
        </p:nvCxnSpPr>
        <p:spPr>
          <a:xfrm>
            <a:off x="3815247" y="2618661"/>
            <a:ext cx="5328753" cy="0"/>
          </a:xfrm>
          <a:prstGeom prst="straightConnector1">
            <a:avLst/>
          </a:prstGeom>
          <a:noFill/>
          <a:ln cap="flat" cmpd="sng" w="28575">
            <a:solidFill>
              <a:srgbClr val="69ADAD"/>
            </a:solidFill>
            <a:prstDash val="solid"/>
            <a:round/>
            <a:headEnd len="sm" w="sm" type="none"/>
            <a:tailEnd len="sm" w="sm" type="none"/>
          </a:ln>
        </p:spPr>
      </p:cxnSp>
      <p:sp>
        <p:nvSpPr>
          <p:cNvPr id="81" name="Google Shape;81;p61"/>
          <p:cNvSpPr txBox="1"/>
          <p:nvPr>
            <p:ph idx="2" type="body"/>
          </p:nvPr>
        </p:nvSpPr>
        <p:spPr>
          <a:xfrm>
            <a:off x="3732570" y="2742408"/>
            <a:ext cx="4922114"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r>
              <a:rPr b="1" lang="it">
                <a:solidFill>
                  <a:srgbClr val="4B4B4B"/>
                </a:solidFill>
              </a:rPr>
              <a:t>Scaricate le Domande </a:t>
            </a:r>
            <a:r>
              <a:rPr lang="it">
                <a:solidFill>
                  <a:srgbClr val="4B4B4B"/>
                </a:solidFill>
              </a:rPr>
              <a:t>per pensare a come connettervi con i vostri colleghi, condividere idee e far crescere la vostra rete. Ogni domanda comprende esercizi e suggerimenti per affinare il vostro approccio e rendere la vostra attività di sensibilizzazione più incisiva ed efficace.</a:t>
            </a:r>
            <a:endParaRPr/>
          </a:p>
        </p:txBody>
      </p:sp>
      <p:grpSp>
        <p:nvGrpSpPr>
          <p:cNvPr id="82" name="Google Shape;82;p61"/>
          <p:cNvGrpSpPr/>
          <p:nvPr/>
        </p:nvGrpSpPr>
        <p:grpSpPr>
          <a:xfrm>
            <a:off x="3256109" y="2864135"/>
            <a:ext cx="407456" cy="420600"/>
            <a:chOff x="3679268" y="3237117"/>
            <a:chExt cx="407456" cy="420600"/>
          </a:xfrm>
        </p:grpSpPr>
        <p:sp>
          <p:nvSpPr>
            <p:cNvPr id="83" name="Google Shape;83;p61"/>
            <p:cNvSpPr/>
            <p:nvPr/>
          </p:nvSpPr>
          <p:spPr>
            <a:xfrm>
              <a:off x="3748273" y="3237117"/>
              <a:ext cx="269446" cy="341737"/>
            </a:xfrm>
            <a:custGeom>
              <a:rect b="b" l="l" r="r" t="t"/>
              <a:pathLst>
                <a:path extrusionOk="0" h="341737" w="269446">
                  <a:moveTo>
                    <a:pt x="269447" y="184013"/>
                  </a:moveTo>
                  <a:lnTo>
                    <a:pt x="187298" y="184013"/>
                  </a:lnTo>
                  <a:lnTo>
                    <a:pt x="187298" y="0"/>
                  </a:lnTo>
                  <a:lnTo>
                    <a:pt x="82148" y="0"/>
                  </a:lnTo>
                  <a:lnTo>
                    <a:pt x="82148" y="184013"/>
                  </a:lnTo>
                  <a:lnTo>
                    <a:pt x="0" y="184013"/>
                  </a:lnTo>
                  <a:lnTo>
                    <a:pt x="134723" y="341738"/>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 name="Google Shape;84;p61"/>
            <p:cNvSpPr/>
            <p:nvPr/>
          </p:nvSpPr>
          <p:spPr>
            <a:xfrm>
              <a:off x="3679268" y="3499992"/>
              <a:ext cx="407456" cy="157725"/>
            </a:xfrm>
            <a:custGeom>
              <a:rect b="b" l="l" r="r" t="t"/>
              <a:pathLst>
                <a:path extrusionOk="0" h="157725" w="407456">
                  <a:moveTo>
                    <a:pt x="368025" y="0"/>
                  </a:moveTo>
                  <a:lnTo>
                    <a:pt x="368025" y="118294"/>
                  </a:lnTo>
                  <a:lnTo>
                    <a:pt x="39431" y="118294"/>
                  </a:lnTo>
                  <a:lnTo>
                    <a:pt x="39431" y="0"/>
                  </a:lnTo>
                  <a:lnTo>
                    <a:pt x="0" y="0"/>
                  </a:lnTo>
                  <a:lnTo>
                    <a:pt x="0" y="157725"/>
                  </a:lnTo>
                  <a:lnTo>
                    <a:pt x="407456" y="157725"/>
                  </a:lnTo>
                  <a:lnTo>
                    <a:pt x="40745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62"/>
          <p:cNvSpPr txBox="1"/>
          <p:nvPr>
            <p:ph idx="2" type="body"/>
          </p:nvPr>
        </p:nvSpPr>
        <p:spPr>
          <a:xfrm>
            <a:off x="287338" y="464981"/>
            <a:ext cx="6470734"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700"/>
              <a:buNone/>
            </a:pPr>
            <a:r>
              <a:rPr lang="it"/>
              <a:t>Prima: Cosa evitare!</a:t>
            </a:r>
            <a:endParaRPr/>
          </a:p>
        </p:txBody>
      </p:sp>
      <p:cxnSp>
        <p:nvCxnSpPr>
          <p:cNvPr id="90" name="Google Shape;90;p62"/>
          <p:cNvCxnSpPr/>
          <p:nvPr/>
        </p:nvCxnSpPr>
        <p:spPr>
          <a:xfrm>
            <a:off x="0" y="1119806"/>
            <a:ext cx="3217762" cy="0"/>
          </a:xfrm>
          <a:prstGeom prst="straightConnector1">
            <a:avLst/>
          </a:prstGeom>
          <a:noFill/>
          <a:ln cap="flat" cmpd="sng" w="28575">
            <a:solidFill>
              <a:schemeClr val="lt1"/>
            </a:solidFill>
            <a:prstDash val="solid"/>
            <a:round/>
            <a:headEnd len="sm" w="sm" type="none"/>
            <a:tailEnd len="sm" w="sm" type="none"/>
          </a:ln>
        </p:spPr>
      </p:cxnSp>
      <p:sp>
        <p:nvSpPr>
          <p:cNvPr id="91" name="Google Shape;91;p62"/>
          <p:cNvSpPr txBox="1"/>
          <p:nvPr>
            <p:ph idx="12" type="sldNum"/>
          </p:nvPr>
        </p:nvSpPr>
        <p:spPr>
          <a:xfrm>
            <a:off x="8463365" y="4630265"/>
            <a:ext cx="477436"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fld id="{00000000-1234-1234-1234-123412341234}" type="slidenum">
              <a:rPr lang="it"/>
              <a:t>‹#›</a:t>
            </a:fld>
            <a:endParaRPr/>
          </a:p>
        </p:txBody>
      </p:sp>
      <p:sp>
        <p:nvSpPr>
          <p:cNvPr id="92" name="Google Shape;92;p62"/>
          <p:cNvSpPr txBox="1"/>
          <p:nvPr/>
        </p:nvSpPr>
        <p:spPr>
          <a:xfrm>
            <a:off x="287338" y="1542098"/>
            <a:ext cx="8541125" cy="3026434"/>
          </a:xfrm>
          <a:prstGeom prst="rect">
            <a:avLst/>
          </a:prstGeom>
          <a:noFill/>
          <a:ln>
            <a:noFill/>
          </a:ln>
        </p:spPr>
        <p:txBody>
          <a:bodyPr anchorCtr="0" anchor="t" bIns="0" lIns="0" spcFirstLastPara="1" rIns="0" wrap="square" tIns="10125">
            <a:spAutoFit/>
          </a:bodyPr>
          <a:lstStyle/>
          <a:p>
            <a:pPr indent="0" lvl="0" marL="0" marR="0" rtl="0" algn="l">
              <a:lnSpc>
                <a:spcPct val="100000"/>
              </a:lnSpc>
              <a:spcBef>
                <a:spcPts val="0"/>
              </a:spcBef>
              <a:spcAft>
                <a:spcPts val="0"/>
              </a:spcAft>
              <a:buNone/>
            </a:pPr>
            <a:r>
              <a:rPr b="1" i="0" lang="it" sz="1400" u="none" cap="none" strike="noStrike">
                <a:solidFill>
                  <a:srgbClr val="F16924"/>
                </a:solidFill>
                <a:latin typeface="Arial"/>
                <a:ea typeface="Arial"/>
                <a:cs typeface="Arial"/>
                <a:sym typeface="Arial"/>
              </a:rPr>
              <a:t>Evitate </a:t>
            </a:r>
            <a:r>
              <a:rPr b="0" i="0" lang="it" sz="1400" u="none" cap="none" strike="noStrike">
                <a:solidFill>
                  <a:srgbClr val="404040"/>
                </a:solidFill>
                <a:latin typeface="Calibri"/>
                <a:ea typeface="Calibri"/>
                <a:cs typeface="Calibri"/>
                <a:sym typeface="Calibri"/>
              </a:rPr>
              <a:t>interazioni superficiali o unilaterali che non comprendano il rispetto reciproco o la collaborazione, come ad esempio concentrarsi solo sull'autopromozione, ignorare i contributi degli altri o trascurare di dare seguito agli impegni presi. Approcci troppo transazionali o il mancato interesse per gli obiettivi dei vostri colleghi possono erodere la fiducia, indebolire le relazioni e limitare il potenziale di crescita della vostra rete.</a:t>
            </a:r>
            <a:endParaRPr/>
          </a:p>
          <a:p>
            <a:pPr indent="0" lvl="0" marL="0" marR="0" rtl="0" algn="l">
              <a:lnSpc>
                <a:spcPct val="100000"/>
              </a:lnSpc>
              <a:spcBef>
                <a:spcPts val="0"/>
              </a:spcBef>
              <a:spcAft>
                <a:spcPts val="0"/>
              </a:spcAft>
              <a:buNone/>
            </a:pPr>
            <a:r>
              <a:t/>
            </a:r>
            <a:endParaRPr b="0" i="0" sz="14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None/>
            </a:pPr>
            <a:r>
              <a:rPr b="0" i="0" lang="it" sz="1400" u="none" cap="none" strike="noStrike">
                <a:solidFill>
                  <a:srgbClr val="404040"/>
                </a:solidFill>
                <a:latin typeface="Calibri"/>
                <a:ea typeface="Calibri"/>
                <a:cs typeface="Calibri"/>
                <a:sym typeface="Calibri"/>
              </a:rPr>
              <a:t>Il networking si basa sulla creazione di legami autentici e a lungo termine. Date priorità alla comunicazione aperta, all'ascolto attivo e alla ricerca di valori condivisi. Impegnatevi con i colleghi come collaboratori, non come concorrenti, e cercate di sostenere il successo degli altri. Cercate sempre di contribuire alla rete condividendo intuizioni, risorse o opportunità preziose.</a:t>
            </a:r>
            <a:endParaRPr/>
          </a:p>
          <a:p>
            <a:pPr indent="0" lvl="0" marL="0" marR="0" rtl="0" algn="l">
              <a:lnSpc>
                <a:spcPct val="100000"/>
              </a:lnSpc>
              <a:spcBef>
                <a:spcPts val="0"/>
              </a:spcBef>
              <a:spcAft>
                <a:spcPts val="0"/>
              </a:spcAft>
              <a:buNone/>
            </a:pPr>
            <a:r>
              <a:t/>
            </a:r>
            <a:endParaRPr b="0" i="0" sz="1400" u="none" cap="none" strike="noStrike">
              <a:solidFill>
                <a:srgbClr val="404040"/>
              </a:solidFill>
              <a:latin typeface="Calibri"/>
              <a:ea typeface="Calibri"/>
              <a:cs typeface="Calibri"/>
              <a:sym typeface="Calibri"/>
            </a:endParaRPr>
          </a:p>
          <a:p>
            <a:pPr indent="0" lvl="0" marL="0" marR="0" rtl="0" algn="l">
              <a:lnSpc>
                <a:spcPct val="100000"/>
              </a:lnSpc>
              <a:spcBef>
                <a:spcPts val="0"/>
              </a:spcBef>
              <a:spcAft>
                <a:spcPts val="0"/>
              </a:spcAft>
              <a:buNone/>
            </a:pPr>
            <a:r>
              <a:rPr b="0" i="0" lang="it" sz="1400" u="none" cap="none" strike="noStrike">
                <a:solidFill>
                  <a:srgbClr val="F16924"/>
                </a:solidFill>
                <a:latin typeface="Calibri"/>
                <a:ea typeface="Calibri"/>
                <a:cs typeface="Calibri"/>
                <a:sym typeface="Calibri"/>
              </a:rPr>
              <a:t>Ad esempio</a:t>
            </a:r>
            <a:r>
              <a:rPr b="0" i="0" lang="it" sz="1400" u="none" cap="none" strike="noStrike">
                <a:solidFill>
                  <a:srgbClr val="404040"/>
                </a:solidFill>
                <a:latin typeface="Calibri"/>
                <a:ea typeface="Calibri"/>
                <a:cs typeface="Calibri"/>
                <a:sym typeface="Calibri"/>
              </a:rPr>
              <a:t>, quando partecipate a eventi incentrati sull'eco-salute o sulla sostenibilità, prendetevi il tempo per confrontarvi con il lavoro degli altri, offrire feedback costruttivi o proporre iniziative di collaborazione. Questo approccio non solo rafforza le relazioni, ma promuove anche una cultura di fiducia e reciprocità, assicurando che la vostra rete diventi una preziosa fonte di ispirazione, innovazione e sostegno.</a:t>
            </a:r>
            <a:endParaRPr/>
          </a:p>
          <a:p>
            <a:pPr indent="0" lvl="0" marL="0" marR="0" rtl="0" algn="l">
              <a:lnSpc>
                <a:spcPct val="100000"/>
              </a:lnSpc>
              <a:spcBef>
                <a:spcPts val="0"/>
              </a:spcBef>
              <a:spcAft>
                <a:spcPts val="0"/>
              </a:spcAft>
              <a:buNone/>
            </a:pPr>
            <a:r>
              <a:t/>
            </a:r>
            <a:endParaRPr b="0" i="0" sz="1400" u="none" cap="none" strike="noStrike">
              <a:solidFill>
                <a:srgbClr val="404040"/>
              </a:solidFill>
              <a:latin typeface="Calibri"/>
              <a:ea typeface="Calibri"/>
              <a:cs typeface="Calibri"/>
              <a:sym typeface="Calibri"/>
            </a:endParaRPr>
          </a:p>
        </p:txBody>
      </p:sp>
      <p:sp>
        <p:nvSpPr>
          <p:cNvPr id="93" name="Google Shape;93;p62"/>
          <p:cNvSpPr txBox="1"/>
          <p:nvPr/>
        </p:nvSpPr>
        <p:spPr>
          <a:xfrm>
            <a:off x="4640489" y="4509755"/>
            <a:ext cx="5822100" cy="78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1200"/>
              <a:buFont typeface="Arial"/>
              <a:buNone/>
            </a:pPr>
            <a:r>
              <a:rPr b="1" i="0" lang="it" sz="1200" u="none" cap="none" strike="noStrike">
                <a:solidFill>
                  <a:srgbClr val="4B4B4B"/>
                </a:solidFill>
                <a:latin typeface="Calibri"/>
                <a:ea typeface="Calibri"/>
                <a:cs typeface="Calibri"/>
                <a:sym typeface="Calibri"/>
              </a:rPr>
              <a:t>Vedere i nostri strumenti di collegamento e rete con i colleghi </a:t>
            </a:r>
            <a:r>
              <a:rPr b="1" i="0" lang="it" sz="1200" u="sng" cap="none" strike="noStrike">
                <a:solidFill>
                  <a:srgbClr val="69ADAD"/>
                </a:solidFill>
                <a:latin typeface="Calibri"/>
                <a:ea typeface="Calibri"/>
                <a:cs typeface="Calibri"/>
                <a:sym typeface="Calibri"/>
                <a:hlinkClick r:id="rId3">
                  <a:extLst>
                    <a:ext uri="{A12FA001-AC4F-418D-AE19-62706E023703}">
                      <ahyp:hlinkClr val="tx"/>
                    </a:ext>
                  </a:extLst>
                </a:hlinkClick>
              </a:rPr>
              <a:t>qui</a:t>
            </a:r>
            <a:endParaRPr b="1" i="0" sz="1200" u="none" cap="none" strike="noStrike">
              <a:solidFill>
                <a:srgbClr val="69ADAD"/>
              </a:solidFill>
              <a:latin typeface="Calibri"/>
              <a:ea typeface="Calibri"/>
              <a:cs typeface="Calibri"/>
              <a:sym typeface="Calibri"/>
            </a:endParaRPr>
          </a:p>
        </p:txBody>
      </p:sp>
      <p:grpSp>
        <p:nvGrpSpPr>
          <p:cNvPr id="94" name="Google Shape;94;p62"/>
          <p:cNvGrpSpPr/>
          <p:nvPr/>
        </p:nvGrpSpPr>
        <p:grpSpPr>
          <a:xfrm>
            <a:off x="4254820" y="4585953"/>
            <a:ext cx="385691" cy="375629"/>
            <a:chOff x="3992806" y="8777240"/>
            <a:chExt cx="385691" cy="375629"/>
          </a:xfrm>
        </p:grpSpPr>
        <p:sp>
          <p:nvSpPr>
            <p:cNvPr id="95" name="Google Shape;95;p62"/>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sp>
          <p:nvSpPr>
            <p:cNvPr id="96" name="Google Shape;96;p62"/>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63"/>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fld id="{00000000-1234-1234-1234-123412341234}" type="slidenum">
              <a:rPr lang="it"/>
              <a:t>‹#›</a:t>
            </a:fld>
            <a:endParaRPr/>
          </a:p>
        </p:txBody>
      </p:sp>
      <p:sp>
        <p:nvSpPr>
          <p:cNvPr id="102" name="Google Shape;102;p63"/>
          <p:cNvSpPr txBox="1"/>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it" sz="1200" u="none" cap="none" strike="noStrike">
                <a:solidFill>
                  <a:srgbClr val="8AC03B"/>
                </a:solidFill>
                <a:latin typeface="Calibri"/>
                <a:ea typeface="Calibri"/>
                <a:cs typeface="Calibri"/>
                <a:sym typeface="Calibri"/>
              </a:rPr>
              <a:t>‹#›</a:t>
            </a:fld>
            <a:endParaRPr b="0" i="0" sz="1200" u="none" cap="none" strike="noStrike">
              <a:solidFill>
                <a:srgbClr val="8AC03B"/>
              </a:solidFill>
              <a:latin typeface="Calibri"/>
              <a:ea typeface="Calibri"/>
              <a:cs typeface="Calibri"/>
              <a:sym typeface="Calibri"/>
            </a:endParaRPr>
          </a:p>
        </p:txBody>
      </p:sp>
      <p:graphicFrame>
        <p:nvGraphicFramePr>
          <p:cNvPr id="103" name="Google Shape;103;p63"/>
          <p:cNvGraphicFramePr/>
          <p:nvPr/>
        </p:nvGraphicFramePr>
        <p:xfrm>
          <a:off x="-12" y="434906"/>
          <a:ext cx="3000000" cy="3000000"/>
        </p:xfrm>
        <a:graphic>
          <a:graphicData uri="http://schemas.openxmlformats.org/drawingml/2006/table">
            <a:tbl>
              <a:tblPr>
                <a:noFill/>
                <a:tableStyleId>{51440A9B-2B7A-41EF-8ADE-2D187793156B}</a:tableStyleId>
              </a:tblPr>
              <a:tblGrid>
                <a:gridCol w="965150"/>
                <a:gridCol w="1927300"/>
                <a:gridCol w="6251550"/>
              </a:tblGrid>
              <a:tr h="466125">
                <a:tc>
                  <a:txBody>
                    <a:bodyPr/>
                    <a:lstStyle/>
                    <a:p>
                      <a:pPr indent="0" lvl="0" marL="0" marR="0" rtl="0" algn="ctr">
                        <a:lnSpc>
                          <a:spcPct val="100000"/>
                        </a:lnSpc>
                        <a:spcBef>
                          <a:spcPts val="0"/>
                        </a:spcBef>
                        <a:spcAft>
                          <a:spcPts val="0"/>
                        </a:spcAft>
                        <a:buClr>
                          <a:srgbClr val="000000"/>
                        </a:buClr>
                        <a:buSzPts val="1400"/>
                        <a:buFont typeface="Arial"/>
                        <a:buNone/>
                      </a:pPr>
                      <a:r>
                        <a:rPr b="1" lang="it" sz="1600" u="none" cap="none" strike="noStrike">
                          <a:solidFill>
                            <a:schemeClr val="lt1"/>
                          </a:solidFill>
                          <a:latin typeface="Calibri"/>
                          <a:ea typeface="Calibri"/>
                          <a:cs typeface="Calibri"/>
                          <a:sym typeface="Calibri"/>
                        </a:rPr>
                        <a:t>Aree di interesse</a:t>
                      </a:r>
                      <a:endParaRPr b="1"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AC03B"/>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it" sz="1600" u="none" cap="none" strike="noStrike">
                          <a:solidFill>
                            <a:schemeClr val="lt1"/>
                          </a:solidFill>
                          <a:latin typeface="Calibri"/>
                          <a:ea typeface="Calibri"/>
                          <a:cs typeface="Calibri"/>
                          <a:sym typeface="Calibri"/>
                        </a:rPr>
                        <a:t>Domande</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16924"/>
                    </a:solidFill>
                  </a:tcPr>
                </a:tc>
                <a:tc>
                  <a:txBody>
                    <a:bodyPr/>
                    <a:lstStyle/>
                    <a:p>
                      <a:pPr indent="0" lvl="0" marL="0" marR="0" rtl="0" algn="ctr">
                        <a:lnSpc>
                          <a:spcPct val="100000"/>
                        </a:lnSpc>
                        <a:spcBef>
                          <a:spcPts val="0"/>
                        </a:spcBef>
                        <a:spcAft>
                          <a:spcPts val="0"/>
                        </a:spcAft>
                        <a:buClr>
                          <a:srgbClr val="FF9933"/>
                        </a:buClr>
                        <a:buSzPts val="1600"/>
                        <a:buFont typeface="Noto Sans Symbols"/>
                        <a:buNone/>
                      </a:pPr>
                      <a:r>
                        <a:rPr b="1" i="0" lang="it" sz="1600" u="none" cap="none" strike="noStrike">
                          <a:solidFill>
                            <a:schemeClr val="lt1"/>
                          </a:solidFill>
                          <a:latin typeface="Calibri"/>
                          <a:ea typeface="Calibri"/>
                          <a:cs typeface="Calibri"/>
                          <a:sym typeface="Calibri"/>
                        </a:rPr>
                        <a:t>Esercizi </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9525">
                      <a:solidFill>
                        <a:srgbClr val="000000">
                          <a:alpha val="0"/>
                        </a:srgbClr>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9ADAD"/>
                    </a:solidFill>
                  </a:tcPr>
                </a:tc>
              </a:tr>
              <a:tr h="1320575">
                <a:tc>
                  <a:txBody>
                    <a:bodyPr/>
                    <a:lstStyle/>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it" sz="1200" u="none" cap="none" strike="noStrike">
                          <a:solidFill>
                            <a:srgbClr val="3F3F3F"/>
                          </a:solidFill>
                          <a:latin typeface="Calibri"/>
                          <a:ea typeface="Calibri"/>
                          <a:cs typeface="Calibri"/>
                          <a:sym typeface="Calibri"/>
                        </a:rPr>
                        <a:t>Come potete </a:t>
                      </a:r>
                      <a:r>
                        <a:rPr b="1" i="0" lang="it" sz="1200" u="none" cap="none" strike="noStrike">
                          <a:solidFill>
                            <a:srgbClr val="F16924"/>
                          </a:solidFill>
                          <a:latin typeface="Calibri"/>
                          <a:ea typeface="Calibri"/>
                          <a:cs typeface="Calibri"/>
                          <a:sym typeface="Calibri"/>
                        </a:rPr>
                        <a:t>creare connessioni con i colleghi </a:t>
                      </a:r>
                      <a:r>
                        <a:rPr b="0" i="0" lang="it" sz="1200" u="none" cap="none" strike="noStrike">
                          <a:solidFill>
                            <a:srgbClr val="3F3F3F"/>
                          </a:solidFill>
                          <a:latin typeface="Calibri"/>
                          <a:ea typeface="Calibri"/>
                          <a:cs typeface="Calibri"/>
                          <a:sym typeface="Calibri"/>
                        </a:rPr>
                        <a:t>e creare una rete di supporto per il vostro progetto?</a:t>
                      </a:r>
                      <a:endParaRPr i="0" sz="1200" u="none" cap="none" strike="noStrike">
                        <a:solidFill>
                          <a:srgbClr val="3F3F3F"/>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Collegatevi </a:t>
                      </a:r>
                      <a:r>
                        <a:rPr b="0" i="0" lang="it" sz="1200" u="none" cap="none" strike="noStrike">
                          <a:solidFill>
                            <a:srgbClr val="3F3F3F"/>
                          </a:solidFill>
                          <a:latin typeface="Calibri"/>
                          <a:ea typeface="Calibri"/>
                          <a:cs typeface="Calibri"/>
                          <a:sym typeface="Calibri"/>
                        </a:rPr>
                        <a:t>con persone che la pensano come voi e rafforzate la vostra rete.</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Identificare i potenziali collegamenti: </a:t>
                      </a:r>
                      <a:r>
                        <a:rPr b="0" i="0" lang="it" sz="1000" u="none" cap="none" strike="noStrike">
                          <a:solidFill>
                            <a:srgbClr val="4B4B4B"/>
                          </a:solidFill>
                          <a:latin typeface="Calibri"/>
                          <a:ea typeface="Calibri"/>
                          <a:cs typeface="Calibri"/>
                          <a:sym typeface="Calibri"/>
                        </a:rPr>
                        <a:t>Scrivete le persone o i gruppi che condividono interessi o valori simili al vostro progetto. Potrebbero essere aziende locali, gruppi ambientalisti, compagni di scuola o di lavoro. Pensate a chi può offrire consigli, sostegno o collaborazione.</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Fatevi conoscere: </a:t>
                      </a:r>
                      <a:r>
                        <a:rPr b="0" i="0" lang="it" sz="1000" u="none" cap="none" strike="noStrike">
                          <a:solidFill>
                            <a:srgbClr val="4B4B4B"/>
                          </a:solidFill>
                          <a:latin typeface="Calibri"/>
                          <a:ea typeface="Calibri"/>
                          <a:cs typeface="Calibri"/>
                          <a:sym typeface="Calibri"/>
                        </a:rPr>
                        <a:t>Utilizzate strumenti di videoconferenza come Zoom o piattaforme di networking come LinkedIn per presentare voi stessi e il vostro progetto. Preparate un'introduzione breve e chiara sulla vostra idea e sul motivo per cui pensate che il collegamento sia vantaggioso per entrambe le parti.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Costruire relazioni: </a:t>
                      </a:r>
                      <a:r>
                        <a:rPr b="0" i="0" lang="it" sz="1000" u="none" cap="none" strike="noStrike">
                          <a:solidFill>
                            <a:srgbClr val="4B4B4B"/>
                          </a:solidFill>
                          <a:latin typeface="Calibri"/>
                          <a:ea typeface="Calibri"/>
                          <a:cs typeface="Calibri"/>
                          <a:sym typeface="Calibri"/>
                        </a:rPr>
                        <a:t>Assicuratevi di rimanere impegnati con i vostri contatti condividendo regolarmente gli aggiornamenti sul vostro progetto, chiedendo un feedback o offrendo il vostro aiuto per le loro iniziative. Una comunicazione costante rafforza le relazioni e aiuta a costruire una rete di supporto affidabile.</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r h="12610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it" sz="1200" u="none" cap="none" strike="noStrike">
                          <a:solidFill>
                            <a:srgbClr val="3F3F3F"/>
                          </a:solidFill>
                          <a:latin typeface="Calibri"/>
                          <a:ea typeface="Calibri"/>
                          <a:cs typeface="Calibri"/>
                          <a:sym typeface="Calibri"/>
                        </a:rPr>
                        <a:t>Come si può </a:t>
                      </a:r>
                      <a:r>
                        <a:rPr b="1" i="0" lang="it" sz="1200" u="none" cap="none" strike="noStrike">
                          <a:solidFill>
                            <a:srgbClr val="F16924"/>
                          </a:solidFill>
                          <a:latin typeface="Calibri"/>
                          <a:ea typeface="Calibri"/>
                          <a:cs typeface="Calibri"/>
                          <a:sym typeface="Calibri"/>
                        </a:rPr>
                        <a:t>condividere la conoscenza e collaborare </a:t>
                      </a:r>
                      <a:r>
                        <a:rPr b="0" i="0" lang="it" sz="1200" u="none" cap="none" strike="noStrike">
                          <a:solidFill>
                            <a:srgbClr val="3F3F3F"/>
                          </a:solidFill>
                          <a:latin typeface="Calibri"/>
                          <a:ea typeface="Calibri"/>
                          <a:cs typeface="Calibri"/>
                          <a:sym typeface="Calibri"/>
                        </a:rPr>
                        <a:t>efficacemente con gli altri?</a:t>
                      </a:r>
                      <a:endParaRPr i="0" sz="1200" u="none" cap="none" strike="noStrike">
                        <a:solidFill>
                          <a:srgbClr val="3F3F3F"/>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Scambiate </a:t>
                      </a:r>
                      <a:r>
                        <a:rPr b="0" i="0" lang="it" sz="1200" u="none" cap="none" strike="noStrike">
                          <a:solidFill>
                            <a:srgbClr val="4B4B4B"/>
                          </a:solidFill>
                          <a:latin typeface="Calibri"/>
                          <a:ea typeface="Calibri"/>
                          <a:cs typeface="Calibri"/>
                          <a:sym typeface="Calibri"/>
                        </a:rPr>
                        <a:t>idee e collaborate con altri per far crescere la vostra idea o il vostro progetto.</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Condividete le vostre idee: </a:t>
                      </a:r>
                      <a:r>
                        <a:rPr b="0" i="0" lang="it" sz="1000" u="none" cap="none" strike="noStrike">
                          <a:solidFill>
                            <a:srgbClr val="4B4B4B"/>
                          </a:solidFill>
                          <a:latin typeface="Calibri"/>
                          <a:ea typeface="Calibri"/>
                          <a:cs typeface="Calibri"/>
                          <a:sym typeface="Calibri"/>
                        </a:rPr>
                        <a:t>Utilizzate piattaforme come Google Docs, Miro o Mural per condividere le vostre idee e collaborare. Questi strumenti consentono di creare e modificare documenti, fare brainstorming e organizzare visivamente le idee con altri, anche se non ci si trova nello stesso luogo.</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Richiesta di feedback: </a:t>
                      </a:r>
                      <a:r>
                        <a:rPr b="0" i="0" lang="it" sz="1000" u="none" cap="none" strike="noStrike">
                          <a:solidFill>
                            <a:srgbClr val="4B4B4B"/>
                          </a:solidFill>
                          <a:latin typeface="Calibri"/>
                          <a:ea typeface="Calibri"/>
                          <a:cs typeface="Calibri"/>
                          <a:sym typeface="Calibri"/>
                        </a:rPr>
                        <a:t>Quando condividete contenuti o idee, incoraggiate i vostri colleghi a fornire feedback o suggerimenti. Le critiche costruttive possono aiutarvi a migliorare il vostro progetto e a renderlo più efficace. Ponete domande specifiche per ottenere gli spunti più utili.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Collaborare ai progetti: </a:t>
                      </a:r>
                      <a:r>
                        <a:rPr b="0" i="0" lang="it" sz="1000" u="none" cap="none" strike="noStrike">
                          <a:solidFill>
                            <a:srgbClr val="4B4B4B"/>
                          </a:solidFill>
                          <a:latin typeface="Calibri"/>
                          <a:ea typeface="Calibri"/>
                          <a:cs typeface="Calibri"/>
                          <a:sym typeface="Calibri"/>
                        </a:rPr>
                        <a:t>Pensate a come lavorare con altri su un progetto condiviso. Ad esempio, la creazione di un evento comune, lo sviluppo di contenuti insieme o la collaborazione su un prodotto. Le collaborazioni vi aiutano a imparare dagli altri e a contribuire ai loro progetti.</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bl>
          </a:graphicData>
        </a:graphic>
      </p:graphicFrame>
      <p:sp>
        <p:nvSpPr>
          <p:cNvPr id="104" name="Google Shape;104;p63"/>
          <p:cNvSpPr txBox="1"/>
          <p:nvPr/>
        </p:nvSpPr>
        <p:spPr>
          <a:xfrm>
            <a:off x="287339" y="1204268"/>
            <a:ext cx="4326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1</a:t>
            </a:r>
            <a:endParaRPr b="0" i="0" sz="4000" u="none" cap="none" strike="noStrike">
              <a:solidFill>
                <a:srgbClr val="8AC03B"/>
              </a:solidFill>
              <a:latin typeface="Calibri"/>
              <a:ea typeface="Calibri"/>
              <a:cs typeface="Calibri"/>
              <a:sym typeface="Calibri"/>
            </a:endParaRPr>
          </a:p>
        </p:txBody>
      </p:sp>
      <p:sp>
        <p:nvSpPr>
          <p:cNvPr id="105" name="Google Shape;105;p63"/>
          <p:cNvSpPr txBox="1"/>
          <p:nvPr/>
        </p:nvSpPr>
        <p:spPr>
          <a:xfrm>
            <a:off x="195461" y="3060724"/>
            <a:ext cx="4326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2</a:t>
            </a:r>
            <a:endParaRPr b="0" i="0" sz="4000" u="none" cap="none" strike="noStrike">
              <a:solidFill>
                <a:srgbClr val="8AC03B"/>
              </a:solidFill>
              <a:latin typeface="Calibri"/>
              <a:ea typeface="Calibri"/>
              <a:cs typeface="Calibri"/>
              <a:sym typeface="Calibri"/>
            </a:endParaRPr>
          </a:p>
        </p:txBody>
      </p:sp>
      <p:sp>
        <p:nvSpPr>
          <p:cNvPr id="106" name="Google Shape;106;p63"/>
          <p:cNvSpPr txBox="1"/>
          <p:nvPr>
            <p:ph idx="1" type="body"/>
          </p:nvPr>
        </p:nvSpPr>
        <p:spPr>
          <a:xfrm>
            <a:off x="287338" y="-66861"/>
            <a:ext cx="8532900" cy="66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300"/>
              <a:buNone/>
            </a:pPr>
            <a:r>
              <a:rPr lang="it" sz="2300">
                <a:solidFill>
                  <a:srgbClr val="4A8887"/>
                </a:solidFill>
              </a:rPr>
              <a:t>5 DOMANDE Connettersi e fare rete con i colleghi</a:t>
            </a:r>
            <a:endParaRPr/>
          </a:p>
        </p:txBody>
      </p:sp>
      <p:grpSp>
        <p:nvGrpSpPr>
          <p:cNvPr id="107" name="Google Shape;107;p63"/>
          <p:cNvGrpSpPr/>
          <p:nvPr/>
        </p:nvGrpSpPr>
        <p:grpSpPr>
          <a:xfrm>
            <a:off x="274193" y="2338296"/>
            <a:ext cx="458907" cy="458907"/>
            <a:chOff x="2133600" y="133350"/>
            <a:chExt cx="4876800" cy="4876800"/>
          </a:xfrm>
        </p:grpSpPr>
        <p:sp>
          <p:nvSpPr>
            <p:cNvPr id="108" name="Google Shape;108;p63"/>
            <p:cNvSpPr/>
            <p:nvPr/>
          </p:nvSpPr>
          <p:spPr>
            <a:xfrm>
              <a:off x="2419350" y="133350"/>
              <a:ext cx="4305300" cy="4019550"/>
            </a:xfrm>
            <a:custGeom>
              <a:rect b="b" l="l" r="r" t="t"/>
              <a:pathLst>
                <a:path extrusionOk="0" h="4019550" w="4305300">
                  <a:moveTo>
                    <a:pt x="4305300" y="3590925"/>
                  </a:moveTo>
                  <a:cubicBezTo>
                    <a:pt x="4305300" y="3404664"/>
                    <a:pt x="4185847" y="3245853"/>
                    <a:pt x="4019550" y="3186874"/>
                  </a:cubicBezTo>
                  <a:lnTo>
                    <a:pt x="4019550" y="2286000"/>
                  </a:lnTo>
                  <a:lnTo>
                    <a:pt x="2581275" y="2286000"/>
                  </a:lnTo>
                  <a:lnTo>
                    <a:pt x="2581275" y="1900152"/>
                  </a:lnTo>
                  <a:cubicBezTo>
                    <a:pt x="2926880" y="1735807"/>
                    <a:pt x="3152775" y="1385935"/>
                    <a:pt x="3152775" y="1000125"/>
                  </a:cubicBezTo>
                  <a:cubicBezTo>
                    <a:pt x="3152775" y="448656"/>
                    <a:pt x="2704119" y="0"/>
                    <a:pt x="2152650" y="0"/>
                  </a:cubicBezTo>
                  <a:cubicBezTo>
                    <a:pt x="1601181" y="0"/>
                    <a:pt x="1152525" y="448656"/>
                    <a:pt x="1152525" y="1000125"/>
                  </a:cubicBezTo>
                  <a:cubicBezTo>
                    <a:pt x="1152525" y="1385935"/>
                    <a:pt x="1378410" y="1735807"/>
                    <a:pt x="1724025" y="1900152"/>
                  </a:cubicBezTo>
                  <a:lnTo>
                    <a:pt x="1724025" y="2286000"/>
                  </a:lnTo>
                  <a:lnTo>
                    <a:pt x="285750" y="2286000"/>
                  </a:lnTo>
                  <a:lnTo>
                    <a:pt x="285750" y="3186874"/>
                  </a:lnTo>
                  <a:cubicBezTo>
                    <a:pt x="119453" y="3245853"/>
                    <a:pt x="0" y="3404664"/>
                    <a:pt x="0" y="3590925"/>
                  </a:cubicBezTo>
                  <a:cubicBezTo>
                    <a:pt x="0" y="3827269"/>
                    <a:pt x="192281" y="4019550"/>
                    <a:pt x="428625" y="4019550"/>
                  </a:cubicBezTo>
                  <a:cubicBezTo>
                    <a:pt x="664969" y="4019550"/>
                    <a:pt x="857250" y="3827269"/>
                    <a:pt x="857250" y="3590925"/>
                  </a:cubicBezTo>
                  <a:cubicBezTo>
                    <a:pt x="857250" y="3404664"/>
                    <a:pt x="737797" y="3245853"/>
                    <a:pt x="571500" y="3186874"/>
                  </a:cubicBezTo>
                  <a:lnTo>
                    <a:pt x="571500" y="2571750"/>
                  </a:lnTo>
                  <a:lnTo>
                    <a:pt x="2009775" y="2571750"/>
                  </a:lnTo>
                  <a:lnTo>
                    <a:pt x="2009775" y="3186874"/>
                  </a:lnTo>
                  <a:cubicBezTo>
                    <a:pt x="1843478" y="3245853"/>
                    <a:pt x="1724025" y="3404664"/>
                    <a:pt x="1724025" y="3590925"/>
                  </a:cubicBezTo>
                  <a:cubicBezTo>
                    <a:pt x="1724025" y="3827269"/>
                    <a:pt x="1916306" y="4019550"/>
                    <a:pt x="2152650" y="4019550"/>
                  </a:cubicBezTo>
                  <a:cubicBezTo>
                    <a:pt x="2388994" y="4019550"/>
                    <a:pt x="2581275" y="3827269"/>
                    <a:pt x="2581275" y="3590925"/>
                  </a:cubicBezTo>
                  <a:cubicBezTo>
                    <a:pt x="2581275" y="3404664"/>
                    <a:pt x="2461822" y="3245853"/>
                    <a:pt x="2295525" y="3186874"/>
                  </a:cubicBezTo>
                  <a:lnTo>
                    <a:pt x="2295525" y="2571750"/>
                  </a:lnTo>
                  <a:lnTo>
                    <a:pt x="3733800" y="2571750"/>
                  </a:lnTo>
                  <a:lnTo>
                    <a:pt x="3733800" y="3186874"/>
                  </a:lnTo>
                  <a:cubicBezTo>
                    <a:pt x="3567503" y="3245853"/>
                    <a:pt x="3448050" y="3404664"/>
                    <a:pt x="3448050" y="3590925"/>
                  </a:cubicBezTo>
                  <a:cubicBezTo>
                    <a:pt x="3448050" y="3827269"/>
                    <a:pt x="3640331" y="4019550"/>
                    <a:pt x="3876675" y="4019550"/>
                  </a:cubicBezTo>
                  <a:cubicBezTo>
                    <a:pt x="4113019" y="4019550"/>
                    <a:pt x="4305300" y="3827269"/>
                    <a:pt x="4305300" y="3590925"/>
                  </a:cubicBezTo>
                  <a:close/>
                  <a:moveTo>
                    <a:pt x="428625" y="3733800"/>
                  </a:moveTo>
                  <a:cubicBezTo>
                    <a:pt x="349844" y="3733800"/>
                    <a:pt x="285750" y="3669706"/>
                    <a:pt x="285750" y="3590925"/>
                  </a:cubicBezTo>
                  <a:cubicBezTo>
                    <a:pt x="285750" y="3512144"/>
                    <a:pt x="349844" y="3448050"/>
                    <a:pt x="428625" y="3448050"/>
                  </a:cubicBezTo>
                  <a:cubicBezTo>
                    <a:pt x="507406" y="3448050"/>
                    <a:pt x="571500" y="3512144"/>
                    <a:pt x="571500" y="3590925"/>
                  </a:cubicBezTo>
                  <a:cubicBezTo>
                    <a:pt x="571500" y="3669706"/>
                    <a:pt x="507406" y="3733800"/>
                    <a:pt x="428625" y="3733800"/>
                  </a:cubicBezTo>
                  <a:close/>
                  <a:moveTo>
                    <a:pt x="2152650" y="3733800"/>
                  </a:moveTo>
                  <a:cubicBezTo>
                    <a:pt x="2073869" y="3733800"/>
                    <a:pt x="2009775" y="3669706"/>
                    <a:pt x="2009775" y="3590925"/>
                  </a:cubicBezTo>
                  <a:cubicBezTo>
                    <a:pt x="2009775" y="3512144"/>
                    <a:pt x="2073869" y="3448050"/>
                    <a:pt x="2152650" y="3448050"/>
                  </a:cubicBezTo>
                  <a:cubicBezTo>
                    <a:pt x="2231431" y="3448050"/>
                    <a:pt x="2295525" y="3512144"/>
                    <a:pt x="2295525" y="3590925"/>
                  </a:cubicBezTo>
                  <a:cubicBezTo>
                    <a:pt x="2295525" y="3669706"/>
                    <a:pt x="2231431" y="3733800"/>
                    <a:pt x="2152650" y="3733800"/>
                  </a:cubicBezTo>
                  <a:close/>
                  <a:moveTo>
                    <a:pt x="2390547" y="1670256"/>
                  </a:moveTo>
                  <a:lnTo>
                    <a:pt x="2295525" y="1704032"/>
                  </a:lnTo>
                  <a:lnTo>
                    <a:pt x="2295525" y="2286000"/>
                  </a:lnTo>
                  <a:lnTo>
                    <a:pt x="2009775" y="2286000"/>
                  </a:lnTo>
                  <a:lnTo>
                    <a:pt x="2009775" y="1704032"/>
                  </a:lnTo>
                  <a:lnTo>
                    <a:pt x="1914754" y="1670256"/>
                  </a:lnTo>
                  <a:cubicBezTo>
                    <a:pt x="1629756" y="1568939"/>
                    <a:pt x="1438275" y="1299639"/>
                    <a:pt x="1438275" y="1000125"/>
                  </a:cubicBezTo>
                  <a:cubicBezTo>
                    <a:pt x="1438275" y="606219"/>
                    <a:pt x="1758744" y="285750"/>
                    <a:pt x="2152650" y="285750"/>
                  </a:cubicBezTo>
                  <a:cubicBezTo>
                    <a:pt x="2546557" y="285750"/>
                    <a:pt x="2867025" y="606219"/>
                    <a:pt x="2867025" y="1000125"/>
                  </a:cubicBezTo>
                  <a:cubicBezTo>
                    <a:pt x="2867025" y="1299639"/>
                    <a:pt x="2675534" y="1568939"/>
                    <a:pt x="2390547" y="1670256"/>
                  </a:cubicBezTo>
                  <a:close/>
                  <a:moveTo>
                    <a:pt x="3876675" y="3733800"/>
                  </a:moveTo>
                  <a:cubicBezTo>
                    <a:pt x="3797894" y="3733800"/>
                    <a:pt x="3733800" y="3669706"/>
                    <a:pt x="3733800" y="3590925"/>
                  </a:cubicBezTo>
                  <a:cubicBezTo>
                    <a:pt x="3733800" y="3512144"/>
                    <a:pt x="3797894" y="3448050"/>
                    <a:pt x="3876675" y="3448050"/>
                  </a:cubicBezTo>
                  <a:cubicBezTo>
                    <a:pt x="3955456" y="3448050"/>
                    <a:pt x="4019550" y="3512144"/>
                    <a:pt x="4019550" y="3590925"/>
                  </a:cubicBezTo>
                  <a:cubicBezTo>
                    <a:pt x="4019550" y="3669706"/>
                    <a:pt x="3955456" y="3733800"/>
                    <a:pt x="3876675" y="373380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63"/>
            <p:cNvSpPr/>
            <p:nvPr/>
          </p:nvSpPr>
          <p:spPr>
            <a:xfrm>
              <a:off x="3857625" y="4152900"/>
              <a:ext cx="1428750" cy="857250"/>
            </a:xfrm>
            <a:custGeom>
              <a:rect b="b" l="l" r="r" t="t"/>
              <a:pathLst>
                <a:path extrusionOk="0" h="857250" w="1428750">
                  <a:moveTo>
                    <a:pt x="0" y="428625"/>
                  </a:moveTo>
                  <a:lnTo>
                    <a:pt x="0" y="857250"/>
                  </a:lnTo>
                  <a:lnTo>
                    <a:pt x="1428750" y="857250"/>
                  </a:lnTo>
                  <a:lnTo>
                    <a:pt x="1428750" y="428625"/>
                  </a:lnTo>
                  <a:cubicBezTo>
                    <a:pt x="1428750" y="192281"/>
                    <a:pt x="1236469" y="0"/>
                    <a:pt x="1000125" y="0"/>
                  </a:cubicBezTo>
                  <a:lnTo>
                    <a:pt x="428625" y="0"/>
                  </a:lnTo>
                  <a:cubicBezTo>
                    <a:pt x="192281" y="0"/>
                    <a:pt x="0" y="192281"/>
                    <a:pt x="0" y="428625"/>
                  </a:cubicBezTo>
                  <a:close/>
                  <a:moveTo>
                    <a:pt x="1000125" y="285750"/>
                  </a:moveTo>
                  <a:cubicBezTo>
                    <a:pt x="1078906" y="285750"/>
                    <a:pt x="1143000" y="349844"/>
                    <a:pt x="1143000" y="428625"/>
                  </a:cubicBezTo>
                  <a:lnTo>
                    <a:pt x="1143000" y="571500"/>
                  </a:lnTo>
                  <a:lnTo>
                    <a:pt x="285750" y="571500"/>
                  </a:lnTo>
                  <a:lnTo>
                    <a:pt x="285750" y="428625"/>
                  </a:lnTo>
                  <a:cubicBezTo>
                    <a:pt x="285750" y="349844"/>
                    <a:pt x="349844" y="285750"/>
                    <a:pt x="428625"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63"/>
            <p:cNvSpPr/>
            <p:nvPr/>
          </p:nvSpPr>
          <p:spPr>
            <a:xfrm>
              <a:off x="5581650" y="4152900"/>
              <a:ext cx="1428750" cy="857250"/>
            </a:xfrm>
            <a:custGeom>
              <a:rect b="b" l="l" r="r" t="t"/>
              <a:pathLst>
                <a:path extrusionOk="0" h="857250" w="1428750">
                  <a:moveTo>
                    <a:pt x="1000125" y="0"/>
                  </a:moveTo>
                  <a:lnTo>
                    <a:pt x="428625" y="0"/>
                  </a:lnTo>
                  <a:cubicBezTo>
                    <a:pt x="192281" y="0"/>
                    <a:pt x="0" y="192281"/>
                    <a:pt x="0" y="428625"/>
                  </a:cubicBezTo>
                  <a:lnTo>
                    <a:pt x="0" y="857250"/>
                  </a:lnTo>
                  <a:lnTo>
                    <a:pt x="1428750" y="857250"/>
                  </a:lnTo>
                  <a:lnTo>
                    <a:pt x="1428750" y="428625"/>
                  </a:lnTo>
                  <a:cubicBezTo>
                    <a:pt x="1428750" y="192281"/>
                    <a:pt x="1236469" y="0"/>
                    <a:pt x="1000125" y="0"/>
                  </a:cubicBezTo>
                  <a:close/>
                  <a:moveTo>
                    <a:pt x="1143000" y="571500"/>
                  </a:moveTo>
                  <a:lnTo>
                    <a:pt x="285750" y="571500"/>
                  </a:lnTo>
                  <a:lnTo>
                    <a:pt x="285750" y="428625"/>
                  </a:lnTo>
                  <a:cubicBezTo>
                    <a:pt x="285750" y="349844"/>
                    <a:pt x="349844" y="285750"/>
                    <a:pt x="428625" y="285750"/>
                  </a:cubicBezTo>
                  <a:lnTo>
                    <a:pt x="1000125" y="285750"/>
                  </a:lnTo>
                  <a:cubicBezTo>
                    <a:pt x="1078906" y="285750"/>
                    <a:pt x="1143000" y="349844"/>
                    <a:pt x="1143000" y="428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63"/>
            <p:cNvSpPr/>
            <p:nvPr/>
          </p:nvSpPr>
          <p:spPr>
            <a:xfrm>
              <a:off x="2133600" y="4152900"/>
              <a:ext cx="1428750" cy="857250"/>
            </a:xfrm>
            <a:custGeom>
              <a:rect b="b" l="l" r="r" t="t"/>
              <a:pathLst>
                <a:path extrusionOk="0" h="857250" w="1428750">
                  <a:moveTo>
                    <a:pt x="0" y="428625"/>
                  </a:moveTo>
                  <a:lnTo>
                    <a:pt x="0" y="857250"/>
                  </a:lnTo>
                  <a:lnTo>
                    <a:pt x="1428750" y="857250"/>
                  </a:lnTo>
                  <a:lnTo>
                    <a:pt x="1428750" y="428625"/>
                  </a:lnTo>
                  <a:cubicBezTo>
                    <a:pt x="1428750" y="192281"/>
                    <a:pt x="1236469" y="0"/>
                    <a:pt x="1000125" y="0"/>
                  </a:cubicBezTo>
                  <a:lnTo>
                    <a:pt x="428625" y="0"/>
                  </a:lnTo>
                  <a:cubicBezTo>
                    <a:pt x="192281" y="0"/>
                    <a:pt x="0" y="192281"/>
                    <a:pt x="0" y="428625"/>
                  </a:cubicBezTo>
                  <a:close/>
                  <a:moveTo>
                    <a:pt x="1000125" y="285750"/>
                  </a:moveTo>
                  <a:cubicBezTo>
                    <a:pt x="1078906" y="285750"/>
                    <a:pt x="1143000" y="349844"/>
                    <a:pt x="1143000" y="428625"/>
                  </a:cubicBezTo>
                  <a:lnTo>
                    <a:pt x="1143000" y="571500"/>
                  </a:lnTo>
                  <a:lnTo>
                    <a:pt x="285750" y="571500"/>
                  </a:lnTo>
                  <a:lnTo>
                    <a:pt x="285750" y="428625"/>
                  </a:lnTo>
                  <a:cubicBezTo>
                    <a:pt x="285750" y="349844"/>
                    <a:pt x="349844" y="285750"/>
                    <a:pt x="428625"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63"/>
            <p:cNvSpPr/>
            <p:nvPr/>
          </p:nvSpPr>
          <p:spPr>
            <a:xfrm>
              <a:off x="2714625" y="1017155"/>
              <a:ext cx="571500" cy="285750"/>
            </a:xfrm>
            <a:custGeom>
              <a:rect b="b" l="l" r="r" t="t"/>
              <a:pathLst>
                <a:path extrusionOk="0" h="285750" w="571500">
                  <a:moveTo>
                    <a:pt x="0" y="0"/>
                  </a:moveTo>
                  <a:lnTo>
                    <a:pt x="571500" y="0"/>
                  </a:lnTo>
                  <a:lnTo>
                    <a:pt x="571500" y="285750"/>
                  </a:lnTo>
                  <a:lnTo>
                    <a:pt x="0" y="28575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 name="Google Shape;113;p63"/>
            <p:cNvSpPr/>
            <p:nvPr/>
          </p:nvSpPr>
          <p:spPr>
            <a:xfrm>
              <a:off x="5857875" y="1017155"/>
              <a:ext cx="571500" cy="285750"/>
            </a:xfrm>
            <a:custGeom>
              <a:rect b="b" l="l" r="r" t="t"/>
              <a:pathLst>
                <a:path extrusionOk="0" h="285750" w="571500">
                  <a:moveTo>
                    <a:pt x="0" y="0"/>
                  </a:moveTo>
                  <a:lnTo>
                    <a:pt x="571500" y="0"/>
                  </a:lnTo>
                  <a:lnTo>
                    <a:pt x="571500" y="285750"/>
                  </a:lnTo>
                  <a:lnTo>
                    <a:pt x="0" y="28575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 name="Google Shape;114;p63"/>
            <p:cNvSpPr/>
            <p:nvPr/>
          </p:nvSpPr>
          <p:spPr>
            <a:xfrm rot="-3660061">
              <a:off x="3054791" y="111864"/>
              <a:ext cx="285871" cy="571742"/>
            </a:xfrm>
            <a:custGeom>
              <a:rect b="b" l="l" r="r" t="t"/>
              <a:pathLst>
                <a:path extrusionOk="0" h="571742" w="285871">
                  <a:moveTo>
                    <a:pt x="0" y="0"/>
                  </a:moveTo>
                  <a:lnTo>
                    <a:pt x="285871" y="0"/>
                  </a:lnTo>
                  <a:lnTo>
                    <a:pt x="285871" y="571743"/>
                  </a:lnTo>
                  <a:lnTo>
                    <a:pt x="0" y="571743"/>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 name="Google Shape;115;p63"/>
            <p:cNvSpPr/>
            <p:nvPr/>
          </p:nvSpPr>
          <p:spPr>
            <a:xfrm rot="-3660061">
              <a:off x="5805052" y="1634995"/>
              <a:ext cx="285871" cy="571742"/>
            </a:xfrm>
            <a:custGeom>
              <a:rect b="b" l="l" r="r" t="t"/>
              <a:pathLst>
                <a:path extrusionOk="0" h="571742" w="285871">
                  <a:moveTo>
                    <a:pt x="0" y="0"/>
                  </a:moveTo>
                  <a:lnTo>
                    <a:pt x="285872" y="0"/>
                  </a:lnTo>
                  <a:lnTo>
                    <a:pt x="285872" y="571743"/>
                  </a:lnTo>
                  <a:lnTo>
                    <a:pt x="0" y="571743"/>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 name="Google Shape;116;p63"/>
            <p:cNvSpPr/>
            <p:nvPr/>
          </p:nvSpPr>
          <p:spPr>
            <a:xfrm rot="-1739939">
              <a:off x="2912311" y="1779490"/>
              <a:ext cx="571742" cy="285871"/>
            </a:xfrm>
            <a:custGeom>
              <a:rect b="b" l="l" r="r" t="t"/>
              <a:pathLst>
                <a:path extrusionOk="0" h="285871" w="571742">
                  <a:moveTo>
                    <a:pt x="0" y="0"/>
                  </a:moveTo>
                  <a:lnTo>
                    <a:pt x="571743" y="0"/>
                  </a:lnTo>
                  <a:lnTo>
                    <a:pt x="571743" y="285871"/>
                  </a:lnTo>
                  <a:lnTo>
                    <a:pt x="0" y="285871"/>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 name="Google Shape;117;p63"/>
            <p:cNvSpPr/>
            <p:nvPr/>
          </p:nvSpPr>
          <p:spPr>
            <a:xfrm rot="-1739939">
              <a:off x="5662225" y="254584"/>
              <a:ext cx="571742" cy="285871"/>
            </a:xfrm>
            <a:custGeom>
              <a:rect b="b" l="l" r="r" t="t"/>
              <a:pathLst>
                <a:path extrusionOk="0" h="285871" w="571742">
                  <a:moveTo>
                    <a:pt x="0" y="0"/>
                  </a:moveTo>
                  <a:lnTo>
                    <a:pt x="571743" y="0"/>
                  </a:lnTo>
                  <a:lnTo>
                    <a:pt x="571743" y="285871"/>
                  </a:lnTo>
                  <a:lnTo>
                    <a:pt x="0" y="285871"/>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8" name="Google Shape;118;p63"/>
          <p:cNvGrpSpPr/>
          <p:nvPr/>
        </p:nvGrpSpPr>
        <p:grpSpPr>
          <a:xfrm>
            <a:off x="164357" y="3814015"/>
            <a:ext cx="608128" cy="580707"/>
            <a:chOff x="10407709" y="5371716"/>
            <a:chExt cx="1086136" cy="1037162"/>
          </a:xfrm>
        </p:grpSpPr>
        <p:sp>
          <p:nvSpPr>
            <p:cNvPr id="119" name="Google Shape;119;p63"/>
            <p:cNvSpPr/>
            <p:nvPr/>
          </p:nvSpPr>
          <p:spPr>
            <a:xfrm>
              <a:off x="11016927" y="5621447"/>
              <a:ext cx="177956" cy="194120"/>
            </a:xfrm>
            <a:custGeom>
              <a:rect b="b" l="l" r="r" t="t"/>
              <a:pathLst>
                <a:path extrusionOk="0" h="194120" w="177956">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 name="Google Shape;120;p63"/>
            <p:cNvSpPr/>
            <p:nvPr/>
          </p:nvSpPr>
          <p:spPr>
            <a:xfrm>
              <a:off x="10684499" y="5383085"/>
              <a:ext cx="218072" cy="198850"/>
            </a:xfrm>
            <a:custGeom>
              <a:rect b="b" l="l" r="r" t="t"/>
              <a:pathLst>
                <a:path extrusionOk="0" h="198850" w="218072">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1" name="Google Shape;121;p63"/>
            <p:cNvGrpSpPr/>
            <p:nvPr/>
          </p:nvGrpSpPr>
          <p:grpSpPr>
            <a:xfrm>
              <a:off x="10407709" y="5371716"/>
              <a:ext cx="1086136" cy="1037162"/>
              <a:chOff x="10407709" y="5371716"/>
              <a:chExt cx="1086136" cy="1037162"/>
            </a:xfrm>
          </p:grpSpPr>
          <p:grpSp>
            <p:nvGrpSpPr>
              <p:cNvPr id="122" name="Google Shape;122;p63"/>
              <p:cNvGrpSpPr/>
              <p:nvPr/>
            </p:nvGrpSpPr>
            <p:grpSpPr>
              <a:xfrm>
                <a:off x="10407709" y="5371716"/>
                <a:ext cx="1086136" cy="1037162"/>
                <a:chOff x="10407709" y="5371716"/>
                <a:chExt cx="1086136" cy="1037162"/>
              </a:xfrm>
            </p:grpSpPr>
            <p:sp>
              <p:nvSpPr>
                <p:cNvPr id="123" name="Google Shape;123;p63"/>
                <p:cNvSpPr/>
                <p:nvPr/>
              </p:nvSpPr>
              <p:spPr>
                <a:xfrm>
                  <a:off x="10407709" y="5876782"/>
                  <a:ext cx="1086136" cy="532096"/>
                </a:xfrm>
                <a:custGeom>
                  <a:rect b="b" l="l" r="r" t="t"/>
                  <a:pathLst>
                    <a:path extrusionOk="0" h="532096" w="108613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63"/>
                <p:cNvSpPr/>
                <p:nvPr/>
              </p:nvSpPr>
              <p:spPr>
                <a:xfrm>
                  <a:off x="10994886" y="5609912"/>
                  <a:ext cx="249584" cy="264128"/>
                </a:xfrm>
                <a:custGeom>
                  <a:rect b="b" l="l" r="r" t="t"/>
                  <a:pathLst>
                    <a:path extrusionOk="0" h="264128" w="249584">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 name="Google Shape;125;p63"/>
                <p:cNvSpPr/>
                <p:nvPr/>
              </p:nvSpPr>
              <p:spPr>
                <a:xfrm>
                  <a:off x="10659296" y="5371716"/>
                  <a:ext cx="286439" cy="269189"/>
                </a:xfrm>
                <a:custGeom>
                  <a:rect b="b" l="l" r="r" t="t"/>
                  <a:pathLst>
                    <a:path extrusionOk="0" h="269189" w="28643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26" name="Google Shape;126;p63"/>
              <p:cNvSpPr/>
              <p:nvPr/>
            </p:nvSpPr>
            <p:spPr>
              <a:xfrm>
                <a:off x="10770290" y="5482359"/>
                <a:ext cx="386306" cy="613843"/>
              </a:xfrm>
              <a:custGeom>
                <a:rect b="b" l="l" r="r" t="t"/>
                <a:pathLst>
                  <a:path extrusionOk="0" h="613843" w="386306">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4"/>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fld id="{00000000-1234-1234-1234-123412341234}" type="slidenum">
              <a:rPr lang="it"/>
              <a:t>‹#›</a:t>
            </a:fld>
            <a:endParaRPr/>
          </a:p>
        </p:txBody>
      </p:sp>
      <p:graphicFrame>
        <p:nvGraphicFramePr>
          <p:cNvPr id="132" name="Google Shape;132;p64"/>
          <p:cNvGraphicFramePr/>
          <p:nvPr/>
        </p:nvGraphicFramePr>
        <p:xfrm>
          <a:off x="11" y="49481"/>
          <a:ext cx="3000000" cy="3000000"/>
        </p:xfrm>
        <a:graphic>
          <a:graphicData uri="http://schemas.openxmlformats.org/drawingml/2006/table">
            <a:tbl>
              <a:tblPr>
                <a:noFill/>
                <a:tableStyleId>{51440A9B-2B7A-41EF-8ADE-2D187793156B}</a:tableStyleId>
              </a:tblPr>
              <a:tblGrid>
                <a:gridCol w="1070950"/>
                <a:gridCol w="1416025"/>
                <a:gridCol w="6657025"/>
              </a:tblGrid>
              <a:tr h="620850">
                <a:tc>
                  <a:txBody>
                    <a:bodyPr/>
                    <a:lstStyle/>
                    <a:p>
                      <a:pPr indent="0" lvl="0" marL="0" marR="0" rtl="0" algn="ctr">
                        <a:lnSpc>
                          <a:spcPct val="100000"/>
                        </a:lnSpc>
                        <a:spcBef>
                          <a:spcPts val="0"/>
                        </a:spcBef>
                        <a:spcAft>
                          <a:spcPts val="0"/>
                        </a:spcAft>
                        <a:buClr>
                          <a:srgbClr val="000000"/>
                        </a:buClr>
                        <a:buSzPts val="1400"/>
                        <a:buFont typeface="Arial"/>
                        <a:buNone/>
                      </a:pPr>
                      <a:r>
                        <a:rPr b="1" lang="it" sz="1600" u="none" cap="none" strike="noStrike">
                          <a:solidFill>
                            <a:schemeClr val="lt1"/>
                          </a:solidFill>
                          <a:latin typeface="Calibri"/>
                          <a:ea typeface="Calibri"/>
                          <a:cs typeface="Calibri"/>
                          <a:sym typeface="Calibri"/>
                        </a:rPr>
                        <a:t>Aree di interesse</a:t>
                      </a:r>
                      <a:endParaRPr b="1"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AC03B"/>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it" sz="1600" u="none" cap="none" strike="noStrike">
                          <a:solidFill>
                            <a:schemeClr val="lt1"/>
                          </a:solidFill>
                          <a:latin typeface="Calibri"/>
                          <a:ea typeface="Calibri"/>
                          <a:cs typeface="Calibri"/>
                          <a:sym typeface="Calibri"/>
                        </a:rPr>
                        <a:t>Domande</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16924"/>
                    </a:solidFill>
                  </a:tcPr>
                </a:tc>
                <a:tc>
                  <a:txBody>
                    <a:bodyPr/>
                    <a:lstStyle/>
                    <a:p>
                      <a:pPr indent="0" lvl="0" marL="0" marR="0" rtl="0" algn="ctr">
                        <a:lnSpc>
                          <a:spcPct val="100000"/>
                        </a:lnSpc>
                        <a:spcBef>
                          <a:spcPts val="0"/>
                        </a:spcBef>
                        <a:spcAft>
                          <a:spcPts val="0"/>
                        </a:spcAft>
                        <a:buClr>
                          <a:srgbClr val="FF9933"/>
                        </a:buClr>
                        <a:buSzPts val="1600"/>
                        <a:buFont typeface="Noto Sans Symbols"/>
                        <a:buNone/>
                      </a:pPr>
                      <a:r>
                        <a:rPr b="1" i="0" lang="it" sz="1600" u="none" cap="none" strike="noStrike">
                          <a:solidFill>
                            <a:schemeClr val="lt1"/>
                          </a:solidFill>
                          <a:latin typeface="Calibri"/>
                          <a:ea typeface="Calibri"/>
                          <a:cs typeface="Calibri"/>
                          <a:sym typeface="Calibri"/>
                        </a:rPr>
                        <a:t>Esercizi </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9525">
                      <a:solidFill>
                        <a:srgbClr val="000000">
                          <a:alpha val="0"/>
                        </a:srgbClr>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9ADAD"/>
                    </a:solidFill>
                  </a:tcPr>
                </a:tc>
              </a:tr>
              <a:tr h="1928325">
                <a:tc>
                  <a:txBody>
                    <a:bodyPr/>
                    <a:lstStyle/>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it" sz="1200" u="none" cap="none" strike="noStrike">
                          <a:solidFill>
                            <a:srgbClr val="3F3F3F"/>
                          </a:solidFill>
                          <a:latin typeface="Calibri"/>
                          <a:ea typeface="Calibri"/>
                          <a:cs typeface="Calibri"/>
                          <a:sym typeface="Calibri"/>
                        </a:rPr>
                        <a:t>Come si può </a:t>
                      </a:r>
                      <a:r>
                        <a:rPr b="1" i="0" lang="it" sz="1200" u="none" cap="none" strike="noStrike">
                          <a:solidFill>
                            <a:srgbClr val="F16924"/>
                          </a:solidFill>
                          <a:latin typeface="Calibri"/>
                          <a:ea typeface="Calibri"/>
                          <a:cs typeface="Calibri"/>
                          <a:sym typeface="Calibri"/>
                        </a:rPr>
                        <a:t>raccogliere un feedback prezioso </a:t>
                      </a:r>
                      <a:r>
                        <a:rPr b="0" i="0" lang="it" sz="1200" u="none" cap="none" strike="noStrike">
                          <a:solidFill>
                            <a:srgbClr val="3F3F3F"/>
                          </a:solidFill>
                          <a:latin typeface="Calibri"/>
                          <a:ea typeface="Calibri"/>
                          <a:cs typeface="Calibri"/>
                          <a:sym typeface="Calibri"/>
                        </a:rPr>
                        <a:t>dai colleghi e dai clienti?</a:t>
                      </a:r>
                      <a:endParaRPr i="0" sz="1200" u="none" cap="none" strike="noStrike">
                        <a:solidFill>
                          <a:srgbClr val="3F3F3F"/>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Utilizzate </a:t>
                      </a:r>
                      <a:r>
                        <a:rPr b="0" i="0" lang="it" sz="1200" u="none" cap="none" strike="noStrike">
                          <a:solidFill>
                            <a:srgbClr val="3F3F3F"/>
                          </a:solidFill>
                          <a:latin typeface="Calibri"/>
                          <a:ea typeface="Calibri"/>
                          <a:cs typeface="Calibri"/>
                          <a:sym typeface="Calibri"/>
                        </a:rPr>
                        <a:t>sondaggi e conversazioni dirette per perfezionare il vostro progetto.</a:t>
                      </a:r>
                      <a:endParaRPr/>
                    </a:p>
                    <a:p>
                      <a:pPr indent="0" lvl="0" marL="0" marR="0" rtl="0" algn="l">
                        <a:lnSpc>
                          <a:spcPct val="100000"/>
                        </a:lnSpc>
                        <a:spcBef>
                          <a:spcPts val="0"/>
                        </a:spcBef>
                        <a:spcAft>
                          <a:spcPts val="0"/>
                        </a:spcAft>
                        <a:buNone/>
                      </a:pPr>
                      <a:r>
                        <a:t/>
                      </a:r>
                      <a:endParaRPr b="0" i="0" sz="1200" u="none" cap="none" strike="noStrike">
                        <a:solidFill>
                          <a:srgbClr val="3F3F3F"/>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Creare un sondaggio: </a:t>
                      </a:r>
                      <a:r>
                        <a:rPr b="0" i="0" lang="it" sz="1000" u="none" cap="none" strike="noStrike">
                          <a:solidFill>
                            <a:srgbClr val="4B4B4B"/>
                          </a:solidFill>
                          <a:latin typeface="Calibri"/>
                          <a:ea typeface="Calibri"/>
                          <a:cs typeface="Calibri"/>
                          <a:sym typeface="Calibri"/>
                        </a:rPr>
                        <a:t>Utilizzate strumenti gratuiti come Google Forms o SurveyMonkey per creare semplici sondaggi che chiedano un feedback sul vostro progetto. Includete domande su cosa funziona bene, cosa potrebbe essere migliorato e come potete soddisfare meglio le esigenze del vostro pubblico.</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Organizzare gruppi di discussione: </a:t>
                      </a:r>
                      <a:r>
                        <a:rPr b="0" i="0" lang="it" sz="1000" u="none" cap="none" strike="noStrike">
                          <a:solidFill>
                            <a:srgbClr val="4B4B4B"/>
                          </a:solidFill>
                          <a:latin typeface="Calibri"/>
                          <a:ea typeface="Calibri"/>
                          <a:cs typeface="Calibri"/>
                          <a:sym typeface="Calibri"/>
                        </a:rPr>
                        <a:t>Organizzate piccole discussioni di gruppo informali con coetanei, potenziali clienti o membri della comunità per approfondire i loro pensieri. In questo modo potrete avere una visione più dettagliata delle loro esigenze, delle loro preferenze e del loro rapporto con il vostro progetto.</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Incorporare il feedback: </a:t>
                      </a:r>
                      <a:r>
                        <a:rPr b="0" i="0" lang="it" sz="1000" u="none" cap="none" strike="noStrike">
                          <a:solidFill>
                            <a:srgbClr val="4B4B4B"/>
                          </a:solidFill>
                          <a:latin typeface="Calibri"/>
                          <a:ea typeface="Calibri"/>
                          <a:cs typeface="Calibri"/>
                          <a:sym typeface="Calibri"/>
                        </a:rPr>
                        <a:t>Utilizzate il feedback raccolto per perfezionare il vostro progetto. Apportate modifiche in base ai suggerimenti o alle preoccupazioni degli altri. Questo processo vi aiuta a migliorare la vostra idea e vi assicura che state rispondendo alle esigenze del vostro pubblico di riferimento.</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r h="1928325">
                <a:tc>
                  <a:txBody>
                    <a:bodyPr/>
                    <a:lstStyle/>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it" sz="1200" u="none" cap="none" strike="noStrike">
                          <a:solidFill>
                            <a:srgbClr val="3F3F3F"/>
                          </a:solidFill>
                          <a:latin typeface="Calibri"/>
                          <a:ea typeface="Calibri"/>
                          <a:cs typeface="Calibri"/>
                          <a:sym typeface="Calibri"/>
                        </a:rPr>
                        <a:t>Come si può </a:t>
                      </a:r>
                      <a:r>
                        <a:rPr b="1" i="0" lang="it" sz="1200" u="none" cap="none" strike="noStrike">
                          <a:solidFill>
                            <a:srgbClr val="F16924"/>
                          </a:solidFill>
                          <a:latin typeface="Calibri"/>
                          <a:ea typeface="Calibri"/>
                          <a:cs typeface="Calibri"/>
                          <a:sym typeface="Calibri"/>
                        </a:rPr>
                        <a:t>creare uno spazio per la collaborazione </a:t>
                      </a:r>
                      <a:r>
                        <a:rPr b="0" i="0" lang="it" sz="1200" u="none" cap="none" strike="noStrike">
                          <a:solidFill>
                            <a:srgbClr val="3F3F3F"/>
                          </a:solidFill>
                          <a:latin typeface="Calibri"/>
                          <a:ea typeface="Calibri"/>
                          <a:cs typeface="Calibri"/>
                          <a:sym typeface="Calibri"/>
                        </a:rPr>
                        <a:t>e l'innovazione </a:t>
                      </a:r>
                      <a:r>
                        <a:rPr b="1" i="0" lang="it" sz="1200" u="none" cap="none" strike="noStrike">
                          <a:solidFill>
                            <a:srgbClr val="F16924"/>
                          </a:solidFill>
                          <a:latin typeface="Calibri"/>
                          <a:ea typeface="Calibri"/>
                          <a:cs typeface="Calibri"/>
                          <a:sym typeface="Calibri"/>
                        </a:rPr>
                        <a:t>continua</a:t>
                      </a:r>
                      <a:r>
                        <a:rPr b="0" i="0" lang="it" sz="1200" u="none" cap="none" strike="noStrike">
                          <a:solidFill>
                            <a:srgbClr val="3F3F3F"/>
                          </a:solidFill>
                          <a:latin typeface="Calibri"/>
                          <a:ea typeface="Calibri"/>
                          <a:cs typeface="Calibri"/>
                          <a:sym typeface="Calibri"/>
                        </a:rPr>
                        <a:t>?</a:t>
                      </a:r>
                      <a:endParaRPr i="0" sz="1200" u="none" cap="none" strike="noStrike">
                        <a:solidFill>
                          <a:srgbClr val="3F3F3F"/>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Creare </a:t>
                      </a:r>
                      <a:r>
                        <a:rPr b="0" i="0" lang="it" sz="1200" u="none" cap="none" strike="noStrike">
                          <a:solidFill>
                            <a:srgbClr val="4B4B4B"/>
                          </a:solidFill>
                          <a:latin typeface="Calibri"/>
                          <a:ea typeface="Calibri"/>
                          <a:cs typeface="Calibri"/>
                          <a:sym typeface="Calibri"/>
                        </a:rPr>
                        <a:t>opportunità di apprendimento e sviluppo continuo.</a:t>
                      </a:r>
                      <a:endParaRPr/>
                    </a:p>
                    <a:p>
                      <a:pPr indent="0" lvl="0" marL="0" marR="0" rtl="0" algn="l">
                        <a:lnSpc>
                          <a:spcPct val="100000"/>
                        </a:lnSpc>
                        <a:spcBef>
                          <a:spcPts val="0"/>
                        </a:spcBef>
                        <a:spcAft>
                          <a:spcPts val="0"/>
                        </a:spcAft>
                        <a:buNone/>
                      </a:pPr>
                      <a:r>
                        <a:t/>
                      </a:r>
                      <a:endParaRPr b="0" i="0" sz="1200" u="none" cap="none" strike="noStrike">
                        <a:solidFill>
                          <a:srgbClr val="4B4B4B"/>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Organizzate riunioni o check-in regolari: </a:t>
                      </a:r>
                      <a:r>
                        <a:rPr b="0" i="0" lang="it" sz="1000" u="none" cap="none" strike="noStrike">
                          <a:solidFill>
                            <a:srgbClr val="4B4B4B"/>
                          </a:solidFill>
                          <a:latin typeface="Calibri"/>
                          <a:ea typeface="Calibri"/>
                          <a:cs typeface="Calibri"/>
                          <a:sym typeface="Calibri"/>
                        </a:rPr>
                        <a:t>Organizzate riunioni o chiamate ricorrenti con i vostri colleghi per discutere dei progressi e delle nuove idee. Utilizzate strumenti come Google Meet o Microsoft Teams per creare uno spazio regolare per il brainstorming, il feedback e la condivisione degli aggiornamenti.</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Incoraggiare la condivisione delle idee: </a:t>
                      </a:r>
                      <a:r>
                        <a:rPr b="0" i="0" lang="it" sz="1000" u="none" cap="none" strike="noStrike">
                          <a:solidFill>
                            <a:srgbClr val="4B4B4B"/>
                          </a:solidFill>
                          <a:latin typeface="Calibri"/>
                          <a:ea typeface="Calibri"/>
                          <a:cs typeface="Calibri"/>
                          <a:sym typeface="Calibri"/>
                        </a:rPr>
                        <a:t>Create una piattaforma online condivisa, come un gruppo Slack o una pagina Facebook, dove i colleghi possano condividere articoli, idee o sfide relative al vostro progetto. Incoraggiate i membri a contribuire e a condividere regolarmente le loro idee.</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Consentire l'innovazione: </a:t>
                      </a:r>
                      <a:r>
                        <a:rPr b="0" i="0" lang="it" sz="1000" u="none" cap="none" strike="noStrike">
                          <a:solidFill>
                            <a:srgbClr val="4B4B4B"/>
                          </a:solidFill>
                          <a:latin typeface="Calibri"/>
                          <a:ea typeface="Calibri"/>
                          <a:cs typeface="Calibri"/>
                          <a:sym typeface="Calibri"/>
                        </a:rPr>
                        <a:t>Mantenete le cose fresche incoraggiando la creatività. Organizzate workshop virtuali, hackathon o sessioni di brainstorming per esplorare nuove idee e soluzioni. Queste attività contribuiscono a far emergere prospettive diverse e a mantenere alta l'energia collaborativa.</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bl>
          </a:graphicData>
        </a:graphic>
      </p:graphicFrame>
      <p:sp>
        <p:nvSpPr>
          <p:cNvPr id="133" name="Google Shape;133;p64"/>
          <p:cNvSpPr txBox="1"/>
          <p:nvPr/>
        </p:nvSpPr>
        <p:spPr>
          <a:xfrm>
            <a:off x="440839" y="799941"/>
            <a:ext cx="4326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3</a:t>
            </a:r>
            <a:endParaRPr b="0" i="0" sz="4000" u="none" cap="none" strike="noStrike">
              <a:solidFill>
                <a:srgbClr val="8AC03B"/>
              </a:solidFill>
              <a:latin typeface="Calibri"/>
              <a:ea typeface="Calibri"/>
              <a:cs typeface="Calibri"/>
              <a:sym typeface="Calibri"/>
            </a:endParaRPr>
          </a:p>
        </p:txBody>
      </p:sp>
      <p:sp>
        <p:nvSpPr>
          <p:cNvPr id="134" name="Google Shape;134;p64"/>
          <p:cNvSpPr txBox="1"/>
          <p:nvPr/>
        </p:nvSpPr>
        <p:spPr>
          <a:xfrm>
            <a:off x="424061" y="2696396"/>
            <a:ext cx="4326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4</a:t>
            </a:r>
            <a:endParaRPr b="0" i="0" sz="4000" u="none" cap="none" strike="noStrike">
              <a:solidFill>
                <a:srgbClr val="8AC03B"/>
              </a:solidFill>
              <a:latin typeface="Calibri"/>
              <a:ea typeface="Calibri"/>
              <a:cs typeface="Calibri"/>
              <a:sym typeface="Calibri"/>
            </a:endParaRPr>
          </a:p>
        </p:txBody>
      </p:sp>
      <p:grpSp>
        <p:nvGrpSpPr>
          <p:cNvPr id="135" name="Google Shape;135;p64"/>
          <p:cNvGrpSpPr/>
          <p:nvPr/>
        </p:nvGrpSpPr>
        <p:grpSpPr>
          <a:xfrm>
            <a:off x="424042" y="1327813"/>
            <a:ext cx="575500" cy="562914"/>
            <a:chOff x="2133600" y="186737"/>
            <a:chExt cx="4881256" cy="4774501"/>
          </a:xfrm>
        </p:grpSpPr>
        <p:sp>
          <p:nvSpPr>
            <p:cNvPr id="136" name="Google Shape;136;p64"/>
            <p:cNvSpPr/>
            <p:nvPr/>
          </p:nvSpPr>
          <p:spPr>
            <a:xfrm>
              <a:off x="2133600" y="186737"/>
              <a:ext cx="4301232" cy="3316901"/>
            </a:xfrm>
            <a:custGeom>
              <a:rect b="b" l="l" r="r" t="t"/>
              <a:pathLst>
                <a:path extrusionOk="0" h="3316901" w="4301232">
                  <a:moveTo>
                    <a:pt x="814960" y="1145237"/>
                  </a:moveTo>
                  <a:lnTo>
                    <a:pt x="514354" y="811601"/>
                  </a:lnTo>
                  <a:lnTo>
                    <a:pt x="2440213" y="811601"/>
                  </a:lnTo>
                  <a:cubicBezTo>
                    <a:pt x="3308503" y="811601"/>
                    <a:pt x="4014914" y="1518011"/>
                    <a:pt x="4014914" y="2386301"/>
                  </a:cubicBezTo>
                  <a:cubicBezTo>
                    <a:pt x="4014914" y="2663172"/>
                    <a:pt x="3942096" y="2935395"/>
                    <a:pt x="3804334" y="3173547"/>
                  </a:cubicBezTo>
                  <a:lnTo>
                    <a:pt x="4052172" y="3316902"/>
                  </a:lnTo>
                  <a:cubicBezTo>
                    <a:pt x="4215101" y="3035240"/>
                    <a:pt x="4301233" y="2713438"/>
                    <a:pt x="4301233" y="2386292"/>
                  </a:cubicBezTo>
                  <a:cubicBezTo>
                    <a:pt x="4301233" y="1360131"/>
                    <a:pt x="3466384" y="525282"/>
                    <a:pt x="2440223" y="525282"/>
                  </a:cubicBezTo>
                  <a:lnTo>
                    <a:pt x="514354" y="525282"/>
                  </a:lnTo>
                  <a:lnTo>
                    <a:pt x="814951" y="191646"/>
                  </a:lnTo>
                  <a:lnTo>
                    <a:pt x="602251" y="0"/>
                  </a:lnTo>
                  <a:lnTo>
                    <a:pt x="0" y="668446"/>
                  </a:lnTo>
                  <a:lnTo>
                    <a:pt x="602251" y="1336892"/>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p64"/>
            <p:cNvSpPr/>
            <p:nvPr/>
          </p:nvSpPr>
          <p:spPr>
            <a:xfrm>
              <a:off x="2712793" y="1642428"/>
              <a:ext cx="4302063" cy="3318810"/>
            </a:xfrm>
            <a:custGeom>
              <a:rect b="b" l="l" r="r" t="t"/>
              <a:pathLst>
                <a:path extrusionOk="0" h="3318810" w="4302063">
                  <a:moveTo>
                    <a:pt x="3675771" y="1978110"/>
                  </a:moveTo>
                  <a:lnTo>
                    <a:pt x="3466555" y="2173564"/>
                  </a:lnTo>
                  <a:lnTo>
                    <a:pt x="3776504" y="2505301"/>
                  </a:lnTo>
                  <a:lnTo>
                    <a:pt x="1861019" y="2505301"/>
                  </a:lnTo>
                  <a:cubicBezTo>
                    <a:pt x="992729" y="2505301"/>
                    <a:pt x="286319" y="1798890"/>
                    <a:pt x="286319" y="930600"/>
                  </a:cubicBezTo>
                  <a:cubicBezTo>
                    <a:pt x="286319" y="653730"/>
                    <a:pt x="359137" y="381507"/>
                    <a:pt x="496899" y="143355"/>
                  </a:cubicBezTo>
                  <a:lnTo>
                    <a:pt x="249060" y="0"/>
                  </a:lnTo>
                  <a:cubicBezTo>
                    <a:pt x="86131" y="281661"/>
                    <a:pt x="0" y="603464"/>
                    <a:pt x="0" y="930610"/>
                  </a:cubicBezTo>
                  <a:cubicBezTo>
                    <a:pt x="0" y="1956771"/>
                    <a:pt x="834849" y="2791620"/>
                    <a:pt x="1861010" y="2791620"/>
                  </a:cubicBezTo>
                  <a:lnTo>
                    <a:pt x="3776485" y="2791620"/>
                  </a:lnTo>
                  <a:lnTo>
                    <a:pt x="3466537" y="3123357"/>
                  </a:lnTo>
                  <a:lnTo>
                    <a:pt x="3675752" y="3318811"/>
                  </a:lnTo>
                  <a:lnTo>
                    <a:pt x="4302063" y="2648465"/>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64"/>
            <p:cNvSpPr/>
            <p:nvPr/>
          </p:nvSpPr>
          <p:spPr>
            <a:xfrm>
              <a:off x="3243305" y="1284637"/>
              <a:ext cx="2661024" cy="2576782"/>
            </a:xfrm>
            <a:custGeom>
              <a:rect b="b" l="l" r="r" t="t"/>
              <a:pathLst>
                <a:path extrusionOk="0" h="2576782" w="2661024">
                  <a:moveTo>
                    <a:pt x="2231561" y="272270"/>
                  </a:moveTo>
                  <a:lnTo>
                    <a:pt x="1896369" y="465787"/>
                  </a:lnTo>
                  <a:cubicBezTo>
                    <a:pt x="1852917" y="435763"/>
                    <a:pt x="1807384" y="409355"/>
                    <a:pt x="1759971" y="386708"/>
                  </a:cubicBezTo>
                  <a:lnTo>
                    <a:pt x="1759971" y="0"/>
                  </a:lnTo>
                  <a:lnTo>
                    <a:pt x="901044" y="0"/>
                  </a:lnTo>
                  <a:lnTo>
                    <a:pt x="901044" y="386708"/>
                  </a:lnTo>
                  <a:cubicBezTo>
                    <a:pt x="853641" y="409355"/>
                    <a:pt x="808098" y="435763"/>
                    <a:pt x="764656" y="465787"/>
                  </a:cubicBezTo>
                  <a:lnTo>
                    <a:pt x="429464" y="272270"/>
                  </a:lnTo>
                  <a:lnTo>
                    <a:pt x="0" y="1016121"/>
                  </a:lnTo>
                  <a:lnTo>
                    <a:pt x="332233" y="1207948"/>
                  </a:lnTo>
                  <a:cubicBezTo>
                    <a:pt x="329676" y="1235644"/>
                    <a:pt x="328425" y="1262356"/>
                    <a:pt x="328425" y="1288391"/>
                  </a:cubicBezTo>
                  <a:cubicBezTo>
                    <a:pt x="328425" y="1314426"/>
                    <a:pt x="329685" y="1341139"/>
                    <a:pt x="332233" y="1368835"/>
                  </a:cubicBezTo>
                  <a:lnTo>
                    <a:pt x="0" y="1560662"/>
                  </a:lnTo>
                  <a:lnTo>
                    <a:pt x="429464" y="2304512"/>
                  </a:lnTo>
                  <a:lnTo>
                    <a:pt x="764656" y="2110996"/>
                  </a:lnTo>
                  <a:cubicBezTo>
                    <a:pt x="808098" y="2141020"/>
                    <a:pt x="853631" y="2167428"/>
                    <a:pt x="901044" y="2190075"/>
                  </a:cubicBezTo>
                  <a:lnTo>
                    <a:pt x="901044" y="2576783"/>
                  </a:lnTo>
                  <a:lnTo>
                    <a:pt x="1759971" y="2576783"/>
                  </a:lnTo>
                  <a:lnTo>
                    <a:pt x="1759971" y="2190075"/>
                  </a:lnTo>
                  <a:cubicBezTo>
                    <a:pt x="1807375" y="2167428"/>
                    <a:pt x="1852926" y="2141011"/>
                    <a:pt x="1896369" y="2110996"/>
                  </a:cubicBezTo>
                  <a:lnTo>
                    <a:pt x="2231561" y="2304512"/>
                  </a:lnTo>
                  <a:lnTo>
                    <a:pt x="2661025" y="1560662"/>
                  </a:lnTo>
                  <a:lnTo>
                    <a:pt x="2328782" y="1368835"/>
                  </a:lnTo>
                  <a:cubicBezTo>
                    <a:pt x="2331339" y="1341139"/>
                    <a:pt x="2332590" y="1314426"/>
                    <a:pt x="2332590" y="1288391"/>
                  </a:cubicBezTo>
                  <a:cubicBezTo>
                    <a:pt x="2332590" y="1262356"/>
                    <a:pt x="2331330" y="1235644"/>
                    <a:pt x="2328782" y="1207948"/>
                  </a:cubicBezTo>
                  <a:lnTo>
                    <a:pt x="2661025" y="1016121"/>
                  </a:lnTo>
                  <a:close/>
                  <a:moveTo>
                    <a:pt x="2046281" y="1288401"/>
                  </a:moveTo>
                  <a:cubicBezTo>
                    <a:pt x="2046281" y="1371602"/>
                    <a:pt x="2027527" y="1440355"/>
                    <a:pt x="2014586" y="1518050"/>
                  </a:cubicBezTo>
                  <a:lnTo>
                    <a:pt x="2269926" y="1665461"/>
                  </a:lnTo>
                  <a:lnTo>
                    <a:pt x="2126772" y="1913414"/>
                  </a:lnTo>
                  <a:lnTo>
                    <a:pt x="1869179" y="1764695"/>
                  </a:lnTo>
                  <a:cubicBezTo>
                    <a:pt x="1750084" y="1855121"/>
                    <a:pt x="1768732" y="1888782"/>
                    <a:pt x="1473672" y="1993686"/>
                  </a:cubicBezTo>
                  <a:lnTo>
                    <a:pt x="1473672" y="2290474"/>
                  </a:lnTo>
                  <a:lnTo>
                    <a:pt x="1187362" y="2290474"/>
                  </a:lnTo>
                  <a:lnTo>
                    <a:pt x="1187362" y="1993686"/>
                  </a:lnTo>
                  <a:cubicBezTo>
                    <a:pt x="976677" y="1918787"/>
                    <a:pt x="966103" y="1913366"/>
                    <a:pt x="791864" y="1764695"/>
                  </a:cubicBezTo>
                  <a:lnTo>
                    <a:pt x="534272" y="1913414"/>
                  </a:lnTo>
                  <a:lnTo>
                    <a:pt x="391117" y="1665461"/>
                  </a:lnTo>
                  <a:lnTo>
                    <a:pt x="646448" y="1518040"/>
                  </a:lnTo>
                  <a:cubicBezTo>
                    <a:pt x="633278" y="1439019"/>
                    <a:pt x="614754" y="1371564"/>
                    <a:pt x="614754" y="1288401"/>
                  </a:cubicBezTo>
                  <a:cubicBezTo>
                    <a:pt x="614754" y="1205200"/>
                    <a:pt x="633488" y="1136590"/>
                    <a:pt x="646448" y="1058762"/>
                  </a:cubicBezTo>
                  <a:lnTo>
                    <a:pt x="391117" y="911341"/>
                  </a:lnTo>
                  <a:lnTo>
                    <a:pt x="534272" y="663388"/>
                  </a:lnTo>
                  <a:lnTo>
                    <a:pt x="791864" y="812106"/>
                  </a:lnTo>
                  <a:cubicBezTo>
                    <a:pt x="1032622" y="606699"/>
                    <a:pt x="1052692" y="640025"/>
                    <a:pt x="1187362" y="583126"/>
                  </a:cubicBezTo>
                  <a:lnTo>
                    <a:pt x="1187362" y="286328"/>
                  </a:lnTo>
                  <a:lnTo>
                    <a:pt x="1473672" y="286328"/>
                  </a:lnTo>
                  <a:lnTo>
                    <a:pt x="1473672" y="583126"/>
                  </a:lnTo>
                  <a:cubicBezTo>
                    <a:pt x="1768542" y="687953"/>
                    <a:pt x="1750848" y="722253"/>
                    <a:pt x="1869189" y="812106"/>
                  </a:cubicBezTo>
                  <a:lnTo>
                    <a:pt x="2126772" y="663388"/>
                  </a:lnTo>
                  <a:lnTo>
                    <a:pt x="2269926" y="911341"/>
                  </a:lnTo>
                  <a:lnTo>
                    <a:pt x="2014586" y="1058752"/>
                  </a:lnTo>
                  <a:cubicBezTo>
                    <a:pt x="2027756" y="1137774"/>
                    <a:pt x="2046281" y="1205228"/>
                    <a:pt x="2046281" y="128840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64"/>
            <p:cNvSpPr/>
            <p:nvPr/>
          </p:nvSpPr>
          <p:spPr>
            <a:xfrm>
              <a:off x="4144349" y="2143574"/>
              <a:ext cx="858927" cy="858927"/>
            </a:xfrm>
            <a:custGeom>
              <a:rect b="b" l="l" r="r" t="t"/>
              <a:pathLst>
                <a:path extrusionOk="0" h="858927" w="858927">
                  <a:moveTo>
                    <a:pt x="429464" y="0"/>
                  </a:moveTo>
                  <a:cubicBezTo>
                    <a:pt x="192657" y="0"/>
                    <a:pt x="0" y="192658"/>
                    <a:pt x="0" y="429464"/>
                  </a:cubicBezTo>
                  <a:cubicBezTo>
                    <a:pt x="0" y="666270"/>
                    <a:pt x="192657" y="858928"/>
                    <a:pt x="429464" y="858928"/>
                  </a:cubicBezTo>
                  <a:cubicBezTo>
                    <a:pt x="666270" y="858928"/>
                    <a:pt x="858928" y="666270"/>
                    <a:pt x="858928" y="429464"/>
                  </a:cubicBezTo>
                  <a:cubicBezTo>
                    <a:pt x="858928" y="192658"/>
                    <a:pt x="666280" y="0"/>
                    <a:pt x="429464" y="0"/>
                  </a:cubicBezTo>
                  <a:close/>
                  <a:moveTo>
                    <a:pt x="429464" y="572619"/>
                  </a:moveTo>
                  <a:cubicBezTo>
                    <a:pt x="350528" y="572619"/>
                    <a:pt x="286309" y="508399"/>
                    <a:pt x="286309" y="429464"/>
                  </a:cubicBezTo>
                  <a:cubicBezTo>
                    <a:pt x="286309" y="350528"/>
                    <a:pt x="350528" y="286309"/>
                    <a:pt x="429464" y="286309"/>
                  </a:cubicBezTo>
                  <a:cubicBezTo>
                    <a:pt x="508399" y="286309"/>
                    <a:pt x="572618" y="350528"/>
                    <a:pt x="572618" y="429464"/>
                  </a:cubicBezTo>
                  <a:cubicBezTo>
                    <a:pt x="572618" y="508399"/>
                    <a:pt x="508409" y="572619"/>
                    <a:pt x="429464" y="572619"/>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0" name="Google Shape;140;p64"/>
          <p:cNvGrpSpPr/>
          <p:nvPr/>
        </p:nvGrpSpPr>
        <p:grpSpPr>
          <a:xfrm>
            <a:off x="476006" y="3224408"/>
            <a:ext cx="471587" cy="471586"/>
            <a:chOff x="2133592" y="133354"/>
            <a:chExt cx="4876806" cy="4876795"/>
          </a:xfrm>
        </p:grpSpPr>
        <p:sp>
          <p:nvSpPr>
            <p:cNvPr id="141" name="Google Shape;141;p64"/>
            <p:cNvSpPr/>
            <p:nvPr/>
          </p:nvSpPr>
          <p:spPr>
            <a:xfrm>
              <a:off x="2133592" y="133354"/>
              <a:ext cx="4876806" cy="4876795"/>
            </a:xfrm>
            <a:custGeom>
              <a:rect b="b" l="l" r="r" t="t"/>
              <a:pathLst>
                <a:path extrusionOk="0" h="4876795" w="4876806">
                  <a:moveTo>
                    <a:pt x="4834955" y="2337373"/>
                  </a:moveTo>
                  <a:lnTo>
                    <a:pt x="2539430" y="41848"/>
                  </a:lnTo>
                  <a:cubicBezTo>
                    <a:pt x="2483642" y="-13949"/>
                    <a:pt x="2393174" y="-13949"/>
                    <a:pt x="2337376" y="41848"/>
                  </a:cubicBezTo>
                  <a:lnTo>
                    <a:pt x="41851" y="2337373"/>
                  </a:lnTo>
                  <a:cubicBezTo>
                    <a:pt x="989" y="2378236"/>
                    <a:pt x="-11232" y="2439691"/>
                    <a:pt x="10876" y="2493078"/>
                  </a:cubicBezTo>
                  <a:cubicBezTo>
                    <a:pt x="33003" y="2546456"/>
                    <a:pt x="85095" y="2581270"/>
                    <a:pt x="142883" y="2581270"/>
                  </a:cubicBezTo>
                  <a:lnTo>
                    <a:pt x="612142" y="2581270"/>
                  </a:lnTo>
                  <a:lnTo>
                    <a:pt x="612142" y="4733920"/>
                  </a:lnTo>
                  <a:cubicBezTo>
                    <a:pt x="612142" y="4812826"/>
                    <a:pt x="676112" y="4876795"/>
                    <a:pt x="755017" y="4876795"/>
                  </a:cubicBezTo>
                  <a:lnTo>
                    <a:pt x="4121780" y="4876795"/>
                  </a:lnTo>
                  <a:cubicBezTo>
                    <a:pt x="4200685" y="4876795"/>
                    <a:pt x="4264655" y="4812826"/>
                    <a:pt x="4264655" y="4733920"/>
                  </a:cubicBezTo>
                  <a:lnTo>
                    <a:pt x="4264655" y="2581270"/>
                  </a:lnTo>
                  <a:lnTo>
                    <a:pt x="4733933" y="2581270"/>
                  </a:lnTo>
                  <a:cubicBezTo>
                    <a:pt x="4791721" y="2581270"/>
                    <a:pt x="4843814" y="2546456"/>
                    <a:pt x="4865931" y="2493069"/>
                  </a:cubicBezTo>
                  <a:cubicBezTo>
                    <a:pt x="4888038" y="2439681"/>
                    <a:pt x="4875818" y="2378236"/>
                    <a:pt x="4834955" y="2337373"/>
                  </a:cubicBezTo>
                  <a:close/>
                  <a:moveTo>
                    <a:pt x="4121799" y="2295520"/>
                  </a:moveTo>
                  <a:cubicBezTo>
                    <a:pt x="4042894" y="2295520"/>
                    <a:pt x="3978924" y="2359490"/>
                    <a:pt x="3978924" y="2438395"/>
                  </a:cubicBezTo>
                  <a:lnTo>
                    <a:pt x="3978924" y="4591045"/>
                  </a:lnTo>
                  <a:lnTo>
                    <a:pt x="897901" y="4591045"/>
                  </a:lnTo>
                  <a:lnTo>
                    <a:pt x="897901" y="2438395"/>
                  </a:lnTo>
                  <a:cubicBezTo>
                    <a:pt x="897901" y="2359490"/>
                    <a:pt x="833931" y="2295520"/>
                    <a:pt x="755026" y="2295520"/>
                  </a:cubicBezTo>
                  <a:lnTo>
                    <a:pt x="487812" y="2295520"/>
                  </a:lnTo>
                  <a:lnTo>
                    <a:pt x="2438408" y="344934"/>
                  </a:lnTo>
                  <a:lnTo>
                    <a:pt x="4389004" y="229552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64"/>
            <p:cNvSpPr/>
            <p:nvPr/>
          </p:nvSpPr>
          <p:spPr>
            <a:xfrm>
              <a:off x="3357881" y="2275836"/>
              <a:ext cx="2122165" cy="2122165"/>
            </a:xfrm>
            <a:custGeom>
              <a:rect b="b" l="l" r="r" t="t"/>
              <a:pathLst>
                <a:path extrusionOk="0" h="2122165" w="2122165">
                  <a:moveTo>
                    <a:pt x="306072" y="908047"/>
                  </a:moveTo>
                  <a:lnTo>
                    <a:pt x="306072" y="1614040"/>
                  </a:lnTo>
                  <a:lnTo>
                    <a:pt x="41848" y="1878263"/>
                  </a:lnTo>
                  <a:cubicBezTo>
                    <a:pt x="-13949" y="1934061"/>
                    <a:pt x="-13949" y="2024520"/>
                    <a:pt x="41848" y="2080317"/>
                  </a:cubicBezTo>
                  <a:cubicBezTo>
                    <a:pt x="97636" y="2136115"/>
                    <a:pt x="188104" y="2136115"/>
                    <a:pt x="243902" y="2080317"/>
                  </a:cubicBezTo>
                  <a:lnTo>
                    <a:pt x="508125" y="1816094"/>
                  </a:lnTo>
                  <a:lnTo>
                    <a:pt x="1214118" y="1816094"/>
                  </a:lnTo>
                  <a:cubicBezTo>
                    <a:pt x="1714810" y="1816094"/>
                    <a:pt x="2122165" y="1408748"/>
                    <a:pt x="2122165" y="908047"/>
                  </a:cubicBezTo>
                  <a:lnTo>
                    <a:pt x="2122165" y="142875"/>
                  </a:lnTo>
                  <a:cubicBezTo>
                    <a:pt x="2122165" y="63970"/>
                    <a:pt x="2058195" y="0"/>
                    <a:pt x="1979290" y="0"/>
                  </a:cubicBezTo>
                  <a:lnTo>
                    <a:pt x="1214118" y="0"/>
                  </a:lnTo>
                  <a:cubicBezTo>
                    <a:pt x="713427" y="0"/>
                    <a:pt x="306072" y="407346"/>
                    <a:pt x="306072" y="908047"/>
                  </a:cubicBezTo>
                  <a:close/>
                  <a:moveTo>
                    <a:pt x="1836415" y="908047"/>
                  </a:moveTo>
                  <a:cubicBezTo>
                    <a:pt x="1836415" y="1251728"/>
                    <a:pt x="1557800" y="1530344"/>
                    <a:pt x="1214118" y="1530344"/>
                  </a:cubicBezTo>
                  <a:lnTo>
                    <a:pt x="793875" y="1530353"/>
                  </a:lnTo>
                  <a:lnTo>
                    <a:pt x="1315150" y="1009078"/>
                  </a:lnTo>
                  <a:cubicBezTo>
                    <a:pt x="1370948" y="953281"/>
                    <a:pt x="1370948" y="862822"/>
                    <a:pt x="1315150" y="807025"/>
                  </a:cubicBezTo>
                  <a:cubicBezTo>
                    <a:pt x="1259362" y="751227"/>
                    <a:pt x="1168894" y="751227"/>
                    <a:pt x="1113096" y="807025"/>
                  </a:cubicBezTo>
                  <a:lnTo>
                    <a:pt x="591822" y="1328290"/>
                  </a:lnTo>
                  <a:lnTo>
                    <a:pt x="591822" y="908047"/>
                  </a:lnTo>
                  <a:cubicBezTo>
                    <a:pt x="591822" y="564366"/>
                    <a:pt x="870437" y="285750"/>
                    <a:pt x="1214118" y="285750"/>
                  </a:cubicBezTo>
                  <a:lnTo>
                    <a:pt x="1836415" y="28575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65"/>
          <p:cNvSpPr txBox="1"/>
          <p:nvPr>
            <p:ph idx="12" type="sldNum"/>
          </p:nvPr>
        </p:nvSpPr>
        <p:spPr>
          <a:xfrm>
            <a:off x="8510500" y="4630265"/>
            <a:ext cx="477436" cy="46582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fld id="{00000000-1234-1234-1234-123412341234}" type="slidenum">
              <a:rPr lang="it"/>
              <a:t>‹#›</a:t>
            </a:fld>
            <a:endParaRPr/>
          </a:p>
        </p:txBody>
      </p:sp>
      <p:graphicFrame>
        <p:nvGraphicFramePr>
          <p:cNvPr id="148" name="Google Shape;148;p65"/>
          <p:cNvGraphicFramePr/>
          <p:nvPr/>
        </p:nvGraphicFramePr>
        <p:xfrm>
          <a:off x="287337" y="1599364"/>
          <a:ext cx="3000000" cy="3000000"/>
        </p:xfrm>
        <a:graphic>
          <a:graphicData uri="http://schemas.openxmlformats.org/drawingml/2006/table">
            <a:tbl>
              <a:tblPr>
                <a:noFill/>
                <a:tableStyleId>{51440A9B-2B7A-41EF-8ADE-2D187793156B}</a:tableStyleId>
              </a:tblPr>
              <a:tblGrid>
                <a:gridCol w="1453650"/>
                <a:gridCol w="1866200"/>
                <a:gridCol w="5212950"/>
              </a:tblGrid>
              <a:tr h="466125">
                <a:tc>
                  <a:txBody>
                    <a:bodyPr/>
                    <a:lstStyle/>
                    <a:p>
                      <a:pPr indent="0" lvl="0" marL="0" marR="0" rtl="0" algn="ctr">
                        <a:lnSpc>
                          <a:spcPct val="100000"/>
                        </a:lnSpc>
                        <a:spcBef>
                          <a:spcPts val="0"/>
                        </a:spcBef>
                        <a:spcAft>
                          <a:spcPts val="0"/>
                        </a:spcAft>
                        <a:buClr>
                          <a:srgbClr val="000000"/>
                        </a:buClr>
                        <a:buSzPts val="1400"/>
                        <a:buFont typeface="Arial"/>
                        <a:buNone/>
                      </a:pPr>
                      <a:r>
                        <a:rPr b="1" lang="it" sz="1600" u="none" cap="none" strike="noStrike">
                          <a:solidFill>
                            <a:schemeClr val="lt1"/>
                          </a:solidFill>
                          <a:latin typeface="Calibri"/>
                          <a:ea typeface="Calibri"/>
                          <a:cs typeface="Calibri"/>
                          <a:sym typeface="Calibri"/>
                        </a:rPr>
                        <a:t>Aree di interesse</a:t>
                      </a:r>
                      <a:endParaRPr b="1"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AC03B"/>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it" sz="1600" u="none" cap="none" strike="noStrike">
                          <a:solidFill>
                            <a:schemeClr val="lt1"/>
                          </a:solidFill>
                          <a:latin typeface="Calibri"/>
                          <a:ea typeface="Calibri"/>
                          <a:cs typeface="Calibri"/>
                          <a:sym typeface="Calibri"/>
                        </a:rPr>
                        <a:t>Domande</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16924"/>
                    </a:solidFill>
                  </a:tcPr>
                </a:tc>
                <a:tc>
                  <a:txBody>
                    <a:bodyPr/>
                    <a:lstStyle/>
                    <a:p>
                      <a:pPr indent="0" lvl="0" marL="0" marR="0" rtl="0" algn="ctr">
                        <a:lnSpc>
                          <a:spcPct val="100000"/>
                        </a:lnSpc>
                        <a:spcBef>
                          <a:spcPts val="0"/>
                        </a:spcBef>
                        <a:spcAft>
                          <a:spcPts val="0"/>
                        </a:spcAft>
                        <a:buClr>
                          <a:srgbClr val="FF9933"/>
                        </a:buClr>
                        <a:buSzPts val="1600"/>
                        <a:buFont typeface="Noto Sans Symbols"/>
                        <a:buNone/>
                      </a:pPr>
                      <a:r>
                        <a:rPr b="1" i="0" lang="it" sz="1600" u="none" cap="none" strike="noStrike">
                          <a:solidFill>
                            <a:schemeClr val="lt1"/>
                          </a:solidFill>
                          <a:latin typeface="Calibri"/>
                          <a:ea typeface="Calibri"/>
                          <a:cs typeface="Calibri"/>
                          <a:sym typeface="Calibri"/>
                        </a:rPr>
                        <a:t>Esercizi </a:t>
                      </a:r>
                      <a:endParaRPr b="1" i="0" sz="1600" u="none" cap="none" strike="noStrike">
                        <a:solidFill>
                          <a:schemeClr val="lt1"/>
                        </a:solidFill>
                        <a:latin typeface="Calibri"/>
                        <a:ea typeface="Calibri"/>
                        <a:cs typeface="Calibri"/>
                        <a:sym typeface="Calibri"/>
                      </a:endParaRPr>
                    </a:p>
                  </a:txBody>
                  <a:tcPr marT="85425" marB="85425" marR="85425" marL="85425" anchor="ctr">
                    <a:lnL cap="flat" cmpd="sng" w="9525">
                      <a:solidFill>
                        <a:srgbClr val="000000">
                          <a:alpha val="0"/>
                        </a:srgbClr>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9ADAD"/>
                    </a:solidFill>
                  </a:tcPr>
                </a:tc>
              </a:tr>
              <a:tr h="1320575">
                <a:tc>
                  <a:txBody>
                    <a:bodyPr/>
                    <a:lstStyle/>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sz="1200" u="none" cap="none" strike="noStrike">
                        <a:solidFill>
                          <a:srgbClr val="6D6E71"/>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rgbClr val="8AC03B">
                        <a:alpha val="9803"/>
                      </a:srgbClr>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0" i="0" lang="it" sz="1200" u="none" cap="none" strike="noStrike">
                          <a:solidFill>
                            <a:srgbClr val="3F3F3F"/>
                          </a:solidFill>
                          <a:latin typeface="Calibri"/>
                          <a:ea typeface="Calibri"/>
                          <a:cs typeface="Calibri"/>
                          <a:sym typeface="Calibri"/>
                        </a:rPr>
                        <a:t>Come potete </a:t>
                      </a:r>
                      <a:r>
                        <a:rPr b="1" i="0" lang="it" sz="1200" u="none" cap="none" strike="noStrike">
                          <a:solidFill>
                            <a:srgbClr val="F16924"/>
                          </a:solidFill>
                          <a:latin typeface="Calibri"/>
                          <a:ea typeface="Calibri"/>
                          <a:cs typeface="Calibri"/>
                          <a:sym typeface="Calibri"/>
                        </a:rPr>
                        <a:t>ampliare la portata </a:t>
                      </a:r>
                      <a:r>
                        <a:rPr b="0" i="0" lang="it" sz="1200" u="none" cap="none" strike="noStrike">
                          <a:solidFill>
                            <a:srgbClr val="3F3F3F"/>
                          </a:solidFill>
                          <a:latin typeface="Calibri"/>
                          <a:ea typeface="Calibri"/>
                          <a:cs typeface="Calibri"/>
                          <a:sym typeface="Calibri"/>
                        </a:rPr>
                        <a:t>e la visibilità </a:t>
                      </a:r>
                      <a:r>
                        <a:rPr b="1" i="0" lang="it" sz="1200" u="none" cap="none" strike="noStrike">
                          <a:solidFill>
                            <a:srgbClr val="F16924"/>
                          </a:solidFill>
                          <a:latin typeface="Calibri"/>
                          <a:ea typeface="Calibri"/>
                          <a:cs typeface="Calibri"/>
                          <a:sym typeface="Calibri"/>
                        </a:rPr>
                        <a:t>del vostro progetto o della vostra idea </a:t>
                      </a:r>
                      <a:r>
                        <a:rPr b="0" i="0" lang="it" sz="1200" u="none" cap="none" strike="noStrike">
                          <a:solidFill>
                            <a:srgbClr val="3F3F3F"/>
                          </a:solidFill>
                          <a:latin typeface="Calibri"/>
                          <a:ea typeface="Calibri"/>
                          <a:cs typeface="Calibri"/>
                          <a:sym typeface="Calibri"/>
                        </a:rPr>
                        <a:t>attraverso le partnership?</a:t>
                      </a:r>
                      <a:endParaRPr i="0" sz="1200" u="none" cap="none" strike="noStrike">
                        <a:solidFill>
                          <a:srgbClr val="3F3F3F"/>
                        </a:solidFill>
                        <a:latin typeface="Calibri"/>
                        <a:ea typeface="Calibri"/>
                        <a:cs typeface="Calibri"/>
                        <a:sym typeface="Calibri"/>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i="0" lang="it" sz="1100" u="none" cap="none" strike="noStrike">
                          <a:solidFill>
                            <a:schemeClr val="lt1"/>
                          </a:solidFill>
                          <a:highlight>
                            <a:srgbClr val="69ADAD"/>
                          </a:highlight>
                          <a:latin typeface="Arial"/>
                          <a:ea typeface="Arial"/>
                          <a:cs typeface="Arial"/>
                          <a:sym typeface="Arial"/>
                        </a:rPr>
                        <a:t>Trovate </a:t>
                      </a:r>
                      <a:r>
                        <a:rPr b="0" i="0" lang="it" sz="1200" u="none" cap="none" strike="noStrike">
                          <a:solidFill>
                            <a:srgbClr val="3F3F3F"/>
                          </a:solidFill>
                          <a:latin typeface="Calibri"/>
                          <a:ea typeface="Calibri"/>
                          <a:cs typeface="Calibri"/>
                          <a:sym typeface="Calibri"/>
                        </a:rPr>
                        <a:t>e stabilite collaborazioni significative per far crescere il vostro pubblico.</a:t>
                      </a:r>
                      <a:endParaRPr/>
                    </a:p>
                    <a:p>
                      <a:pPr indent="0" lvl="0" marL="0" marR="0" rtl="0" algn="l">
                        <a:lnSpc>
                          <a:spcPct val="100000"/>
                        </a:lnSpc>
                        <a:spcBef>
                          <a:spcPts val="0"/>
                        </a:spcBef>
                        <a:spcAft>
                          <a:spcPts val="0"/>
                        </a:spcAft>
                        <a:buNone/>
                      </a:pPr>
                      <a:r>
                        <a:t/>
                      </a:r>
                      <a:endParaRPr b="0" i="0" sz="1200" u="none" cap="none" strike="noStrike">
                        <a:solidFill>
                          <a:srgbClr val="3F3F3F"/>
                        </a:solidFill>
                        <a:latin typeface="Calibri"/>
                        <a:ea typeface="Calibri"/>
                        <a:cs typeface="Calibri"/>
                        <a:sym typeface="Calibri"/>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Identificare i potenziali partner: </a:t>
                      </a:r>
                      <a:r>
                        <a:rPr b="0" i="0" lang="it" sz="1000" u="none" cap="none" strike="noStrike">
                          <a:solidFill>
                            <a:srgbClr val="4B4B4B"/>
                          </a:solidFill>
                          <a:latin typeface="Calibri"/>
                          <a:ea typeface="Calibri"/>
                          <a:cs typeface="Calibri"/>
                          <a:sym typeface="Calibri"/>
                        </a:rPr>
                        <a:t>Elencate le aziende, gli influencer o le organizzazioni il cui pubblico è in linea con il vostro progetto. Pensate a marchi ecologici locali, gruppi di benessere o organizzazioni comunitarie che potrebbero amplificare la vostra portata.</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Proporre opportunità di collaborazione: </a:t>
                      </a:r>
                      <a:r>
                        <a:rPr b="0" i="0" lang="it" sz="1000" u="none" cap="none" strike="noStrike">
                          <a:solidFill>
                            <a:srgbClr val="4B4B4B"/>
                          </a:solidFill>
                          <a:latin typeface="Calibri"/>
                          <a:ea typeface="Calibri"/>
                          <a:cs typeface="Calibri"/>
                          <a:sym typeface="Calibri"/>
                        </a:rPr>
                        <a:t>Contattate il vostro interlocutore con una proposta chiara che spieghi in che modo una collaborazione sarebbe vantaggiosa per entrambe le parti. Ciò potrebbe comportare l'organizzazione congiunta di eventi, la promozione incrociata dei rispettivi progetti o la condivisione di contenuti sulle piattaforme dei social media.</a:t>
                      </a:r>
                      <a:endParaRPr/>
                    </a:p>
                    <a:p>
                      <a:pPr indent="-171450" lvl="0" marL="171450" marR="0" rtl="0" algn="l">
                        <a:lnSpc>
                          <a:spcPct val="100000"/>
                        </a:lnSpc>
                        <a:spcBef>
                          <a:spcPts val="0"/>
                        </a:spcBef>
                        <a:spcAft>
                          <a:spcPts val="0"/>
                        </a:spcAft>
                        <a:buClr>
                          <a:srgbClr val="69ADAD"/>
                        </a:buClr>
                        <a:buSzPts val="1300"/>
                        <a:buFont typeface="Arial"/>
                        <a:buChar char="•"/>
                      </a:pPr>
                      <a:r>
                        <a:rPr b="1" i="0" lang="it" sz="1000" u="none" cap="none" strike="noStrike">
                          <a:solidFill>
                            <a:srgbClr val="4B4B4B"/>
                          </a:solidFill>
                          <a:latin typeface="Calibri"/>
                          <a:ea typeface="Calibri"/>
                          <a:cs typeface="Calibri"/>
                          <a:sym typeface="Calibri"/>
                        </a:rPr>
                        <a:t>Creare contenuti collaborativi: </a:t>
                      </a:r>
                      <a:r>
                        <a:rPr b="0" i="0" lang="it" sz="1000" u="none" cap="none" strike="noStrike">
                          <a:solidFill>
                            <a:srgbClr val="4B4B4B"/>
                          </a:solidFill>
                          <a:latin typeface="Calibri"/>
                          <a:ea typeface="Calibri"/>
                          <a:cs typeface="Calibri"/>
                          <a:sym typeface="Calibri"/>
                        </a:rPr>
                        <a:t>Create contenuti che mettano in risalto sia il vostro progetto che il lavoro del vostro partner. Ad esempio, create post comuni sui social media, articoli di blog scritti insieme o webinar collaborativi che possano attirare un pubblico più vasto e generare maggiore interesse per la vostra iniziativa.</a:t>
                      </a:r>
                      <a:endParaRPr/>
                    </a:p>
                  </a:txBody>
                  <a:tcPr marT="85425" marB="85425" marR="85425" marL="8542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69ADAD"/>
                      </a:solidFill>
                      <a:prstDash val="solid"/>
                      <a:round/>
                      <a:headEnd len="sm" w="sm" type="none"/>
                      <a:tailEnd len="sm" w="sm" type="none"/>
                    </a:lnB>
                    <a:solidFill>
                      <a:schemeClr val="lt1"/>
                    </a:solidFill>
                  </a:tcPr>
                </a:tc>
              </a:tr>
            </a:tbl>
          </a:graphicData>
        </a:graphic>
      </p:graphicFrame>
      <p:sp>
        <p:nvSpPr>
          <p:cNvPr id="149" name="Google Shape;149;p65"/>
          <p:cNvSpPr txBox="1"/>
          <p:nvPr/>
        </p:nvSpPr>
        <p:spPr>
          <a:xfrm>
            <a:off x="440839" y="2280402"/>
            <a:ext cx="43255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it" sz="4000" u="none" cap="none" strike="noStrike">
                <a:solidFill>
                  <a:srgbClr val="8AC03B"/>
                </a:solidFill>
                <a:latin typeface="Calibri"/>
                <a:ea typeface="Calibri"/>
                <a:cs typeface="Calibri"/>
                <a:sym typeface="Calibri"/>
              </a:rPr>
              <a:t>5</a:t>
            </a:r>
            <a:endParaRPr b="0" i="0" sz="4000" u="none" cap="none" strike="noStrike">
              <a:solidFill>
                <a:srgbClr val="8AC03B"/>
              </a:solidFill>
              <a:latin typeface="Calibri"/>
              <a:ea typeface="Calibri"/>
              <a:cs typeface="Calibri"/>
              <a:sym typeface="Calibri"/>
            </a:endParaRPr>
          </a:p>
        </p:txBody>
      </p:sp>
      <p:grpSp>
        <p:nvGrpSpPr>
          <p:cNvPr id="150" name="Google Shape;150;p65"/>
          <p:cNvGrpSpPr/>
          <p:nvPr/>
        </p:nvGrpSpPr>
        <p:grpSpPr>
          <a:xfrm>
            <a:off x="5832085" y="221917"/>
            <a:ext cx="1152193" cy="1202111"/>
            <a:chOff x="5832085" y="221917"/>
            <a:chExt cx="1152193" cy="1202111"/>
          </a:xfrm>
        </p:grpSpPr>
        <p:pic>
          <p:nvPicPr>
            <p:cNvPr id="151" name="Google Shape;151;p65"/>
            <p:cNvPicPr preferRelativeResize="0"/>
            <p:nvPr/>
          </p:nvPicPr>
          <p:blipFill rotWithShape="1">
            <a:blip r:embed="rId3">
              <a:alphaModFix/>
            </a:blip>
            <a:srcRect b="0" l="0" r="0" t="0"/>
            <a:stretch/>
          </p:blipFill>
          <p:spPr>
            <a:xfrm>
              <a:off x="5832085" y="221917"/>
              <a:ext cx="1152193" cy="1202111"/>
            </a:xfrm>
            <a:prstGeom prst="rect">
              <a:avLst/>
            </a:prstGeom>
            <a:noFill/>
            <a:ln>
              <a:noFill/>
            </a:ln>
          </p:spPr>
        </p:pic>
        <p:pic>
          <p:nvPicPr>
            <p:cNvPr id="152" name="Google Shape;152;p65"/>
            <p:cNvPicPr preferRelativeResize="0"/>
            <p:nvPr/>
          </p:nvPicPr>
          <p:blipFill rotWithShape="1">
            <a:blip r:embed="rId4">
              <a:alphaModFix/>
            </a:blip>
            <a:srcRect b="0" l="0" r="0" t="0"/>
            <a:stretch/>
          </p:blipFill>
          <p:spPr>
            <a:xfrm>
              <a:off x="6047602" y="462393"/>
              <a:ext cx="721158" cy="721158"/>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153" name="Google Shape;153;p65"/>
            <p:cNvPicPr preferRelativeResize="0"/>
            <p:nvPr/>
          </p:nvPicPr>
          <p:blipFill rotWithShape="1">
            <a:blip r:embed="rId5">
              <a:alphaModFix amt="70000"/>
            </a:blip>
            <a:srcRect b="0" l="0" r="0" t="0"/>
            <a:stretch/>
          </p:blipFill>
          <p:spPr>
            <a:xfrm>
              <a:off x="6045859" y="476794"/>
              <a:ext cx="697452" cy="697452"/>
            </a:xfrm>
            <a:prstGeom prst="rect">
              <a:avLst/>
            </a:prstGeom>
            <a:noFill/>
            <a:ln>
              <a:noFill/>
            </a:ln>
          </p:spPr>
        </p:pic>
      </p:grpSp>
      <p:grpSp>
        <p:nvGrpSpPr>
          <p:cNvPr id="154" name="Google Shape;154;p65"/>
          <p:cNvGrpSpPr/>
          <p:nvPr/>
        </p:nvGrpSpPr>
        <p:grpSpPr>
          <a:xfrm>
            <a:off x="6840534" y="221917"/>
            <a:ext cx="1152193" cy="1202111"/>
            <a:chOff x="6840534" y="221917"/>
            <a:chExt cx="1152193" cy="1202111"/>
          </a:xfrm>
        </p:grpSpPr>
        <p:pic>
          <p:nvPicPr>
            <p:cNvPr id="155" name="Google Shape;155;p65"/>
            <p:cNvPicPr preferRelativeResize="0"/>
            <p:nvPr/>
          </p:nvPicPr>
          <p:blipFill rotWithShape="1">
            <a:blip r:embed="rId3">
              <a:alphaModFix/>
            </a:blip>
            <a:srcRect b="0" l="0" r="0" t="0"/>
            <a:stretch/>
          </p:blipFill>
          <p:spPr>
            <a:xfrm>
              <a:off x="6840534" y="221917"/>
              <a:ext cx="1152193" cy="1202111"/>
            </a:xfrm>
            <a:prstGeom prst="rect">
              <a:avLst/>
            </a:prstGeom>
            <a:noFill/>
            <a:ln>
              <a:noFill/>
            </a:ln>
          </p:spPr>
        </p:pic>
        <p:pic>
          <p:nvPicPr>
            <p:cNvPr id="156" name="Google Shape;156;p65"/>
            <p:cNvPicPr preferRelativeResize="0"/>
            <p:nvPr/>
          </p:nvPicPr>
          <p:blipFill rotWithShape="1">
            <a:blip r:embed="rId6">
              <a:alphaModFix/>
            </a:blip>
            <a:srcRect b="0" l="0" r="0" t="0"/>
            <a:stretch/>
          </p:blipFill>
          <p:spPr>
            <a:xfrm>
              <a:off x="7056051" y="455954"/>
              <a:ext cx="721267" cy="721158"/>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157" name="Google Shape;157;p65"/>
            <p:cNvPicPr preferRelativeResize="0"/>
            <p:nvPr/>
          </p:nvPicPr>
          <p:blipFill rotWithShape="1">
            <a:blip r:embed="rId5">
              <a:alphaModFix amt="70000"/>
            </a:blip>
            <a:srcRect b="0" l="0" r="0" t="0"/>
            <a:stretch/>
          </p:blipFill>
          <p:spPr>
            <a:xfrm>
              <a:off x="7052705" y="469049"/>
              <a:ext cx="697452" cy="697452"/>
            </a:xfrm>
            <a:prstGeom prst="rect">
              <a:avLst/>
            </a:prstGeom>
            <a:noFill/>
            <a:ln>
              <a:noFill/>
            </a:ln>
          </p:spPr>
        </p:pic>
      </p:grpSp>
      <p:grpSp>
        <p:nvGrpSpPr>
          <p:cNvPr id="158" name="Google Shape;158;p65"/>
          <p:cNvGrpSpPr/>
          <p:nvPr/>
        </p:nvGrpSpPr>
        <p:grpSpPr>
          <a:xfrm>
            <a:off x="951477" y="2313607"/>
            <a:ext cx="591996" cy="461474"/>
            <a:chOff x="1004712" y="3831481"/>
            <a:chExt cx="591996" cy="461474"/>
          </a:xfrm>
        </p:grpSpPr>
        <p:sp>
          <p:nvSpPr>
            <p:cNvPr id="159" name="Google Shape;159;p65"/>
            <p:cNvSpPr/>
            <p:nvPr/>
          </p:nvSpPr>
          <p:spPr>
            <a:xfrm>
              <a:off x="1421274" y="3831481"/>
              <a:ext cx="175434" cy="175434"/>
            </a:xfrm>
            <a:custGeom>
              <a:rect b="b" l="l" r="r" t="t"/>
              <a:pathLst>
                <a:path extrusionOk="0" h="2122165" w="2122165">
                  <a:moveTo>
                    <a:pt x="306072" y="908047"/>
                  </a:moveTo>
                  <a:lnTo>
                    <a:pt x="306072" y="1614040"/>
                  </a:lnTo>
                  <a:lnTo>
                    <a:pt x="41848" y="1878263"/>
                  </a:lnTo>
                  <a:cubicBezTo>
                    <a:pt x="-13949" y="1934061"/>
                    <a:pt x="-13949" y="2024520"/>
                    <a:pt x="41848" y="2080317"/>
                  </a:cubicBezTo>
                  <a:cubicBezTo>
                    <a:pt x="97636" y="2136115"/>
                    <a:pt x="188104" y="2136115"/>
                    <a:pt x="243902" y="2080317"/>
                  </a:cubicBezTo>
                  <a:lnTo>
                    <a:pt x="508125" y="1816094"/>
                  </a:lnTo>
                  <a:lnTo>
                    <a:pt x="1214118" y="1816094"/>
                  </a:lnTo>
                  <a:cubicBezTo>
                    <a:pt x="1714810" y="1816094"/>
                    <a:pt x="2122165" y="1408748"/>
                    <a:pt x="2122165" y="908047"/>
                  </a:cubicBezTo>
                  <a:lnTo>
                    <a:pt x="2122165" y="142875"/>
                  </a:lnTo>
                  <a:cubicBezTo>
                    <a:pt x="2122165" y="63970"/>
                    <a:pt x="2058195" y="0"/>
                    <a:pt x="1979290" y="0"/>
                  </a:cubicBezTo>
                  <a:lnTo>
                    <a:pt x="1214118" y="0"/>
                  </a:lnTo>
                  <a:cubicBezTo>
                    <a:pt x="713427" y="0"/>
                    <a:pt x="306072" y="407346"/>
                    <a:pt x="306072" y="908047"/>
                  </a:cubicBezTo>
                  <a:close/>
                  <a:moveTo>
                    <a:pt x="1836415" y="908047"/>
                  </a:moveTo>
                  <a:cubicBezTo>
                    <a:pt x="1836415" y="1251728"/>
                    <a:pt x="1557800" y="1530344"/>
                    <a:pt x="1214118" y="1530344"/>
                  </a:cubicBezTo>
                  <a:lnTo>
                    <a:pt x="793875" y="1530353"/>
                  </a:lnTo>
                  <a:lnTo>
                    <a:pt x="1315150" y="1009078"/>
                  </a:lnTo>
                  <a:cubicBezTo>
                    <a:pt x="1370948" y="953281"/>
                    <a:pt x="1370948" y="862822"/>
                    <a:pt x="1315150" y="807025"/>
                  </a:cubicBezTo>
                  <a:cubicBezTo>
                    <a:pt x="1259362" y="751227"/>
                    <a:pt x="1168894" y="751227"/>
                    <a:pt x="1113096" y="807025"/>
                  </a:cubicBezTo>
                  <a:lnTo>
                    <a:pt x="591822" y="1328290"/>
                  </a:lnTo>
                  <a:lnTo>
                    <a:pt x="591822" y="908047"/>
                  </a:lnTo>
                  <a:cubicBezTo>
                    <a:pt x="591822" y="564366"/>
                    <a:pt x="870437" y="285750"/>
                    <a:pt x="1214118" y="285750"/>
                  </a:cubicBezTo>
                  <a:lnTo>
                    <a:pt x="1836415" y="285750"/>
                  </a:lnTo>
                  <a:close/>
                </a:path>
              </a:pathLst>
            </a:custGeom>
            <a:solidFill>
              <a:srgbClr val="69ADA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65"/>
            <p:cNvSpPr/>
            <p:nvPr/>
          </p:nvSpPr>
          <p:spPr>
            <a:xfrm>
              <a:off x="1004712" y="3905606"/>
              <a:ext cx="399040" cy="387349"/>
            </a:xfrm>
            <a:custGeom>
              <a:rect b="b" l="l" r="r" t="t"/>
              <a:pathLst>
                <a:path extrusionOk="0" h="4733925" w="4876800">
                  <a:moveTo>
                    <a:pt x="4733925" y="33338"/>
                  </a:moveTo>
                  <a:lnTo>
                    <a:pt x="4443413" y="33338"/>
                  </a:lnTo>
                  <a:cubicBezTo>
                    <a:pt x="4405522" y="33338"/>
                    <a:pt x="4369184" y="48397"/>
                    <a:pt x="4342391" y="75190"/>
                  </a:cubicBezTo>
                  <a:lnTo>
                    <a:pt x="3894963" y="522608"/>
                  </a:lnTo>
                  <a:cubicBezTo>
                    <a:pt x="3498399" y="196234"/>
                    <a:pt x="2990898" y="0"/>
                    <a:pt x="2438400" y="0"/>
                  </a:cubicBezTo>
                  <a:cubicBezTo>
                    <a:pt x="1885902" y="0"/>
                    <a:pt x="1378401" y="196225"/>
                    <a:pt x="981837" y="522618"/>
                  </a:cubicBezTo>
                  <a:lnTo>
                    <a:pt x="534410" y="75190"/>
                  </a:lnTo>
                  <a:cubicBezTo>
                    <a:pt x="507616" y="48397"/>
                    <a:pt x="471278" y="33338"/>
                    <a:pt x="433388" y="33338"/>
                  </a:cubicBezTo>
                  <a:lnTo>
                    <a:pt x="142875" y="33338"/>
                  </a:lnTo>
                  <a:cubicBezTo>
                    <a:pt x="63970" y="33338"/>
                    <a:pt x="0" y="97307"/>
                    <a:pt x="0" y="176213"/>
                  </a:cubicBezTo>
                  <a:cubicBezTo>
                    <a:pt x="0" y="255118"/>
                    <a:pt x="63970" y="319088"/>
                    <a:pt x="142875" y="319088"/>
                  </a:cubicBezTo>
                  <a:lnTo>
                    <a:pt x="374209" y="319088"/>
                  </a:lnTo>
                  <a:lnTo>
                    <a:pt x="772744" y="717623"/>
                  </a:lnTo>
                  <a:cubicBezTo>
                    <a:pt x="382572" y="1129284"/>
                    <a:pt x="142875" y="1684915"/>
                    <a:pt x="142875" y="2295525"/>
                  </a:cubicBezTo>
                  <a:cubicBezTo>
                    <a:pt x="142875" y="2921860"/>
                    <a:pt x="395126" y="3490303"/>
                    <a:pt x="803234" y="3904898"/>
                  </a:cubicBezTo>
                  <a:cubicBezTo>
                    <a:pt x="806929" y="3909670"/>
                    <a:pt x="810835" y="3914327"/>
                    <a:pt x="815216" y="3918699"/>
                  </a:cubicBezTo>
                  <a:cubicBezTo>
                    <a:pt x="819598" y="3923081"/>
                    <a:pt x="824255" y="3926996"/>
                    <a:pt x="829027" y="3930682"/>
                  </a:cubicBezTo>
                  <a:cubicBezTo>
                    <a:pt x="944328" y="4044182"/>
                    <a:pt x="1071486" y="4145661"/>
                    <a:pt x="1208542" y="4232967"/>
                  </a:cubicBezTo>
                  <a:lnTo>
                    <a:pt x="993334" y="4448175"/>
                  </a:lnTo>
                  <a:lnTo>
                    <a:pt x="762000" y="4448175"/>
                  </a:lnTo>
                  <a:cubicBezTo>
                    <a:pt x="683095" y="4448175"/>
                    <a:pt x="619125" y="4512145"/>
                    <a:pt x="619125" y="4591050"/>
                  </a:cubicBezTo>
                  <a:cubicBezTo>
                    <a:pt x="619125" y="4669955"/>
                    <a:pt x="683095" y="4733925"/>
                    <a:pt x="762000" y="4733925"/>
                  </a:cubicBezTo>
                  <a:lnTo>
                    <a:pt x="1052513" y="4733925"/>
                  </a:lnTo>
                  <a:cubicBezTo>
                    <a:pt x="1090413" y="4733925"/>
                    <a:pt x="1126741" y="4718866"/>
                    <a:pt x="1153535" y="4692072"/>
                  </a:cubicBezTo>
                  <a:lnTo>
                    <a:pt x="1469422" y="4376185"/>
                  </a:lnTo>
                  <a:cubicBezTo>
                    <a:pt x="1763992" y="4513917"/>
                    <a:pt x="2092328" y="4591050"/>
                    <a:pt x="2438400" y="4591050"/>
                  </a:cubicBezTo>
                  <a:cubicBezTo>
                    <a:pt x="3064735" y="4591050"/>
                    <a:pt x="3633188" y="4338800"/>
                    <a:pt x="4047782" y="3930682"/>
                  </a:cubicBezTo>
                  <a:cubicBezTo>
                    <a:pt x="4052554" y="3926996"/>
                    <a:pt x="4057202" y="3923081"/>
                    <a:pt x="4061584" y="3918699"/>
                  </a:cubicBezTo>
                  <a:cubicBezTo>
                    <a:pt x="4065956" y="3914327"/>
                    <a:pt x="4069871" y="3909670"/>
                    <a:pt x="4073557" y="3904907"/>
                  </a:cubicBezTo>
                  <a:cubicBezTo>
                    <a:pt x="4481675" y="3490313"/>
                    <a:pt x="4733925" y="2921860"/>
                    <a:pt x="4733925" y="2295525"/>
                  </a:cubicBezTo>
                  <a:cubicBezTo>
                    <a:pt x="4733925" y="1684915"/>
                    <a:pt x="4494229" y="1129284"/>
                    <a:pt x="4104056" y="717623"/>
                  </a:cubicBezTo>
                  <a:lnTo>
                    <a:pt x="4502592" y="319088"/>
                  </a:lnTo>
                  <a:lnTo>
                    <a:pt x="4733925" y="319088"/>
                  </a:lnTo>
                  <a:cubicBezTo>
                    <a:pt x="4812830" y="319088"/>
                    <a:pt x="4876800" y="255118"/>
                    <a:pt x="4876800" y="176213"/>
                  </a:cubicBezTo>
                  <a:cubicBezTo>
                    <a:pt x="4876800" y="97307"/>
                    <a:pt x="4812830" y="33338"/>
                    <a:pt x="4733925" y="33338"/>
                  </a:cubicBezTo>
                  <a:close/>
                  <a:moveTo>
                    <a:pt x="3956314" y="3611375"/>
                  </a:moveTo>
                  <a:lnTo>
                    <a:pt x="3760442" y="3415503"/>
                  </a:lnTo>
                  <a:cubicBezTo>
                    <a:pt x="3988032" y="3147270"/>
                    <a:pt x="4135631" y="2809199"/>
                    <a:pt x="4166025" y="2438400"/>
                  </a:cubicBezTo>
                  <a:lnTo>
                    <a:pt x="4443041" y="2438400"/>
                  </a:lnTo>
                  <a:cubicBezTo>
                    <a:pt x="4411494" y="2885256"/>
                    <a:pt x="4233310" y="3292269"/>
                    <a:pt x="3956314" y="3611375"/>
                  </a:cubicBezTo>
                  <a:close/>
                  <a:moveTo>
                    <a:pt x="2438400" y="847725"/>
                  </a:moveTo>
                  <a:cubicBezTo>
                    <a:pt x="3236719" y="847725"/>
                    <a:pt x="3886200" y="1497206"/>
                    <a:pt x="3886200" y="2295525"/>
                  </a:cubicBezTo>
                  <a:cubicBezTo>
                    <a:pt x="3886200" y="2662114"/>
                    <a:pt x="3749174" y="2997241"/>
                    <a:pt x="3523755" y="3252588"/>
                  </a:cubicBezTo>
                  <a:cubicBezTo>
                    <a:pt x="3471215" y="2865073"/>
                    <a:pt x="3215297" y="2541280"/>
                    <a:pt x="2867320" y="2392633"/>
                  </a:cubicBezTo>
                  <a:cubicBezTo>
                    <a:pt x="2990098" y="2277828"/>
                    <a:pt x="3067050" y="2114598"/>
                    <a:pt x="3067050" y="1933642"/>
                  </a:cubicBezTo>
                  <a:cubicBezTo>
                    <a:pt x="3067050" y="1586998"/>
                    <a:pt x="2785044" y="1304992"/>
                    <a:pt x="2438400" y="1304992"/>
                  </a:cubicBezTo>
                  <a:cubicBezTo>
                    <a:pt x="2091757" y="1304992"/>
                    <a:pt x="1809750" y="1587008"/>
                    <a:pt x="1809750" y="1933642"/>
                  </a:cubicBezTo>
                  <a:cubicBezTo>
                    <a:pt x="1809750" y="2114588"/>
                    <a:pt x="1886702" y="2277828"/>
                    <a:pt x="2009480" y="2392633"/>
                  </a:cubicBezTo>
                  <a:cubicBezTo>
                    <a:pt x="1661503" y="2541289"/>
                    <a:pt x="1405585" y="2865073"/>
                    <a:pt x="1353045" y="3252588"/>
                  </a:cubicBezTo>
                  <a:cubicBezTo>
                    <a:pt x="1127627" y="2997241"/>
                    <a:pt x="990600" y="2662104"/>
                    <a:pt x="990600" y="2295525"/>
                  </a:cubicBezTo>
                  <a:cubicBezTo>
                    <a:pt x="990600" y="1497206"/>
                    <a:pt x="1640081" y="847725"/>
                    <a:pt x="2438400" y="847725"/>
                  </a:cubicBezTo>
                  <a:close/>
                  <a:moveTo>
                    <a:pt x="2438400" y="2844832"/>
                  </a:moveTo>
                  <a:lnTo>
                    <a:pt x="2527021" y="3071355"/>
                  </a:lnTo>
                  <a:lnTo>
                    <a:pt x="2438400" y="3153366"/>
                  </a:lnTo>
                  <a:lnTo>
                    <a:pt x="2349780" y="3071355"/>
                  </a:lnTo>
                  <a:close/>
                  <a:moveTo>
                    <a:pt x="2438400" y="2276532"/>
                  </a:moveTo>
                  <a:cubicBezTo>
                    <a:pt x="2249319" y="2276532"/>
                    <a:pt x="2095500" y="2122713"/>
                    <a:pt x="2095500" y="1933632"/>
                  </a:cubicBezTo>
                  <a:cubicBezTo>
                    <a:pt x="2095500" y="1744551"/>
                    <a:pt x="2249319" y="1590732"/>
                    <a:pt x="2438400" y="1590732"/>
                  </a:cubicBezTo>
                  <a:cubicBezTo>
                    <a:pt x="2627481" y="1590732"/>
                    <a:pt x="2781300" y="1744561"/>
                    <a:pt x="2781300" y="1933632"/>
                  </a:cubicBezTo>
                  <a:cubicBezTo>
                    <a:pt x="2781300" y="2122704"/>
                    <a:pt x="2627481" y="2276532"/>
                    <a:pt x="2438400" y="2276532"/>
                  </a:cubicBezTo>
                  <a:close/>
                  <a:moveTo>
                    <a:pt x="1628775" y="3400482"/>
                  </a:moveTo>
                  <a:cubicBezTo>
                    <a:pt x="1628775" y="3030093"/>
                    <a:pt x="1878882" y="2717226"/>
                    <a:pt x="2219001" y="2621318"/>
                  </a:cubicBezTo>
                  <a:lnTo>
                    <a:pt x="2048161" y="3057982"/>
                  </a:lnTo>
                  <a:cubicBezTo>
                    <a:pt x="2026749" y="3112713"/>
                    <a:pt x="2041036" y="3174978"/>
                    <a:pt x="2084175" y="3214897"/>
                  </a:cubicBezTo>
                  <a:lnTo>
                    <a:pt x="2341350" y="3452898"/>
                  </a:lnTo>
                  <a:cubicBezTo>
                    <a:pt x="2368734" y="3478235"/>
                    <a:pt x="2403558" y="3490913"/>
                    <a:pt x="2438391" y="3490913"/>
                  </a:cubicBezTo>
                  <a:cubicBezTo>
                    <a:pt x="2473224" y="3490913"/>
                    <a:pt x="2508047" y="3478235"/>
                    <a:pt x="2535431" y="3452898"/>
                  </a:cubicBezTo>
                  <a:lnTo>
                    <a:pt x="2792606" y="3214897"/>
                  </a:lnTo>
                  <a:cubicBezTo>
                    <a:pt x="2835745" y="3174978"/>
                    <a:pt x="2850033" y="3112713"/>
                    <a:pt x="2828620" y="3057982"/>
                  </a:cubicBezTo>
                  <a:lnTo>
                    <a:pt x="2657780" y="2621318"/>
                  </a:lnTo>
                  <a:cubicBezTo>
                    <a:pt x="2997918" y="2717226"/>
                    <a:pt x="3248025" y="3030093"/>
                    <a:pt x="3248025" y="3400482"/>
                  </a:cubicBezTo>
                  <a:lnTo>
                    <a:pt x="3248025" y="3495227"/>
                  </a:lnTo>
                  <a:cubicBezTo>
                    <a:pt x="3016777" y="3651790"/>
                    <a:pt x="2738076" y="3743316"/>
                    <a:pt x="2438400" y="3743316"/>
                  </a:cubicBezTo>
                  <a:cubicBezTo>
                    <a:pt x="2138725" y="3743316"/>
                    <a:pt x="1860023" y="3651790"/>
                    <a:pt x="1628775" y="3495227"/>
                  </a:cubicBezTo>
                  <a:close/>
                  <a:moveTo>
                    <a:pt x="4166025" y="2152650"/>
                  </a:moveTo>
                  <a:cubicBezTo>
                    <a:pt x="4096988" y="1310488"/>
                    <a:pt x="3423437" y="636937"/>
                    <a:pt x="2581275" y="567900"/>
                  </a:cubicBezTo>
                  <a:lnTo>
                    <a:pt x="2581275" y="290894"/>
                  </a:lnTo>
                  <a:cubicBezTo>
                    <a:pt x="3575828" y="361093"/>
                    <a:pt x="4372832" y="1158097"/>
                    <a:pt x="4443041" y="2152650"/>
                  </a:cubicBezTo>
                  <a:close/>
                  <a:moveTo>
                    <a:pt x="2295525" y="290894"/>
                  </a:moveTo>
                  <a:lnTo>
                    <a:pt x="2295525" y="567909"/>
                  </a:lnTo>
                  <a:cubicBezTo>
                    <a:pt x="1406233" y="640804"/>
                    <a:pt x="704850" y="1387754"/>
                    <a:pt x="704850" y="2295525"/>
                  </a:cubicBezTo>
                  <a:cubicBezTo>
                    <a:pt x="704850" y="2722140"/>
                    <a:pt x="859841" y="3113180"/>
                    <a:pt x="1116359" y="3415503"/>
                  </a:cubicBezTo>
                  <a:lnTo>
                    <a:pt x="920487" y="3611375"/>
                  </a:lnTo>
                  <a:cubicBezTo>
                    <a:pt x="614229" y="3258550"/>
                    <a:pt x="428625" y="2798312"/>
                    <a:pt x="428625" y="2295525"/>
                  </a:cubicBezTo>
                  <a:cubicBezTo>
                    <a:pt x="428625" y="1235373"/>
                    <a:pt x="1253766" y="364417"/>
                    <a:pt x="2295525" y="290894"/>
                  </a:cubicBezTo>
                  <a:close/>
                  <a:moveTo>
                    <a:pt x="1122540" y="3813429"/>
                  </a:moveTo>
                  <a:lnTo>
                    <a:pt x="1318412" y="3617557"/>
                  </a:lnTo>
                  <a:cubicBezTo>
                    <a:pt x="1620745" y="3874075"/>
                    <a:pt x="2011785" y="4029075"/>
                    <a:pt x="2438400" y="4029075"/>
                  </a:cubicBezTo>
                  <a:cubicBezTo>
                    <a:pt x="2865015" y="4029075"/>
                    <a:pt x="3256055" y="3874084"/>
                    <a:pt x="3558388" y="3617567"/>
                  </a:cubicBezTo>
                  <a:lnTo>
                    <a:pt x="3754260" y="3813439"/>
                  </a:lnTo>
                  <a:cubicBezTo>
                    <a:pt x="3401435" y="4119696"/>
                    <a:pt x="2941187" y="4305300"/>
                    <a:pt x="2438400" y="4305300"/>
                  </a:cubicBezTo>
                  <a:cubicBezTo>
                    <a:pt x="1935613" y="4305300"/>
                    <a:pt x="1475365" y="4119696"/>
                    <a:pt x="1122540" y="3813429"/>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1" name="Google Shape;161;p65"/>
          <p:cNvGrpSpPr/>
          <p:nvPr/>
        </p:nvGrpSpPr>
        <p:grpSpPr>
          <a:xfrm>
            <a:off x="7848982" y="221917"/>
            <a:ext cx="1152193" cy="1202111"/>
            <a:chOff x="7848982" y="221917"/>
            <a:chExt cx="1152193" cy="1202111"/>
          </a:xfrm>
        </p:grpSpPr>
        <p:pic>
          <p:nvPicPr>
            <p:cNvPr id="162" name="Google Shape;162;p65"/>
            <p:cNvPicPr preferRelativeResize="0"/>
            <p:nvPr/>
          </p:nvPicPr>
          <p:blipFill rotWithShape="1">
            <a:blip r:embed="rId3">
              <a:alphaModFix/>
            </a:blip>
            <a:srcRect b="0" l="0" r="0" t="0"/>
            <a:stretch/>
          </p:blipFill>
          <p:spPr>
            <a:xfrm>
              <a:off x="7848982" y="221917"/>
              <a:ext cx="1152193" cy="1202111"/>
            </a:xfrm>
            <a:prstGeom prst="rect">
              <a:avLst/>
            </a:prstGeom>
            <a:noFill/>
            <a:ln>
              <a:noFill/>
            </a:ln>
          </p:spPr>
        </p:pic>
        <p:pic>
          <p:nvPicPr>
            <p:cNvPr id="163" name="Google Shape;163;p65"/>
            <p:cNvPicPr preferRelativeResize="0"/>
            <p:nvPr/>
          </p:nvPicPr>
          <p:blipFill rotWithShape="1">
            <a:blip r:embed="rId7">
              <a:alphaModFix/>
            </a:blip>
            <a:srcRect b="0" l="0" r="0" t="0"/>
            <a:stretch/>
          </p:blipFill>
          <p:spPr>
            <a:xfrm>
              <a:off x="8064499" y="462393"/>
              <a:ext cx="721158" cy="721158"/>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164" name="Google Shape;164;p65"/>
            <p:cNvPicPr preferRelativeResize="0"/>
            <p:nvPr/>
          </p:nvPicPr>
          <p:blipFill rotWithShape="1">
            <a:blip r:embed="rId5">
              <a:alphaModFix amt="70000"/>
            </a:blip>
            <a:srcRect b="0" l="0" r="0" t="0"/>
            <a:stretch/>
          </p:blipFill>
          <p:spPr>
            <a:xfrm>
              <a:off x="8054191" y="469049"/>
              <a:ext cx="697452" cy="697452"/>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Laura Magan</dc:creator>
</cp:coreProperties>
</file>