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1" roundtripDataSignature="AMtx7mjR9hDcJlrDF7BcFkdeou8e4i6g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7237D5-0B99-4854-8755-5DE16407D428}">
  <a:tblStyle styleId="{EF7237D5-0B99-4854-8755-5DE16407D428}"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jp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0"/>
          <p:cNvSpPr/>
          <p:nvPr>
            <p:ph idx="2" type="pic"/>
          </p:nvPr>
        </p:nvSpPr>
        <p:spPr>
          <a:xfrm>
            <a:off x="0" y="3629826"/>
            <a:ext cx="4786172" cy="5479825"/>
          </a:xfrm>
          <a:prstGeom prst="rect">
            <a:avLst/>
          </a:prstGeom>
          <a:noFill/>
          <a:ln>
            <a:noFill/>
          </a:ln>
        </p:spPr>
      </p:sp>
      <p:sp>
        <p:nvSpPr>
          <p:cNvPr id="14" name="Google Shape;14;p10"/>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0"/>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0"/>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0"/>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0"/>
          <p:cNvGrpSpPr/>
          <p:nvPr/>
        </p:nvGrpSpPr>
        <p:grpSpPr>
          <a:xfrm>
            <a:off x="401426" y="10005335"/>
            <a:ext cx="6756823" cy="523220"/>
            <a:chOff x="317992" y="10005335"/>
            <a:chExt cx="6756823" cy="523220"/>
          </a:xfrm>
        </p:grpSpPr>
        <p:sp>
          <p:nvSpPr>
            <p:cNvPr id="19" name="Google Shape;19;p1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0"/>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0"/>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0"/>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1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3" name="Google Shape;143;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48" name="Google Shape;148;p19"/>
          <p:cNvGrpSpPr/>
          <p:nvPr/>
        </p:nvGrpSpPr>
        <p:grpSpPr>
          <a:xfrm>
            <a:off x="5203685" y="-757463"/>
            <a:ext cx="3314240" cy="3315216"/>
            <a:chOff x="110688" y="1674538"/>
            <a:chExt cx="7339635" cy="7341798"/>
          </a:xfrm>
        </p:grpSpPr>
        <p:sp>
          <p:nvSpPr>
            <p:cNvPr id="149" name="Google Shape;149;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0" name="Google Shape;150;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1" name="Google Shape;151;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6" name="Google Shape;156;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73" name="Google Shape;173;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1"/>
          <p:cNvGrpSpPr/>
          <p:nvPr/>
        </p:nvGrpSpPr>
        <p:grpSpPr>
          <a:xfrm>
            <a:off x="5203685" y="1933342"/>
            <a:ext cx="3314240" cy="3315216"/>
            <a:chOff x="110688" y="1674538"/>
            <a:chExt cx="7339635" cy="7341798"/>
          </a:xfrm>
        </p:grpSpPr>
        <p:sp>
          <p:nvSpPr>
            <p:cNvPr id="177" name="Google Shape;177;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8" name="Google Shape;178;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9" name="Google Shape;179;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1"/>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1"/>
          <p:cNvSpPr/>
          <p:nvPr>
            <p:ph idx="14" type="pic"/>
          </p:nvPr>
        </p:nvSpPr>
        <p:spPr>
          <a:xfrm>
            <a:off x="1" y="7328454"/>
            <a:ext cx="2938763" cy="3367892"/>
          </a:xfrm>
          <a:prstGeom prst="rect">
            <a:avLst/>
          </a:prstGeom>
          <a:noFill/>
          <a:ln>
            <a:noFill/>
          </a:ln>
        </p:spPr>
      </p:sp>
      <p:sp>
        <p:nvSpPr>
          <p:cNvPr id="189" name="Google Shape;189;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3" name="Google Shape;193;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3"/>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23"/>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9" name="Google Shape;209;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2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5"/>
          <p:cNvSpPr/>
          <p:nvPr>
            <p:ph idx="2" type="pic"/>
          </p:nvPr>
        </p:nvSpPr>
        <p:spPr>
          <a:xfrm>
            <a:off x="5205348" y="0"/>
            <a:ext cx="2354327" cy="2862503"/>
          </a:xfrm>
          <a:prstGeom prst="rect">
            <a:avLst/>
          </a:prstGeom>
          <a:noFill/>
          <a:ln>
            <a:noFill/>
          </a:ln>
        </p:spPr>
      </p:sp>
      <p:sp>
        <p:nvSpPr>
          <p:cNvPr id="222" name="Google Shape;222;p2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6"/>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6"/>
          <p:cNvGrpSpPr/>
          <p:nvPr/>
        </p:nvGrpSpPr>
        <p:grpSpPr>
          <a:xfrm>
            <a:off x="5203685" y="-757463"/>
            <a:ext cx="3314240" cy="3315216"/>
            <a:chOff x="110688" y="1674538"/>
            <a:chExt cx="7339635" cy="7341798"/>
          </a:xfrm>
        </p:grpSpPr>
        <p:sp>
          <p:nvSpPr>
            <p:cNvPr id="229" name="Google Shape;229;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6"/>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6"/>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27"/>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7"/>
          <p:cNvGrpSpPr/>
          <p:nvPr/>
        </p:nvGrpSpPr>
        <p:grpSpPr>
          <a:xfrm>
            <a:off x="-855518" y="7571773"/>
            <a:ext cx="3314240" cy="3315216"/>
            <a:chOff x="110688" y="1674538"/>
            <a:chExt cx="7339635" cy="7341798"/>
          </a:xfrm>
        </p:grpSpPr>
        <p:sp>
          <p:nvSpPr>
            <p:cNvPr id="248" name="Google Shape;248;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2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8"/>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8"/>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8"/>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28"/>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8"/>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8"/>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8"/>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8"/>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8"/>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8"/>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8"/>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8"/>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8"/>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8"/>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8"/>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8"/>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8"/>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8"/>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1"/>
          <p:cNvSpPr/>
          <p:nvPr/>
        </p:nvSpPr>
        <p:spPr>
          <a:xfrm>
            <a:off x="-1" y="-22715"/>
            <a:ext cx="7559675" cy="2175225"/>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1"/>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2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2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9"/>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29"/>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29"/>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0"/>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30"/>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30"/>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0"/>
          <p:cNvSpPr/>
          <p:nvPr>
            <p:ph idx="4" type="pic"/>
          </p:nvPr>
        </p:nvSpPr>
        <p:spPr>
          <a:xfrm>
            <a:off x="1" y="6188950"/>
            <a:ext cx="3739789" cy="4502865"/>
          </a:xfrm>
          <a:prstGeom prst="rect">
            <a:avLst/>
          </a:prstGeom>
          <a:noFill/>
          <a:ln>
            <a:noFill/>
          </a:ln>
        </p:spPr>
      </p:sp>
      <p:sp>
        <p:nvSpPr>
          <p:cNvPr id="295" name="Google Shape;295;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1"/>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1"/>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1"/>
          <p:cNvSpPr/>
          <p:nvPr>
            <p:ph idx="2" type="pic"/>
          </p:nvPr>
        </p:nvSpPr>
        <p:spPr>
          <a:xfrm>
            <a:off x="686565" y="6737513"/>
            <a:ext cx="3796138" cy="3954301"/>
          </a:xfrm>
          <a:prstGeom prst="rect">
            <a:avLst/>
          </a:prstGeom>
          <a:solidFill>
            <a:srgbClr val="BFBFBF"/>
          </a:solidFill>
          <a:ln>
            <a:noFill/>
          </a:ln>
        </p:spPr>
      </p:sp>
      <p:sp>
        <p:nvSpPr>
          <p:cNvPr id="300" name="Google Shape;300;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1"/>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1"/>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2"/>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2"/>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2"/>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2"/>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2"/>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2"/>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2"/>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3"/>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3"/>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3"/>
          <p:cNvSpPr/>
          <p:nvPr>
            <p:ph idx="2" type="pic"/>
          </p:nvPr>
        </p:nvSpPr>
        <p:spPr>
          <a:xfrm>
            <a:off x="1793144" y="5952556"/>
            <a:ext cx="3973385" cy="4739257"/>
          </a:xfrm>
          <a:prstGeom prst="rect">
            <a:avLst/>
          </a:prstGeom>
          <a:solidFill>
            <a:srgbClr val="BFBFBF"/>
          </a:solidFill>
          <a:ln>
            <a:noFill/>
          </a:ln>
        </p:spPr>
      </p:sp>
      <p:sp>
        <p:nvSpPr>
          <p:cNvPr id="320" name="Google Shape;320;p33"/>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3"/>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3"/>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3"/>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4"/>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4"/>
          <p:cNvSpPr/>
          <p:nvPr>
            <p:ph idx="2" type="pic"/>
          </p:nvPr>
        </p:nvSpPr>
        <p:spPr>
          <a:xfrm>
            <a:off x="5136" y="1"/>
            <a:ext cx="2850694" cy="3459591"/>
          </a:xfrm>
          <a:prstGeom prst="rect">
            <a:avLst/>
          </a:prstGeom>
          <a:noFill/>
          <a:ln>
            <a:noFill/>
          </a:ln>
        </p:spPr>
      </p:sp>
      <p:sp>
        <p:nvSpPr>
          <p:cNvPr id="331" name="Google Shape;331;p34"/>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4"/>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4"/>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4"/>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4"/>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4"/>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4"/>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4"/>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4"/>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4"/>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4"/>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5"/>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5"/>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5"/>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5"/>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5"/>
          <p:cNvGrpSpPr/>
          <p:nvPr/>
        </p:nvGrpSpPr>
        <p:grpSpPr>
          <a:xfrm>
            <a:off x="6770986" y="850643"/>
            <a:ext cx="750136" cy="750136"/>
            <a:chOff x="7559675" y="1928896"/>
            <a:chExt cx="750136" cy="750136"/>
          </a:xfrm>
        </p:grpSpPr>
        <p:sp>
          <p:nvSpPr>
            <p:cNvPr id="359" name="Google Shape;359;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5"/>
            <p:cNvGrpSpPr/>
            <p:nvPr/>
          </p:nvGrpSpPr>
          <p:grpSpPr>
            <a:xfrm>
              <a:off x="7683372" y="2028561"/>
              <a:ext cx="526805" cy="526741"/>
              <a:chOff x="1042830" y="5367345"/>
              <a:chExt cx="907476" cy="907364"/>
            </a:xfrm>
          </p:grpSpPr>
          <p:grpSp>
            <p:nvGrpSpPr>
              <p:cNvPr id="361" name="Google Shape;361;p35"/>
              <p:cNvGrpSpPr/>
              <p:nvPr/>
            </p:nvGrpSpPr>
            <p:grpSpPr>
              <a:xfrm>
                <a:off x="1042830" y="5367345"/>
                <a:ext cx="907476" cy="907364"/>
                <a:chOff x="5318121" y="3727141"/>
                <a:chExt cx="907476" cy="907364"/>
              </a:xfrm>
            </p:grpSpPr>
            <p:sp>
              <p:nvSpPr>
                <p:cNvPr id="362" name="Google Shape;362;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5"/>
              <p:cNvGrpSpPr/>
              <p:nvPr/>
            </p:nvGrpSpPr>
            <p:grpSpPr>
              <a:xfrm>
                <a:off x="1304333" y="5488666"/>
                <a:ext cx="566267" cy="691349"/>
                <a:chOff x="5574516" y="3858678"/>
                <a:chExt cx="566267" cy="691349"/>
              </a:xfrm>
            </p:grpSpPr>
            <p:sp>
              <p:nvSpPr>
                <p:cNvPr id="372" name="Google Shape;372;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5"/>
          <p:cNvGrpSpPr/>
          <p:nvPr/>
        </p:nvGrpSpPr>
        <p:grpSpPr>
          <a:xfrm>
            <a:off x="6770986" y="5699369"/>
            <a:ext cx="750136" cy="750136"/>
            <a:chOff x="6770986" y="5699369"/>
            <a:chExt cx="750136" cy="750136"/>
          </a:xfrm>
        </p:grpSpPr>
        <p:sp>
          <p:nvSpPr>
            <p:cNvPr id="379" name="Google Shape;379;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5"/>
            <p:cNvGrpSpPr/>
            <p:nvPr/>
          </p:nvGrpSpPr>
          <p:grpSpPr>
            <a:xfrm>
              <a:off x="6927017" y="5844011"/>
              <a:ext cx="460179" cy="460852"/>
              <a:chOff x="5846399" y="5075944"/>
              <a:chExt cx="910778" cy="912109"/>
            </a:xfrm>
          </p:grpSpPr>
          <p:grpSp>
            <p:nvGrpSpPr>
              <p:cNvPr id="381" name="Google Shape;381;p35"/>
              <p:cNvGrpSpPr/>
              <p:nvPr/>
            </p:nvGrpSpPr>
            <p:grpSpPr>
              <a:xfrm>
                <a:off x="6118625" y="5123402"/>
                <a:ext cx="376897" cy="533617"/>
                <a:chOff x="2711364" y="4936062"/>
                <a:chExt cx="376897" cy="533617"/>
              </a:xfrm>
            </p:grpSpPr>
            <p:sp>
              <p:nvSpPr>
                <p:cNvPr id="382" name="Google Shape;382;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5"/>
              <p:cNvGrpSpPr/>
              <p:nvPr/>
            </p:nvGrpSpPr>
            <p:grpSpPr>
              <a:xfrm>
                <a:off x="5846399" y="5075944"/>
                <a:ext cx="910778" cy="912109"/>
                <a:chOff x="2444246" y="4903928"/>
                <a:chExt cx="910778" cy="912109"/>
              </a:xfrm>
            </p:grpSpPr>
            <p:sp>
              <p:nvSpPr>
                <p:cNvPr id="389" name="Google Shape;389;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6"/>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6"/>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6"/>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6"/>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6"/>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6"/>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6"/>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6"/>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6"/>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6"/>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6"/>
          <p:cNvSpPr/>
          <p:nvPr>
            <p:ph idx="9" type="pic"/>
          </p:nvPr>
        </p:nvSpPr>
        <p:spPr>
          <a:xfrm>
            <a:off x="5205348" y="0"/>
            <a:ext cx="2354327" cy="2862503"/>
          </a:xfrm>
          <a:prstGeom prst="rect">
            <a:avLst/>
          </a:prstGeom>
          <a:noFill/>
          <a:ln>
            <a:noFill/>
          </a:ln>
        </p:spPr>
      </p:sp>
      <p:cxnSp>
        <p:nvCxnSpPr>
          <p:cNvPr id="414" name="Google Shape;414;p36"/>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6"/>
          <p:cNvGrpSpPr/>
          <p:nvPr/>
        </p:nvGrpSpPr>
        <p:grpSpPr>
          <a:xfrm>
            <a:off x="6770986" y="4265646"/>
            <a:ext cx="750136" cy="750136"/>
            <a:chOff x="7559675" y="1928896"/>
            <a:chExt cx="750136" cy="750136"/>
          </a:xfrm>
        </p:grpSpPr>
        <p:sp>
          <p:nvSpPr>
            <p:cNvPr id="416" name="Google Shape;416;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6"/>
            <p:cNvGrpSpPr/>
            <p:nvPr/>
          </p:nvGrpSpPr>
          <p:grpSpPr>
            <a:xfrm>
              <a:off x="7683372" y="2028561"/>
              <a:ext cx="526805" cy="526741"/>
              <a:chOff x="1042830" y="5367345"/>
              <a:chExt cx="907476" cy="907364"/>
            </a:xfrm>
          </p:grpSpPr>
          <p:grpSp>
            <p:nvGrpSpPr>
              <p:cNvPr id="418" name="Google Shape;418;p36"/>
              <p:cNvGrpSpPr/>
              <p:nvPr/>
            </p:nvGrpSpPr>
            <p:grpSpPr>
              <a:xfrm>
                <a:off x="1042830" y="5367345"/>
                <a:ext cx="907476" cy="907364"/>
                <a:chOff x="5318121" y="3727141"/>
                <a:chExt cx="907476" cy="907364"/>
              </a:xfrm>
            </p:grpSpPr>
            <p:sp>
              <p:nvSpPr>
                <p:cNvPr id="419" name="Google Shape;419;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6"/>
              <p:cNvGrpSpPr/>
              <p:nvPr/>
            </p:nvGrpSpPr>
            <p:grpSpPr>
              <a:xfrm>
                <a:off x="1304333" y="5488666"/>
                <a:ext cx="566267" cy="691349"/>
                <a:chOff x="5574516" y="3858678"/>
                <a:chExt cx="566267" cy="691349"/>
              </a:xfrm>
            </p:grpSpPr>
            <p:sp>
              <p:nvSpPr>
                <p:cNvPr id="429" name="Google Shape;429;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6"/>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6"/>
          <p:cNvGrpSpPr/>
          <p:nvPr/>
        </p:nvGrpSpPr>
        <p:grpSpPr>
          <a:xfrm>
            <a:off x="6770986" y="7341555"/>
            <a:ext cx="750136" cy="750136"/>
            <a:chOff x="6770986" y="5699369"/>
            <a:chExt cx="750136" cy="750136"/>
          </a:xfrm>
        </p:grpSpPr>
        <p:sp>
          <p:nvSpPr>
            <p:cNvPr id="437" name="Google Shape;437;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6"/>
            <p:cNvGrpSpPr/>
            <p:nvPr/>
          </p:nvGrpSpPr>
          <p:grpSpPr>
            <a:xfrm>
              <a:off x="6927017" y="5844011"/>
              <a:ext cx="460179" cy="460852"/>
              <a:chOff x="5846399" y="5075944"/>
              <a:chExt cx="910778" cy="912109"/>
            </a:xfrm>
          </p:grpSpPr>
          <p:grpSp>
            <p:nvGrpSpPr>
              <p:cNvPr id="439" name="Google Shape;439;p36"/>
              <p:cNvGrpSpPr/>
              <p:nvPr/>
            </p:nvGrpSpPr>
            <p:grpSpPr>
              <a:xfrm>
                <a:off x="6118625" y="5123402"/>
                <a:ext cx="376897" cy="533617"/>
                <a:chOff x="2711364" y="4936062"/>
                <a:chExt cx="376897" cy="533617"/>
              </a:xfrm>
            </p:grpSpPr>
            <p:sp>
              <p:nvSpPr>
                <p:cNvPr id="440" name="Google Shape;440;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6"/>
              <p:cNvGrpSpPr/>
              <p:nvPr/>
            </p:nvGrpSpPr>
            <p:grpSpPr>
              <a:xfrm>
                <a:off x="5846399" y="5075944"/>
                <a:ext cx="910778" cy="912109"/>
                <a:chOff x="2444246" y="4903928"/>
                <a:chExt cx="910778" cy="912109"/>
              </a:xfrm>
            </p:grpSpPr>
            <p:sp>
              <p:nvSpPr>
                <p:cNvPr id="447" name="Google Shape;447;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3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7"/>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7"/>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7"/>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7"/>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7"/>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7"/>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8"/>
          <p:cNvGrpSpPr/>
          <p:nvPr/>
        </p:nvGrpSpPr>
        <p:grpSpPr>
          <a:xfrm>
            <a:off x="317992" y="9796789"/>
            <a:ext cx="6885949" cy="630942"/>
            <a:chOff x="317992" y="9796789"/>
            <a:chExt cx="6885949" cy="630942"/>
          </a:xfrm>
        </p:grpSpPr>
        <p:sp>
          <p:nvSpPr>
            <p:cNvPr id="472" name="Google Shape;472;p3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38"/>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8"/>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38"/>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8"/>
          <p:cNvGrpSpPr/>
          <p:nvPr/>
        </p:nvGrpSpPr>
        <p:grpSpPr>
          <a:xfrm>
            <a:off x="5757333" y="-757463"/>
            <a:ext cx="2760592" cy="2761405"/>
            <a:chOff x="110688" y="1674538"/>
            <a:chExt cx="7339635" cy="7341798"/>
          </a:xfrm>
        </p:grpSpPr>
        <p:sp>
          <p:nvSpPr>
            <p:cNvPr id="481" name="Google Shape;481;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3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2"/>
          <p:cNvSpPr/>
          <p:nvPr/>
        </p:nvSpPr>
        <p:spPr>
          <a:xfrm>
            <a:off x="0" y="0"/>
            <a:ext cx="7559675" cy="2244613"/>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2"/>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2"/>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2"/>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2"/>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39"/>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39"/>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39"/>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9"/>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0"/>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0"/>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40"/>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0"/>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0"/>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0"/>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0"/>
          <p:cNvSpPr/>
          <p:nvPr>
            <p:ph idx="4" type="pic"/>
          </p:nvPr>
        </p:nvSpPr>
        <p:spPr>
          <a:xfrm>
            <a:off x="5205348" y="0"/>
            <a:ext cx="2354327" cy="2862503"/>
          </a:xfrm>
          <a:prstGeom prst="rect">
            <a:avLst/>
          </a:prstGeom>
          <a:noFill/>
          <a:ln>
            <a:noFill/>
          </a:ln>
        </p:spPr>
      </p:sp>
      <p:sp>
        <p:nvSpPr>
          <p:cNvPr id="504" name="Google Shape;504;p40"/>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0"/>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0"/>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0"/>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0"/>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0"/>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40"/>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0"/>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0"/>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0"/>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40"/>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0"/>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0"/>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0"/>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40"/>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0"/>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3"/>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3"/>
          <p:cNvSpPr/>
          <p:nvPr>
            <p:ph idx="2" type="pic"/>
          </p:nvPr>
        </p:nvSpPr>
        <p:spPr>
          <a:xfrm>
            <a:off x="2783121" y="0"/>
            <a:ext cx="4789072" cy="4566547"/>
          </a:xfrm>
          <a:prstGeom prst="rect">
            <a:avLst/>
          </a:prstGeom>
          <a:noFill/>
          <a:ln>
            <a:noFill/>
          </a:ln>
        </p:spPr>
      </p:sp>
      <p:sp>
        <p:nvSpPr>
          <p:cNvPr id="63" name="Google Shape;63;p13"/>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3"/>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3"/>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3"/>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3"/>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3"/>
          <p:cNvGrpSpPr/>
          <p:nvPr/>
        </p:nvGrpSpPr>
        <p:grpSpPr>
          <a:xfrm>
            <a:off x="401426" y="10005335"/>
            <a:ext cx="6756823" cy="523220"/>
            <a:chOff x="317992" y="10005335"/>
            <a:chExt cx="6756823" cy="523220"/>
          </a:xfrm>
        </p:grpSpPr>
        <p:sp>
          <p:nvSpPr>
            <p:cNvPr id="69" name="Google Shape;6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3"/>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3"/>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4"/>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4"/>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4"/>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4"/>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4"/>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5"/>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5"/>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5"/>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5"/>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5"/>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5"/>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5"/>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5"/>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5"/>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5"/>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5"/>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5"/>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5"/>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5"/>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5"/>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5"/>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7" name="Google Shape;97;p15"/>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5"/>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5"/>
          <p:cNvGrpSpPr/>
          <p:nvPr/>
        </p:nvGrpSpPr>
        <p:grpSpPr>
          <a:xfrm>
            <a:off x="317992" y="10005335"/>
            <a:ext cx="6885949" cy="630942"/>
            <a:chOff x="317992" y="9796789"/>
            <a:chExt cx="6885949" cy="630942"/>
          </a:xfrm>
        </p:grpSpPr>
        <p:sp>
          <p:nvSpPr>
            <p:cNvPr id="100" name="Google Shape;100;p1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01" name="Google Shape;101;p15"/>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5"/>
          <p:cNvSpPr/>
          <p:nvPr>
            <p:ph idx="19" type="pic"/>
          </p:nvPr>
        </p:nvSpPr>
        <p:spPr>
          <a:xfrm>
            <a:off x="5205348" y="0"/>
            <a:ext cx="2354327" cy="2862503"/>
          </a:xfrm>
          <a:prstGeom prst="rect">
            <a:avLst/>
          </a:prstGeom>
          <a:noFill/>
          <a:ln>
            <a:noFill/>
          </a:ln>
        </p:spPr>
      </p:sp>
      <p:pic>
        <p:nvPicPr>
          <p:cNvPr id="103" name="Google Shape;103;p15"/>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06" name="Google Shape;106;p16"/>
          <p:cNvGrpSpPr/>
          <p:nvPr/>
        </p:nvGrpSpPr>
        <p:grpSpPr>
          <a:xfrm>
            <a:off x="-1092535" y="5135055"/>
            <a:ext cx="6117329" cy="6119130"/>
            <a:chOff x="110688" y="1674538"/>
            <a:chExt cx="7339635" cy="7341798"/>
          </a:xfrm>
        </p:grpSpPr>
        <p:sp>
          <p:nvSpPr>
            <p:cNvPr id="107" name="Google Shape;10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08" name="Google Shape;10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09" name="Google Shape;10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11" name="Google Shape;11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3" name="Google Shape;11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4" name="Google Shape;11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8" name="Google Shape;118;p17"/>
          <p:cNvGrpSpPr/>
          <p:nvPr/>
        </p:nvGrpSpPr>
        <p:grpSpPr>
          <a:xfrm>
            <a:off x="-1092535" y="5135055"/>
            <a:ext cx="6117329" cy="6119130"/>
            <a:chOff x="110688" y="1674538"/>
            <a:chExt cx="7339635" cy="7341798"/>
          </a:xfrm>
        </p:grpSpPr>
        <p:sp>
          <p:nvSpPr>
            <p:cNvPr id="119" name="Google Shape;119;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0" name="Google Shape;120;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1" name="Google Shape;121;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3" name="Google Shape;123;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6" name="Google Shape;126;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0" name="Google Shape;130;p18"/>
          <p:cNvGrpSpPr/>
          <p:nvPr/>
        </p:nvGrpSpPr>
        <p:grpSpPr>
          <a:xfrm>
            <a:off x="-1092535" y="5135055"/>
            <a:ext cx="6117329" cy="6119130"/>
            <a:chOff x="110688" y="1674538"/>
            <a:chExt cx="7339635" cy="7341798"/>
          </a:xfrm>
        </p:grpSpPr>
        <p:sp>
          <p:nvSpPr>
            <p:cNvPr id="131" name="Google Shape;131;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2" name="Google Shape;132;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3" name="Google Shape;13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5" name="Google Shape;135;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8" name="Google Shape;138;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ummly.com/" TargetMode="External"/><Relationship Id="rId4" Type="http://schemas.openxmlformats.org/officeDocument/2006/relationships/hyperlink" Target="https://www.canva.com/" TargetMode="External"/><Relationship Id="rId5" Type="http://schemas.openxmlformats.org/officeDocument/2006/relationships/hyperlink" Target="https://gopro.com/en/us/shop/quik-app-video-photo-editor?srsltid=AfmBOopfB4ViVmbyJjAwEiga6GfhnPozzwOGNBMmxONJNh7B78o_rzq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eventbrite.com/" TargetMode="External"/><Relationship Id="rId4" Type="http://schemas.openxmlformats.org/officeDocument/2006/relationships/hyperlink" Target="https://www.pinterest.com/" TargetMode="External"/><Relationship Id="rId5" Type="http://schemas.openxmlformats.org/officeDocument/2006/relationships/hyperlink" Target="https://www.instagram.com/" TargetMode="External"/><Relationship Id="rId6" Type="http://schemas.openxmlformats.org/officeDocument/2006/relationships/hyperlink" Target="https://www.facebook.com/" TargetMode="External"/><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24.png"/><Relationship Id="rId5" Type="http://schemas.openxmlformats.org/officeDocument/2006/relationships/image" Target="../media/image32.jpg"/><Relationship Id="rId6" Type="http://schemas.openxmlformats.org/officeDocument/2006/relationships/image" Target="../media/image25.png"/><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27.png"/><Relationship Id="rId9" Type="http://schemas.openxmlformats.org/officeDocument/2006/relationships/hyperlink" Target="https://www.youtube.com/@grassroots-eu" TargetMode="External"/><Relationship Id="rId5" Type="http://schemas.openxmlformats.org/officeDocument/2006/relationships/image" Target="../media/image28.jpg"/><Relationship Id="rId6" Type="http://schemas.openxmlformats.org/officeDocument/2006/relationships/image" Target="../media/image30.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Cibo ed eventi</a:t>
            </a:r>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1</a:t>
            </a:r>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gastronomia locale e gli eventi della comunità!</a:t>
            </a:r>
            <a:endParaRPr b="0" i="0" sz="1400">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15" y="453177"/>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Marketing del cibo e degli eventi </a:t>
            </a:r>
            <a:endParaRPr/>
          </a:p>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a:t>
            </a:r>
            <a:r>
              <a:rPr b="0" i="0" lang="en-IE" sz="2000">
                <a:solidFill>
                  <a:schemeClr val="lt1"/>
                </a:solidFill>
                <a:latin typeface="Calibri"/>
                <a:ea typeface="Calibri"/>
                <a:cs typeface="Calibri"/>
                <a:sym typeface="Calibri"/>
              </a:rPr>
              <a:t>Assaggia il locale, celebra la vita - con Sapori e racconti</a:t>
            </a:r>
            <a:endParaRPr b="0" i="0" sz="2000">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{EF7237D5-0B99-4854-8755-5DE16407D428}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gastronomia locale e gli eventi della comunità!</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Nome dell'azienda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(Ecoturismo) Sapori e Racconti</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Obiettivo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Attirare i viaggiatori mettendo in evidenza le pratiche alimentari sostenibili, la cucina locale e gli eventi comunitari coinvolgenti.</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Messaggio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"Assaggia il locale, celebra la vita - con Tastes &amp; Tales".</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200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accattivanti </a:t>
                      </a:r>
                      <a:r>
                        <a:rPr b="0" lang="en-IE" sz="1600" u="none" cap="none" strike="noStrike">
                          <a:solidFill>
                            <a:srgbClr val="4B4B4B"/>
                          </a:solidFill>
                          <a:latin typeface="Calibri"/>
                          <a:ea typeface="Calibri"/>
                          <a:cs typeface="Calibri"/>
                          <a:sym typeface="Calibri"/>
                        </a:rPr>
                        <a:t>di piatti tradizionali, mercati e feste.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Video </a:t>
                      </a:r>
                      <a:r>
                        <a:rPr b="0" lang="en-IE" sz="1600" u="none" cap="none" strike="noStrike">
                          <a:solidFill>
                            <a:srgbClr val="4B4B4B"/>
                          </a:solidFill>
                          <a:latin typeface="Calibri"/>
                          <a:ea typeface="Calibri"/>
                          <a:cs typeface="Calibri"/>
                          <a:sym typeface="Calibri"/>
                        </a:rPr>
                        <a:t>di chef, agricoltori o abitanti del luogo che condividono ricette e storie di cibo.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600" u="none" cap="none" strike="noStrike">
                          <a:solidFill>
                            <a:srgbClr val="4B4B4B"/>
                          </a:solidFill>
                          <a:latin typeface="Calibri"/>
                          <a:ea typeface="Calibri"/>
                          <a:cs typeface="Calibri"/>
                          <a:sym typeface="Calibri"/>
                        </a:rPr>
                        <a:t>di partecipanti a tour gastronomici o eventi</a:t>
                      </a:r>
                      <a:r>
                        <a:rPr b="1" lang="en-IE" sz="1600" u="none" cap="none" strike="noStrike">
                          <a:solidFill>
                            <a:srgbClr val="4B4B4B"/>
                          </a:solidFill>
                          <a:latin typeface="Calibri"/>
                          <a:ea typeface="Calibri"/>
                          <a:cs typeface="Calibri"/>
                          <a:sym typeface="Calibri"/>
                        </a:rPr>
                        <a:t>.</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600" u="none" cap="none" strike="noStrike">
                          <a:solidFill>
                            <a:srgbClr val="4B4B4B"/>
                          </a:solidFill>
                          <a:latin typeface="Calibri"/>
                          <a:ea typeface="Calibri"/>
                          <a:cs typeface="Calibri"/>
                          <a:sym typeface="Calibri"/>
                        </a:rPr>
                        <a:t>come "Come sostenere il turismo alimentare sostenibile".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112663" y="3561936"/>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Definire gli obiettivi e il messaggio della campagna</a:t>
            </a:r>
            <a:endParaRPr/>
          </a:p>
          <a:p>
            <a:pPr indent="0" lvl="0" marL="0" marR="0" rtl="0" algn="l">
              <a:spcBef>
                <a:spcPts val="0"/>
              </a:spcBef>
              <a:spcAft>
                <a:spcPts val="0"/>
              </a:spcAft>
              <a:buNone/>
            </a:pPr>
            <a:r>
              <a:t/>
            </a:r>
            <a:endParaRPr sz="2000">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7312152"/>
            <a:ext cx="3151500" cy="376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1" name="Google Shape;571;p4"/>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Passo 2</a:t>
            </a:r>
            <a:endParaRPr/>
          </a:p>
        </p:txBody>
      </p:sp>
      <p:sp>
        <p:nvSpPr>
          <p:cNvPr id="572" name="Google Shape;572;p4"/>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573" name="Google Shape;573;p4"/>
          <p:cNvGraphicFramePr/>
          <p:nvPr/>
        </p:nvGraphicFramePr>
        <p:xfrm>
          <a:off x="181455" y="3536731"/>
          <a:ext cx="3000000" cy="3000000"/>
        </p:xfrm>
        <a:graphic>
          <a:graphicData uri="http://schemas.openxmlformats.org/drawingml/2006/table">
            <a:tbl>
              <a:tblPr bandRow="1" firstRow="1">
                <a:noFill/>
                <a:tableStyleId>{EF7237D5-0B99-4854-8755-5DE16407D428}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Cosa creare</a:t>
                      </a:r>
                      <a:endParaRPr/>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Foto: </a:t>
                      </a:r>
                      <a:r>
                        <a:rPr b="0" lang="en-IE" sz="1400" u="none" cap="none" strike="noStrike">
                          <a:solidFill>
                            <a:srgbClr val="4B4B4B"/>
                          </a:solidFill>
                          <a:latin typeface="Calibri"/>
                          <a:ea typeface="Calibri"/>
                          <a:cs typeface="Calibri"/>
                          <a:sym typeface="Calibri"/>
                        </a:rPr>
                        <a:t>Presentare piatti locali, cibo di strada o pasti da fattoria a tavola.</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clip: </a:t>
                      </a:r>
                      <a:r>
                        <a:rPr b="0" lang="en-IE" sz="1400" u="none" cap="none" strike="noStrike">
                          <a:solidFill>
                            <a:srgbClr val="4B4B4B"/>
                          </a:solidFill>
                          <a:latin typeface="Calibri"/>
                          <a:ea typeface="Calibri"/>
                          <a:cs typeface="Calibri"/>
                          <a:sym typeface="Calibri"/>
                        </a:rPr>
                        <a:t>Evidenziano laboratori di cucina o degustazioni di cibo in ambienti vivaci.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Viaggiatori in vetrina che condividono le loro scoperte culinarie.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Educare alla ristorazione sostenibile e sostenere i sistemi alimentari locali.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74" name="Google Shape;574;p4"/>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contenuti coinvolgenti</a:t>
            </a:r>
            <a:endParaRPr/>
          </a:p>
          <a:p>
            <a:pPr indent="0" lvl="0" marL="0" marR="0" rtl="0" algn="l">
              <a:spcBef>
                <a:spcPts val="0"/>
              </a:spcBef>
              <a:spcAft>
                <a:spcPts val="0"/>
              </a:spcAft>
              <a:buNone/>
            </a:pPr>
            <a:r>
              <a:t/>
            </a:r>
            <a:endParaRPr sz="2000">
              <a:solidFill>
                <a:srgbClr val="F16924"/>
              </a:solidFill>
              <a:latin typeface="Century Schoolbook"/>
              <a:ea typeface="Century Schoolbook"/>
              <a:cs typeface="Century Schoolbook"/>
              <a:sym typeface="Century Schoolbook"/>
            </a:endParaRPr>
          </a:p>
        </p:txBody>
      </p:sp>
      <p:graphicFrame>
        <p:nvGraphicFramePr>
          <p:cNvPr id="575" name="Google Shape;575;p4"/>
          <p:cNvGraphicFramePr/>
          <p:nvPr/>
        </p:nvGraphicFramePr>
        <p:xfrm>
          <a:off x="181455" y="7018468"/>
          <a:ext cx="3000000" cy="3000000"/>
        </p:xfrm>
        <a:graphic>
          <a:graphicData uri="http://schemas.openxmlformats.org/drawingml/2006/table">
            <a:tbl>
              <a:tblPr bandRow="1" firstRow="1">
                <a:noFill/>
                <a:tableStyleId>{EF7237D5-0B99-4854-8755-5DE16407D428}</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Yummly</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Generare e condividere ricette uniche e di ispirazione locale.</a:t>
                      </a:r>
                      <a:endParaRPr/>
                    </a:p>
                    <a:p>
                      <a:pPr indent="0" lvl="0" marL="0" marR="0" rtl="0" algn="l">
                        <a:lnSpc>
                          <a:spcPct val="100000"/>
                        </a:lnSpc>
                        <a:spcBef>
                          <a:spcPts val="600"/>
                        </a:spcBef>
                        <a:spcAft>
                          <a:spcPts val="0"/>
                        </a:spcAft>
                        <a:buClr>
                          <a:srgbClr val="4A8887"/>
                        </a:buClr>
                        <a:buSzPts val="1400"/>
                        <a:buFont typeface="Calibri"/>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Yummly https://www.yummly.com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Canva</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Per la progettazione di infografiche, poster e immagini di Instagram.  </a:t>
                      </a:r>
                      <a:endParaRPr/>
                    </a:p>
                    <a:p>
                      <a:pPr indent="0" lvl="0" marL="0" marR="0" rtl="0" algn="l">
                        <a:lnSpc>
                          <a:spcPct val="100000"/>
                        </a:lnSpc>
                        <a:spcBef>
                          <a:spcPts val="60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Canva https://www.canva</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App GoPro Quik</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Editare video incentrati sul cibo per i social media.</a:t>
                      </a:r>
                      <a:endParaRPr/>
                    </a:p>
                    <a:p>
                      <a:pPr indent="0" lvl="0" marL="0" marR="0" rtl="0" algn="l">
                        <a:lnSpc>
                          <a:spcPct val="100000"/>
                        </a:lnSpc>
                        <a:spcBef>
                          <a:spcPts val="600"/>
                        </a:spcBef>
                        <a:spcAft>
                          <a:spcPts val="0"/>
                        </a:spcAft>
                        <a:buClr>
                          <a:srgbClr val="4B4B4B"/>
                        </a:buClr>
                        <a:buSzPts val="1600"/>
                        <a:buFont typeface="Calibri"/>
                        <a:buNone/>
                      </a:pPr>
                      <a:r>
                        <a:rPr b="1" lang="en-IE" sz="1600" u="none" cap="none" strike="noStrike">
                          <a:solidFill>
                            <a:srgbClr val="4B4B4B"/>
                          </a:solidFill>
                          <a:latin typeface="Calibri"/>
                          <a:ea typeface="Calibri"/>
                          <a:cs typeface="Calibri"/>
                          <a:sym typeface="Calibri"/>
                        </a:rPr>
                        <a:t>App GoPro Quik </a:t>
                      </a: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https://gopro.com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76" name="Google Shape;576;p4"/>
          <p:cNvGrpSpPr/>
          <p:nvPr/>
        </p:nvGrpSpPr>
        <p:grpSpPr>
          <a:xfrm>
            <a:off x="412898" y="6200440"/>
            <a:ext cx="481803" cy="632518"/>
            <a:chOff x="1922452" y="2907506"/>
            <a:chExt cx="3714749" cy="4876780"/>
          </a:xfrm>
        </p:grpSpPr>
        <p:sp>
          <p:nvSpPr>
            <p:cNvPr id="577" name="Google Shape;577;p4"/>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8" name="Google Shape;578;p4"/>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9" name="Google Shape;579;p4"/>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4"/>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1" name="Google Shape;581;p4"/>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2" name="Google Shape;582;p4"/>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3" name="Google Shape;583;p4"/>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4" name="Google Shape;584;p4"/>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5" name="Google Shape;585;p4"/>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6" name="Google Shape;586;p4"/>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87" name="Google Shape;587;p4"/>
          <p:cNvSpPr txBox="1"/>
          <p:nvPr/>
        </p:nvSpPr>
        <p:spPr>
          <a:xfrm>
            <a:off x="1071519" y="6252919"/>
            <a:ext cx="23397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588" name="Google Shape;588;p4"/>
          <p:cNvSpPr txBox="1"/>
          <p:nvPr/>
        </p:nvSpPr>
        <p:spPr>
          <a:xfrm>
            <a:off x="297315" y="453177"/>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Marketing del cibo e degli eventi </a:t>
            </a:r>
            <a:endParaRPr/>
          </a:p>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a:t>
            </a:r>
            <a:r>
              <a:rPr b="0" i="0" lang="en-IE" sz="2000">
                <a:solidFill>
                  <a:schemeClr val="lt1"/>
                </a:solidFill>
                <a:latin typeface="Calibri"/>
                <a:ea typeface="Calibri"/>
                <a:cs typeface="Calibri"/>
                <a:sym typeface="Calibri"/>
              </a:rPr>
              <a:t>Assaggia il locale, celebra la vita - con Sapori e racconti</a:t>
            </a:r>
            <a:endParaRPr b="0" i="0"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
          <p:cNvSpPr/>
          <p:nvPr/>
        </p:nvSpPr>
        <p:spPr>
          <a:xfrm>
            <a:off x="-1" y="6931152"/>
            <a:ext cx="3381800"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594" name="Google Shape;594;p5"/>
          <p:cNvGraphicFramePr/>
          <p:nvPr/>
        </p:nvGraphicFramePr>
        <p:xfrm>
          <a:off x="181455" y="4310764"/>
          <a:ext cx="3000000" cy="3000000"/>
        </p:xfrm>
        <a:graphic>
          <a:graphicData uri="http://schemas.openxmlformats.org/drawingml/2006/table">
            <a:tbl>
              <a:tblPr bandRow="1" firstRow="1">
                <a:noFill/>
                <a:tableStyleId>{EF7237D5-0B99-4854-8755-5DE16407D428}</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Evento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Eventbrite è una piattaforma progettata per creare, ospitare e gestire eventi personali e virtuali. Consente agli organizzatori di eventi di promuovere i loro eventi, vendere biglietti, monitorare le presenze e coinvolgere i partecipanti. </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Eventbrite https://www.eventbrite.com/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Pinterest</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Pinterest è una piattaforma di scoperta visiva dove gli utenti possono trovare, salvare e condividere idee per vari interessi, tra cui design, lifestyle, ricette e altro ancora. Pinterest </a:t>
                      </a: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https://www.pinterest.com/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Instagram Live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Instagram Live è una funzione di Instagram che consente agli utenti di trasmettere video in tempo reale ai propri follower. È ideale per ospitare sessioni interattive, come domande e risposte, tutorial, interviste o scorci del dietro le quinte. Gli spettatori possono partecipare, commentare e reagire durante il live stream, favorendo il coinvolgimento in tempo reale e creando connessioni con il pubblico.</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Instagram https://www.instagram.com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5950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Gruppi Facebook</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I gruppi di Facebook sono una funzione di Facebook che consente agli utenti di creare o unirsi a comunità incentrate su interessi, hobby o obiettivi comuni. Offre ai membri uno spazio per connettersi, condividere contenuti, partecipare a discussioni e collaborare.</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Facebook https://www.facebook.com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5" name="Google Shape;595;p5"/>
          <p:cNvGrpSpPr/>
          <p:nvPr/>
        </p:nvGrpSpPr>
        <p:grpSpPr>
          <a:xfrm>
            <a:off x="412956" y="3492824"/>
            <a:ext cx="481915" cy="632666"/>
            <a:chOff x="1922452" y="2907506"/>
            <a:chExt cx="3714749" cy="4876780"/>
          </a:xfrm>
        </p:grpSpPr>
        <p:sp>
          <p:nvSpPr>
            <p:cNvPr id="596" name="Google Shape;596;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7" name="Google Shape;597;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6" name="Google Shape;606;p5"/>
          <p:cNvSpPr txBox="1"/>
          <p:nvPr/>
        </p:nvSpPr>
        <p:spPr>
          <a:xfrm>
            <a:off x="1071519" y="354521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76A432"/>
                </a:solidFill>
                <a:latin typeface="Calibri"/>
                <a:ea typeface="Calibri"/>
                <a:cs typeface="Calibri"/>
                <a:sym typeface="Calibri"/>
              </a:rPr>
              <a:t>Strumenti necessari</a:t>
            </a:r>
            <a:endParaRPr/>
          </a:p>
        </p:txBody>
      </p:sp>
      <p:sp>
        <p:nvSpPr>
          <p:cNvPr id="607" name="Google Shape;607;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76A432"/>
                </a:solidFill>
                <a:latin typeface="Calibri"/>
                <a:ea typeface="Calibri"/>
                <a:cs typeface="Calibri"/>
                <a:sym typeface="Calibri"/>
              </a:rPr>
              <a:t>Passo 3</a:t>
            </a:r>
            <a:endParaRPr/>
          </a:p>
        </p:txBody>
      </p:sp>
      <p:sp>
        <p:nvSpPr>
          <p:cNvPr id="608" name="Google Shape;608;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9" name="Google Shape;609;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76A432"/>
                </a:solidFill>
                <a:latin typeface="Calibri"/>
                <a:ea typeface="Calibri"/>
                <a:cs typeface="Calibri"/>
                <a:sym typeface="Calibri"/>
              </a:rPr>
              <a:t>Condividere e promuovere</a:t>
            </a:r>
            <a:endParaRPr/>
          </a:p>
          <a:p>
            <a:pPr indent="0" lvl="0" marL="0" marR="0" rtl="0" algn="l">
              <a:spcBef>
                <a:spcPts val="0"/>
              </a:spcBef>
              <a:spcAft>
                <a:spcPts val="0"/>
              </a:spcAft>
              <a:buNone/>
            </a:pPr>
            <a:r>
              <a:t/>
            </a:r>
            <a:endParaRPr sz="2000">
              <a:solidFill>
                <a:srgbClr val="76A432"/>
              </a:solidFill>
              <a:latin typeface="Century Schoolbook"/>
              <a:ea typeface="Century Schoolbook"/>
              <a:cs typeface="Century Schoolbook"/>
              <a:sym typeface="Century Schoolbook"/>
            </a:endParaRPr>
          </a:p>
        </p:txBody>
      </p:sp>
      <p:pic>
        <p:nvPicPr>
          <p:cNvPr id="610" name="Google Shape;610;p5"/>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11" name="Google Shape;611;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2" name="Google Shape;612;p5"/>
          <p:cNvSpPr txBox="1"/>
          <p:nvPr/>
        </p:nvSpPr>
        <p:spPr>
          <a:xfrm>
            <a:off x="297315" y="453177"/>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Marketing del cibo e degli eventi </a:t>
            </a:r>
            <a:endParaRPr/>
          </a:p>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a:t>
            </a:r>
            <a:r>
              <a:rPr b="0" i="0" lang="en-IE" sz="2000">
                <a:solidFill>
                  <a:schemeClr val="lt1"/>
                </a:solidFill>
                <a:latin typeface="Calibri"/>
                <a:ea typeface="Calibri"/>
                <a:cs typeface="Calibri"/>
                <a:sym typeface="Calibri"/>
              </a:rPr>
              <a:t>Assaggia il locale, celebra la vita - con Sapori e racconti</a:t>
            </a:r>
            <a:endParaRPr b="0" i="0" sz="2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8" name="Google Shape;618;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graphicFrame>
        <p:nvGraphicFramePr>
          <p:cNvPr id="619" name="Google Shape;619;p6"/>
          <p:cNvGraphicFramePr/>
          <p:nvPr/>
        </p:nvGraphicFramePr>
        <p:xfrm>
          <a:off x="181456" y="2587023"/>
          <a:ext cx="3000000" cy="3000000"/>
        </p:xfrm>
        <a:graphic>
          <a:graphicData uri="http://schemas.openxmlformats.org/drawingml/2006/table">
            <a:tbl>
              <a:tblPr bandRow="1" firstRow="1">
                <a:noFill/>
                <a:tableStyleId>{EF7237D5-0B99-4854-8755-5DE16407D428}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Evento</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Elencare gli eventi gastronomici: </a:t>
                      </a:r>
                      <a:r>
                        <a:rPr b="0" lang="en-IE" sz="1400" u="none" cap="none" strike="noStrike">
                          <a:solidFill>
                            <a:srgbClr val="4B4B4B"/>
                          </a:solidFill>
                          <a:latin typeface="Calibri"/>
                          <a:ea typeface="Calibri"/>
                          <a:cs typeface="Calibri"/>
                          <a:sym typeface="Calibri"/>
                        </a:rPr>
                        <a:t>Organizzare e promuovere tour culinari, degustazioni o corsi di cucina.</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Vendita di biglietti: </a:t>
                      </a:r>
                      <a:r>
                        <a:rPr b="0" lang="en-IE" sz="1400" u="none" cap="none" strike="noStrike">
                          <a:solidFill>
                            <a:srgbClr val="4B4B4B"/>
                          </a:solidFill>
                          <a:latin typeface="Calibri"/>
                          <a:ea typeface="Calibri"/>
                          <a:cs typeface="Calibri"/>
                          <a:sym typeface="Calibri"/>
                        </a:rPr>
                        <a:t>Gestire le iscrizioni e fornire facili opzioni di prenotazione.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Evidenziare la sostenibilità: </a:t>
                      </a:r>
                      <a:r>
                        <a:rPr b="0" lang="en-IE" sz="1400" u="none" cap="none" strike="noStrike">
                          <a:solidFill>
                            <a:srgbClr val="4B4B4B"/>
                          </a:solidFill>
                          <a:latin typeface="Calibri"/>
                          <a:ea typeface="Calibri"/>
                          <a:cs typeface="Calibri"/>
                          <a:sym typeface="Calibri"/>
                        </a:rPr>
                        <a:t>Enfatizzare gli ingredienti e le pratiche eco-compatibili.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Pinterest</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Promozione visiva: </a:t>
                      </a:r>
                      <a:r>
                        <a:rPr b="0" lang="en-IE" sz="1400" u="none" cap="none" strike="noStrike">
                          <a:solidFill>
                            <a:srgbClr val="4B4B4B"/>
                          </a:solidFill>
                          <a:latin typeface="Calibri"/>
                          <a:ea typeface="Calibri"/>
                          <a:cs typeface="Calibri"/>
                          <a:sym typeface="Calibri"/>
                        </a:rPr>
                        <a:t>Appuntate ricette, immagini di eventi e consigli alimentari per attirare i buongustai.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Schede: </a:t>
                      </a:r>
                      <a:r>
                        <a:rPr b="0" lang="en-IE" sz="1400" u="none" cap="none" strike="noStrike">
                          <a:solidFill>
                            <a:srgbClr val="4B4B4B"/>
                          </a:solidFill>
                          <a:latin typeface="Calibri"/>
                          <a:ea typeface="Calibri"/>
                          <a:cs typeface="Calibri"/>
                          <a:sym typeface="Calibri"/>
                        </a:rPr>
                        <a:t>Creare raccolte di suggerimenti per la cucina locale o per la ristorazione sostenibile.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Coinvolgere: </a:t>
                      </a:r>
                      <a:r>
                        <a:rPr b="0" lang="en-IE" sz="1400" u="none" cap="none" strike="noStrike">
                          <a:solidFill>
                            <a:srgbClr val="4B4B4B"/>
                          </a:solidFill>
                          <a:latin typeface="Calibri"/>
                          <a:ea typeface="Calibri"/>
                          <a:cs typeface="Calibri"/>
                          <a:sym typeface="Calibri"/>
                        </a:rPr>
                        <a:t>Condividere le storie della comunità e le tradizioni alimentari.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Instagram Live</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Dimostrazioni di cucina dal vivo: </a:t>
                      </a:r>
                      <a:r>
                        <a:rPr b="0" lang="en-IE" sz="1400" u="none" cap="none" strike="noStrike">
                          <a:solidFill>
                            <a:srgbClr val="4B4B4B"/>
                          </a:solidFill>
                          <a:latin typeface="Calibri"/>
                          <a:ea typeface="Calibri"/>
                          <a:cs typeface="Calibri"/>
                          <a:sym typeface="Calibri"/>
                        </a:rPr>
                        <a:t>Organizzate eventi dal vivo con chef o artigiani del cibo locali.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Sessioni di domande e risposte: </a:t>
                      </a:r>
                      <a:r>
                        <a:rPr b="0" lang="en-IE" sz="1400" u="none" cap="none" strike="noStrike">
                          <a:solidFill>
                            <a:srgbClr val="4B4B4B"/>
                          </a:solidFill>
                          <a:latin typeface="Calibri"/>
                          <a:ea typeface="Calibri"/>
                          <a:cs typeface="Calibri"/>
                          <a:sym typeface="Calibri"/>
                        </a:rPr>
                        <a:t>Impegnarsi con i follower per condividere consigli culinari.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Interazione in tempo reale: </a:t>
                      </a:r>
                      <a:r>
                        <a:rPr b="0" lang="en-IE" sz="1400" u="none" cap="none" strike="noStrike">
                          <a:solidFill>
                            <a:srgbClr val="4B4B4B"/>
                          </a:solidFill>
                          <a:latin typeface="Calibri"/>
                          <a:ea typeface="Calibri"/>
                          <a:cs typeface="Calibri"/>
                          <a:sym typeface="Calibri"/>
                        </a:rPr>
                        <a:t>Evidenzia l'atmosfera dei festival gastronomici.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Gruppi Facebook</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Costruire la comunità: </a:t>
                      </a:r>
                      <a:r>
                        <a:rPr b="0" lang="en-IE" sz="1400" u="none" cap="none" strike="noStrike">
                          <a:solidFill>
                            <a:srgbClr val="4B4B4B"/>
                          </a:solidFill>
                          <a:latin typeface="Calibri"/>
                          <a:ea typeface="Calibri"/>
                          <a:cs typeface="Calibri"/>
                          <a:sym typeface="Calibri"/>
                        </a:rPr>
                        <a:t>Creare o unirsi a gruppi incentrati sul turismo alimentare.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Promozione di eventi: </a:t>
                      </a:r>
                      <a:r>
                        <a:rPr b="0" lang="en-IE" sz="1400" u="none" cap="none" strike="noStrike">
                          <a:solidFill>
                            <a:srgbClr val="4B4B4B"/>
                          </a:solidFill>
                          <a:latin typeface="Calibri"/>
                          <a:ea typeface="Calibri"/>
                          <a:cs typeface="Calibri"/>
                          <a:sym typeface="Calibri"/>
                        </a:rPr>
                        <a:t>Condividere eventi ed esperienze imminenti.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Coinvolgere la gente del posto: </a:t>
                      </a:r>
                      <a:r>
                        <a:rPr b="0" lang="en-IE" sz="1400" u="none" cap="none" strike="noStrike">
                          <a:solidFill>
                            <a:srgbClr val="4B4B4B"/>
                          </a:solidFill>
                          <a:latin typeface="Calibri"/>
                          <a:ea typeface="Calibri"/>
                          <a:cs typeface="Calibri"/>
                          <a:sym typeface="Calibri"/>
                        </a:rPr>
                        <a:t>Coinvolgere i residenti nella promozione della loro cultura alimentare.</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pic>
        <p:nvPicPr>
          <p:cNvPr id="620" name="Google Shape;620;p6"/>
          <p:cNvPicPr preferRelativeResize="0"/>
          <p:nvPr/>
        </p:nvPicPr>
        <p:blipFill rotWithShape="1">
          <a:blip r:embed="rId3">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621" name="Google Shape;621;p6"/>
          <p:cNvSpPr txBox="1"/>
          <p:nvPr/>
        </p:nvSpPr>
        <p:spPr>
          <a:xfrm>
            <a:off x="297315" y="453177"/>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Marketing del cibo e degli eventi </a:t>
            </a:r>
            <a:endParaRPr/>
          </a:p>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a:t>
            </a:r>
            <a:r>
              <a:rPr b="0" i="0" lang="en-IE" sz="2000">
                <a:solidFill>
                  <a:schemeClr val="lt1"/>
                </a:solidFill>
                <a:latin typeface="Calibri"/>
                <a:ea typeface="Calibri"/>
                <a:cs typeface="Calibri"/>
                <a:sym typeface="Calibri"/>
              </a:rPr>
              <a:t>Assaggia il locale, celebra la vita - con Sapori e racconti</a:t>
            </a:r>
            <a:endParaRPr b="0" i="0" sz="2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7" name="Google Shape;627;p7"/>
          <p:cNvPicPr preferRelativeResize="0"/>
          <p:nvPr>
            <p:ph idx="4" type="pic"/>
          </p:nvPr>
        </p:nvPicPr>
        <p:blipFill rotWithShape="1">
          <a:blip r:embed="rId3">
            <a:alphaModFix/>
          </a:blip>
          <a:srcRect b="0" l="0" r="0" t="0"/>
          <a:stretch/>
        </p:blipFill>
        <p:spPr>
          <a:xfrm>
            <a:off x="1" y="7588056"/>
            <a:ext cx="2712239" cy="3108290"/>
          </a:xfrm>
          <a:prstGeom prst="rect">
            <a:avLst/>
          </a:prstGeom>
          <a:noFill/>
          <a:ln>
            <a:noFill/>
          </a:ln>
        </p:spPr>
      </p:pic>
      <p:sp>
        <p:nvSpPr>
          <p:cNvPr id="628" name="Google Shape;628;p7"/>
          <p:cNvSpPr txBox="1"/>
          <p:nvPr/>
        </p:nvSpPr>
        <p:spPr>
          <a:xfrm>
            <a:off x="1042023" y="269912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4</a:t>
            </a:r>
            <a:endParaRPr/>
          </a:p>
        </p:txBody>
      </p:sp>
      <p:sp>
        <p:nvSpPr>
          <p:cNvPr id="629" name="Google Shape;629;p7"/>
          <p:cNvSpPr/>
          <p:nvPr/>
        </p:nvSpPr>
        <p:spPr>
          <a:xfrm>
            <a:off x="395288" y="2591460"/>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630" name="Google Shape;630;p7"/>
          <p:cNvGraphicFramePr/>
          <p:nvPr/>
        </p:nvGraphicFramePr>
        <p:xfrm>
          <a:off x="181455" y="3470516"/>
          <a:ext cx="3000000" cy="3000000"/>
        </p:xfrm>
        <a:graphic>
          <a:graphicData uri="http://schemas.openxmlformats.org/drawingml/2006/table">
            <a:tbl>
              <a:tblPr bandRow="1" firstRow="1">
                <a:noFill/>
                <a:tableStyleId>{EF7237D5-0B99-4854-8755-5DE16407D428}</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spcBef>
                          <a:spcPts val="0"/>
                        </a:spcBef>
                        <a:spcAft>
                          <a:spcPts val="0"/>
                        </a:spcAft>
                        <a:buNone/>
                      </a:pPr>
                      <a:r>
                        <a:rPr b="1" lang="en-IE" sz="1600" u="none" cap="none" strike="noStrike">
                          <a:solidFill>
                            <a:srgbClr val="4A8887"/>
                          </a:solidFill>
                          <a:latin typeface="Calibri"/>
                          <a:ea typeface="Calibri"/>
                          <a:cs typeface="Calibri"/>
                          <a:sym typeface="Calibri"/>
                        </a:rPr>
                        <a:t>Controllare le prestazioni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Statistiche di Eventbrite: </a:t>
                      </a:r>
                      <a:r>
                        <a:rPr b="0" lang="en-IE" sz="1400" u="none" cap="none" strike="noStrike">
                          <a:solidFill>
                            <a:srgbClr val="4B4B4B"/>
                          </a:solidFill>
                          <a:latin typeface="Calibri"/>
                          <a:ea typeface="Calibri"/>
                          <a:cs typeface="Calibri"/>
                          <a:sym typeface="Calibri"/>
                        </a:rPr>
                        <a:t>Traccia la partecipazione e il feedback.</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Approfondimenti su Instagram: </a:t>
                      </a:r>
                      <a:r>
                        <a:rPr b="0" lang="en-IE" sz="1400" u="none" cap="none" strike="noStrike">
                          <a:solidFill>
                            <a:srgbClr val="4B4B4B"/>
                          </a:solidFill>
                          <a:latin typeface="Calibri"/>
                          <a:ea typeface="Calibri"/>
                          <a:cs typeface="Calibri"/>
                          <a:sym typeface="Calibri"/>
                        </a:rPr>
                        <a:t>Monitorare le visualizzazioni in diretta e il coinvolgimento dei post.</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Pinterest Analytics: </a:t>
                      </a:r>
                      <a:r>
                        <a:rPr b="0" lang="en-IE" sz="1400" u="none" cap="none" strike="noStrike">
                          <a:solidFill>
                            <a:srgbClr val="4B4B4B"/>
                          </a:solidFill>
                          <a:latin typeface="Calibri"/>
                          <a:ea typeface="Calibri"/>
                          <a:cs typeface="Calibri"/>
                          <a:sym typeface="Calibri"/>
                        </a:rPr>
                        <a:t>Esaminare le impressioni e i salvataggi dei pin.</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13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E-mail di follow-up: </a:t>
                      </a:r>
                      <a:r>
                        <a:rPr b="0" lang="en-IE" sz="1400" u="none" cap="none" strike="noStrike">
                          <a:solidFill>
                            <a:srgbClr val="4B4B4B"/>
                          </a:solidFill>
                          <a:latin typeface="Calibri"/>
                          <a:ea typeface="Calibri"/>
                          <a:cs typeface="Calibri"/>
                          <a:sym typeface="Calibri"/>
                        </a:rPr>
                        <a:t>Invio di ricette o di informazioni sull'evento ai partecipanti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Impegno sociale: </a:t>
                      </a:r>
                      <a:r>
                        <a:rPr b="0" lang="en-IE" sz="1400" u="none" cap="none" strike="noStrike">
                          <a:solidFill>
                            <a:srgbClr val="4B4B4B"/>
                          </a:solidFill>
                          <a:latin typeface="Calibri"/>
                          <a:ea typeface="Calibri"/>
                          <a:cs typeface="Calibri"/>
                          <a:sym typeface="Calibri"/>
                        </a:rPr>
                        <a:t>Rispondere ai commenti e ai post in diretta nei gruppi alimentari.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Monitoraggio delle revisioni: </a:t>
                      </a:r>
                      <a:r>
                        <a:rPr b="0" lang="en-IE" sz="1400" u="none" cap="none" strike="noStrike">
                          <a:solidFill>
                            <a:srgbClr val="4B4B4B"/>
                          </a:solidFill>
                          <a:latin typeface="Calibri"/>
                          <a:ea typeface="Calibri"/>
                          <a:cs typeface="Calibri"/>
                          <a:sym typeface="Calibri"/>
                        </a:rPr>
                        <a:t>Raccogliere e condividere il feedback dei partecipanti.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1" name="Google Shape;631;p7"/>
          <p:cNvSpPr txBox="1"/>
          <p:nvPr/>
        </p:nvSpPr>
        <p:spPr>
          <a:xfrm>
            <a:off x="2112663" y="2794473"/>
            <a:ext cx="49353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Controllare le prestazioni e gestire il coinvolgimento</a:t>
            </a:r>
            <a:endParaRPr/>
          </a:p>
        </p:txBody>
      </p:sp>
      <p:pic>
        <p:nvPicPr>
          <p:cNvPr id="632" name="Google Shape;632;p7"/>
          <p:cNvPicPr preferRelativeResize="0"/>
          <p:nvPr/>
        </p:nvPicPr>
        <p:blipFill rotWithShape="1">
          <a:blip r:embed="rId4">
            <a:alphaModFix/>
          </a:blip>
          <a:srcRect b="0" l="0" r="0" t="0"/>
          <a:stretch/>
        </p:blipFill>
        <p:spPr>
          <a:xfrm>
            <a:off x="3299766" y="6622398"/>
            <a:ext cx="3776895" cy="3940527"/>
          </a:xfrm>
          <a:prstGeom prst="rect">
            <a:avLst/>
          </a:prstGeom>
          <a:noFill/>
          <a:ln>
            <a:noFill/>
          </a:ln>
        </p:spPr>
      </p:pic>
      <p:pic>
        <p:nvPicPr>
          <p:cNvPr id="633" name="Google Shape;633;p7"/>
          <p:cNvPicPr preferRelativeResize="0"/>
          <p:nvPr/>
        </p:nvPicPr>
        <p:blipFill rotWithShape="1">
          <a:blip r:embed="rId5">
            <a:alphaModFix/>
          </a:blip>
          <a:srcRect b="0" l="0" r="0"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34" name="Google Shape;634;p7"/>
          <p:cNvPicPr preferRelativeResize="0"/>
          <p:nvPr/>
        </p:nvPicPr>
        <p:blipFill rotWithShape="1">
          <a:blip r:embed="rId6">
            <a:alphaModFix amt="70000"/>
          </a:blip>
          <a:srcRect b="0" l="0" r="0" t="0"/>
          <a:stretch/>
        </p:blipFill>
        <p:spPr>
          <a:xfrm>
            <a:off x="4018590" y="7500845"/>
            <a:ext cx="2233059" cy="2233059"/>
          </a:xfrm>
          <a:prstGeom prst="rect">
            <a:avLst/>
          </a:prstGeom>
          <a:noFill/>
          <a:ln>
            <a:noFill/>
          </a:ln>
        </p:spPr>
      </p:pic>
      <p:pic>
        <p:nvPicPr>
          <p:cNvPr id="635" name="Google Shape;635;p7"/>
          <p:cNvPicPr preferRelativeResize="0"/>
          <p:nvPr/>
        </p:nvPicPr>
        <p:blipFill rotWithShape="1">
          <a:blip r:embed="rId7">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sp>
        <p:nvSpPr>
          <p:cNvPr id="636" name="Google Shape;636;p7"/>
          <p:cNvSpPr txBox="1"/>
          <p:nvPr/>
        </p:nvSpPr>
        <p:spPr>
          <a:xfrm>
            <a:off x="297315" y="453177"/>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Marketing del cibo e degli eventi </a:t>
            </a:r>
            <a:endParaRPr/>
          </a:p>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a:t>
            </a:r>
            <a:r>
              <a:rPr b="0" i="0" lang="en-IE" sz="2000">
                <a:solidFill>
                  <a:schemeClr val="lt1"/>
                </a:solidFill>
                <a:latin typeface="Calibri"/>
                <a:ea typeface="Calibri"/>
                <a:cs typeface="Calibri"/>
                <a:sym typeface="Calibri"/>
              </a:rPr>
              <a:t>Assaggia il locale, celebra la vita - con Sapori e racconti</a:t>
            </a:r>
            <a:endParaRPr b="0" i="0" sz="2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8"/>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2" name="Google Shape;642;p8"/>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43" name="Google Shape;643;p8"/>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44" name="Google Shape;644;p8"/>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45" name="Google Shape;645;p8"/>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46" name="Google Shape;646;p8"/>
          <p:cNvGrpSpPr/>
          <p:nvPr/>
        </p:nvGrpSpPr>
        <p:grpSpPr>
          <a:xfrm>
            <a:off x="211349" y="3004895"/>
            <a:ext cx="4061117" cy="2475119"/>
            <a:chOff x="-4633037" y="5041382"/>
            <a:chExt cx="5608871" cy="3418425"/>
          </a:xfrm>
        </p:grpSpPr>
        <p:pic>
          <p:nvPicPr>
            <p:cNvPr id="647" name="Google Shape;647;p8"/>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48" name="Google Shape;648;p8"/>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49" name="Google Shape;649;p8"/>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0" name="Google Shape;650;p8"/>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1" name="Google Shape;651;p8">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2" name="Google Shape;652;p8"/>
          <p:cNvGrpSpPr/>
          <p:nvPr/>
        </p:nvGrpSpPr>
        <p:grpSpPr>
          <a:xfrm>
            <a:off x="3413981" y="8756512"/>
            <a:ext cx="418035" cy="418528"/>
            <a:chOff x="3573007" y="5138832"/>
            <a:chExt cx="418035" cy="418528"/>
          </a:xfrm>
        </p:grpSpPr>
        <p:sp>
          <p:nvSpPr>
            <p:cNvPr id="653" name="Google Shape;653;p8"/>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4" name="Google Shape;654;p8"/>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8">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6" name="Google Shape;656;p8"/>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7" name="Google Shape;657;p8"/>
          <p:cNvGrpSpPr/>
          <p:nvPr/>
        </p:nvGrpSpPr>
        <p:grpSpPr>
          <a:xfrm>
            <a:off x="4491892" y="8756512"/>
            <a:ext cx="418035" cy="418528"/>
            <a:chOff x="4650918" y="5138832"/>
            <a:chExt cx="418035" cy="418528"/>
          </a:xfrm>
        </p:grpSpPr>
        <p:sp>
          <p:nvSpPr>
            <p:cNvPr id="658" name="Google Shape;658;p8"/>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9" name="Google Shape;659;p8">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0" name="Google Shape;660;p8"/>
          <p:cNvGrpSpPr/>
          <p:nvPr/>
        </p:nvGrpSpPr>
        <p:grpSpPr>
          <a:xfrm>
            <a:off x="2336165" y="8756512"/>
            <a:ext cx="418035" cy="418528"/>
            <a:chOff x="2336165" y="8717208"/>
            <a:chExt cx="418035" cy="418528"/>
          </a:xfrm>
        </p:grpSpPr>
        <p:sp>
          <p:nvSpPr>
            <p:cNvPr id="661" name="Google Shape;661;p8"/>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2" name="Google Shape;662;p8"/>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8"/>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8"/>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5" name="Google Shape;665;p8"/>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8"/>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8"/>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8"/>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8"/>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8"/>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8">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8"/>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8"/>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8"/>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8"/>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8"/>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8" name="Google Shape;678;p8">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8"/>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condivisione e promozione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80" name="Google Shape;680;p8"/>
          <p:cNvGrpSpPr/>
          <p:nvPr/>
        </p:nvGrpSpPr>
        <p:grpSpPr>
          <a:xfrm>
            <a:off x="2594520" y="7750818"/>
            <a:ext cx="385691" cy="375629"/>
            <a:chOff x="3992806" y="8777240"/>
            <a:chExt cx="385691" cy="375629"/>
          </a:xfrm>
        </p:grpSpPr>
        <p:sp>
          <p:nvSpPr>
            <p:cNvPr id="681" name="Google Shape;681;p8"/>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2" name="Google Shape;682;p8"/>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