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10691800" cx="7559675"/>
  <p:notesSz cx="6858000" cy="9144000"/>
  <p:embeddedFontLst>
    <p:embeddedFont>
      <p:font typeface="Roboto"/>
      <p:regular r:id="rId14"/>
      <p:bold r:id="rId15"/>
      <p:italic r:id="rId16"/>
      <p:boldItalic r:id="rId17"/>
    </p:embeddedFont>
    <p:embeddedFont>
      <p:font typeface="Montserrat"/>
      <p:regular r:id="rId18"/>
      <p:bold r:id="rId19"/>
      <p:italic r:id="rId20"/>
      <p:boldItalic r:id="rId21"/>
    </p:embeddedFont>
    <p:embeddedFont>
      <p:font typeface="Poppins"/>
      <p:regular r:id="rId22"/>
      <p:bold r:id="rId23"/>
      <p:italic r:id="rId24"/>
      <p:boldItalic r:id="rId25"/>
    </p:embeddedFont>
    <p:embeddedFont>
      <p:font typeface="Century Schoolbook"/>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20">
          <p15:clr>
            <a:srgbClr val="A4A3A4"/>
          </p15:clr>
        </p15:guide>
        <p15:guide id="2" orient="horz" pos="1644">
          <p15:clr>
            <a:srgbClr val="A4A3A4"/>
          </p15:clr>
        </p15:guide>
        <p15:guide id="3" pos="2381">
          <p15:clr>
            <a:srgbClr val="A4A3A4"/>
          </p15:clr>
        </p15:guide>
      </p15:sldGuideLst>
    </p:ext>
    <p:ext uri="GoogleSlidesCustomDataVersion2">
      <go:slidesCustomData xmlns:go="http://customooxmlschemas.google.com/" r:id="rId30" roundtripDataSignature="AMtx7mjnE2CfBf70VIH4y0k0uKoJcJIy5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3463AD-434E-4076-AD3C-49575A30ADFE}">
  <a:tblStyle styleId="{823463AD-434E-4076-AD3C-49575A30ADFE}" styleName="Table_0">
    <a:wholeTbl>
      <a:tcTxStyle b="off" i="off">
        <a:font>
          <a:latin typeface="Century Schoolbook"/>
          <a:ea typeface="Century Schoolbook"/>
          <a:cs typeface="Century Schoolbook"/>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7EE"/>
          </a:solidFill>
        </a:fill>
      </a:tcStyle>
    </a:wholeTbl>
    <a:band1H>
      <a:tcTxStyle/>
      <a:tcStyle>
        <a:fill>
          <a:solidFill>
            <a:srgbClr val="F4CCDB"/>
          </a:solidFill>
        </a:fill>
      </a:tcStyle>
    </a:band1H>
    <a:band2H>
      <a:tcTxStyle/>
    </a:band2H>
    <a:band1V>
      <a:tcTxStyle/>
      <a:tcStyle>
        <a:fill>
          <a:solidFill>
            <a:srgbClr val="F4CCDB"/>
          </a:solidFill>
        </a:fill>
      </a:tcStyle>
    </a:band1V>
    <a:band2V>
      <a:tcTxStyle/>
    </a:band2V>
    <a:lastCol>
      <a:tcTxStyle b="on" i="off">
        <a:font>
          <a:latin typeface="Century Schoolbook"/>
          <a:ea typeface="Century Schoolbook"/>
          <a:cs typeface="Century Schoolbook"/>
        </a:font>
        <a:schemeClr val="lt1"/>
      </a:tcTxStyle>
      <a:tcStyle>
        <a:fill>
          <a:solidFill>
            <a:schemeClr val="accent1"/>
          </a:solidFill>
        </a:fill>
      </a:tcStyle>
    </a:lastCol>
    <a:firstCol>
      <a:tcTxStyle b="on" i="off">
        <a:font>
          <a:latin typeface="Century Schoolbook"/>
          <a:ea typeface="Century Schoolbook"/>
          <a:cs typeface="Century Schoolbook"/>
        </a:font>
        <a:schemeClr val="lt1"/>
      </a:tcTxStyle>
      <a:tcStyle>
        <a:fill>
          <a:solidFill>
            <a:schemeClr val="accent1"/>
          </a:solidFill>
        </a:fill>
      </a:tcStyle>
    </a:firstCol>
    <a:lastRow>
      <a:tcTxStyle b="on" i="off">
        <a:font>
          <a:latin typeface="Century Schoolbook"/>
          <a:ea typeface="Century Schoolbook"/>
          <a:cs typeface="Century Schoolbook"/>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entury Schoolbook"/>
          <a:ea typeface="Century Schoolbook"/>
          <a:cs typeface="Century Schoolbook"/>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20" orient="horz"/>
        <p:guide pos="1644" orient="horz"/>
        <p:guide pos="2381"/>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Montserrat-italic.fntdata"/><Relationship Id="rId22" Type="http://schemas.openxmlformats.org/officeDocument/2006/relationships/font" Target="fonts/Poppins-regular.fntdata"/><Relationship Id="rId21" Type="http://schemas.openxmlformats.org/officeDocument/2006/relationships/font" Target="fonts/Montserrat-boldItalic.fntdata"/><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CenturySchoolbook-regular.fntdata"/><Relationship Id="rId25" Type="http://schemas.openxmlformats.org/officeDocument/2006/relationships/font" Target="fonts/Poppins-boldItalic.fntdata"/><Relationship Id="rId28" Type="http://schemas.openxmlformats.org/officeDocument/2006/relationships/font" Target="fonts/CenturySchoolbook-italic.fntdata"/><Relationship Id="rId27" Type="http://schemas.openxmlformats.org/officeDocument/2006/relationships/font" Target="fonts/CenturySchoolbook-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CenturySchoolbook-boldItalic.fntdata"/><Relationship Id="rId7" Type="http://schemas.openxmlformats.org/officeDocument/2006/relationships/slide" Target="slides/slide1.xml"/><Relationship Id="rId8" Type="http://schemas.openxmlformats.org/officeDocument/2006/relationships/slide" Target="slides/slide2.xml"/><Relationship Id="rId30" Type="http://customschemas.google.com/relationships/presentationmetadata" Target="meta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Roboto-bold.fntdata"/><Relationship Id="rId14" Type="http://schemas.openxmlformats.org/officeDocument/2006/relationships/font" Target="fonts/Roboto-regular.fntdata"/><Relationship Id="rId17" Type="http://schemas.openxmlformats.org/officeDocument/2006/relationships/font" Target="fonts/Roboto-boldItalic.fntdata"/><Relationship Id="rId16" Type="http://schemas.openxmlformats.org/officeDocument/2006/relationships/font" Target="fonts/Roboto-italic.fntdata"/><Relationship Id="rId19" Type="http://schemas.openxmlformats.org/officeDocument/2006/relationships/font" Target="fonts/Montserrat-bold.fntdata"/><Relationship Id="rId18" Type="http://schemas.openxmlformats.org/officeDocument/2006/relationships/font" Target="fonts/Montserrat-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15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283"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E"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2" name="Google Shape;522;p1: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2" name="Shape 532"/>
        <p:cNvGrpSpPr/>
        <p:nvPr/>
      </p:nvGrpSpPr>
      <p:grpSpPr>
        <a:xfrm>
          <a:off x="0" y="0"/>
          <a:ext cx="0" cy="0"/>
          <a:chOff x="0" y="0"/>
          <a:chExt cx="0" cy="0"/>
        </a:xfrm>
      </p:grpSpPr>
      <p:sp>
        <p:nvSpPr>
          <p:cNvPr id="533" name="Google Shape;53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2: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3" name="Shape 553"/>
        <p:cNvGrpSpPr/>
        <p:nvPr/>
      </p:nvGrpSpPr>
      <p:grpSpPr>
        <a:xfrm>
          <a:off x="0" y="0"/>
          <a:ext cx="0" cy="0"/>
          <a:chOff x="0" y="0"/>
          <a:chExt cx="0" cy="0"/>
        </a:xfrm>
      </p:grpSpPr>
      <p:sp>
        <p:nvSpPr>
          <p:cNvPr id="554" name="Google Shape;554;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5" name="Google Shape;555;p3: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4: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5: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4" name="Shape 614"/>
        <p:cNvGrpSpPr/>
        <p:nvPr/>
      </p:nvGrpSpPr>
      <p:grpSpPr>
        <a:xfrm>
          <a:off x="0" y="0"/>
          <a:ext cx="0" cy="0"/>
          <a:chOff x="0" y="0"/>
          <a:chExt cx="0" cy="0"/>
        </a:xfrm>
      </p:grpSpPr>
      <p:sp>
        <p:nvSpPr>
          <p:cNvPr id="615" name="Google Shape;615;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16" name="Google Shape;616;p6: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2" name="Shape 622"/>
        <p:cNvGrpSpPr/>
        <p:nvPr/>
      </p:nvGrpSpPr>
      <p:grpSpPr>
        <a:xfrm>
          <a:off x="0" y="0"/>
          <a:ext cx="0" cy="0"/>
          <a:chOff x="0" y="0"/>
          <a:chExt cx="0" cy="0"/>
        </a:xfrm>
      </p:grpSpPr>
      <p:sp>
        <p:nvSpPr>
          <p:cNvPr id="623" name="Google Shape;62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4" name="Google Shape;624;p7:notes"/>
          <p:cNvSpPr/>
          <p:nvPr>
            <p:ph idx="2" type="sldImg"/>
          </p:nvPr>
        </p:nvSpPr>
        <p:spPr>
          <a:xfrm>
            <a:off x="2338388" y="1143000"/>
            <a:ext cx="2181225"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 Id="rId4" Type="http://schemas.openxmlformats.org/officeDocument/2006/relationships/image" Target="../media/image3.png"/><Relationship Id="rId5"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19.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0.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 Id="rId3" Type="http://schemas.openxmlformats.org/officeDocument/2006/relationships/image" Target="../media/image1.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10.jp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Slide">
  <p:cSld name="Cover Slide">
    <p:spTree>
      <p:nvGrpSpPr>
        <p:cNvPr id="11" name="Shape 11"/>
        <p:cNvGrpSpPr/>
        <p:nvPr/>
      </p:nvGrpSpPr>
      <p:grpSpPr>
        <a:xfrm>
          <a:off x="0" y="0"/>
          <a:ext cx="0" cy="0"/>
          <a:chOff x="0" y="0"/>
          <a:chExt cx="0" cy="0"/>
        </a:xfrm>
      </p:grpSpPr>
      <p:pic>
        <p:nvPicPr>
          <p:cNvPr id="12" name="Google Shape;12;p9"/>
          <p:cNvPicPr preferRelativeResize="0"/>
          <p:nvPr/>
        </p:nvPicPr>
        <p:blipFill rotWithShape="1">
          <a:blip r:embed="rId2">
            <a:alphaModFix/>
          </a:blip>
          <a:srcRect b="0" l="0" r="0" t="0"/>
          <a:stretch/>
        </p:blipFill>
        <p:spPr>
          <a:xfrm>
            <a:off x="-2520299" y="1636164"/>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13" name="Google Shape;13;p9"/>
          <p:cNvSpPr/>
          <p:nvPr>
            <p:ph idx="2" type="pic"/>
          </p:nvPr>
        </p:nvSpPr>
        <p:spPr>
          <a:xfrm>
            <a:off x="0" y="3629826"/>
            <a:ext cx="4786172" cy="5479825"/>
          </a:xfrm>
          <a:prstGeom prst="rect">
            <a:avLst/>
          </a:prstGeom>
          <a:noFill/>
          <a:ln>
            <a:noFill/>
          </a:ln>
        </p:spPr>
      </p:sp>
      <p:sp>
        <p:nvSpPr>
          <p:cNvPr id="14" name="Google Shape;14;p9"/>
          <p:cNvSpPr/>
          <p:nvPr/>
        </p:nvSpPr>
        <p:spPr>
          <a:xfrm>
            <a:off x="3137338" y="6985206"/>
            <a:ext cx="4438381"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15" name="Google Shape;15;p9"/>
          <p:cNvSpPr txBox="1"/>
          <p:nvPr>
            <p:ph idx="1" type="body"/>
          </p:nvPr>
        </p:nvSpPr>
        <p:spPr>
          <a:xfrm>
            <a:off x="4072852" y="2087466"/>
            <a:ext cx="2951698" cy="574616"/>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 name="Google Shape;16;p9"/>
          <p:cNvSpPr txBox="1"/>
          <p:nvPr>
            <p:ph idx="3" type="body"/>
          </p:nvPr>
        </p:nvSpPr>
        <p:spPr>
          <a:xfrm>
            <a:off x="4072851" y="2785829"/>
            <a:ext cx="2980605" cy="75169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 name="Google Shape;17;p9"/>
          <p:cNvSpPr txBox="1"/>
          <p:nvPr>
            <p:ph idx="4" type="body"/>
          </p:nvPr>
        </p:nvSpPr>
        <p:spPr>
          <a:xfrm>
            <a:off x="3137338" y="6982095"/>
            <a:ext cx="4422335"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8" name="Google Shape;18;p9"/>
          <p:cNvGrpSpPr/>
          <p:nvPr/>
        </p:nvGrpSpPr>
        <p:grpSpPr>
          <a:xfrm>
            <a:off x="401426" y="10005335"/>
            <a:ext cx="6756823" cy="523220"/>
            <a:chOff x="317992" y="10005335"/>
            <a:chExt cx="6756823" cy="523220"/>
          </a:xfrm>
        </p:grpSpPr>
        <p:sp>
          <p:nvSpPr>
            <p:cNvPr id="19" name="Google Shape;19;p9"/>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u="none" cap="none" strike="noStrike">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u="none" cap="none" strike="noStrike">
                  <a:solidFill>
                    <a:srgbClr val="6D6E71"/>
                  </a:solidFill>
                  <a:latin typeface="Roboto"/>
                  <a:ea typeface="Roboto"/>
                  <a:cs typeface="Roboto"/>
                  <a:sym typeface="Roboto"/>
                </a:rPr>
                <a:t>2021-2-BE04-KA220-YOU-000050778</a:t>
              </a:r>
              <a:endParaRPr b="0" i="0" sz="700" u="none" cap="none" strike="noStrike">
                <a:solidFill>
                  <a:srgbClr val="6D6E71"/>
                </a:solidFill>
                <a:latin typeface="Roboto"/>
                <a:ea typeface="Roboto"/>
                <a:cs typeface="Roboto"/>
                <a:sym typeface="Roboto"/>
              </a:endParaRPr>
            </a:p>
          </p:txBody>
        </p:sp>
        <p:pic>
          <p:nvPicPr>
            <p:cNvPr descr="Co-funded by the European Union logo in png for web usage" id="20" name="Google Shape;20;p9"/>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21" name="Google Shape;21;p9"/>
          <p:cNvSpPr/>
          <p:nvPr/>
        </p:nvSpPr>
        <p:spPr>
          <a:xfrm>
            <a:off x="5594626"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u="none" cap="none" strike="noStrike">
                <a:solidFill>
                  <a:schemeClr val="dk1"/>
                </a:solidFill>
                <a:latin typeface="Calibri"/>
                <a:ea typeface="Calibri"/>
                <a:cs typeface="Calibri"/>
                <a:sym typeface="Calibri"/>
              </a:rPr>
              <a:t>This resource is licensed under CC BY 4.0</a:t>
            </a:r>
            <a:endParaRPr b="0" i="0" sz="1283" u="none" cap="none" strike="noStrike">
              <a:solidFill>
                <a:schemeClr val="dk1"/>
              </a:solidFill>
              <a:latin typeface="Century Schoolbook"/>
              <a:ea typeface="Century Schoolbook"/>
              <a:cs typeface="Century Schoolbook"/>
              <a:sym typeface="Century Schoolbook"/>
            </a:endParaRPr>
          </a:p>
        </p:txBody>
      </p:sp>
      <p:pic>
        <p:nvPicPr>
          <p:cNvPr id="22" name="Google Shape;22;p9"/>
          <p:cNvPicPr preferRelativeResize="0"/>
          <p:nvPr/>
        </p:nvPicPr>
        <p:blipFill rotWithShape="1">
          <a:blip r:embed="rId4">
            <a:alphaModFix/>
          </a:blip>
          <a:srcRect b="0" l="0" r="0" t="0"/>
          <a:stretch/>
        </p:blipFill>
        <p:spPr>
          <a:xfrm>
            <a:off x="4234922" y="9524446"/>
            <a:ext cx="1244049" cy="433251"/>
          </a:xfrm>
          <a:prstGeom prst="rect">
            <a:avLst/>
          </a:prstGeom>
          <a:noFill/>
          <a:ln>
            <a:noFill/>
          </a:ln>
        </p:spPr>
      </p:pic>
      <p:pic>
        <p:nvPicPr>
          <p:cNvPr id="23" name="Google Shape;23;p9"/>
          <p:cNvPicPr preferRelativeResize="0"/>
          <p:nvPr/>
        </p:nvPicPr>
        <p:blipFill rotWithShape="1">
          <a:blip r:embed="rId5">
            <a:alphaModFix/>
          </a:blip>
          <a:srcRect b="0" l="0" r="0" t="0"/>
          <a:stretch/>
        </p:blipFill>
        <p:spPr>
          <a:xfrm>
            <a:off x="819589" y="-416617"/>
            <a:ext cx="5920497" cy="29602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with photo">
  <p:cSld name="Quote Slide with photo">
    <p:spTree>
      <p:nvGrpSpPr>
        <p:cNvPr id="140" name="Shape 140"/>
        <p:cNvGrpSpPr/>
        <p:nvPr/>
      </p:nvGrpSpPr>
      <p:grpSpPr>
        <a:xfrm>
          <a:off x="0" y="0"/>
          <a:ext cx="0" cy="0"/>
          <a:chOff x="0" y="0"/>
          <a:chExt cx="0" cy="0"/>
        </a:xfrm>
      </p:grpSpPr>
      <p:pic>
        <p:nvPicPr>
          <p:cNvPr id="141" name="Google Shape;141;p18"/>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142" name="Google Shape;142;p18"/>
          <p:cNvSpPr/>
          <p:nvPr/>
        </p:nvSpPr>
        <p:spPr>
          <a:xfrm>
            <a:off x="0" y="0"/>
            <a:ext cx="7559675" cy="409705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43" name="Google Shape;143;p18"/>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4" name="Google Shape;144;p18"/>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5" name="Google Shape;145;p18"/>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46" name="Google Shape;146;p1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47" name="Google Shape;147;p1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grpSp>
        <p:nvGrpSpPr>
          <p:cNvPr id="148" name="Google Shape;148;p18"/>
          <p:cNvGrpSpPr/>
          <p:nvPr/>
        </p:nvGrpSpPr>
        <p:grpSpPr>
          <a:xfrm>
            <a:off x="5203685" y="-757463"/>
            <a:ext cx="3314240" cy="3315216"/>
            <a:chOff x="110688" y="1674538"/>
            <a:chExt cx="7339635" cy="7341798"/>
          </a:xfrm>
        </p:grpSpPr>
        <p:sp>
          <p:nvSpPr>
            <p:cNvPr id="149" name="Google Shape;149;p18"/>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50" name="Google Shape;150;p18"/>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51" name="Google Shape;151;p18"/>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2" name="Google Shape;152;p18"/>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3" name="Google Shape;153;p18"/>
          <p:cNvSpPr/>
          <p:nvPr>
            <p:ph idx="4" type="pic"/>
          </p:nvPr>
        </p:nvSpPr>
        <p:spPr>
          <a:xfrm>
            <a:off x="1" y="6188950"/>
            <a:ext cx="3739789" cy="4502865"/>
          </a:xfrm>
          <a:prstGeom prst="rect">
            <a:avLst/>
          </a:prstGeom>
          <a:no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elcome Slide">
  <p:cSld name="Welcome Slide">
    <p:spTree>
      <p:nvGrpSpPr>
        <p:cNvPr id="154" name="Shape 154"/>
        <p:cNvGrpSpPr/>
        <p:nvPr/>
      </p:nvGrpSpPr>
      <p:grpSpPr>
        <a:xfrm>
          <a:off x="0" y="0"/>
          <a:ext cx="0" cy="0"/>
          <a:chOff x="0" y="0"/>
          <a:chExt cx="0" cy="0"/>
        </a:xfrm>
      </p:grpSpPr>
      <p:sp>
        <p:nvSpPr>
          <p:cNvPr id="155" name="Google Shape;155;p19"/>
          <p:cNvSpPr/>
          <p:nvPr/>
        </p:nvSpPr>
        <p:spPr>
          <a:xfrm>
            <a:off x="3779838" y="570538"/>
            <a:ext cx="3779837" cy="4947558"/>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56" name="Google Shape;156;p19"/>
          <p:cNvSpPr txBox="1"/>
          <p:nvPr>
            <p:ph idx="1" type="body"/>
          </p:nvPr>
        </p:nvSpPr>
        <p:spPr>
          <a:xfrm>
            <a:off x="6747565" y="406102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7" name="Google Shape;157;p19"/>
          <p:cNvSpPr txBox="1"/>
          <p:nvPr>
            <p:ph idx="2" type="body"/>
          </p:nvPr>
        </p:nvSpPr>
        <p:spPr>
          <a:xfrm>
            <a:off x="4256944" y="1538407"/>
            <a:ext cx="3264178" cy="3438394"/>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8" name="Google Shape;158;p19"/>
          <p:cNvSpPr txBox="1"/>
          <p:nvPr>
            <p:ph idx="3" type="body"/>
          </p:nvPr>
        </p:nvSpPr>
        <p:spPr>
          <a:xfrm>
            <a:off x="4571311" y="1081146"/>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59" name="Google Shape;159;p19"/>
          <p:cNvSpPr txBox="1"/>
          <p:nvPr>
            <p:ph idx="4" type="body"/>
          </p:nvPr>
        </p:nvSpPr>
        <p:spPr>
          <a:xfrm>
            <a:off x="578969" y="9701768"/>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200"/>
              <a:buFont typeface="Arial"/>
              <a:buNone/>
              <a:defRPr b="1" i="0" sz="12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0" name="Google Shape;160;p19"/>
          <p:cNvSpPr txBox="1"/>
          <p:nvPr>
            <p:ph idx="5" type="body"/>
          </p:nvPr>
        </p:nvSpPr>
        <p:spPr>
          <a:xfrm>
            <a:off x="578969" y="9920274"/>
            <a:ext cx="2966985" cy="24389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000"/>
              <a:buFont typeface="Arial"/>
              <a:buNone/>
              <a:defRPr b="0" i="0" sz="10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1" name="Google Shape;161;p19"/>
          <p:cNvSpPr txBox="1"/>
          <p:nvPr>
            <p:ph idx="6" type="body"/>
          </p:nvPr>
        </p:nvSpPr>
        <p:spPr>
          <a:xfrm>
            <a:off x="578969" y="1542975"/>
            <a:ext cx="2662335" cy="38029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2" name="Google Shape;162;p19"/>
          <p:cNvSpPr txBox="1"/>
          <p:nvPr>
            <p:ph idx="7" type="body"/>
          </p:nvPr>
        </p:nvSpPr>
        <p:spPr>
          <a:xfrm>
            <a:off x="560933" y="549846"/>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63" name="Google Shape;163;p19"/>
          <p:cNvSpPr txBox="1"/>
          <p:nvPr>
            <p:ph idx="8" type="body"/>
          </p:nvPr>
        </p:nvSpPr>
        <p:spPr>
          <a:xfrm>
            <a:off x="578969" y="6096000"/>
            <a:ext cx="6656220" cy="344261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64" name="Google Shape;164;p19"/>
          <p:cNvCxnSpPr/>
          <p:nvPr/>
        </p:nvCxnSpPr>
        <p:spPr>
          <a:xfrm>
            <a:off x="0" y="1531321"/>
            <a:ext cx="3779838" cy="11654"/>
          </a:xfrm>
          <a:prstGeom prst="straightConnector1">
            <a:avLst/>
          </a:prstGeom>
          <a:noFill/>
          <a:ln cap="flat" cmpd="sng" w="28575">
            <a:solidFill>
              <a:srgbClr val="69ADAD"/>
            </a:solidFill>
            <a:prstDash val="solid"/>
            <a:miter lim="800000"/>
            <a:headEnd len="sm" w="sm" type="none"/>
            <a:tailEnd len="sm" w="sm" type="none"/>
          </a:ln>
        </p:spPr>
      </p:cxnSp>
      <p:sp>
        <p:nvSpPr>
          <p:cNvPr id="165" name="Google Shape;165;p1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66" name="Google Shape;166;p1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stimonial/Quote Page">
  <p:cSld name="Testimonial/Quote Page">
    <p:spTree>
      <p:nvGrpSpPr>
        <p:cNvPr id="167" name="Shape 167"/>
        <p:cNvGrpSpPr/>
        <p:nvPr/>
      </p:nvGrpSpPr>
      <p:grpSpPr>
        <a:xfrm>
          <a:off x="0" y="0"/>
          <a:ext cx="0" cy="0"/>
          <a:chOff x="0" y="0"/>
          <a:chExt cx="0" cy="0"/>
        </a:xfrm>
      </p:grpSpPr>
      <p:sp>
        <p:nvSpPr>
          <p:cNvPr id="168" name="Google Shape;168;p20"/>
          <p:cNvSpPr/>
          <p:nvPr/>
        </p:nvSpPr>
        <p:spPr>
          <a:xfrm>
            <a:off x="0" y="2690806"/>
            <a:ext cx="7559675" cy="2752450"/>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69" name="Google Shape;169;p20"/>
          <p:cNvSpPr txBox="1"/>
          <p:nvPr>
            <p:ph idx="1" type="body"/>
          </p:nvPr>
        </p:nvSpPr>
        <p:spPr>
          <a:xfrm>
            <a:off x="769518"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70" name="Google Shape;170;p20"/>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171" name="Google Shape;171;p2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72" name="Google Shape;172;p2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73" name="Google Shape;173;p20"/>
          <p:cNvSpPr txBox="1"/>
          <p:nvPr>
            <p:ph idx="2" type="body"/>
          </p:nvPr>
        </p:nvSpPr>
        <p:spPr>
          <a:xfrm>
            <a:off x="3128102" y="4078366"/>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4" name="Google Shape;174;p20"/>
          <p:cNvSpPr txBox="1"/>
          <p:nvPr>
            <p:ph idx="3" type="body"/>
          </p:nvPr>
        </p:nvSpPr>
        <p:spPr>
          <a:xfrm>
            <a:off x="615910" y="2948645"/>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75" name="Google Shape;175;p20"/>
          <p:cNvSpPr txBox="1"/>
          <p:nvPr>
            <p:ph idx="4" type="body"/>
          </p:nvPr>
        </p:nvSpPr>
        <p:spPr>
          <a:xfrm>
            <a:off x="615910" y="2956923"/>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grpSp>
        <p:nvGrpSpPr>
          <p:cNvPr id="176" name="Google Shape;176;p20"/>
          <p:cNvGrpSpPr/>
          <p:nvPr/>
        </p:nvGrpSpPr>
        <p:grpSpPr>
          <a:xfrm>
            <a:off x="5203685" y="1933342"/>
            <a:ext cx="3314240" cy="3315216"/>
            <a:chOff x="110688" y="1674538"/>
            <a:chExt cx="7339635" cy="7341798"/>
          </a:xfrm>
        </p:grpSpPr>
        <p:sp>
          <p:nvSpPr>
            <p:cNvPr id="177" name="Google Shape;177;p20"/>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78" name="Google Shape;178;p20"/>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79" name="Google Shape;179;p20"/>
          <p:cNvSpPr txBox="1"/>
          <p:nvPr>
            <p:ph idx="5" type="body"/>
          </p:nvPr>
        </p:nvSpPr>
        <p:spPr>
          <a:xfrm>
            <a:off x="615910" y="5006693"/>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0" name="Google Shape;180;p20"/>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81" name="Google Shape;181;p20"/>
          <p:cNvSpPr txBox="1"/>
          <p:nvPr>
            <p:ph idx="6" type="body"/>
          </p:nvPr>
        </p:nvSpPr>
        <p:spPr>
          <a:xfrm>
            <a:off x="3913430" y="5729275"/>
            <a:ext cx="3290511" cy="44768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9ADAD"/>
              </a:buClr>
              <a:buSzPts val="1800"/>
              <a:buFont typeface="Arial"/>
              <a:buNone/>
              <a:defRPr b="0" i="0" sz="18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2" name="Google Shape;182;p20"/>
          <p:cNvSpPr txBox="1"/>
          <p:nvPr>
            <p:ph idx="7" type="body"/>
          </p:nvPr>
        </p:nvSpPr>
        <p:spPr>
          <a:xfrm>
            <a:off x="3913430" y="6307299"/>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83" name="Google Shape;183;p20"/>
          <p:cNvCxnSpPr/>
          <p:nvPr/>
        </p:nvCxnSpPr>
        <p:spPr>
          <a:xfrm>
            <a:off x="3951983" y="7966228"/>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184" name="Google Shape;184;p20"/>
          <p:cNvSpPr txBox="1"/>
          <p:nvPr>
            <p:ph idx="8" type="body"/>
          </p:nvPr>
        </p:nvSpPr>
        <p:spPr>
          <a:xfrm>
            <a:off x="3898756" y="7420110"/>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5" name="Google Shape;185;p20"/>
          <p:cNvSpPr txBox="1"/>
          <p:nvPr>
            <p:ph idx="9" type="body"/>
          </p:nvPr>
        </p:nvSpPr>
        <p:spPr>
          <a:xfrm>
            <a:off x="3898440" y="8241026"/>
            <a:ext cx="3290512" cy="104451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1"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86" name="Google Shape;186;p20"/>
          <p:cNvSpPr txBox="1"/>
          <p:nvPr>
            <p:ph idx="13" type="body"/>
          </p:nvPr>
        </p:nvSpPr>
        <p:spPr>
          <a:xfrm>
            <a:off x="3883766" y="9353837"/>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200"/>
              <a:buFont typeface="Arial"/>
              <a:buNone/>
              <a:defRPr b="1" i="0" sz="12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187" name="Google Shape;187;p20"/>
          <p:cNvPicPr preferRelativeResize="0"/>
          <p:nvPr/>
        </p:nvPicPr>
        <p:blipFill rotWithShape="1">
          <a:blip r:embed="rId2">
            <a:alphaModFix/>
          </a:blip>
          <a:srcRect b="0" l="0" r="0" t="0"/>
          <a:stretch/>
        </p:blipFill>
        <p:spPr>
          <a:xfrm>
            <a:off x="-2014157" y="6010436"/>
            <a:ext cx="6156989" cy="6335401"/>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188" name="Google Shape;188;p20"/>
          <p:cNvSpPr/>
          <p:nvPr>
            <p:ph idx="14" type="pic"/>
          </p:nvPr>
        </p:nvSpPr>
        <p:spPr>
          <a:xfrm>
            <a:off x="1" y="7328454"/>
            <a:ext cx="2938763" cy="3367892"/>
          </a:xfrm>
          <a:prstGeom prst="rect">
            <a:avLst/>
          </a:prstGeom>
          <a:noFill/>
          <a:ln>
            <a:noFill/>
          </a:ln>
        </p:spPr>
      </p:sp>
      <p:sp>
        <p:nvSpPr>
          <p:cNvPr id="189" name="Google Shape;189;p20"/>
          <p:cNvSpPr txBox="1"/>
          <p:nvPr>
            <p:ph idx="15" type="body"/>
          </p:nvPr>
        </p:nvSpPr>
        <p:spPr>
          <a:xfrm>
            <a:off x="753476"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1">
  <p:cSld name="Text Slide 1">
    <p:spTree>
      <p:nvGrpSpPr>
        <p:cNvPr id="190" name="Shape 190"/>
        <p:cNvGrpSpPr/>
        <p:nvPr/>
      </p:nvGrpSpPr>
      <p:grpSpPr>
        <a:xfrm>
          <a:off x="0" y="0"/>
          <a:ext cx="0" cy="0"/>
          <a:chOff x="0" y="0"/>
          <a:chExt cx="0" cy="0"/>
        </a:xfrm>
      </p:grpSpPr>
      <p:sp>
        <p:nvSpPr>
          <p:cNvPr id="191" name="Google Shape;191;p2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2" name="Google Shape;192;p21"/>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193" name="Google Shape;193;p21"/>
          <p:cNvSpPr txBox="1"/>
          <p:nvPr>
            <p:ph idx="1"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4" name="Google Shape;194;p21"/>
          <p:cNvSpPr txBox="1"/>
          <p:nvPr>
            <p:ph idx="2"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95" name="Google Shape;195;p21"/>
          <p:cNvSpPr txBox="1"/>
          <p:nvPr>
            <p:ph idx="3"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196" name="Google Shape;196;p21"/>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2">
  <p:cSld name="Text Slide 2">
    <p:spTree>
      <p:nvGrpSpPr>
        <p:cNvPr id="197" name="Shape 197"/>
        <p:cNvGrpSpPr/>
        <p:nvPr/>
      </p:nvGrpSpPr>
      <p:grpSpPr>
        <a:xfrm>
          <a:off x="0" y="0"/>
          <a:ext cx="0" cy="0"/>
          <a:chOff x="0" y="0"/>
          <a:chExt cx="0" cy="0"/>
        </a:xfrm>
      </p:grpSpPr>
      <p:sp>
        <p:nvSpPr>
          <p:cNvPr id="198" name="Google Shape;198;p2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99" name="Google Shape;199;p22"/>
          <p:cNvSpPr txBox="1"/>
          <p:nvPr>
            <p:ph idx="1" type="body"/>
          </p:nvPr>
        </p:nvSpPr>
        <p:spPr>
          <a:xfrm>
            <a:off x="801602" y="2403364"/>
            <a:ext cx="5956470" cy="74006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200" name="Google Shape;200;p22"/>
          <p:cNvPicPr preferRelativeResize="0"/>
          <p:nvPr/>
        </p:nvPicPr>
        <p:blipFill rotWithShape="1">
          <a:blip r:embed="rId2">
            <a:alphaModFix/>
          </a:blip>
          <a:srcRect b="22949" l="22302" r="0" t="0"/>
          <a:stretch/>
        </p:blipFill>
        <p:spPr>
          <a:xfrm>
            <a:off x="0" y="8408071"/>
            <a:ext cx="2302933" cy="2283742"/>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201" name="Google Shape;201;p22"/>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2" name="Google Shape;202;p22"/>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03" name="Google Shape;203;p22"/>
          <p:cNvSpPr/>
          <p:nvPr/>
        </p:nvSpPr>
        <p:spPr>
          <a:xfrm>
            <a:off x="5482535" y="1"/>
            <a:ext cx="2094718" cy="1429605"/>
          </a:xfrm>
          <a:custGeom>
            <a:rect b="b" l="l" r="r" t="t"/>
            <a:pathLst>
              <a:path extrusionOk="0" h="1429605" w="2094718">
                <a:moveTo>
                  <a:pt x="1593058" y="1165278"/>
                </a:moveTo>
                <a:cubicBezTo>
                  <a:pt x="1653696" y="1182379"/>
                  <a:pt x="1707395" y="1205590"/>
                  <a:pt x="1754735" y="1231743"/>
                </a:cubicBezTo>
                <a:cubicBezTo>
                  <a:pt x="1574228" y="1356425"/>
                  <a:pt x="1355458" y="1429605"/>
                  <a:pt x="1119517" y="1429605"/>
                </a:cubicBezTo>
                <a:cubicBezTo>
                  <a:pt x="1040125" y="1429605"/>
                  <a:pt x="962718" y="1421205"/>
                  <a:pt x="888002" y="1405488"/>
                </a:cubicBezTo>
                <a:cubicBezTo>
                  <a:pt x="1004350" y="1353759"/>
                  <a:pt x="1124671" y="1305199"/>
                  <a:pt x="1255299" y="1262725"/>
                </a:cubicBezTo>
                <a:cubicBezTo>
                  <a:pt x="1367576" y="1226211"/>
                  <a:pt x="1481285" y="1194097"/>
                  <a:pt x="1593058" y="1165278"/>
                </a:cubicBezTo>
                <a:close/>
                <a:moveTo>
                  <a:pt x="1349399" y="1135428"/>
                </a:moveTo>
                <a:cubicBezTo>
                  <a:pt x="1387310" y="1134598"/>
                  <a:pt x="1423814" y="1136308"/>
                  <a:pt x="1459211" y="1139954"/>
                </a:cubicBezTo>
                <a:cubicBezTo>
                  <a:pt x="1384671" y="1154892"/>
                  <a:pt x="1309627" y="1171113"/>
                  <a:pt x="1234986" y="1189344"/>
                </a:cubicBezTo>
                <a:cubicBezTo>
                  <a:pt x="1051438" y="1234132"/>
                  <a:pt x="879328" y="1287923"/>
                  <a:pt x="716118" y="1354338"/>
                </a:cubicBezTo>
                <a:cubicBezTo>
                  <a:pt x="712020" y="1352754"/>
                  <a:pt x="707948" y="1351144"/>
                  <a:pt x="703875" y="1349510"/>
                </a:cubicBezTo>
                <a:cubicBezTo>
                  <a:pt x="713504" y="1337363"/>
                  <a:pt x="723132" y="1325167"/>
                  <a:pt x="732811" y="1313272"/>
                </a:cubicBezTo>
                <a:cubicBezTo>
                  <a:pt x="758505" y="1300270"/>
                  <a:pt x="784173" y="1287747"/>
                  <a:pt x="809765" y="1275978"/>
                </a:cubicBezTo>
                <a:cubicBezTo>
                  <a:pt x="934134" y="1218792"/>
                  <a:pt x="1053273" y="1178380"/>
                  <a:pt x="1167007" y="1155949"/>
                </a:cubicBezTo>
                <a:cubicBezTo>
                  <a:pt x="1230888" y="1143324"/>
                  <a:pt x="1291627" y="1136685"/>
                  <a:pt x="1349399" y="1135428"/>
                </a:cubicBezTo>
                <a:close/>
                <a:moveTo>
                  <a:pt x="1925411" y="1086591"/>
                </a:moveTo>
                <a:cubicBezTo>
                  <a:pt x="1873848" y="1140131"/>
                  <a:pt x="1817057" y="1188540"/>
                  <a:pt x="1755765" y="1230989"/>
                </a:cubicBezTo>
                <a:cubicBezTo>
                  <a:pt x="1711594" y="1205238"/>
                  <a:pt x="1661866" y="1181272"/>
                  <a:pt x="1605628" y="1161933"/>
                </a:cubicBezTo>
                <a:cubicBezTo>
                  <a:pt x="1715516" y="1133793"/>
                  <a:pt x="1823015" y="1109023"/>
                  <a:pt x="1925411" y="1086591"/>
                </a:cubicBezTo>
                <a:close/>
                <a:moveTo>
                  <a:pt x="889284" y="1075451"/>
                </a:moveTo>
                <a:cubicBezTo>
                  <a:pt x="854691" y="1105301"/>
                  <a:pt x="819897" y="1137390"/>
                  <a:pt x="784876" y="1171968"/>
                </a:cubicBezTo>
                <a:cubicBezTo>
                  <a:pt x="753979" y="1202471"/>
                  <a:pt x="723308" y="1234585"/>
                  <a:pt x="692838" y="1267855"/>
                </a:cubicBezTo>
                <a:cubicBezTo>
                  <a:pt x="665209" y="1280102"/>
                  <a:pt x="637505" y="1293179"/>
                  <a:pt x="609775" y="1306658"/>
                </a:cubicBezTo>
                <a:cubicBezTo>
                  <a:pt x="584836" y="1293883"/>
                  <a:pt x="560324" y="1280429"/>
                  <a:pt x="536517" y="1265868"/>
                </a:cubicBezTo>
                <a:cubicBezTo>
                  <a:pt x="630641" y="1202220"/>
                  <a:pt x="733037" y="1144833"/>
                  <a:pt x="844559" y="1094865"/>
                </a:cubicBezTo>
                <a:cubicBezTo>
                  <a:pt x="859417" y="1088201"/>
                  <a:pt x="874350" y="1081763"/>
                  <a:pt x="889284" y="1075451"/>
                </a:cubicBezTo>
                <a:close/>
                <a:moveTo>
                  <a:pt x="549992" y="547000"/>
                </a:moveTo>
                <a:cubicBezTo>
                  <a:pt x="443875" y="684406"/>
                  <a:pt x="346734" y="822818"/>
                  <a:pt x="262062" y="948732"/>
                </a:cubicBezTo>
                <a:cubicBezTo>
                  <a:pt x="252156" y="963469"/>
                  <a:pt x="242352" y="978155"/>
                  <a:pt x="232622" y="992766"/>
                </a:cubicBezTo>
                <a:cubicBezTo>
                  <a:pt x="227217" y="985775"/>
                  <a:pt x="221912" y="978708"/>
                  <a:pt x="216658" y="971591"/>
                </a:cubicBezTo>
                <a:cubicBezTo>
                  <a:pt x="183172" y="926175"/>
                  <a:pt x="186616" y="863457"/>
                  <a:pt x="225483" y="822542"/>
                </a:cubicBezTo>
                <a:cubicBezTo>
                  <a:pt x="240491" y="806774"/>
                  <a:pt x="255525" y="791334"/>
                  <a:pt x="270609" y="776295"/>
                </a:cubicBezTo>
                <a:cubicBezTo>
                  <a:pt x="365538" y="681690"/>
                  <a:pt x="458733" y="604864"/>
                  <a:pt x="549992" y="547000"/>
                </a:cubicBezTo>
                <a:close/>
                <a:moveTo>
                  <a:pt x="1293992" y="0"/>
                </a:moveTo>
                <a:lnTo>
                  <a:pt x="1793240" y="0"/>
                </a:lnTo>
                <a:lnTo>
                  <a:pt x="1826801" y="16863"/>
                </a:lnTo>
                <a:cubicBezTo>
                  <a:pt x="1853437" y="32921"/>
                  <a:pt x="1878756" y="50805"/>
                  <a:pt x="1902731" y="69941"/>
                </a:cubicBezTo>
                <a:lnTo>
                  <a:pt x="1935668" y="99342"/>
                </a:lnTo>
                <a:lnTo>
                  <a:pt x="2030271" y="195185"/>
                </a:lnTo>
                <a:cubicBezTo>
                  <a:pt x="2011768" y="173338"/>
                  <a:pt x="1991871" y="151595"/>
                  <a:pt x="1970606" y="130529"/>
                </a:cubicBezTo>
                <a:lnTo>
                  <a:pt x="1935668" y="99342"/>
                </a:lnTo>
                <a:lnTo>
                  <a:pt x="1904478" y="67743"/>
                </a:lnTo>
                <a:cubicBezTo>
                  <a:pt x="1880933" y="47789"/>
                  <a:pt x="1856073" y="28860"/>
                  <a:pt x="1829863" y="11534"/>
                </a:cubicBezTo>
                <a:lnTo>
                  <a:pt x="1809389" y="0"/>
                </a:lnTo>
                <a:lnTo>
                  <a:pt x="2094718" y="0"/>
                </a:lnTo>
                <a:lnTo>
                  <a:pt x="2094718" y="857637"/>
                </a:lnTo>
                <a:lnTo>
                  <a:pt x="2073539" y="895771"/>
                </a:lnTo>
                <a:cubicBezTo>
                  <a:pt x="2038563" y="952589"/>
                  <a:pt x="1998657" y="1006050"/>
                  <a:pt x="1954423" y="1055559"/>
                </a:cubicBezTo>
                <a:cubicBezTo>
                  <a:pt x="1811199" y="1077060"/>
                  <a:pt x="1655079" y="1101680"/>
                  <a:pt x="1495614" y="1132687"/>
                </a:cubicBezTo>
                <a:cubicBezTo>
                  <a:pt x="1396386" y="1113122"/>
                  <a:pt x="1285971" y="1109249"/>
                  <a:pt x="1162155" y="1126199"/>
                </a:cubicBezTo>
                <a:cubicBezTo>
                  <a:pt x="1051689" y="1141313"/>
                  <a:pt x="935416" y="1172395"/>
                  <a:pt x="813587" y="1218365"/>
                </a:cubicBezTo>
                <a:cubicBezTo>
                  <a:pt x="813536" y="1218289"/>
                  <a:pt x="813587" y="1218390"/>
                  <a:pt x="813536" y="1218289"/>
                </a:cubicBezTo>
                <a:cubicBezTo>
                  <a:pt x="877669" y="1146468"/>
                  <a:pt x="941399" y="1083800"/>
                  <a:pt x="1004702" y="1030487"/>
                </a:cubicBezTo>
                <a:cubicBezTo>
                  <a:pt x="1171105" y="970711"/>
                  <a:pt x="1339947" y="931330"/>
                  <a:pt x="1502779" y="907138"/>
                </a:cubicBezTo>
                <a:cubicBezTo>
                  <a:pt x="1714611" y="875653"/>
                  <a:pt x="1901679" y="872158"/>
                  <a:pt x="2026223" y="876986"/>
                </a:cubicBezTo>
                <a:cubicBezTo>
                  <a:pt x="1902006" y="872183"/>
                  <a:pt x="1714761" y="866072"/>
                  <a:pt x="1500140" y="883449"/>
                </a:cubicBezTo>
                <a:cubicBezTo>
                  <a:pt x="1380849" y="893106"/>
                  <a:pt x="1256707" y="910080"/>
                  <a:pt x="1130956" y="936536"/>
                </a:cubicBezTo>
                <a:cubicBezTo>
                  <a:pt x="1221813" y="878093"/>
                  <a:pt x="1307893" y="842760"/>
                  <a:pt x="1389372" y="827395"/>
                </a:cubicBezTo>
                <a:cubicBezTo>
                  <a:pt x="1442468" y="817361"/>
                  <a:pt x="1492220" y="816003"/>
                  <a:pt x="1538529" y="821058"/>
                </a:cubicBezTo>
                <a:cubicBezTo>
                  <a:pt x="1573926" y="824931"/>
                  <a:pt x="1606407" y="832751"/>
                  <a:pt x="1636475" y="842584"/>
                </a:cubicBezTo>
                <a:cubicBezTo>
                  <a:pt x="1606407" y="832148"/>
                  <a:pt x="1574554" y="822944"/>
                  <a:pt x="1538956" y="817663"/>
                </a:cubicBezTo>
                <a:cubicBezTo>
                  <a:pt x="1515777" y="814243"/>
                  <a:pt x="1491592" y="812231"/>
                  <a:pt x="1466402" y="811980"/>
                </a:cubicBezTo>
                <a:cubicBezTo>
                  <a:pt x="1441211" y="811753"/>
                  <a:pt x="1414990" y="813262"/>
                  <a:pt x="1387738" y="816858"/>
                </a:cubicBezTo>
                <a:cubicBezTo>
                  <a:pt x="1294166" y="829231"/>
                  <a:pt x="1192851" y="865569"/>
                  <a:pt x="1083114" y="932286"/>
                </a:cubicBezTo>
                <a:cubicBezTo>
                  <a:pt x="1070670" y="939855"/>
                  <a:pt x="1058225" y="947752"/>
                  <a:pt x="1045731" y="956000"/>
                </a:cubicBezTo>
                <a:cubicBezTo>
                  <a:pt x="969556" y="974735"/>
                  <a:pt x="893080" y="996915"/>
                  <a:pt x="816880" y="1023949"/>
                </a:cubicBezTo>
                <a:cubicBezTo>
                  <a:pt x="725445" y="1056389"/>
                  <a:pt x="638435" y="1094060"/>
                  <a:pt x="555849" y="1136635"/>
                </a:cubicBezTo>
                <a:cubicBezTo>
                  <a:pt x="481309" y="1175061"/>
                  <a:pt x="389799" y="1163065"/>
                  <a:pt x="330317" y="1103943"/>
                </a:cubicBezTo>
                <a:cubicBezTo>
                  <a:pt x="329965" y="1103591"/>
                  <a:pt x="329613" y="1103239"/>
                  <a:pt x="329261" y="1102887"/>
                </a:cubicBezTo>
                <a:cubicBezTo>
                  <a:pt x="369686" y="1034586"/>
                  <a:pt x="416196" y="957735"/>
                  <a:pt x="467029" y="878042"/>
                </a:cubicBezTo>
                <a:cubicBezTo>
                  <a:pt x="556528" y="737694"/>
                  <a:pt x="662846" y="584168"/>
                  <a:pt x="779622" y="442361"/>
                </a:cubicBezTo>
                <a:cubicBezTo>
                  <a:pt x="805818" y="435168"/>
                  <a:pt x="831662" y="429183"/>
                  <a:pt x="856778" y="425813"/>
                </a:cubicBezTo>
                <a:cubicBezTo>
                  <a:pt x="910326" y="418646"/>
                  <a:pt x="960079" y="419929"/>
                  <a:pt x="1006060" y="427448"/>
                </a:cubicBezTo>
                <a:cubicBezTo>
                  <a:pt x="1041156" y="433182"/>
                  <a:pt x="1073159" y="442713"/>
                  <a:pt x="1102648" y="454105"/>
                </a:cubicBezTo>
                <a:cubicBezTo>
                  <a:pt x="1073184" y="442084"/>
                  <a:pt x="1041884" y="431245"/>
                  <a:pt x="1006663" y="424078"/>
                </a:cubicBezTo>
                <a:cubicBezTo>
                  <a:pt x="960732" y="414748"/>
                  <a:pt x="910527" y="410901"/>
                  <a:pt x="855697" y="415201"/>
                </a:cubicBezTo>
                <a:cubicBezTo>
                  <a:pt x="835760" y="416760"/>
                  <a:pt x="815271" y="419778"/>
                  <a:pt x="794505" y="423550"/>
                </a:cubicBezTo>
                <a:cubicBezTo>
                  <a:pt x="836414" y="373456"/>
                  <a:pt x="879580" y="324997"/>
                  <a:pt x="923977" y="279455"/>
                </a:cubicBezTo>
                <a:cubicBezTo>
                  <a:pt x="1009027" y="192192"/>
                  <a:pt x="1096137" y="117454"/>
                  <a:pt x="1184480" y="60293"/>
                </a:cubicBezTo>
                <a:cubicBezTo>
                  <a:pt x="1207653" y="45293"/>
                  <a:pt x="1230738" y="31616"/>
                  <a:pt x="1253733" y="19287"/>
                </a:cubicBezTo>
                <a:close/>
                <a:moveTo>
                  <a:pt x="1137476" y="0"/>
                </a:moveTo>
                <a:lnTo>
                  <a:pt x="1188082" y="0"/>
                </a:lnTo>
                <a:lnTo>
                  <a:pt x="1158032" y="14977"/>
                </a:lnTo>
                <a:cubicBezTo>
                  <a:pt x="1119769" y="36051"/>
                  <a:pt x="1081807" y="62028"/>
                  <a:pt x="1043921" y="88509"/>
                </a:cubicBezTo>
                <a:cubicBezTo>
                  <a:pt x="1069966" y="62230"/>
                  <a:pt x="1096187" y="36655"/>
                  <a:pt x="1122685" y="12286"/>
                </a:cubicBezTo>
                <a:close/>
                <a:moveTo>
                  <a:pt x="327475" y="0"/>
                </a:moveTo>
                <a:lnTo>
                  <a:pt x="1057867" y="0"/>
                </a:lnTo>
                <a:lnTo>
                  <a:pt x="935450" y="109174"/>
                </a:lnTo>
                <a:cubicBezTo>
                  <a:pt x="885003" y="157841"/>
                  <a:pt x="835270" y="209381"/>
                  <a:pt x="786284" y="263260"/>
                </a:cubicBezTo>
                <a:cubicBezTo>
                  <a:pt x="720090" y="336062"/>
                  <a:pt x="656435" y="412259"/>
                  <a:pt x="595294" y="489286"/>
                </a:cubicBezTo>
                <a:cubicBezTo>
                  <a:pt x="578903" y="497057"/>
                  <a:pt x="562336" y="505229"/>
                  <a:pt x="545492" y="514283"/>
                </a:cubicBezTo>
                <a:cubicBezTo>
                  <a:pt x="444931" y="568325"/>
                  <a:pt x="341404" y="643390"/>
                  <a:pt x="235287" y="737719"/>
                </a:cubicBezTo>
                <a:cubicBezTo>
                  <a:pt x="200443" y="768701"/>
                  <a:pt x="165749" y="801569"/>
                  <a:pt x="131207" y="835769"/>
                </a:cubicBezTo>
                <a:cubicBezTo>
                  <a:pt x="121327" y="817261"/>
                  <a:pt x="112075" y="798400"/>
                  <a:pt x="103251" y="779313"/>
                </a:cubicBezTo>
                <a:cubicBezTo>
                  <a:pt x="234206" y="691296"/>
                  <a:pt x="364357" y="605870"/>
                  <a:pt x="429947" y="563748"/>
                </a:cubicBezTo>
                <a:cubicBezTo>
                  <a:pt x="335672" y="624278"/>
                  <a:pt x="228348" y="688078"/>
                  <a:pt x="97267" y="765859"/>
                </a:cubicBezTo>
                <a:cubicBezTo>
                  <a:pt x="94779" y="764099"/>
                  <a:pt x="94553" y="763923"/>
                  <a:pt x="92038" y="762162"/>
                </a:cubicBezTo>
                <a:cubicBezTo>
                  <a:pt x="126330" y="623700"/>
                  <a:pt x="166353" y="474826"/>
                  <a:pt x="212988" y="325097"/>
                </a:cubicBezTo>
                <a:cubicBezTo>
                  <a:pt x="213139" y="324846"/>
                  <a:pt x="213290" y="324594"/>
                  <a:pt x="213440" y="324343"/>
                </a:cubicBezTo>
                <a:cubicBezTo>
                  <a:pt x="321191" y="212537"/>
                  <a:pt x="429923" y="140766"/>
                  <a:pt x="538503" y="102944"/>
                </a:cubicBezTo>
                <a:cubicBezTo>
                  <a:pt x="600046" y="81493"/>
                  <a:pt x="659829" y="71559"/>
                  <a:pt x="717174" y="70352"/>
                </a:cubicBezTo>
                <a:cubicBezTo>
                  <a:pt x="730750" y="70051"/>
                  <a:pt x="743395" y="71710"/>
                  <a:pt x="756544" y="72364"/>
                </a:cubicBezTo>
                <a:cubicBezTo>
                  <a:pt x="742867" y="71283"/>
                  <a:pt x="731378" y="67083"/>
                  <a:pt x="717149" y="66932"/>
                </a:cubicBezTo>
                <a:cubicBezTo>
                  <a:pt x="659502" y="66329"/>
                  <a:pt x="598764" y="73848"/>
                  <a:pt x="535285" y="92759"/>
                </a:cubicBezTo>
                <a:cubicBezTo>
                  <a:pt x="435755" y="122408"/>
                  <a:pt x="334188" y="179015"/>
                  <a:pt x="231390" y="267384"/>
                </a:cubicBezTo>
                <a:cubicBezTo>
                  <a:pt x="250497" y="208237"/>
                  <a:pt x="270358" y="149190"/>
                  <a:pt x="291551" y="91024"/>
                </a:cubicBezTo>
                <a:close/>
                <a:moveTo>
                  <a:pt x="46602" y="0"/>
                </a:moveTo>
                <a:lnTo>
                  <a:pt x="250303" y="0"/>
                </a:lnTo>
                <a:lnTo>
                  <a:pt x="221510" y="62758"/>
                </a:lnTo>
                <a:cubicBezTo>
                  <a:pt x="172764" y="177104"/>
                  <a:pt x="128391" y="294945"/>
                  <a:pt x="87865" y="411102"/>
                </a:cubicBezTo>
                <a:cubicBezTo>
                  <a:pt x="67803" y="434188"/>
                  <a:pt x="48144" y="459838"/>
                  <a:pt x="28409" y="485011"/>
                </a:cubicBezTo>
                <a:cubicBezTo>
                  <a:pt x="29188" y="447969"/>
                  <a:pt x="32657" y="411454"/>
                  <a:pt x="32230" y="374462"/>
                </a:cubicBezTo>
                <a:cubicBezTo>
                  <a:pt x="24487" y="398679"/>
                  <a:pt x="16492" y="422821"/>
                  <a:pt x="8674" y="447013"/>
                </a:cubicBezTo>
                <a:cubicBezTo>
                  <a:pt x="3168" y="401999"/>
                  <a:pt x="0" y="356230"/>
                  <a:pt x="0" y="309732"/>
                </a:cubicBezTo>
                <a:cubicBezTo>
                  <a:pt x="0" y="246439"/>
                  <a:pt x="5251" y="184375"/>
                  <a:pt x="15340" y="123952"/>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4" name="Google Shape;204;p22"/>
          <p:cNvSpPr/>
          <p:nvPr/>
        </p:nvSpPr>
        <p:spPr>
          <a:xfrm>
            <a:off x="5221756" y="0"/>
            <a:ext cx="2355497" cy="1690435"/>
          </a:xfrm>
          <a:custGeom>
            <a:rect b="b" l="l" r="r" t="t"/>
            <a:pathLst>
              <a:path extrusionOk="0" h="1690435" w="2355497">
                <a:moveTo>
                  <a:pt x="36132" y="0"/>
                </a:moveTo>
                <a:lnTo>
                  <a:pt x="128119" y="0"/>
                </a:lnTo>
                <a:lnTo>
                  <a:pt x="115302" y="49743"/>
                </a:lnTo>
                <a:cubicBezTo>
                  <a:pt x="98073" y="133749"/>
                  <a:pt x="89022" y="220703"/>
                  <a:pt x="89022" y="309732"/>
                </a:cubicBezTo>
                <a:cubicBezTo>
                  <a:pt x="89022" y="1021962"/>
                  <a:pt x="668276" y="1601387"/>
                  <a:pt x="1380296" y="1601387"/>
                </a:cubicBezTo>
                <a:cubicBezTo>
                  <a:pt x="1736306" y="1601387"/>
                  <a:pt x="2059125" y="1456531"/>
                  <a:pt x="2292941" y="1222646"/>
                </a:cubicBezTo>
                <a:lnTo>
                  <a:pt x="2355497" y="1153811"/>
                </a:lnTo>
                <a:lnTo>
                  <a:pt x="2355497" y="1286785"/>
                </a:lnTo>
                <a:lnTo>
                  <a:pt x="2258297" y="1375152"/>
                </a:lnTo>
                <a:cubicBezTo>
                  <a:pt x="2019701" y="1572117"/>
                  <a:pt x="1713814" y="1690435"/>
                  <a:pt x="1380296" y="1690435"/>
                </a:cubicBezTo>
                <a:cubicBezTo>
                  <a:pt x="617971" y="1690435"/>
                  <a:pt x="0" y="1072282"/>
                  <a:pt x="0" y="309732"/>
                </a:cubicBezTo>
                <a:cubicBezTo>
                  <a:pt x="0" y="214413"/>
                  <a:pt x="9656" y="121351"/>
                  <a:pt x="28043" y="3147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5" name="Google Shape;205;p22"/>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p:cSld name="Text Slide 3">
    <p:spTree>
      <p:nvGrpSpPr>
        <p:cNvPr id="206" name="Shape 206"/>
        <p:cNvGrpSpPr/>
        <p:nvPr/>
      </p:nvGrpSpPr>
      <p:grpSpPr>
        <a:xfrm>
          <a:off x="0" y="0"/>
          <a:ext cx="0" cy="0"/>
          <a:chOff x="0" y="0"/>
          <a:chExt cx="0" cy="0"/>
        </a:xfrm>
      </p:grpSpPr>
      <p:sp>
        <p:nvSpPr>
          <p:cNvPr id="207" name="Google Shape;207;p23"/>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08" name="Google Shape;208;p23"/>
          <p:cNvSpPr/>
          <p:nvPr/>
        </p:nvSpPr>
        <p:spPr>
          <a:xfrm>
            <a:off x="5516764" y="0"/>
            <a:ext cx="2042910" cy="2244614"/>
          </a:xfrm>
          <a:custGeom>
            <a:rect b="b" l="l" r="r" t="t"/>
            <a:pathLst>
              <a:path extrusionOk="0" h="2244614" w="2042910">
                <a:moveTo>
                  <a:pt x="1912552" y="1927276"/>
                </a:moveTo>
                <a:cubicBezTo>
                  <a:pt x="1948951" y="1937541"/>
                  <a:pt x="1983269" y="1949640"/>
                  <a:pt x="2015590" y="1963097"/>
                </a:cubicBezTo>
                <a:lnTo>
                  <a:pt x="2042910" y="1976290"/>
                </a:lnTo>
                <a:lnTo>
                  <a:pt x="2042910" y="2044501"/>
                </a:lnTo>
                <a:lnTo>
                  <a:pt x="1935905" y="2107336"/>
                </a:lnTo>
                <a:cubicBezTo>
                  <a:pt x="1757334" y="2195195"/>
                  <a:pt x="1556486" y="2244614"/>
                  <a:pt x="1344041" y="2244614"/>
                </a:cubicBezTo>
                <a:cubicBezTo>
                  <a:pt x="1248726" y="2244614"/>
                  <a:pt x="1155795" y="2234530"/>
                  <a:pt x="1066094" y="2215661"/>
                </a:cubicBezTo>
                <a:cubicBezTo>
                  <a:pt x="1205777" y="2153558"/>
                  <a:pt x="1350229" y="2095259"/>
                  <a:pt x="1507055" y="2044266"/>
                </a:cubicBezTo>
                <a:cubicBezTo>
                  <a:pt x="1641848" y="2000428"/>
                  <a:pt x="1778362" y="1961875"/>
                  <a:pt x="1912552" y="1927276"/>
                </a:cubicBezTo>
                <a:close/>
                <a:moveTo>
                  <a:pt x="2042910" y="1895055"/>
                </a:moveTo>
                <a:lnTo>
                  <a:pt x="2042910" y="1972145"/>
                </a:lnTo>
                <a:lnTo>
                  <a:pt x="2023200" y="1961825"/>
                </a:lnTo>
                <a:cubicBezTo>
                  <a:pt x="1993206" y="1947866"/>
                  <a:pt x="1961402" y="1934869"/>
                  <a:pt x="1927643" y="1923260"/>
                </a:cubicBezTo>
                <a:close/>
                <a:moveTo>
                  <a:pt x="1620027" y="1891439"/>
                </a:moveTo>
                <a:cubicBezTo>
                  <a:pt x="1665541" y="1890442"/>
                  <a:pt x="1709366" y="1892496"/>
                  <a:pt x="1751862" y="1896873"/>
                </a:cubicBezTo>
                <a:cubicBezTo>
                  <a:pt x="1662372" y="1914807"/>
                  <a:pt x="1572278" y="1934280"/>
                  <a:pt x="1482667" y="1956168"/>
                </a:cubicBezTo>
                <a:cubicBezTo>
                  <a:pt x="1262308" y="2009939"/>
                  <a:pt x="1055681" y="2074517"/>
                  <a:pt x="859738" y="2154252"/>
                </a:cubicBezTo>
                <a:cubicBezTo>
                  <a:pt x="854819" y="2152350"/>
                  <a:pt x="849929" y="2150417"/>
                  <a:pt x="845040" y="2148455"/>
                </a:cubicBezTo>
                <a:cubicBezTo>
                  <a:pt x="856600" y="2133873"/>
                  <a:pt x="868159" y="2119230"/>
                  <a:pt x="879780" y="2104950"/>
                </a:cubicBezTo>
                <a:cubicBezTo>
                  <a:pt x="910626" y="2089341"/>
                  <a:pt x="941441" y="2074306"/>
                  <a:pt x="972167" y="2060176"/>
                </a:cubicBezTo>
                <a:cubicBezTo>
                  <a:pt x="1121478" y="1991522"/>
                  <a:pt x="1264511" y="1943005"/>
                  <a:pt x="1401055" y="1916075"/>
                </a:cubicBezTo>
                <a:cubicBezTo>
                  <a:pt x="1477748" y="1900919"/>
                  <a:pt x="1550668" y="1892949"/>
                  <a:pt x="1620027" y="1891439"/>
                </a:cubicBezTo>
                <a:close/>
                <a:moveTo>
                  <a:pt x="1067633" y="1819433"/>
                </a:moveTo>
                <a:cubicBezTo>
                  <a:pt x="1026102" y="1855270"/>
                  <a:pt x="984331" y="1893794"/>
                  <a:pt x="942286" y="1935307"/>
                </a:cubicBezTo>
                <a:cubicBezTo>
                  <a:pt x="905193" y="1971928"/>
                  <a:pt x="868371" y="2010482"/>
                  <a:pt x="831790" y="2050425"/>
                </a:cubicBezTo>
                <a:cubicBezTo>
                  <a:pt x="798620" y="2065128"/>
                  <a:pt x="765359" y="2080827"/>
                  <a:pt x="732068" y="2097009"/>
                </a:cubicBezTo>
                <a:cubicBezTo>
                  <a:pt x="702127" y="2081673"/>
                  <a:pt x="672700" y="2065520"/>
                  <a:pt x="644117" y="2048040"/>
                </a:cubicBezTo>
                <a:cubicBezTo>
                  <a:pt x="757119" y="1971627"/>
                  <a:pt x="880051" y="1902730"/>
                  <a:pt x="1013939" y="1842741"/>
                </a:cubicBezTo>
                <a:cubicBezTo>
                  <a:pt x="1031777" y="1834740"/>
                  <a:pt x="1049705" y="1827011"/>
                  <a:pt x="1067633" y="1819433"/>
                </a:cubicBezTo>
                <a:close/>
                <a:moveTo>
                  <a:pt x="2042910" y="1591083"/>
                </a:moveTo>
                <a:lnTo>
                  <a:pt x="2042910" y="1843900"/>
                </a:lnTo>
                <a:lnTo>
                  <a:pt x="1795566" y="1888148"/>
                </a:lnTo>
                <a:cubicBezTo>
                  <a:pt x="1676437" y="1864660"/>
                  <a:pt x="1543877" y="1860010"/>
                  <a:pt x="1395230" y="1880359"/>
                </a:cubicBezTo>
                <a:cubicBezTo>
                  <a:pt x="1262610" y="1898504"/>
                  <a:pt x="1123017" y="1935820"/>
                  <a:pt x="976755" y="1991009"/>
                </a:cubicBezTo>
                <a:cubicBezTo>
                  <a:pt x="976694" y="1990918"/>
                  <a:pt x="976755" y="1991039"/>
                  <a:pt x="976694" y="1990918"/>
                </a:cubicBezTo>
                <a:cubicBezTo>
                  <a:pt x="1053689" y="1904693"/>
                  <a:pt x="1130200" y="1829457"/>
                  <a:pt x="1206199" y="1765451"/>
                </a:cubicBezTo>
                <a:cubicBezTo>
                  <a:pt x="1405975" y="1693688"/>
                  <a:pt x="1608678" y="1646408"/>
                  <a:pt x="1804167" y="1617364"/>
                </a:cubicBezTo>
                <a:cubicBezTo>
                  <a:pt x="1867746" y="1607915"/>
                  <a:pt x="1929467" y="1600565"/>
                  <a:pt x="1988621" y="1594947"/>
                </a:cubicBezTo>
                <a:close/>
                <a:moveTo>
                  <a:pt x="660295" y="1184999"/>
                </a:moveTo>
                <a:cubicBezTo>
                  <a:pt x="532896" y="1349962"/>
                  <a:pt x="416272" y="1516134"/>
                  <a:pt x="314619" y="1667301"/>
                </a:cubicBezTo>
                <a:cubicBezTo>
                  <a:pt x="302727" y="1684993"/>
                  <a:pt x="290956" y="1702624"/>
                  <a:pt x="279275" y="1720165"/>
                </a:cubicBezTo>
                <a:cubicBezTo>
                  <a:pt x="272787" y="1711772"/>
                  <a:pt x="266418" y="1703288"/>
                  <a:pt x="260110" y="1694744"/>
                </a:cubicBezTo>
                <a:cubicBezTo>
                  <a:pt x="219907" y="1640219"/>
                  <a:pt x="224042" y="1564923"/>
                  <a:pt x="270704" y="1515802"/>
                </a:cubicBezTo>
                <a:cubicBezTo>
                  <a:pt x="288722" y="1496872"/>
                  <a:pt x="306771" y="1478335"/>
                  <a:pt x="324881" y="1460281"/>
                </a:cubicBezTo>
                <a:cubicBezTo>
                  <a:pt x="438849" y="1346702"/>
                  <a:pt x="550734" y="1254468"/>
                  <a:pt x="660295" y="1184999"/>
                </a:cubicBezTo>
                <a:close/>
                <a:moveTo>
                  <a:pt x="1836361" y="453161"/>
                </a:moveTo>
                <a:cubicBezTo>
                  <a:pt x="1864600" y="451938"/>
                  <a:pt x="1892511" y="452670"/>
                  <a:pt x="1920098" y="455312"/>
                </a:cubicBezTo>
                <a:lnTo>
                  <a:pt x="2042910" y="485696"/>
                </a:lnTo>
                <a:lnTo>
                  <a:pt x="2042910" y="1577108"/>
                </a:lnTo>
                <a:lnTo>
                  <a:pt x="1987416" y="1578100"/>
                </a:lnTo>
                <a:cubicBezTo>
                  <a:pt x="1927777" y="1580256"/>
                  <a:pt x="1865415" y="1583709"/>
                  <a:pt x="1800998" y="1588925"/>
                </a:cubicBezTo>
                <a:cubicBezTo>
                  <a:pt x="1657784" y="1600518"/>
                  <a:pt x="1508745" y="1620897"/>
                  <a:pt x="1357774" y="1652658"/>
                </a:cubicBezTo>
                <a:cubicBezTo>
                  <a:pt x="1466852" y="1582494"/>
                  <a:pt x="1570196" y="1540076"/>
                  <a:pt x="1668016" y="1521629"/>
                </a:cubicBezTo>
                <a:cubicBezTo>
                  <a:pt x="1731761" y="1509583"/>
                  <a:pt x="1791491" y="1507953"/>
                  <a:pt x="1847087" y="1514021"/>
                </a:cubicBezTo>
                <a:cubicBezTo>
                  <a:pt x="1889583" y="1518670"/>
                  <a:pt x="1928579" y="1528059"/>
                  <a:pt x="1964676" y="1539864"/>
                </a:cubicBezTo>
                <a:cubicBezTo>
                  <a:pt x="1928579" y="1527335"/>
                  <a:pt x="1890337" y="1516285"/>
                  <a:pt x="1847600" y="1509945"/>
                </a:cubicBezTo>
                <a:cubicBezTo>
                  <a:pt x="1819772" y="1505839"/>
                  <a:pt x="1790736" y="1503424"/>
                  <a:pt x="1760494" y="1503122"/>
                </a:cubicBezTo>
                <a:cubicBezTo>
                  <a:pt x="1730252" y="1502850"/>
                  <a:pt x="1698772" y="1504662"/>
                  <a:pt x="1666054" y="1508979"/>
                </a:cubicBezTo>
                <a:cubicBezTo>
                  <a:pt x="1553716" y="1523833"/>
                  <a:pt x="1432082" y="1567459"/>
                  <a:pt x="1300337" y="1647556"/>
                </a:cubicBezTo>
                <a:cubicBezTo>
                  <a:pt x="1285397" y="1656643"/>
                  <a:pt x="1270457" y="1666123"/>
                  <a:pt x="1255456" y="1676026"/>
                </a:cubicBezTo>
                <a:cubicBezTo>
                  <a:pt x="1164005" y="1698518"/>
                  <a:pt x="1072191" y="1725147"/>
                  <a:pt x="980709" y="1757602"/>
                </a:cubicBezTo>
                <a:cubicBezTo>
                  <a:pt x="870936" y="1796549"/>
                  <a:pt x="766476" y="1841774"/>
                  <a:pt x="667327" y="1892888"/>
                </a:cubicBezTo>
                <a:cubicBezTo>
                  <a:pt x="577837" y="1939020"/>
                  <a:pt x="467974" y="1924619"/>
                  <a:pt x="396563" y="1853639"/>
                </a:cubicBezTo>
                <a:cubicBezTo>
                  <a:pt x="396141" y="1853217"/>
                  <a:pt x="395718" y="1852794"/>
                  <a:pt x="395296" y="1852372"/>
                </a:cubicBezTo>
                <a:cubicBezTo>
                  <a:pt x="443828" y="1770373"/>
                  <a:pt x="499666" y="1678109"/>
                  <a:pt x="560694" y="1582434"/>
                </a:cubicBezTo>
                <a:cubicBezTo>
                  <a:pt x="668142" y="1413937"/>
                  <a:pt x="795782" y="1229621"/>
                  <a:pt x="935979" y="1059374"/>
                </a:cubicBezTo>
                <a:cubicBezTo>
                  <a:pt x="967428" y="1050739"/>
                  <a:pt x="998456" y="1043554"/>
                  <a:pt x="1028608" y="1039508"/>
                </a:cubicBezTo>
                <a:cubicBezTo>
                  <a:pt x="1092895" y="1030904"/>
                  <a:pt x="1152626" y="1032443"/>
                  <a:pt x="1207829" y="1041471"/>
                </a:cubicBezTo>
                <a:cubicBezTo>
                  <a:pt x="1249963" y="1048354"/>
                  <a:pt x="1288385" y="1059797"/>
                  <a:pt x="1323789" y="1073473"/>
                </a:cubicBezTo>
                <a:cubicBezTo>
                  <a:pt x="1288415" y="1059042"/>
                  <a:pt x="1250838" y="1046029"/>
                  <a:pt x="1208554" y="1037425"/>
                </a:cubicBezTo>
                <a:cubicBezTo>
                  <a:pt x="1153411" y="1026224"/>
                  <a:pt x="1093137" y="1021605"/>
                  <a:pt x="1027310" y="1026768"/>
                </a:cubicBezTo>
                <a:cubicBezTo>
                  <a:pt x="1003375" y="1028639"/>
                  <a:pt x="978777" y="1032262"/>
                  <a:pt x="953847" y="1036791"/>
                </a:cubicBezTo>
                <a:cubicBezTo>
                  <a:pt x="1004160" y="976651"/>
                  <a:pt x="1055983" y="918472"/>
                  <a:pt x="1109284" y="863797"/>
                </a:cubicBezTo>
                <a:cubicBezTo>
                  <a:pt x="1211391" y="759033"/>
                  <a:pt x="1315971" y="669306"/>
                  <a:pt x="1422031" y="600682"/>
                </a:cubicBezTo>
                <a:cubicBezTo>
                  <a:pt x="1533313" y="528646"/>
                  <a:pt x="1642904" y="482031"/>
                  <a:pt x="1750655" y="462739"/>
                </a:cubicBezTo>
                <a:cubicBezTo>
                  <a:pt x="1779555" y="457561"/>
                  <a:pt x="1808122" y="454383"/>
                  <a:pt x="1836361" y="453161"/>
                </a:cubicBezTo>
                <a:close/>
                <a:moveTo>
                  <a:pt x="2042910" y="149823"/>
                </a:moveTo>
                <a:lnTo>
                  <a:pt x="2042910" y="469132"/>
                </a:lnTo>
                <a:lnTo>
                  <a:pt x="1923085" y="431702"/>
                </a:lnTo>
                <a:cubicBezTo>
                  <a:pt x="1887561" y="425875"/>
                  <a:pt x="1851161" y="422947"/>
                  <a:pt x="1813856" y="423158"/>
                </a:cubicBezTo>
                <a:cubicBezTo>
                  <a:pt x="1791461" y="423279"/>
                  <a:pt x="1768764" y="424547"/>
                  <a:pt x="1745735" y="426932"/>
                </a:cubicBezTo>
                <a:cubicBezTo>
                  <a:pt x="1630922" y="438888"/>
                  <a:pt x="1512246" y="479163"/>
                  <a:pt x="1390280" y="546277"/>
                </a:cubicBezTo>
                <a:cubicBezTo>
                  <a:pt x="1344343" y="571577"/>
                  <a:pt x="1298768" y="602765"/>
                  <a:pt x="1253284" y="634556"/>
                </a:cubicBezTo>
                <a:cubicBezTo>
                  <a:pt x="1284552" y="603006"/>
                  <a:pt x="1316032" y="572302"/>
                  <a:pt x="1347844" y="543047"/>
                </a:cubicBezTo>
                <a:cubicBezTo>
                  <a:pt x="1469236" y="431461"/>
                  <a:pt x="1590750" y="341008"/>
                  <a:pt x="1712595" y="273109"/>
                </a:cubicBezTo>
                <a:cubicBezTo>
                  <a:pt x="1781048" y="234947"/>
                  <a:pt x="1848060" y="204771"/>
                  <a:pt x="1913623" y="181860"/>
                </a:cubicBezTo>
                <a:close/>
                <a:moveTo>
                  <a:pt x="648768" y="0"/>
                </a:moveTo>
                <a:lnTo>
                  <a:pt x="2042910" y="0"/>
                </a:lnTo>
                <a:lnTo>
                  <a:pt x="2042910" y="133341"/>
                </a:lnTo>
                <a:lnTo>
                  <a:pt x="1906757" y="159602"/>
                </a:lnTo>
                <a:cubicBezTo>
                  <a:pt x="1838749" y="179200"/>
                  <a:pt x="1768628" y="205994"/>
                  <a:pt x="1696327" y="240925"/>
                </a:cubicBezTo>
                <a:cubicBezTo>
                  <a:pt x="1567660" y="303088"/>
                  <a:pt x="1437998" y="388137"/>
                  <a:pt x="1307279" y="495073"/>
                </a:cubicBezTo>
                <a:cubicBezTo>
                  <a:pt x="1182808" y="596847"/>
                  <a:pt x="1061596" y="714985"/>
                  <a:pt x="943977" y="844354"/>
                </a:cubicBezTo>
                <a:cubicBezTo>
                  <a:pt x="864507" y="931756"/>
                  <a:pt x="788086" y="1023235"/>
                  <a:pt x="714683" y="1115710"/>
                </a:cubicBezTo>
                <a:cubicBezTo>
                  <a:pt x="695004" y="1125040"/>
                  <a:pt x="675114" y="1134851"/>
                  <a:pt x="654892" y="1145720"/>
                </a:cubicBezTo>
                <a:cubicBezTo>
                  <a:pt x="534163" y="1210601"/>
                  <a:pt x="409874" y="1300721"/>
                  <a:pt x="282475" y="1413967"/>
                </a:cubicBezTo>
                <a:cubicBezTo>
                  <a:pt x="240642" y="1451163"/>
                  <a:pt x="198991" y="1490623"/>
                  <a:pt x="157521" y="1531683"/>
                </a:cubicBezTo>
                <a:cubicBezTo>
                  <a:pt x="145659" y="1509462"/>
                  <a:pt x="134552" y="1486818"/>
                  <a:pt x="123958" y="1463903"/>
                </a:cubicBezTo>
                <a:cubicBezTo>
                  <a:pt x="281177" y="1358235"/>
                  <a:pt x="437430" y="1255676"/>
                  <a:pt x="516175" y="1205106"/>
                </a:cubicBezTo>
                <a:cubicBezTo>
                  <a:pt x="402992" y="1277776"/>
                  <a:pt x="274144" y="1354370"/>
                  <a:pt x="116775" y="1447751"/>
                </a:cubicBezTo>
                <a:cubicBezTo>
                  <a:pt x="113787" y="1445638"/>
                  <a:pt x="113515" y="1445427"/>
                  <a:pt x="110497" y="1443313"/>
                </a:cubicBezTo>
                <a:cubicBezTo>
                  <a:pt x="151665" y="1277082"/>
                  <a:pt x="199715" y="1098351"/>
                  <a:pt x="255703" y="918593"/>
                </a:cubicBezTo>
                <a:cubicBezTo>
                  <a:pt x="255884" y="918291"/>
                  <a:pt x="256066" y="917989"/>
                  <a:pt x="256247" y="917687"/>
                </a:cubicBezTo>
                <a:cubicBezTo>
                  <a:pt x="385607" y="783458"/>
                  <a:pt x="516145" y="697293"/>
                  <a:pt x="646501" y="651886"/>
                </a:cubicBezTo>
                <a:cubicBezTo>
                  <a:pt x="720387" y="626133"/>
                  <a:pt x="792161" y="614207"/>
                  <a:pt x="861006" y="612758"/>
                </a:cubicBezTo>
                <a:cubicBezTo>
                  <a:pt x="877305" y="612396"/>
                  <a:pt x="892486" y="614388"/>
                  <a:pt x="908271" y="615173"/>
                </a:cubicBezTo>
                <a:cubicBezTo>
                  <a:pt x="891852" y="613875"/>
                  <a:pt x="878059" y="608833"/>
                  <a:pt x="860976" y="608652"/>
                </a:cubicBezTo>
                <a:cubicBezTo>
                  <a:pt x="791768" y="607927"/>
                  <a:pt x="718848" y="616954"/>
                  <a:pt x="642638" y="639658"/>
                </a:cubicBezTo>
                <a:cubicBezTo>
                  <a:pt x="523147" y="675253"/>
                  <a:pt x="401211" y="743213"/>
                  <a:pt x="277797" y="849305"/>
                </a:cubicBezTo>
                <a:cubicBezTo>
                  <a:pt x="300735" y="778295"/>
                  <a:pt x="324579" y="707407"/>
                  <a:pt x="350023" y="637575"/>
                </a:cubicBezTo>
                <a:cubicBezTo>
                  <a:pt x="410628" y="471192"/>
                  <a:pt x="477210" y="313957"/>
                  <a:pt x="550432" y="172331"/>
                </a:cubicBezTo>
                <a:cubicBezTo>
                  <a:pt x="569666" y="135143"/>
                  <a:pt x="589195" y="99350"/>
                  <a:pt x="609027" y="64984"/>
                </a:cubicBezTo>
                <a:close/>
                <a:moveTo>
                  <a:pt x="351334" y="0"/>
                </a:moveTo>
                <a:lnTo>
                  <a:pt x="586608" y="0"/>
                </a:lnTo>
                <a:lnTo>
                  <a:pt x="562038" y="35364"/>
                </a:lnTo>
                <a:cubicBezTo>
                  <a:pt x="539757" y="69282"/>
                  <a:pt x="517730" y="104673"/>
                  <a:pt x="495953" y="141506"/>
                </a:cubicBezTo>
                <a:cubicBezTo>
                  <a:pt x="413013" y="281713"/>
                  <a:pt x="336561" y="437982"/>
                  <a:pt x="265935" y="603640"/>
                </a:cubicBezTo>
                <a:cubicBezTo>
                  <a:pt x="207412" y="740919"/>
                  <a:pt x="154140" y="882394"/>
                  <a:pt x="105487" y="1021846"/>
                </a:cubicBezTo>
                <a:cubicBezTo>
                  <a:pt x="81401" y="1049562"/>
                  <a:pt x="57799" y="1080357"/>
                  <a:pt x="34106" y="1110578"/>
                </a:cubicBezTo>
                <a:cubicBezTo>
                  <a:pt x="35042" y="1066107"/>
                  <a:pt x="39207" y="1022269"/>
                  <a:pt x="38694" y="977858"/>
                </a:cubicBezTo>
                <a:cubicBezTo>
                  <a:pt x="29398" y="1006932"/>
                  <a:pt x="19800" y="1035915"/>
                  <a:pt x="10413" y="1064959"/>
                </a:cubicBezTo>
                <a:cubicBezTo>
                  <a:pt x="3803" y="1010917"/>
                  <a:pt x="0" y="955970"/>
                  <a:pt x="0" y="900146"/>
                </a:cubicBezTo>
                <a:cubicBezTo>
                  <a:pt x="0" y="596198"/>
                  <a:pt x="100861" y="315867"/>
                  <a:pt x="270919" y="90740"/>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09" name="Google Shape;209;p23"/>
          <p:cNvSpPr/>
          <p:nvPr/>
        </p:nvSpPr>
        <p:spPr>
          <a:xfrm>
            <a:off x="5203686" y="0"/>
            <a:ext cx="2355989" cy="2557754"/>
          </a:xfrm>
          <a:custGeom>
            <a:rect b="b" l="l" r="r" t="t"/>
            <a:pathLst>
              <a:path extrusionOk="0" h="2557754" w="2355989">
                <a:moveTo>
                  <a:pt x="266826" y="0"/>
                </a:moveTo>
                <a:lnTo>
                  <a:pt x="397222" y="0"/>
                </a:lnTo>
                <a:lnTo>
                  <a:pt x="371991" y="33730"/>
                </a:lnTo>
                <a:cubicBezTo>
                  <a:pt x="204670" y="281264"/>
                  <a:pt x="106875" y="579494"/>
                  <a:pt x="106875" y="900146"/>
                </a:cubicBezTo>
                <a:cubicBezTo>
                  <a:pt x="106875" y="1755216"/>
                  <a:pt x="802302" y="2450848"/>
                  <a:pt x="1657120" y="2450848"/>
                </a:cubicBezTo>
                <a:cubicBezTo>
                  <a:pt x="1870825" y="2450848"/>
                  <a:pt x="2074568" y="2407371"/>
                  <a:pt x="2259973" y="2328795"/>
                </a:cubicBezTo>
                <a:lnTo>
                  <a:pt x="2355989" y="2282459"/>
                </a:lnTo>
                <a:lnTo>
                  <a:pt x="2355989" y="2401550"/>
                </a:lnTo>
                <a:lnTo>
                  <a:pt x="2302151" y="2427492"/>
                </a:lnTo>
                <a:cubicBezTo>
                  <a:pt x="2103895" y="2511371"/>
                  <a:pt x="1885924" y="2557754"/>
                  <a:pt x="1657120" y="2557754"/>
                </a:cubicBezTo>
                <a:cubicBezTo>
                  <a:pt x="741908" y="2557754"/>
                  <a:pt x="0" y="1815628"/>
                  <a:pt x="0" y="900146"/>
                </a:cubicBezTo>
                <a:cubicBezTo>
                  <a:pt x="0" y="614058"/>
                  <a:pt x="72452" y="344899"/>
                  <a:pt x="200004" y="11002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10" name="Google Shape;210;p2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11" name="Google Shape;211;p23"/>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12" name="Google Shape;212;p23"/>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13" name="Google Shape;213;p23"/>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4" name="Google Shape;214;p23"/>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5" name="Google Shape;215;p23"/>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2">
  <p:cSld name="Text Slide with photo 2">
    <p:spTree>
      <p:nvGrpSpPr>
        <p:cNvPr id="216" name="Shape 216"/>
        <p:cNvGrpSpPr/>
        <p:nvPr/>
      </p:nvGrpSpPr>
      <p:grpSpPr>
        <a:xfrm>
          <a:off x="0" y="0"/>
          <a:ext cx="0" cy="0"/>
          <a:chOff x="0" y="0"/>
          <a:chExt cx="0" cy="0"/>
        </a:xfrm>
      </p:grpSpPr>
      <p:sp>
        <p:nvSpPr>
          <p:cNvPr id="217" name="Google Shape;217;p24"/>
          <p:cNvSpPr/>
          <p:nvPr/>
        </p:nvSpPr>
        <p:spPr>
          <a:xfrm>
            <a:off x="0" y="0"/>
            <a:ext cx="5040607" cy="2257665"/>
          </a:xfrm>
          <a:custGeom>
            <a:rect b="b" l="l" r="r" t="t"/>
            <a:pathLst>
              <a:path extrusionOk="0" h="2257665" w="5040607">
                <a:moveTo>
                  <a:pt x="0" y="0"/>
                </a:moveTo>
                <a:lnTo>
                  <a:pt x="5040607" y="0"/>
                </a:lnTo>
                <a:lnTo>
                  <a:pt x="4930125" y="147745"/>
                </a:lnTo>
                <a:cubicBezTo>
                  <a:pt x="4697097" y="492672"/>
                  <a:pt x="4561029" y="908488"/>
                  <a:pt x="4561029" y="1356083"/>
                </a:cubicBezTo>
                <a:cubicBezTo>
                  <a:pt x="4561029" y="1617181"/>
                  <a:pt x="4607330" y="1867464"/>
                  <a:pt x="4692169" y="2099170"/>
                </a:cubicBezTo>
                <a:lnTo>
                  <a:pt x="4758048" y="2257665"/>
                </a:lnTo>
                <a:lnTo>
                  <a:pt x="0" y="2257665"/>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18" name="Google Shape;218;p24"/>
          <p:cNvSpPr txBox="1"/>
          <p:nvPr>
            <p:ph idx="1" type="body"/>
          </p:nvPr>
        </p:nvSpPr>
        <p:spPr>
          <a:xfrm>
            <a:off x="767623" y="3706145"/>
            <a:ext cx="5954589" cy="618193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19" name="Google Shape;219;p2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20" name="Google Shape;220;p24"/>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221" name="Google Shape;221;p24"/>
          <p:cNvSpPr/>
          <p:nvPr>
            <p:ph idx="2" type="pic"/>
          </p:nvPr>
        </p:nvSpPr>
        <p:spPr>
          <a:xfrm>
            <a:off x="5205348" y="0"/>
            <a:ext cx="2354327" cy="2862503"/>
          </a:xfrm>
          <a:prstGeom prst="rect">
            <a:avLst/>
          </a:prstGeom>
          <a:noFill/>
          <a:ln>
            <a:noFill/>
          </a:ln>
        </p:spPr>
      </p:sp>
      <p:sp>
        <p:nvSpPr>
          <p:cNvPr id="222" name="Google Shape;222;p24"/>
          <p:cNvSpPr txBox="1"/>
          <p:nvPr>
            <p:ph idx="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23" name="Google Shape;223;p24"/>
          <p:cNvSpPr txBox="1"/>
          <p:nvPr>
            <p:ph idx="4"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24" name="Google Shape;224;p24"/>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25" name="Google Shape;225;p2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3 with photo">
  <p:cSld name="Text Slide 3 with photo">
    <p:spTree>
      <p:nvGrpSpPr>
        <p:cNvPr id="226" name="Shape 226"/>
        <p:cNvGrpSpPr/>
        <p:nvPr/>
      </p:nvGrpSpPr>
      <p:grpSpPr>
        <a:xfrm>
          <a:off x="0" y="0"/>
          <a:ext cx="0" cy="0"/>
          <a:chOff x="0" y="0"/>
          <a:chExt cx="0" cy="0"/>
        </a:xfrm>
      </p:grpSpPr>
      <p:sp>
        <p:nvSpPr>
          <p:cNvPr id="227" name="Google Shape;227;p25"/>
          <p:cNvSpPr/>
          <p:nvPr/>
        </p:nvSpPr>
        <p:spPr>
          <a:xfrm>
            <a:off x="0" y="0"/>
            <a:ext cx="7559675" cy="287089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228" name="Google Shape;228;p25"/>
          <p:cNvGrpSpPr/>
          <p:nvPr/>
        </p:nvGrpSpPr>
        <p:grpSpPr>
          <a:xfrm>
            <a:off x="5203685" y="-757463"/>
            <a:ext cx="3314240" cy="3315216"/>
            <a:chOff x="110688" y="1674538"/>
            <a:chExt cx="7339635" cy="7341798"/>
          </a:xfrm>
        </p:grpSpPr>
        <p:sp>
          <p:nvSpPr>
            <p:cNvPr id="229" name="Google Shape;229;p2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30" name="Google Shape;230;p2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31" name="Google Shape;231;p25"/>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2" name="Google Shape;232;p2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33" name="Google Shape;233;p25"/>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34" name="Google Shape;234;p25"/>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235" name="Google Shape;235;p25"/>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36" name="Google Shape;236;p25"/>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7" name="Google Shape;237;p25"/>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38" name="Google Shape;238;p2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239" name="Google Shape;239;p25"/>
          <p:cNvPicPr preferRelativeResize="0"/>
          <p:nvPr/>
        </p:nvPicPr>
        <p:blipFill rotWithShape="1">
          <a:blip r:embed="rId2">
            <a:alphaModFix/>
          </a:blip>
          <a:srcRect b="0" l="0" r="0" t="0"/>
          <a:stretch/>
        </p:blipFill>
        <p:spPr>
          <a:xfrm>
            <a:off x="-1330007" y="7635911"/>
            <a:ext cx="4035107" cy="4152033"/>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240" name="Google Shape;240;p25"/>
          <p:cNvSpPr/>
          <p:nvPr>
            <p:ph idx="4" type="pic"/>
          </p:nvPr>
        </p:nvSpPr>
        <p:spPr>
          <a:xfrm>
            <a:off x="0" y="8574134"/>
            <a:ext cx="1847849" cy="2117679"/>
          </a:xfrm>
          <a:prstGeom prst="rect">
            <a:avLst/>
          </a:prstGeom>
          <a:noFill/>
          <a:ln>
            <a:noFill/>
          </a:ln>
        </p:spPr>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4">
  <p:cSld name="Text Slide 4">
    <p:spTree>
      <p:nvGrpSpPr>
        <p:cNvPr id="241" name="Shape 241"/>
        <p:cNvGrpSpPr/>
        <p:nvPr/>
      </p:nvGrpSpPr>
      <p:grpSpPr>
        <a:xfrm>
          <a:off x="0" y="0"/>
          <a:ext cx="0" cy="0"/>
          <a:chOff x="0" y="0"/>
          <a:chExt cx="0" cy="0"/>
        </a:xfrm>
      </p:grpSpPr>
      <p:sp>
        <p:nvSpPr>
          <p:cNvPr id="242" name="Google Shape;242;p2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43" name="Google Shape;243;p2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44" name="Google Shape;244;p26"/>
          <p:cNvSpPr/>
          <p:nvPr/>
        </p:nvSpPr>
        <p:spPr>
          <a:xfrm>
            <a:off x="0" y="0"/>
            <a:ext cx="7559675" cy="100245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45" name="Google Shape;245;p26"/>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46" name="Google Shape;246;p26"/>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grpSp>
        <p:nvGrpSpPr>
          <p:cNvPr id="247" name="Google Shape;247;p26"/>
          <p:cNvGrpSpPr/>
          <p:nvPr/>
        </p:nvGrpSpPr>
        <p:grpSpPr>
          <a:xfrm>
            <a:off x="-855518" y="7571773"/>
            <a:ext cx="3314240" cy="3315216"/>
            <a:chOff x="110688" y="1674538"/>
            <a:chExt cx="7339635" cy="7341798"/>
          </a:xfrm>
        </p:grpSpPr>
        <p:sp>
          <p:nvSpPr>
            <p:cNvPr id="248" name="Google Shape;248;p2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49" name="Google Shape;249;p2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250" name="Google Shape;250;p2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1" name="Google Shape;251;p2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2" name="Google Shape;252;p26"/>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3" name="Google Shape;253;p26"/>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rtners">
  <p:cSld name="Partners">
    <p:spTree>
      <p:nvGrpSpPr>
        <p:cNvPr id="254" name="Shape 254"/>
        <p:cNvGrpSpPr/>
        <p:nvPr/>
      </p:nvGrpSpPr>
      <p:grpSpPr>
        <a:xfrm>
          <a:off x="0" y="0"/>
          <a:ext cx="0" cy="0"/>
          <a:chOff x="0" y="0"/>
          <a:chExt cx="0" cy="0"/>
        </a:xfrm>
      </p:grpSpPr>
      <p:sp>
        <p:nvSpPr>
          <p:cNvPr id="255" name="Google Shape;255;p27"/>
          <p:cNvSpPr/>
          <p:nvPr/>
        </p:nvSpPr>
        <p:spPr>
          <a:xfrm>
            <a:off x="0" y="2431361"/>
            <a:ext cx="6758072" cy="7720613"/>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6" name="Google Shape;256;p27"/>
          <p:cNvSpPr txBox="1"/>
          <p:nvPr>
            <p:ph idx="1" type="body"/>
          </p:nvPr>
        </p:nvSpPr>
        <p:spPr>
          <a:xfrm>
            <a:off x="801602" y="3461943"/>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7" name="Google Shape;257;p27"/>
          <p:cNvSpPr/>
          <p:nvPr/>
        </p:nvSpPr>
        <p:spPr>
          <a:xfrm>
            <a:off x="794294" y="41639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58" name="Google Shape;258;p27"/>
          <p:cNvSpPr txBox="1"/>
          <p:nvPr>
            <p:ph idx="2" type="body"/>
          </p:nvPr>
        </p:nvSpPr>
        <p:spPr>
          <a:xfrm>
            <a:off x="794294" y="53265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59" name="Google Shape;259;p27"/>
          <p:cNvSpPr/>
          <p:nvPr/>
        </p:nvSpPr>
        <p:spPr>
          <a:xfrm>
            <a:off x="794294" y="5656461"/>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0" name="Google Shape;260;p27"/>
          <p:cNvSpPr txBox="1"/>
          <p:nvPr>
            <p:ph idx="3" type="body"/>
          </p:nvPr>
        </p:nvSpPr>
        <p:spPr>
          <a:xfrm>
            <a:off x="794294" y="6819008"/>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1" name="Google Shape;261;p2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62" name="Google Shape;262;p2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63" name="Google Shape;263;p27"/>
          <p:cNvSpPr txBox="1"/>
          <p:nvPr>
            <p:ph idx="4"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264" name="Google Shape;264;p27"/>
          <p:cNvCxnSpPr/>
          <p:nvPr/>
        </p:nvCxnSpPr>
        <p:spPr>
          <a:xfrm>
            <a:off x="0" y="1462432"/>
            <a:ext cx="3779838" cy="0"/>
          </a:xfrm>
          <a:prstGeom prst="straightConnector1">
            <a:avLst/>
          </a:prstGeom>
          <a:noFill/>
          <a:ln cap="flat" cmpd="sng" w="28575">
            <a:solidFill>
              <a:srgbClr val="69ADAD"/>
            </a:solidFill>
            <a:prstDash val="solid"/>
            <a:miter lim="800000"/>
            <a:headEnd len="sm" w="sm" type="none"/>
            <a:tailEnd len="sm" w="sm" type="none"/>
          </a:ln>
        </p:spPr>
      </p:cxnSp>
      <p:sp>
        <p:nvSpPr>
          <p:cNvPr id="265" name="Google Shape;265;p27"/>
          <p:cNvSpPr/>
          <p:nvPr/>
        </p:nvSpPr>
        <p:spPr>
          <a:xfrm>
            <a:off x="794294" y="7125497"/>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6" name="Google Shape;266;p27"/>
          <p:cNvSpPr txBox="1"/>
          <p:nvPr>
            <p:ph idx="5" type="body"/>
          </p:nvPr>
        </p:nvSpPr>
        <p:spPr>
          <a:xfrm>
            <a:off x="794294" y="8288044"/>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7" name="Google Shape;267;p27"/>
          <p:cNvSpPr/>
          <p:nvPr/>
        </p:nvSpPr>
        <p:spPr>
          <a:xfrm>
            <a:off x="3132759" y="4148979"/>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68" name="Google Shape;268;p27"/>
          <p:cNvSpPr txBox="1"/>
          <p:nvPr>
            <p:ph idx="6" type="body"/>
          </p:nvPr>
        </p:nvSpPr>
        <p:spPr>
          <a:xfrm>
            <a:off x="3132759" y="5311526"/>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69" name="Google Shape;269;p27"/>
          <p:cNvSpPr/>
          <p:nvPr/>
        </p:nvSpPr>
        <p:spPr>
          <a:xfrm>
            <a:off x="3132759" y="5641470"/>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0" name="Google Shape;270;p27"/>
          <p:cNvSpPr txBox="1"/>
          <p:nvPr>
            <p:ph idx="7" type="body"/>
          </p:nvPr>
        </p:nvSpPr>
        <p:spPr>
          <a:xfrm>
            <a:off x="3132759" y="6804017"/>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1" name="Google Shape;271;p27"/>
          <p:cNvSpPr/>
          <p:nvPr/>
        </p:nvSpPr>
        <p:spPr>
          <a:xfrm>
            <a:off x="3132759" y="7110506"/>
            <a:ext cx="2133447" cy="110698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2" name="Google Shape;272;p27"/>
          <p:cNvSpPr txBox="1"/>
          <p:nvPr>
            <p:ph idx="8" type="body"/>
          </p:nvPr>
        </p:nvSpPr>
        <p:spPr>
          <a:xfrm>
            <a:off x="3132759" y="8273053"/>
            <a:ext cx="2133447" cy="27887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000"/>
              <a:buFont typeface="Arial"/>
              <a:buNone/>
              <a:defRPr b="0" i="0" sz="1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3" name="Google Shape;273;p27"/>
          <p:cNvSpPr/>
          <p:nvPr/>
        </p:nvSpPr>
        <p:spPr>
          <a:xfrm>
            <a:off x="3268133" y="9004089"/>
            <a:ext cx="4291542"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4" name="Google Shape;274;p27"/>
          <p:cNvSpPr txBox="1"/>
          <p:nvPr>
            <p:ph idx="9" type="body"/>
          </p:nvPr>
        </p:nvSpPr>
        <p:spPr>
          <a:xfrm>
            <a:off x="3268133" y="9000978"/>
            <a:ext cx="4291542"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5" name="Google Shape;275;p27"/>
          <p:cNvSpPr txBox="1"/>
          <p:nvPr>
            <p:ph idx="13"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age">
  <p:cSld name="Content Page">
    <p:spTree>
      <p:nvGrpSpPr>
        <p:cNvPr id="24" name="Shape 24"/>
        <p:cNvGrpSpPr/>
        <p:nvPr/>
      </p:nvGrpSpPr>
      <p:grpSpPr>
        <a:xfrm>
          <a:off x="0" y="0"/>
          <a:ext cx="0" cy="0"/>
          <a:chOff x="0" y="0"/>
          <a:chExt cx="0" cy="0"/>
        </a:xfrm>
      </p:grpSpPr>
      <p:sp>
        <p:nvSpPr>
          <p:cNvPr id="25" name="Google Shape;25;p10"/>
          <p:cNvSpPr/>
          <p:nvPr/>
        </p:nvSpPr>
        <p:spPr>
          <a:xfrm>
            <a:off x="-1" y="-22715"/>
            <a:ext cx="7559675" cy="217522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26" name="Google Shape;26;p10"/>
          <p:cNvSpPr txBox="1"/>
          <p:nvPr>
            <p:ph idx="1" type="body"/>
          </p:nvPr>
        </p:nvSpPr>
        <p:spPr>
          <a:xfrm>
            <a:off x="561474" y="295002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7" name="Google Shape;27;p10"/>
          <p:cNvSpPr txBox="1"/>
          <p:nvPr>
            <p:ph idx="2" type="body"/>
          </p:nvPr>
        </p:nvSpPr>
        <p:spPr>
          <a:xfrm>
            <a:off x="1486931" y="2950025"/>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 name="Google Shape;28;p10"/>
          <p:cNvSpPr txBox="1"/>
          <p:nvPr>
            <p:ph idx="3" type="body"/>
          </p:nvPr>
        </p:nvSpPr>
        <p:spPr>
          <a:xfrm>
            <a:off x="561474" y="344400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 name="Google Shape;29;p10"/>
          <p:cNvSpPr txBox="1"/>
          <p:nvPr>
            <p:ph idx="4" type="body"/>
          </p:nvPr>
        </p:nvSpPr>
        <p:spPr>
          <a:xfrm>
            <a:off x="1486931" y="3425267"/>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 name="Google Shape;30;p10"/>
          <p:cNvSpPr txBox="1"/>
          <p:nvPr>
            <p:ph idx="5" type="body"/>
          </p:nvPr>
        </p:nvSpPr>
        <p:spPr>
          <a:xfrm>
            <a:off x="561474" y="3937988"/>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 name="Google Shape;31;p10"/>
          <p:cNvSpPr txBox="1"/>
          <p:nvPr>
            <p:ph idx="6" type="body"/>
          </p:nvPr>
        </p:nvSpPr>
        <p:spPr>
          <a:xfrm>
            <a:off x="1486931" y="394139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 name="Google Shape;32;p10"/>
          <p:cNvSpPr txBox="1"/>
          <p:nvPr>
            <p:ph idx="7" type="body"/>
          </p:nvPr>
        </p:nvSpPr>
        <p:spPr>
          <a:xfrm>
            <a:off x="561474" y="4431970"/>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 name="Google Shape;33;p10"/>
          <p:cNvSpPr txBox="1"/>
          <p:nvPr>
            <p:ph idx="8" type="body"/>
          </p:nvPr>
        </p:nvSpPr>
        <p:spPr>
          <a:xfrm>
            <a:off x="1486931" y="442735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 name="Google Shape;34;p10"/>
          <p:cNvSpPr txBox="1"/>
          <p:nvPr>
            <p:ph idx="9" type="body"/>
          </p:nvPr>
        </p:nvSpPr>
        <p:spPr>
          <a:xfrm>
            <a:off x="561474" y="4925952"/>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 name="Google Shape;35;p10"/>
          <p:cNvSpPr txBox="1"/>
          <p:nvPr>
            <p:ph idx="13" type="body"/>
          </p:nvPr>
        </p:nvSpPr>
        <p:spPr>
          <a:xfrm>
            <a:off x="1486931" y="4966621"/>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6" name="Google Shape;36;p10"/>
          <p:cNvSpPr txBox="1"/>
          <p:nvPr>
            <p:ph idx="14" type="body"/>
          </p:nvPr>
        </p:nvSpPr>
        <p:spPr>
          <a:xfrm>
            <a:off x="561474" y="5419934"/>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7" name="Google Shape;37;p10"/>
          <p:cNvSpPr txBox="1"/>
          <p:nvPr>
            <p:ph idx="15" type="body"/>
          </p:nvPr>
        </p:nvSpPr>
        <p:spPr>
          <a:xfrm>
            <a:off x="1486931" y="5463308"/>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8" name="Google Shape;38;p10"/>
          <p:cNvSpPr txBox="1"/>
          <p:nvPr>
            <p:ph idx="16" type="body"/>
          </p:nvPr>
        </p:nvSpPr>
        <p:spPr>
          <a:xfrm>
            <a:off x="561474" y="5913916"/>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9" name="Google Shape;39;p10"/>
          <p:cNvSpPr txBox="1"/>
          <p:nvPr>
            <p:ph idx="17" type="body"/>
          </p:nvPr>
        </p:nvSpPr>
        <p:spPr>
          <a:xfrm>
            <a:off x="1486931" y="5959339"/>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 name="Google Shape;40;p10"/>
          <p:cNvSpPr txBox="1"/>
          <p:nvPr>
            <p:ph idx="18" type="body"/>
          </p:nvPr>
        </p:nvSpPr>
        <p:spPr>
          <a:xfrm>
            <a:off x="561474" y="6407899"/>
            <a:ext cx="857618" cy="393211"/>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 name="Google Shape;41;p10"/>
          <p:cNvSpPr txBox="1"/>
          <p:nvPr>
            <p:ph idx="19" type="body"/>
          </p:nvPr>
        </p:nvSpPr>
        <p:spPr>
          <a:xfrm>
            <a:off x="1486931" y="6456026"/>
            <a:ext cx="3228474" cy="3484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2" name="Google Shape;42;p10"/>
          <p:cNvSpPr/>
          <p:nvPr/>
        </p:nvSpPr>
        <p:spPr>
          <a:xfrm rot="-5400000">
            <a:off x="-305598" y="9670325"/>
            <a:ext cx="1392572" cy="67184"/>
          </a:xfrm>
          <a:custGeom>
            <a:rect b="b" l="l" r="r" t="t"/>
            <a:pathLst>
              <a:path extrusionOk="0" h="22814" w="472886">
                <a:moveTo>
                  <a:pt x="226252" y="2794"/>
                </a:moveTo>
                <a:lnTo>
                  <a:pt x="226252" y="11226"/>
                </a:lnTo>
                <a:lnTo>
                  <a:pt x="233597" y="11226"/>
                </a:lnTo>
                <a:cubicBezTo>
                  <a:pt x="234218" y="11174"/>
                  <a:pt x="234787" y="10967"/>
                  <a:pt x="235305" y="10605"/>
                </a:cubicBezTo>
                <a:cubicBezTo>
                  <a:pt x="235873" y="10243"/>
                  <a:pt x="236287" y="9674"/>
                  <a:pt x="236649" y="9002"/>
                </a:cubicBezTo>
                <a:cubicBezTo>
                  <a:pt x="237012" y="8329"/>
                  <a:pt x="237167" y="7553"/>
                  <a:pt x="237167" y="6674"/>
                </a:cubicBezTo>
                <a:cubicBezTo>
                  <a:pt x="237167" y="5536"/>
                  <a:pt x="236856" y="4604"/>
                  <a:pt x="236132" y="3880"/>
                </a:cubicBezTo>
                <a:cubicBezTo>
                  <a:pt x="235408" y="3156"/>
                  <a:pt x="234528" y="2794"/>
                  <a:pt x="233442" y="2794"/>
                </a:cubicBezTo>
                <a:close/>
                <a:moveTo>
                  <a:pt x="41588" y="2794"/>
                </a:moveTo>
                <a:lnTo>
                  <a:pt x="41588" y="11226"/>
                </a:lnTo>
                <a:lnTo>
                  <a:pt x="48933" y="11226"/>
                </a:lnTo>
                <a:cubicBezTo>
                  <a:pt x="49554" y="11174"/>
                  <a:pt x="50123" y="10967"/>
                  <a:pt x="50640" y="10605"/>
                </a:cubicBezTo>
                <a:cubicBezTo>
                  <a:pt x="51209" y="10243"/>
                  <a:pt x="51623" y="9674"/>
                  <a:pt x="51985" y="9002"/>
                </a:cubicBezTo>
                <a:cubicBezTo>
                  <a:pt x="52347" y="8329"/>
                  <a:pt x="52502" y="7553"/>
                  <a:pt x="52502" y="6674"/>
                </a:cubicBezTo>
                <a:cubicBezTo>
                  <a:pt x="52502" y="5536"/>
                  <a:pt x="52191" y="4604"/>
                  <a:pt x="51468" y="3880"/>
                </a:cubicBezTo>
                <a:cubicBezTo>
                  <a:pt x="50743" y="3156"/>
                  <a:pt x="49864" y="2794"/>
                  <a:pt x="48778" y="2794"/>
                </a:cubicBezTo>
                <a:close/>
                <a:moveTo>
                  <a:pt x="345483" y="2225"/>
                </a:moveTo>
                <a:lnTo>
                  <a:pt x="345483" y="11278"/>
                </a:lnTo>
                <a:lnTo>
                  <a:pt x="353087" y="11278"/>
                </a:lnTo>
                <a:cubicBezTo>
                  <a:pt x="353811" y="11226"/>
                  <a:pt x="354483" y="11019"/>
                  <a:pt x="355052" y="10605"/>
                </a:cubicBezTo>
                <a:cubicBezTo>
                  <a:pt x="355725" y="10191"/>
                  <a:pt x="356190" y="9622"/>
                  <a:pt x="356604" y="8898"/>
                </a:cubicBezTo>
                <a:cubicBezTo>
                  <a:pt x="356966" y="8174"/>
                  <a:pt x="357173" y="7346"/>
                  <a:pt x="357173" y="6415"/>
                </a:cubicBezTo>
                <a:cubicBezTo>
                  <a:pt x="357173" y="5173"/>
                  <a:pt x="356811" y="4190"/>
                  <a:pt x="355983" y="3414"/>
                </a:cubicBezTo>
                <a:cubicBezTo>
                  <a:pt x="355207" y="2638"/>
                  <a:pt x="354121" y="2225"/>
                  <a:pt x="352828" y="2225"/>
                </a:cubicBezTo>
                <a:close/>
                <a:moveTo>
                  <a:pt x="315688" y="2225"/>
                </a:moveTo>
                <a:lnTo>
                  <a:pt x="315688" y="11278"/>
                </a:lnTo>
                <a:lnTo>
                  <a:pt x="323292" y="11278"/>
                </a:lnTo>
                <a:cubicBezTo>
                  <a:pt x="324016" y="11226"/>
                  <a:pt x="324689" y="11019"/>
                  <a:pt x="325258" y="10605"/>
                </a:cubicBezTo>
                <a:cubicBezTo>
                  <a:pt x="325930" y="10191"/>
                  <a:pt x="326396" y="9622"/>
                  <a:pt x="326809" y="8898"/>
                </a:cubicBezTo>
                <a:cubicBezTo>
                  <a:pt x="327172" y="8174"/>
                  <a:pt x="327378" y="7346"/>
                  <a:pt x="327378" y="6415"/>
                </a:cubicBezTo>
                <a:cubicBezTo>
                  <a:pt x="327378" y="5173"/>
                  <a:pt x="327016" y="4190"/>
                  <a:pt x="326189" y="3414"/>
                </a:cubicBezTo>
                <a:cubicBezTo>
                  <a:pt x="325413" y="2638"/>
                  <a:pt x="324327" y="2225"/>
                  <a:pt x="323034" y="2225"/>
                </a:cubicBezTo>
                <a:close/>
                <a:moveTo>
                  <a:pt x="421573" y="1914"/>
                </a:moveTo>
                <a:cubicBezTo>
                  <a:pt x="419918" y="1914"/>
                  <a:pt x="418418" y="2328"/>
                  <a:pt x="417125" y="3104"/>
                </a:cubicBezTo>
                <a:cubicBezTo>
                  <a:pt x="415832" y="3880"/>
                  <a:pt x="414797" y="5018"/>
                  <a:pt x="414073" y="6415"/>
                </a:cubicBezTo>
                <a:cubicBezTo>
                  <a:pt x="413348" y="7863"/>
                  <a:pt x="412986" y="9519"/>
                  <a:pt x="412986" y="11381"/>
                </a:cubicBezTo>
                <a:cubicBezTo>
                  <a:pt x="412986" y="13295"/>
                  <a:pt x="413348" y="14951"/>
                  <a:pt x="414073" y="16347"/>
                </a:cubicBezTo>
                <a:cubicBezTo>
                  <a:pt x="414797" y="17744"/>
                  <a:pt x="415832" y="18882"/>
                  <a:pt x="417125" y="19658"/>
                </a:cubicBezTo>
                <a:cubicBezTo>
                  <a:pt x="418418" y="20434"/>
                  <a:pt x="419918" y="20848"/>
                  <a:pt x="421573" y="20848"/>
                </a:cubicBezTo>
                <a:cubicBezTo>
                  <a:pt x="423228" y="20848"/>
                  <a:pt x="424728" y="20434"/>
                  <a:pt x="426022" y="19658"/>
                </a:cubicBezTo>
                <a:cubicBezTo>
                  <a:pt x="427315" y="18882"/>
                  <a:pt x="428298" y="17744"/>
                  <a:pt x="429022" y="16347"/>
                </a:cubicBezTo>
                <a:cubicBezTo>
                  <a:pt x="429746" y="14951"/>
                  <a:pt x="430108" y="13295"/>
                  <a:pt x="430108" y="11381"/>
                </a:cubicBezTo>
                <a:cubicBezTo>
                  <a:pt x="430108" y="9467"/>
                  <a:pt x="429746" y="7812"/>
                  <a:pt x="429022" y="6415"/>
                </a:cubicBezTo>
                <a:cubicBezTo>
                  <a:pt x="428298" y="5018"/>
                  <a:pt x="427315" y="3880"/>
                  <a:pt x="426022" y="3104"/>
                </a:cubicBezTo>
                <a:cubicBezTo>
                  <a:pt x="424728" y="2328"/>
                  <a:pt x="423280" y="1914"/>
                  <a:pt x="421573" y="1914"/>
                </a:cubicBezTo>
                <a:close/>
                <a:moveTo>
                  <a:pt x="298670" y="1914"/>
                </a:moveTo>
                <a:cubicBezTo>
                  <a:pt x="297015" y="1914"/>
                  <a:pt x="295515" y="2328"/>
                  <a:pt x="294222" y="3104"/>
                </a:cubicBezTo>
                <a:cubicBezTo>
                  <a:pt x="292929" y="3880"/>
                  <a:pt x="291894" y="5018"/>
                  <a:pt x="291170" y="6415"/>
                </a:cubicBezTo>
                <a:cubicBezTo>
                  <a:pt x="290445" y="7863"/>
                  <a:pt x="290084" y="9519"/>
                  <a:pt x="290084" y="11381"/>
                </a:cubicBezTo>
                <a:cubicBezTo>
                  <a:pt x="290084" y="13295"/>
                  <a:pt x="290445" y="14951"/>
                  <a:pt x="291170" y="16347"/>
                </a:cubicBezTo>
                <a:cubicBezTo>
                  <a:pt x="291894" y="17744"/>
                  <a:pt x="292929" y="18882"/>
                  <a:pt x="294222" y="19658"/>
                </a:cubicBezTo>
                <a:cubicBezTo>
                  <a:pt x="295515" y="20434"/>
                  <a:pt x="297015" y="20848"/>
                  <a:pt x="298670" y="20848"/>
                </a:cubicBezTo>
                <a:cubicBezTo>
                  <a:pt x="300377" y="20848"/>
                  <a:pt x="301825" y="20434"/>
                  <a:pt x="303119" y="19658"/>
                </a:cubicBezTo>
                <a:cubicBezTo>
                  <a:pt x="304412" y="18882"/>
                  <a:pt x="305395" y="17744"/>
                  <a:pt x="306119" y="16347"/>
                </a:cubicBezTo>
                <a:cubicBezTo>
                  <a:pt x="306843" y="14951"/>
                  <a:pt x="307205" y="13295"/>
                  <a:pt x="307205" y="11381"/>
                </a:cubicBezTo>
                <a:cubicBezTo>
                  <a:pt x="307205" y="9467"/>
                  <a:pt x="306843" y="7812"/>
                  <a:pt x="306119" y="6415"/>
                </a:cubicBezTo>
                <a:cubicBezTo>
                  <a:pt x="305395" y="5018"/>
                  <a:pt x="304412" y="3880"/>
                  <a:pt x="303119" y="3104"/>
                </a:cubicBezTo>
                <a:cubicBezTo>
                  <a:pt x="301825" y="2328"/>
                  <a:pt x="300377" y="1914"/>
                  <a:pt x="298670" y="1914"/>
                </a:cubicBezTo>
                <a:close/>
                <a:moveTo>
                  <a:pt x="344448" y="414"/>
                </a:moveTo>
                <a:lnTo>
                  <a:pt x="352983" y="414"/>
                </a:lnTo>
                <a:cubicBezTo>
                  <a:pt x="354173" y="414"/>
                  <a:pt x="355259" y="673"/>
                  <a:pt x="356190" y="1190"/>
                </a:cubicBezTo>
                <a:cubicBezTo>
                  <a:pt x="357121" y="1707"/>
                  <a:pt x="357897" y="2432"/>
                  <a:pt x="358414" y="3311"/>
                </a:cubicBezTo>
                <a:cubicBezTo>
                  <a:pt x="358983" y="4190"/>
                  <a:pt x="359242" y="5225"/>
                  <a:pt x="359242" y="6363"/>
                </a:cubicBezTo>
                <a:cubicBezTo>
                  <a:pt x="359242" y="7242"/>
                  <a:pt x="359087" y="8122"/>
                  <a:pt x="358725" y="8898"/>
                </a:cubicBezTo>
                <a:cubicBezTo>
                  <a:pt x="358414" y="9674"/>
                  <a:pt x="357949" y="10346"/>
                  <a:pt x="357328" y="10864"/>
                </a:cubicBezTo>
                <a:cubicBezTo>
                  <a:pt x="356759" y="11381"/>
                  <a:pt x="356138" y="11743"/>
                  <a:pt x="355414" y="12002"/>
                </a:cubicBezTo>
                <a:cubicBezTo>
                  <a:pt x="355725" y="12105"/>
                  <a:pt x="356035" y="12260"/>
                  <a:pt x="356345" y="12467"/>
                </a:cubicBezTo>
                <a:cubicBezTo>
                  <a:pt x="357018" y="12881"/>
                  <a:pt x="357535" y="13502"/>
                  <a:pt x="357949" y="14226"/>
                </a:cubicBezTo>
                <a:cubicBezTo>
                  <a:pt x="358363" y="14950"/>
                  <a:pt x="358621" y="15882"/>
                  <a:pt x="358621" y="16916"/>
                </a:cubicBezTo>
                <a:cubicBezTo>
                  <a:pt x="358673" y="17847"/>
                  <a:pt x="358725" y="18520"/>
                  <a:pt x="358776" y="19037"/>
                </a:cubicBezTo>
                <a:cubicBezTo>
                  <a:pt x="358828" y="19555"/>
                  <a:pt x="358932" y="19917"/>
                  <a:pt x="359087" y="20175"/>
                </a:cubicBezTo>
                <a:cubicBezTo>
                  <a:pt x="359242" y="20434"/>
                  <a:pt x="359449" y="20641"/>
                  <a:pt x="359656" y="20796"/>
                </a:cubicBezTo>
                <a:cubicBezTo>
                  <a:pt x="359863" y="20900"/>
                  <a:pt x="360018" y="21055"/>
                  <a:pt x="360121" y="21365"/>
                </a:cubicBezTo>
                <a:cubicBezTo>
                  <a:pt x="360173" y="21624"/>
                  <a:pt x="360121" y="21831"/>
                  <a:pt x="360018" y="22038"/>
                </a:cubicBezTo>
                <a:cubicBezTo>
                  <a:pt x="359915" y="22193"/>
                  <a:pt x="359811" y="22348"/>
                  <a:pt x="359656" y="22400"/>
                </a:cubicBezTo>
                <a:cubicBezTo>
                  <a:pt x="359501" y="22451"/>
                  <a:pt x="359345" y="22503"/>
                  <a:pt x="359190" y="22503"/>
                </a:cubicBezTo>
                <a:cubicBezTo>
                  <a:pt x="359035" y="22503"/>
                  <a:pt x="358828" y="22503"/>
                  <a:pt x="358673" y="22400"/>
                </a:cubicBezTo>
                <a:cubicBezTo>
                  <a:pt x="358414" y="22245"/>
                  <a:pt x="358104" y="21986"/>
                  <a:pt x="357794" y="21624"/>
                </a:cubicBezTo>
                <a:cubicBezTo>
                  <a:pt x="357483" y="21262"/>
                  <a:pt x="357225" y="20693"/>
                  <a:pt x="357018" y="20020"/>
                </a:cubicBezTo>
                <a:cubicBezTo>
                  <a:pt x="356811" y="19348"/>
                  <a:pt x="356708" y="18365"/>
                  <a:pt x="356708" y="17123"/>
                </a:cubicBezTo>
                <a:cubicBezTo>
                  <a:pt x="356708" y="16295"/>
                  <a:pt x="356552" y="15623"/>
                  <a:pt x="356294" y="15106"/>
                </a:cubicBezTo>
                <a:cubicBezTo>
                  <a:pt x="355983" y="14537"/>
                  <a:pt x="355673" y="14123"/>
                  <a:pt x="355259" y="13864"/>
                </a:cubicBezTo>
                <a:cubicBezTo>
                  <a:pt x="354845" y="13554"/>
                  <a:pt x="354432" y="13347"/>
                  <a:pt x="353914" y="13243"/>
                </a:cubicBezTo>
                <a:cubicBezTo>
                  <a:pt x="353449" y="13140"/>
                  <a:pt x="352983" y="13088"/>
                  <a:pt x="352517" y="13088"/>
                </a:cubicBezTo>
                <a:lnTo>
                  <a:pt x="345534" y="13088"/>
                </a:lnTo>
                <a:lnTo>
                  <a:pt x="345534" y="21572"/>
                </a:lnTo>
                <a:cubicBezTo>
                  <a:pt x="345534" y="21831"/>
                  <a:pt x="345431" y="22038"/>
                  <a:pt x="345276" y="22245"/>
                </a:cubicBezTo>
                <a:cubicBezTo>
                  <a:pt x="345121" y="22451"/>
                  <a:pt x="344862" y="22555"/>
                  <a:pt x="344603" y="22555"/>
                </a:cubicBezTo>
                <a:cubicBezTo>
                  <a:pt x="344293" y="22555"/>
                  <a:pt x="344034" y="22451"/>
                  <a:pt x="343827" y="22245"/>
                </a:cubicBezTo>
                <a:cubicBezTo>
                  <a:pt x="343621" y="22038"/>
                  <a:pt x="343517" y="21831"/>
                  <a:pt x="343517" y="21572"/>
                </a:cubicBezTo>
                <a:lnTo>
                  <a:pt x="343517" y="1345"/>
                </a:lnTo>
                <a:cubicBezTo>
                  <a:pt x="343517" y="1087"/>
                  <a:pt x="343569" y="880"/>
                  <a:pt x="343776" y="673"/>
                </a:cubicBezTo>
                <a:cubicBezTo>
                  <a:pt x="343983" y="517"/>
                  <a:pt x="344189" y="414"/>
                  <a:pt x="344448" y="414"/>
                </a:cubicBezTo>
                <a:close/>
                <a:moveTo>
                  <a:pt x="314654" y="414"/>
                </a:moveTo>
                <a:lnTo>
                  <a:pt x="323189" y="414"/>
                </a:lnTo>
                <a:cubicBezTo>
                  <a:pt x="324378" y="414"/>
                  <a:pt x="325465" y="673"/>
                  <a:pt x="326396" y="1190"/>
                </a:cubicBezTo>
                <a:cubicBezTo>
                  <a:pt x="327327" y="1707"/>
                  <a:pt x="328103" y="2432"/>
                  <a:pt x="328620" y="3311"/>
                </a:cubicBezTo>
                <a:cubicBezTo>
                  <a:pt x="329189" y="4190"/>
                  <a:pt x="329448" y="5225"/>
                  <a:pt x="329448" y="6363"/>
                </a:cubicBezTo>
                <a:cubicBezTo>
                  <a:pt x="329448" y="7242"/>
                  <a:pt x="329240" y="8122"/>
                  <a:pt x="328930" y="8898"/>
                </a:cubicBezTo>
                <a:cubicBezTo>
                  <a:pt x="328620" y="9674"/>
                  <a:pt x="328154" y="10346"/>
                  <a:pt x="327534" y="10864"/>
                </a:cubicBezTo>
                <a:cubicBezTo>
                  <a:pt x="326965" y="11381"/>
                  <a:pt x="326344" y="11743"/>
                  <a:pt x="325620" y="12002"/>
                </a:cubicBezTo>
                <a:cubicBezTo>
                  <a:pt x="325930" y="12105"/>
                  <a:pt x="326241" y="12260"/>
                  <a:pt x="326551" y="12467"/>
                </a:cubicBezTo>
                <a:cubicBezTo>
                  <a:pt x="327223" y="12881"/>
                  <a:pt x="327741" y="13502"/>
                  <a:pt x="328154" y="14226"/>
                </a:cubicBezTo>
                <a:cubicBezTo>
                  <a:pt x="328568" y="14950"/>
                  <a:pt x="328827" y="15882"/>
                  <a:pt x="328827" y="16916"/>
                </a:cubicBezTo>
                <a:cubicBezTo>
                  <a:pt x="328879" y="17847"/>
                  <a:pt x="328930" y="18520"/>
                  <a:pt x="328982" y="19037"/>
                </a:cubicBezTo>
                <a:cubicBezTo>
                  <a:pt x="329034" y="19555"/>
                  <a:pt x="329137" y="19917"/>
                  <a:pt x="329292" y="20175"/>
                </a:cubicBezTo>
                <a:cubicBezTo>
                  <a:pt x="329448" y="20434"/>
                  <a:pt x="329654" y="20641"/>
                  <a:pt x="329862" y="20796"/>
                </a:cubicBezTo>
                <a:cubicBezTo>
                  <a:pt x="330068" y="20900"/>
                  <a:pt x="330223" y="21055"/>
                  <a:pt x="330327" y="21365"/>
                </a:cubicBezTo>
                <a:cubicBezTo>
                  <a:pt x="330379" y="21624"/>
                  <a:pt x="330327" y="21831"/>
                  <a:pt x="330223" y="22038"/>
                </a:cubicBezTo>
                <a:cubicBezTo>
                  <a:pt x="330120" y="22193"/>
                  <a:pt x="330017" y="22348"/>
                  <a:pt x="329862" y="22400"/>
                </a:cubicBezTo>
                <a:cubicBezTo>
                  <a:pt x="329706" y="22451"/>
                  <a:pt x="329551" y="22503"/>
                  <a:pt x="329396" y="22503"/>
                </a:cubicBezTo>
                <a:cubicBezTo>
                  <a:pt x="329189" y="22503"/>
                  <a:pt x="329034" y="22503"/>
                  <a:pt x="328879" y="22400"/>
                </a:cubicBezTo>
                <a:cubicBezTo>
                  <a:pt x="328620" y="22245"/>
                  <a:pt x="328309" y="21986"/>
                  <a:pt x="327999" y="21624"/>
                </a:cubicBezTo>
                <a:cubicBezTo>
                  <a:pt x="327689" y="21262"/>
                  <a:pt x="327430" y="20693"/>
                  <a:pt x="327223" y="20020"/>
                </a:cubicBezTo>
                <a:cubicBezTo>
                  <a:pt x="327016" y="19348"/>
                  <a:pt x="326913" y="18365"/>
                  <a:pt x="326913" y="17123"/>
                </a:cubicBezTo>
                <a:cubicBezTo>
                  <a:pt x="326913" y="16295"/>
                  <a:pt x="326758" y="15623"/>
                  <a:pt x="326499" y="15106"/>
                </a:cubicBezTo>
                <a:cubicBezTo>
                  <a:pt x="326189" y="14537"/>
                  <a:pt x="325878" y="14123"/>
                  <a:pt x="325465" y="13864"/>
                </a:cubicBezTo>
                <a:cubicBezTo>
                  <a:pt x="325051" y="13554"/>
                  <a:pt x="324637" y="13347"/>
                  <a:pt x="324120" y="13243"/>
                </a:cubicBezTo>
                <a:cubicBezTo>
                  <a:pt x="323654" y="13140"/>
                  <a:pt x="323189" y="13088"/>
                  <a:pt x="322723" y="13088"/>
                </a:cubicBezTo>
                <a:lnTo>
                  <a:pt x="315688" y="13088"/>
                </a:lnTo>
                <a:lnTo>
                  <a:pt x="315688" y="21572"/>
                </a:lnTo>
                <a:cubicBezTo>
                  <a:pt x="315688" y="21831"/>
                  <a:pt x="315585" y="22038"/>
                  <a:pt x="315430" y="22245"/>
                </a:cubicBezTo>
                <a:cubicBezTo>
                  <a:pt x="315275" y="22451"/>
                  <a:pt x="315016" y="22555"/>
                  <a:pt x="314757" y="22555"/>
                </a:cubicBezTo>
                <a:cubicBezTo>
                  <a:pt x="314447" y="22555"/>
                  <a:pt x="314188" y="22451"/>
                  <a:pt x="313981" y="22245"/>
                </a:cubicBezTo>
                <a:cubicBezTo>
                  <a:pt x="313774" y="22038"/>
                  <a:pt x="313671" y="21831"/>
                  <a:pt x="313671" y="21572"/>
                </a:cubicBezTo>
                <a:lnTo>
                  <a:pt x="313671" y="1345"/>
                </a:lnTo>
                <a:cubicBezTo>
                  <a:pt x="313671" y="1087"/>
                  <a:pt x="313774" y="880"/>
                  <a:pt x="313981" y="673"/>
                </a:cubicBezTo>
                <a:cubicBezTo>
                  <a:pt x="314188" y="517"/>
                  <a:pt x="314395" y="414"/>
                  <a:pt x="314654" y="414"/>
                </a:cubicBezTo>
                <a:close/>
                <a:moveTo>
                  <a:pt x="437556" y="362"/>
                </a:moveTo>
                <a:cubicBezTo>
                  <a:pt x="437712" y="362"/>
                  <a:pt x="437815" y="414"/>
                  <a:pt x="437970" y="465"/>
                </a:cubicBezTo>
                <a:cubicBezTo>
                  <a:pt x="438126" y="517"/>
                  <a:pt x="438229" y="621"/>
                  <a:pt x="438332" y="724"/>
                </a:cubicBezTo>
                <a:lnTo>
                  <a:pt x="451936" y="19037"/>
                </a:lnTo>
                <a:lnTo>
                  <a:pt x="451936" y="1241"/>
                </a:lnTo>
                <a:cubicBezTo>
                  <a:pt x="451936" y="983"/>
                  <a:pt x="452040" y="776"/>
                  <a:pt x="452195" y="621"/>
                </a:cubicBezTo>
                <a:cubicBezTo>
                  <a:pt x="452402" y="465"/>
                  <a:pt x="452609" y="362"/>
                  <a:pt x="452816" y="362"/>
                </a:cubicBezTo>
                <a:cubicBezTo>
                  <a:pt x="453074" y="362"/>
                  <a:pt x="453281" y="465"/>
                  <a:pt x="453540" y="724"/>
                </a:cubicBezTo>
                <a:cubicBezTo>
                  <a:pt x="453695" y="879"/>
                  <a:pt x="453799" y="1086"/>
                  <a:pt x="453799" y="1345"/>
                </a:cubicBezTo>
                <a:lnTo>
                  <a:pt x="453799" y="21572"/>
                </a:lnTo>
                <a:cubicBezTo>
                  <a:pt x="453799" y="21882"/>
                  <a:pt x="453695" y="22141"/>
                  <a:pt x="453488" y="22296"/>
                </a:cubicBezTo>
                <a:cubicBezTo>
                  <a:pt x="453281" y="22451"/>
                  <a:pt x="453074" y="22555"/>
                  <a:pt x="452816" y="22555"/>
                </a:cubicBezTo>
                <a:cubicBezTo>
                  <a:pt x="452661" y="22555"/>
                  <a:pt x="452557" y="22503"/>
                  <a:pt x="452402" y="22451"/>
                </a:cubicBezTo>
                <a:cubicBezTo>
                  <a:pt x="452247" y="22399"/>
                  <a:pt x="452143" y="22296"/>
                  <a:pt x="452040" y="22193"/>
                </a:cubicBezTo>
                <a:lnTo>
                  <a:pt x="438488" y="3931"/>
                </a:lnTo>
                <a:lnTo>
                  <a:pt x="438488" y="21675"/>
                </a:lnTo>
                <a:cubicBezTo>
                  <a:pt x="438488" y="21934"/>
                  <a:pt x="438384" y="22141"/>
                  <a:pt x="438229" y="22296"/>
                </a:cubicBezTo>
                <a:cubicBezTo>
                  <a:pt x="438074" y="22451"/>
                  <a:pt x="437867" y="22555"/>
                  <a:pt x="437608" y="22555"/>
                </a:cubicBezTo>
                <a:cubicBezTo>
                  <a:pt x="437298" y="22555"/>
                  <a:pt x="437091" y="22451"/>
                  <a:pt x="436936" y="22296"/>
                </a:cubicBezTo>
                <a:cubicBezTo>
                  <a:pt x="436781" y="22089"/>
                  <a:pt x="436677" y="21934"/>
                  <a:pt x="436677" y="21675"/>
                </a:cubicBezTo>
                <a:lnTo>
                  <a:pt x="436677" y="1345"/>
                </a:lnTo>
                <a:cubicBezTo>
                  <a:pt x="436677" y="1034"/>
                  <a:pt x="436729" y="776"/>
                  <a:pt x="436936" y="621"/>
                </a:cubicBezTo>
                <a:cubicBezTo>
                  <a:pt x="437091" y="465"/>
                  <a:pt x="437349" y="362"/>
                  <a:pt x="437556" y="362"/>
                </a:cubicBezTo>
                <a:close/>
                <a:moveTo>
                  <a:pt x="405538" y="362"/>
                </a:moveTo>
                <a:cubicBezTo>
                  <a:pt x="405796" y="362"/>
                  <a:pt x="406055" y="465"/>
                  <a:pt x="406210" y="672"/>
                </a:cubicBezTo>
                <a:cubicBezTo>
                  <a:pt x="406417" y="828"/>
                  <a:pt x="406520" y="1086"/>
                  <a:pt x="406520" y="1345"/>
                </a:cubicBezTo>
                <a:lnTo>
                  <a:pt x="406520" y="21468"/>
                </a:lnTo>
                <a:cubicBezTo>
                  <a:pt x="406520" y="21727"/>
                  <a:pt x="406417" y="21934"/>
                  <a:pt x="406210" y="22141"/>
                </a:cubicBezTo>
                <a:cubicBezTo>
                  <a:pt x="406003" y="22296"/>
                  <a:pt x="405796" y="22399"/>
                  <a:pt x="405538" y="22399"/>
                </a:cubicBezTo>
                <a:cubicBezTo>
                  <a:pt x="405227" y="22399"/>
                  <a:pt x="404969" y="22348"/>
                  <a:pt x="404814" y="22141"/>
                </a:cubicBezTo>
                <a:cubicBezTo>
                  <a:pt x="404658" y="21986"/>
                  <a:pt x="404555" y="21727"/>
                  <a:pt x="404555" y="21468"/>
                </a:cubicBezTo>
                <a:lnTo>
                  <a:pt x="404555" y="1345"/>
                </a:lnTo>
                <a:cubicBezTo>
                  <a:pt x="404555" y="1086"/>
                  <a:pt x="404606" y="879"/>
                  <a:pt x="404814" y="672"/>
                </a:cubicBezTo>
                <a:cubicBezTo>
                  <a:pt x="405020" y="465"/>
                  <a:pt x="405227" y="362"/>
                  <a:pt x="405538" y="362"/>
                </a:cubicBezTo>
                <a:close/>
                <a:moveTo>
                  <a:pt x="365605" y="362"/>
                </a:moveTo>
                <a:lnTo>
                  <a:pt x="377192" y="362"/>
                </a:lnTo>
                <a:cubicBezTo>
                  <a:pt x="377450" y="362"/>
                  <a:pt x="377657" y="465"/>
                  <a:pt x="377864" y="621"/>
                </a:cubicBezTo>
                <a:cubicBezTo>
                  <a:pt x="378020" y="776"/>
                  <a:pt x="378123" y="1034"/>
                  <a:pt x="378123" y="1293"/>
                </a:cubicBezTo>
                <a:cubicBezTo>
                  <a:pt x="378123" y="1552"/>
                  <a:pt x="378071" y="1810"/>
                  <a:pt x="377864" y="1966"/>
                </a:cubicBezTo>
                <a:cubicBezTo>
                  <a:pt x="377657" y="2121"/>
                  <a:pt x="377450" y="2224"/>
                  <a:pt x="377192" y="2224"/>
                </a:cubicBezTo>
                <a:lnTo>
                  <a:pt x="366640" y="2224"/>
                </a:lnTo>
                <a:lnTo>
                  <a:pt x="366640" y="10139"/>
                </a:lnTo>
                <a:lnTo>
                  <a:pt x="375744" y="10139"/>
                </a:lnTo>
                <a:cubicBezTo>
                  <a:pt x="376002" y="10139"/>
                  <a:pt x="376209" y="10191"/>
                  <a:pt x="376416" y="10398"/>
                </a:cubicBezTo>
                <a:cubicBezTo>
                  <a:pt x="376571" y="10605"/>
                  <a:pt x="376675" y="10812"/>
                  <a:pt x="376675" y="11070"/>
                </a:cubicBezTo>
                <a:cubicBezTo>
                  <a:pt x="376675" y="11329"/>
                  <a:pt x="376623" y="11588"/>
                  <a:pt x="376416" y="11743"/>
                </a:cubicBezTo>
                <a:cubicBezTo>
                  <a:pt x="376209" y="11898"/>
                  <a:pt x="376002" y="12001"/>
                  <a:pt x="375744" y="12001"/>
                </a:cubicBezTo>
                <a:lnTo>
                  <a:pt x="366640" y="12001"/>
                </a:lnTo>
                <a:lnTo>
                  <a:pt x="366640" y="20589"/>
                </a:lnTo>
                <a:lnTo>
                  <a:pt x="377192" y="20589"/>
                </a:lnTo>
                <a:cubicBezTo>
                  <a:pt x="377450" y="20589"/>
                  <a:pt x="377657" y="20641"/>
                  <a:pt x="377864" y="20847"/>
                </a:cubicBezTo>
                <a:cubicBezTo>
                  <a:pt x="378020" y="21054"/>
                  <a:pt x="378123" y="21261"/>
                  <a:pt x="378123" y="21520"/>
                </a:cubicBezTo>
                <a:cubicBezTo>
                  <a:pt x="378123" y="21779"/>
                  <a:pt x="378071" y="22037"/>
                  <a:pt x="377864" y="22193"/>
                </a:cubicBezTo>
                <a:cubicBezTo>
                  <a:pt x="377657" y="22348"/>
                  <a:pt x="377450" y="22451"/>
                  <a:pt x="377192" y="22451"/>
                </a:cubicBezTo>
                <a:lnTo>
                  <a:pt x="365605" y="22451"/>
                </a:lnTo>
                <a:cubicBezTo>
                  <a:pt x="365346" y="22451"/>
                  <a:pt x="365139" y="22399"/>
                  <a:pt x="364933" y="22193"/>
                </a:cubicBezTo>
                <a:cubicBezTo>
                  <a:pt x="364778" y="21986"/>
                  <a:pt x="364674" y="21779"/>
                  <a:pt x="364674" y="21520"/>
                </a:cubicBezTo>
                <a:lnTo>
                  <a:pt x="364674" y="1293"/>
                </a:lnTo>
                <a:cubicBezTo>
                  <a:pt x="364674" y="1034"/>
                  <a:pt x="364726" y="828"/>
                  <a:pt x="364933" y="621"/>
                </a:cubicBezTo>
                <a:cubicBezTo>
                  <a:pt x="365139" y="465"/>
                  <a:pt x="365346" y="362"/>
                  <a:pt x="365605" y="362"/>
                </a:cubicBezTo>
                <a:close/>
                <a:moveTo>
                  <a:pt x="272910" y="362"/>
                </a:moveTo>
                <a:lnTo>
                  <a:pt x="284393" y="362"/>
                </a:lnTo>
                <a:cubicBezTo>
                  <a:pt x="284652" y="362"/>
                  <a:pt x="284910" y="465"/>
                  <a:pt x="285014" y="621"/>
                </a:cubicBezTo>
                <a:cubicBezTo>
                  <a:pt x="285169" y="776"/>
                  <a:pt x="285272" y="1034"/>
                  <a:pt x="285272" y="1293"/>
                </a:cubicBezTo>
                <a:cubicBezTo>
                  <a:pt x="285272" y="1552"/>
                  <a:pt x="285169" y="1810"/>
                  <a:pt x="285014" y="1966"/>
                </a:cubicBezTo>
                <a:cubicBezTo>
                  <a:pt x="284859" y="2121"/>
                  <a:pt x="284600" y="2224"/>
                  <a:pt x="284341" y="2224"/>
                </a:cubicBezTo>
                <a:lnTo>
                  <a:pt x="273841" y="2224"/>
                </a:lnTo>
                <a:lnTo>
                  <a:pt x="273841" y="10139"/>
                </a:lnTo>
                <a:lnTo>
                  <a:pt x="282945" y="10139"/>
                </a:lnTo>
                <a:cubicBezTo>
                  <a:pt x="283203" y="10139"/>
                  <a:pt x="283462" y="10243"/>
                  <a:pt x="283617" y="10398"/>
                </a:cubicBezTo>
                <a:cubicBezTo>
                  <a:pt x="283772" y="10605"/>
                  <a:pt x="283876" y="10812"/>
                  <a:pt x="283876" y="11070"/>
                </a:cubicBezTo>
                <a:cubicBezTo>
                  <a:pt x="283876" y="11329"/>
                  <a:pt x="283772" y="11588"/>
                  <a:pt x="283617" y="11743"/>
                </a:cubicBezTo>
                <a:cubicBezTo>
                  <a:pt x="283462" y="11898"/>
                  <a:pt x="283203" y="12001"/>
                  <a:pt x="282945" y="12001"/>
                </a:cubicBezTo>
                <a:lnTo>
                  <a:pt x="273841" y="12001"/>
                </a:lnTo>
                <a:lnTo>
                  <a:pt x="273841" y="21520"/>
                </a:lnTo>
                <a:cubicBezTo>
                  <a:pt x="273841" y="21779"/>
                  <a:pt x="273737" y="21986"/>
                  <a:pt x="273582" y="22193"/>
                </a:cubicBezTo>
                <a:cubicBezTo>
                  <a:pt x="273427" y="22348"/>
                  <a:pt x="273168" y="22451"/>
                  <a:pt x="272910" y="22451"/>
                </a:cubicBezTo>
                <a:cubicBezTo>
                  <a:pt x="272599" y="22451"/>
                  <a:pt x="272341" y="22399"/>
                  <a:pt x="272186" y="22193"/>
                </a:cubicBezTo>
                <a:cubicBezTo>
                  <a:pt x="272030" y="21986"/>
                  <a:pt x="271927" y="21779"/>
                  <a:pt x="271927" y="21520"/>
                </a:cubicBezTo>
                <a:lnTo>
                  <a:pt x="271927" y="1293"/>
                </a:lnTo>
                <a:cubicBezTo>
                  <a:pt x="271927" y="1034"/>
                  <a:pt x="272030" y="828"/>
                  <a:pt x="272237" y="621"/>
                </a:cubicBezTo>
                <a:cubicBezTo>
                  <a:pt x="272444" y="465"/>
                  <a:pt x="272651" y="362"/>
                  <a:pt x="272910" y="362"/>
                </a:cubicBezTo>
                <a:close/>
                <a:moveTo>
                  <a:pt x="246270" y="362"/>
                </a:moveTo>
                <a:lnTo>
                  <a:pt x="257495" y="362"/>
                </a:lnTo>
                <a:cubicBezTo>
                  <a:pt x="257857" y="362"/>
                  <a:pt x="258167" y="517"/>
                  <a:pt x="258426" y="724"/>
                </a:cubicBezTo>
                <a:cubicBezTo>
                  <a:pt x="258685" y="931"/>
                  <a:pt x="258788" y="1241"/>
                  <a:pt x="258788" y="1604"/>
                </a:cubicBezTo>
                <a:cubicBezTo>
                  <a:pt x="258788" y="1966"/>
                  <a:pt x="258685" y="2276"/>
                  <a:pt x="258426" y="2483"/>
                </a:cubicBezTo>
                <a:cubicBezTo>
                  <a:pt x="258167" y="2690"/>
                  <a:pt x="257857" y="2793"/>
                  <a:pt x="257495" y="2793"/>
                </a:cubicBezTo>
                <a:lnTo>
                  <a:pt x="257495" y="2845"/>
                </a:lnTo>
                <a:lnTo>
                  <a:pt x="247615" y="2845"/>
                </a:lnTo>
                <a:lnTo>
                  <a:pt x="247615" y="9932"/>
                </a:lnTo>
                <a:lnTo>
                  <a:pt x="256099" y="9932"/>
                </a:lnTo>
                <a:cubicBezTo>
                  <a:pt x="256461" y="9932"/>
                  <a:pt x="256771" y="10087"/>
                  <a:pt x="257030" y="10294"/>
                </a:cubicBezTo>
                <a:cubicBezTo>
                  <a:pt x="257288" y="10501"/>
                  <a:pt x="257392" y="10812"/>
                  <a:pt x="257392" y="11174"/>
                </a:cubicBezTo>
                <a:cubicBezTo>
                  <a:pt x="257392" y="11536"/>
                  <a:pt x="257288" y="11846"/>
                  <a:pt x="257030" y="12053"/>
                </a:cubicBezTo>
                <a:cubicBezTo>
                  <a:pt x="256771" y="12260"/>
                  <a:pt x="256461" y="12364"/>
                  <a:pt x="256099" y="12364"/>
                </a:cubicBezTo>
                <a:lnTo>
                  <a:pt x="247615" y="12364"/>
                </a:lnTo>
                <a:lnTo>
                  <a:pt x="247615" y="20020"/>
                </a:lnTo>
                <a:lnTo>
                  <a:pt x="257495" y="20020"/>
                </a:lnTo>
                <a:cubicBezTo>
                  <a:pt x="257857" y="20020"/>
                  <a:pt x="258167" y="20123"/>
                  <a:pt x="258426" y="20382"/>
                </a:cubicBezTo>
                <a:cubicBezTo>
                  <a:pt x="258685" y="20589"/>
                  <a:pt x="258788" y="20899"/>
                  <a:pt x="258788" y="21210"/>
                </a:cubicBezTo>
                <a:cubicBezTo>
                  <a:pt x="258788" y="21572"/>
                  <a:pt x="258685" y="21882"/>
                  <a:pt x="258426" y="22089"/>
                </a:cubicBezTo>
                <a:cubicBezTo>
                  <a:pt x="258167" y="22348"/>
                  <a:pt x="257857" y="22451"/>
                  <a:pt x="257495" y="22451"/>
                </a:cubicBezTo>
                <a:lnTo>
                  <a:pt x="246270" y="22451"/>
                </a:lnTo>
                <a:cubicBezTo>
                  <a:pt x="245908" y="22451"/>
                  <a:pt x="245650" y="22348"/>
                  <a:pt x="245391" y="22089"/>
                </a:cubicBezTo>
                <a:cubicBezTo>
                  <a:pt x="245133" y="21830"/>
                  <a:pt x="245029" y="21520"/>
                  <a:pt x="245029" y="21158"/>
                </a:cubicBezTo>
                <a:lnTo>
                  <a:pt x="245029" y="1604"/>
                </a:lnTo>
                <a:cubicBezTo>
                  <a:pt x="245029" y="1241"/>
                  <a:pt x="245133" y="983"/>
                  <a:pt x="245391" y="724"/>
                </a:cubicBezTo>
                <a:cubicBezTo>
                  <a:pt x="245598" y="465"/>
                  <a:pt x="245908" y="362"/>
                  <a:pt x="246270" y="362"/>
                </a:cubicBezTo>
                <a:close/>
                <a:moveTo>
                  <a:pt x="202665" y="362"/>
                </a:moveTo>
                <a:cubicBezTo>
                  <a:pt x="202975" y="362"/>
                  <a:pt x="203286" y="465"/>
                  <a:pt x="203544" y="724"/>
                </a:cubicBezTo>
                <a:cubicBezTo>
                  <a:pt x="203803" y="983"/>
                  <a:pt x="203958" y="1293"/>
                  <a:pt x="203958" y="1655"/>
                </a:cubicBezTo>
                <a:lnTo>
                  <a:pt x="203958" y="14174"/>
                </a:lnTo>
                <a:cubicBezTo>
                  <a:pt x="203958" y="15364"/>
                  <a:pt x="204217" y="16399"/>
                  <a:pt x="204734" y="17278"/>
                </a:cubicBezTo>
                <a:cubicBezTo>
                  <a:pt x="205251" y="18157"/>
                  <a:pt x="205976" y="18882"/>
                  <a:pt x="206855" y="19399"/>
                </a:cubicBezTo>
                <a:cubicBezTo>
                  <a:pt x="207734" y="19916"/>
                  <a:pt x="208717" y="20175"/>
                  <a:pt x="209751" y="20175"/>
                </a:cubicBezTo>
                <a:cubicBezTo>
                  <a:pt x="210786" y="20175"/>
                  <a:pt x="211769" y="19916"/>
                  <a:pt x="212700" y="19399"/>
                </a:cubicBezTo>
                <a:cubicBezTo>
                  <a:pt x="213579" y="18882"/>
                  <a:pt x="214303" y="18209"/>
                  <a:pt x="214872" y="17278"/>
                </a:cubicBezTo>
                <a:cubicBezTo>
                  <a:pt x="215441" y="16347"/>
                  <a:pt x="215700" y="15312"/>
                  <a:pt x="215700" y="14174"/>
                </a:cubicBezTo>
                <a:lnTo>
                  <a:pt x="215700" y="1655"/>
                </a:lnTo>
                <a:cubicBezTo>
                  <a:pt x="215700" y="1293"/>
                  <a:pt x="215803" y="983"/>
                  <a:pt x="216011" y="724"/>
                </a:cubicBezTo>
                <a:cubicBezTo>
                  <a:pt x="216217" y="465"/>
                  <a:pt x="216528" y="362"/>
                  <a:pt x="216890" y="362"/>
                </a:cubicBezTo>
                <a:cubicBezTo>
                  <a:pt x="217252" y="362"/>
                  <a:pt x="217511" y="465"/>
                  <a:pt x="217821" y="724"/>
                </a:cubicBezTo>
                <a:cubicBezTo>
                  <a:pt x="218079" y="983"/>
                  <a:pt x="218183" y="1293"/>
                  <a:pt x="218183" y="1655"/>
                </a:cubicBezTo>
                <a:lnTo>
                  <a:pt x="218183" y="14174"/>
                </a:lnTo>
                <a:cubicBezTo>
                  <a:pt x="218183" y="15778"/>
                  <a:pt x="217769" y="17226"/>
                  <a:pt x="217045" y="18520"/>
                </a:cubicBezTo>
                <a:cubicBezTo>
                  <a:pt x="216321" y="19813"/>
                  <a:pt x="215286" y="20847"/>
                  <a:pt x="214045" y="21572"/>
                </a:cubicBezTo>
                <a:cubicBezTo>
                  <a:pt x="212804" y="22348"/>
                  <a:pt x="211355" y="22710"/>
                  <a:pt x="209751" y="22710"/>
                </a:cubicBezTo>
                <a:cubicBezTo>
                  <a:pt x="208148" y="22710"/>
                  <a:pt x="206700" y="22296"/>
                  <a:pt x="205407" y="21572"/>
                </a:cubicBezTo>
                <a:cubicBezTo>
                  <a:pt x="204165" y="20796"/>
                  <a:pt x="203131" y="19813"/>
                  <a:pt x="202406" y="18520"/>
                </a:cubicBezTo>
                <a:cubicBezTo>
                  <a:pt x="201682" y="17226"/>
                  <a:pt x="201320" y="15778"/>
                  <a:pt x="201320" y="14174"/>
                </a:cubicBezTo>
                <a:lnTo>
                  <a:pt x="201320" y="1655"/>
                </a:lnTo>
                <a:cubicBezTo>
                  <a:pt x="201320" y="1293"/>
                  <a:pt x="201424" y="983"/>
                  <a:pt x="201682" y="724"/>
                </a:cubicBezTo>
                <a:cubicBezTo>
                  <a:pt x="201941" y="465"/>
                  <a:pt x="202251" y="362"/>
                  <a:pt x="202665" y="362"/>
                </a:cubicBezTo>
                <a:close/>
                <a:moveTo>
                  <a:pt x="181458" y="362"/>
                </a:moveTo>
                <a:lnTo>
                  <a:pt x="196148" y="362"/>
                </a:lnTo>
                <a:cubicBezTo>
                  <a:pt x="196510" y="362"/>
                  <a:pt x="196820" y="465"/>
                  <a:pt x="197027" y="672"/>
                </a:cubicBezTo>
                <a:cubicBezTo>
                  <a:pt x="197286" y="879"/>
                  <a:pt x="197389" y="1190"/>
                  <a:pt x="197389" y="1552"/>
                </a:cubicBezTo>
                <a:cubicBezTo>
                  <a:pt x="197389" y="1914"/>
                  <a:pt x="197286" y="2224"/>
                  <a:pt x="197027" y="2431"/>
                </a:cubicBezTo>
                <a:cubicBezTo>
                  <a:pt x="196769" y="2638"/>
                  <a:pt x="196458" y="2742"/>
                  <a:pt x="196096" y="2742"/>
                </a:cubicBezTo>
                <a:lnTo>
                  <a:pt x="190096" y="2742"/>
                </a:lnTo>
                <a:lnTo>
                  <a:pt x="190096" y="21158"/>
                </a:lnTo>
                <a:cubicBezTo>
                  <a:pt x="190096" y="21520"/>
                  <a:pt x="189992" y="21830"/>
                  <a:pt x="189734" y="22089"/>
                </a:cubicBezTo>
                <a:cubicBezTo>
                  <a:pt x="189475" y="22348"/>
                  <a:pt x="189165" y="22451"/>
                  <a:pt x="188751" y="22451"/>
                </a:cubicBezTo>
                <a:cubicBezTo>
                  <a:pt x="188389" y="22451"/>
                  <a:pt x="188079" y="22348"/>
                  <a:pt x="187820" y="22089"/>
                </a:cubicBezTo>
                <a:cubicBezTo>
                  <a:pt x="187561" y="21830"/>
                  <a:pt x="187458" y="21520"/>
                  <a:pt x="187458" y="21158"/>
                </a:cubicBezTo>
                <a:lnTo>
                  <a:pt x="187458" y="2742"/>
                </a:lnTo>
                <a:lnTo>
                  <a:pt x="181458" y="2742"/>
                </a:lnTo>
                <a:cubicBezTo>
                  <a:pt x="181096" y="2742"/>
                  <a:pt x="180837" y="2638"/>
                  <a:pt x="180578" y="2431"/>
                </a:cubicBezTo>
                <a:cubicBezTo>
                  <a:pt x="180320" y="2173"/>
                  <a:pt x="180216" y="1914"/>
                  <a:pt x="180216" y="1552"/>
                </a:cubicBezTo>
                <a:cubicBezTo>
                  <a:pt x="180216" y="1190"/>
                  <a:pt x="180320" y="879"/>
                  <a:pt x="180578" y="672"/>
                </a:cubicBezTo>
                <a:cubicBezTo>
                  <a:pt x="180785" y="465"/>
                  <a:pt x="181096" y="362"/>
                  <a:pt x="181458" y="362"/>
                </a:cubicBezTo>
                <a:close/>
                <a:moveTo>
                  <a:pt x="168422" y="362"/>
                </a:moveTo>
                <a:cubicBezTo>
                  <a:pt x="168784" y="362"/>
                  <a:pt x="169095" y="465"/>
                  <a:pt x="169353" y="724"/>
                </a:cubicBezTo>
                <a:cubicBezTo>
                  <a:pt x="169612" y="931"/>
                  <a:pt x="169715" y="1241"/>
                  <a:pt x="169715" y="1604"/>
                </a:cubicBezTo>
                <a:lnTo>
                  <a:pt x="169715" y="19968"/>
                </a:lnTo>
                <a:lnTo>
                  <a:pt x="179285" y="19968"/>
                </a:lnTo>
                <a:cubicBezTo>
                  <a:pt x="179647" y="19968"/>
                  <a:pt x="179905" y="20123"/>
                  <a:pt x="180216" y="20330"/>
                </a:cubicBezTo>
                <a:cubicBezTo>
                  <a:pt x="180475" y="20537"/>
                  <a:pt x="180578" y="20847"/>
                  <a:pt x="180578" y="21210"/>
                </a:cubicBezTo>
                <a:cubicBezTo>
                  <a:pt x="180578" y="21572"/>
                  <a:pt x="180475" y="21882"/>
                  <a:pt x="180216" y="22089"/>
                </a:cubicBezTo>
                <a:cubicBezTo>
                  <a:pt x="179957" y="22348"/>
                  <a:pt x="179647" y="22451"/>
                  <a:pt x="179285" y="22451"/>
                </a:cubicBezTo>
                <a:lnTo>
                  <a:pt x="168370" y="22451"/>
                </a:lnTo>
                <a:cubicBezTo>
                  <a:pt x="168008" y="22451"/>
                  <a:pt x="167750" y="22348"/>
                  <a:pt x="167491" y="22089"/>
                </a:cubicBezTo>
                <a:cubicBezTo>
                  <a:pt x="167233" y="21830"/>
                  <a:pt x="167129" y="21520"/>
                  <a:pt x="167129" y="21158"/>
                </a:cubicBezTo>
                <a:lnTo>
                  <a:pt x="167129" y="1604"/>
                </a:lnTo>
                <a:cubicBezTo>
                  <a:pt x="167129" y="1241"/>
                  <a:pt x="167233" y="983"/>
                  <a:pt x="167491" y="724"/>
                </a:cubicBezTo>
                <a:cubicBezTo>
                  <a:pt x="167750" y="465"/>
                  <a:pt x="168060" y="362"/>
                  <a:pt x="168422" y="362"/>
                </a:cubicBezTo>
                <a:close/>
                <a:moveTo>
                  <a:pt x="146024" y="362"/>
                </a:moveTo>
                <a:cubicBezTo>
                  <a:pt x="146334" y="362"/>
                  <a:pt x="146645" y="465"/>
                  <a:pt x="146903" y="724"/>
                </a:cubicBezTo>
                <a:cubicBezTo>
                  <a:pt x="147162" y="983"/>
                  <a:pt x="147317" y="1293"/>
                  <a:pt x="147317" y="1655"/>
                </a:cubicBezTo>
                <a:lnTo>
                  <a:pt x="147317" y="14174"/>
                </a:lnTo>
                <a:cubicBezTo>
                  <a:pt x="147317" y="15364"/>
                  <a:pt x="147576" y="16399"/>
                  <a:pt x="148093" y="17278"/>
                </a:cubicBezTo>
                <a:cubicBezTo>
                  <a:pt x="148610" y="18157"/>
                  <a:pt x="149335" y="18882"/>
                  <a:pt x="150214" y="19399"/>
                </a:cubicBezTo>
                <a:cubicBezTo>
                  <a:pt x="151145" y="19916"/>
                  <a:pt x="152128" y="20175"/>
                  <a:pt x="153162" y="20175"/>
                </a:cubicBezTo>
                <a:cubicBezTo>
                  <a:pt x="154197" y="20175"/>
                  <a:pt x="155180" y="19916"/>
                  <a:pt x="156111" y="19399"/>
                </a:cubicBezTo>
                <a:cubicBezTo>
                  <a:pt x="156990" y="18882"/>
                  <a:pt x="157714" y="18209"/>
                  <a:pt x="158283" y="17278"/>
                </a:cubicBezTo>
                <a:cubicBezTo>
                  <a:pt x="158852" y="16347"/>
                  <a:pt x="159111" y="15312"/>
                  <a:pt x="159111" y="14174"/>
                </a:cubicBezTo>
                <a:lnTo>
                  <a:pt x="159111" y="1655"/>
                </a:lnTo>
                <a:cubicBezTo>
                  <a:pt x="159111" y="1293"/>
                  <a:pt x="159214" y="983"/>
                  <a:pt x="159421" y="724"/>
                </a:cubicBezTo>
                <a:cubicBezTo>
                  <a:pt x="159628" y="465"/>
                  <a:pt x="159938" y="362"/>
                  <a:pt x="160301" y="362"/>
                </a:cubicBezTo>
                <a:cubicBezTo>
                  <a:pt x="160663" y="362"/>
                  <a:pt x="160973" y="465"/>
                  <a:pt x="161180" y="724"/>
                </a:cubicBezTo>
                <a:cubicBezTo>
                  <a:pt x="161439" y="983"/>
                  <a:pt x="161542" y="1293"/>
                  <a:pt x="161542" y="1655"/>
                </a:cubicBezTo>
                <a:lnTo>
                  <a:pt x="161542" y="14174"/>
                </a:lnTo>
                <a:cubicBezTo>
                  <a:pt x="161542" y="15778"/>
                  <a:pt x="161128" y="17226"/>
                  <a:pt x="160404" y="18520"/>
                </a:cubicBezTo>
                <a:cubicBezTo>
                  <a:pt x="159680" y="19813"/>
                  <a:pt x="158645" y="20847"/>
                  <a:pt x="157404" y="21572"/>
                </a:cubicBezTo>
                <a:cubicBezTo>
                  <a:pt x="156163" y="22348"/>
                  <a:pt x="154714" y="22710"/>
                  <a:pt x="153110" y="22710"/>
                </a:cubicBezTo>
                <a:cubicBezTo>
                  <a:pt x="151507" y="22710"/>
                  <a:pt x="150059" y="22296"/>
                  <a:pt x="148766" y="21572"/>
                </a:cubicBezTo>
                <a:cubicBezTo>
                  <a:pt x="147524" y="20796"/>
                  <a:pt x="146490" y="19813"/>
                  <a:pt x="145765" y="18520"/>
                </a:cubicBezTo>
                <a:cubicBezTo>
                  <a:pt x="145041" y="17226"/>
                  <a:pt x="144679" y="15778"/>
                  <a:pt x="144679" y="14174"/>
                </a:cubicBezTo>
                <a:lnTo>
                  <a:pt x="144679" y="1655"/>
                </a:lnTo>
                <a:cubicBezTo>
                  <a:pt x="144679" y="1293"/>
                  <a:pt x="144783" y="983"/>
                  <a:pt x="145041" y="724"/>
                </a:cubicBezTo>
                <a:cubicBezTo>
                  <a:pt x="145300" y="465"/>
                  <a:pt x="145610" y="362"/>
                  <a:pt x="146024" y="362"/>
                </a:cubicBezTo>
                <a:close/>
                <a:moveTo>
                  <a:pt x="95849" y="362"/>
                </a:moveTo>
                <a:lnTo>
                  <a:pt x="110540" y="362"/>
                </a:lnTo>
                <a:cubicBezTo>
                  <a:pt x="110902" y="362"/>
                  <a:pt x="111212" y="465"/>
                  <a:pt x="111419" y="672"/>
                </a:cubicBezTo>
                <a:cubicBezTo>
                  <a:pt x="111678" y="879"/>
                  <a:pt x="111781" y="1190"/>
                  <a:pt x="111781" y="1552"/>
                </a:cubicBezTo>
                <a:cubicBezTo>
                  <a:pt x="111781" y="1914"/>
                  <a:pt x="111678" y="2224"/>
                  <a:pt x="111419" y="2431"/>
                </a:cubicBezTo>
                <a:cubicBezTo>
                  <a:pt x="111161" y="2638"/>
                  <a:pt x="110850" y="2742"/>
                  <a:pt x="110488" y="2742"/>
                </a:cubicBezTo>
                <a:lnTo>
                  <a:pt x="104488" y="2742"/>
                </a:lnTo>
                <a:lnTo>
                  <a:pt x="104488" y="21158"/>
                </a:lnTo>
                <a:cubicBezTo>
                  <a:pt x="104488" y="21520"/>
                  <a:pt x="104384" y="21830"/>
                  <a:pt x="104126" y="22089"/>
                </a:cubicBezTo>
                <a:cubicBezTo>
                  <a:pt x="103867" y="22348"/>
                  <a:pt x="103557" y="22451"/>
                  <a:pt x="103143" y="22451"/>
                </a:cubicBezTo>
                <a:cubicBezTo>
                  <a:pt x="102781" y="22451"/>
                  <a:pt x="102471" y="22348"/>
                  <a:pt x="102212" y="22089"/>
                </a:cubicBezTo>
                <a:cubicBezTo>
                  <a:pt x="101953" y="21830"/>
                  <a:pt x="101850" y="21520"/>
                  <a:pt x="101850" y="21158"/>
                </a:cubicBezTo>
                <a:lnTo>
                  <a:pt x="101850" y="2742"/>
                </a:lnTo>
                <a:lnTo>
                  <a:pt x="95849" y="2742"/>
                </a:lnTo>
                <a:cubicBezTo>
                  <a:pt x="95488" y="2742"/>
                  <a:pt x="95229" y="2638"/>
                  <a:pt x="94970" y="2431"/>
                </a:cubicBezTo>
                <a:cubicBezTo>
                  <a:pt x="94712" y="2173"/>
                  <a:pt x="94608" y="1914"/>
                  <a:pt x="94608" y="1552"/>
                </a:cubicBezTo>
                <a:cubicBezTo>
                  <a:pt x="94608" y="1190"/>
                  <a:pt x="94712" y="879"/>
                  <a:pt x="94970" y="672"/>
                </a:cubicBezTo>
                <a:cubicBezTo>
                  <a:pt x="95177" y="465"/>
                  <a:pt x="95488" y="362"/>
                  <a:pt x="95849" y="362"/>
                </a:cubicBezTo>
                <a:close/>
                <a:moveTo>
                  <a:pt x="79608" y="362"/>
                </a:moveTo>
                <a:lnTo>
                  <a:pt x="90832" y="362"/>
                </a:lnTo>
                <a:cubicBezTo>
                  <a:pt x="91194" y="362"/>
                  <a:pt x="91505" y="517"/>
                  <a:pt x="91763" y="724"/>
                </a:cubicBezTo>
                <a:cubicBezTo>
                  <a:pt x="92022" y="931"/>
                  <a:pt x="92125" y="1241"/>
                  <a:pt x="92125" y="1604"/>
                </a:cubicBezTo>
                <a:cubicBezTo>
                  <a:pt x="92125" y="1966"/>
                  <a:pt x="92022" y="2276"/>
                  <a:pt x="91763" y="2483"/>
                </a:cubicBezTo>
                <a:cubicBezTo>
                  <a:pt x="91505" y="2690"/>
                  <a:pt x="91194" y="2793"/>
                  <a:pt x="90832" y="2793"/>
                </a:cubicBezTo>
                <a:lnTo>
                  <a:pt x="90832" y="2845"/>
                </a:lnTo>
                <a:lnTo>
                  <a:pt x="80952" y="2845"/>
                </a:lnTo>
                <a:lnTo>
                  <a:pt x="80952" y="9932"/>
                </a:lnTo>
                <a:lnTo>
                  <a:pt x="89436" y="9932"/>
                </a:lnTo>
                <a:cubicBezTo>
                  <a:pt x="89798" y="9932"/>
                  <a:pt x="90108" y="10087"/>
                  <a:pt x="90367" y="10294"/>
                </a:cubicBezTo>
                <a:cubicBezTo>
                  <a:pt x="90626" y="10501"/>
                  <a:pt x="90729" y="10812"/>
                  <a:pt x="90729" y="11174"/>
                </a:cubicBezTo>
                <a:cubicBezTo>
                  <a:pt x="90729" y="11536"/>
                  <a:pt x="90626" y="11846"/>
                  <a:pt x="90367" y="12053"/>
                </a:cubicBezTo>
                <a:cubicBezTo>
                  <a:pt x="90108" y="12260"/>
                  <a:pt x="89798" y="12364"/>
                  <a:pt x="89436" y="12364"/>
                </a:cubicBezTo>
                <a:lnTo>
                  <a:pt x="80952" y="12364"/>
                </a:lnTo>
                <a:lnTo>
                  <a:pt x="80952" y="20020"/>
                </a:lnTo>
                <a:lnTo>
                  <a:pt x="90832" y="20020"/>
                </a:lnTo>
                <a:cubicBezTo>
                  <a:pt x="91194" y="20020"/>
                  <a:pt x="91505" y="20123"/>
                  <a:pt x="91763" y="20382"/>
                </a:cubicBezTo>
                <a:cubicBezTo>
                  <a:pt x="92022" y="20589"/>
                  <a:pt x="92125" y="20899"/>
                  <a:pt x="92125" y="21210"/>
                </a:cubicBezTo>
                <a:cubicBezTo>
                  <a:pt x="92125" y="21572"/>
                  <a:pt x="92022" y="21882"/>
                  <a:pt x="91763" y="22089"/>
                </a:cubicBezTo>
                <a:cubicBezTo>
                  <a:pt x="91505" y="22348"/>
                  <a:pt x="91194" y="22451"/>
                  <a:pt x="90832" y="22451"/>
                </a:cubicBezTo>
                <a:lnTo>
                  <a:pt x="79608" y="22451"/>
                </a:lnTo>
                <a:cubicBezTo>
                  <a:pt x="79246" y="22451"/>
                  <a:pt x="78987" y="22348"/>
                  <a:pt x="78728" y="22089"/>
                </a:cubicBezTo>
                <a:cubicBezTo>
                  <a:pt x="78470" y="21830"/>
                  <a:pt x="78366" y="21520"/>
                  <a:pt x="78366" y="21158"/>
                </a:cubicBezTo>
                <a:lnTo>
                  <a:pt x="78366" y="1604"/>
                </a:lnTo>
                <a:cubicBezTo>
                  <a:pt x="78366" y="1241"/>
                  <a:pt x="78470" y="983"/>
                  <a:pt x="78728" y="724"/>
                </a:cubicBezTo>
                <a:cubicBezTo>
                  <a:pt x="78935" y="465"/>
                  <a:pt x="79246" y="362"/>
                  <a:pt x="79608" y="362"/>
                </a:cubicBezTo>
                <a:close/>
                <a:moveTo>
                  <a:pt x="61606" y="362"/>
                </a:moveTo>
                <a:lnTo>
                  <a:pt x="72831" y="362"/>
                </a:lnTo>
                <a:cubicBezTo>
                  <a:pt x="73193" y="362"/>
                  <a:pt x="73504" y="517"/>
                  <a:pt x="73762" y="724"/>
                </a:cubicBezTo>
                <a:cubicBezTo>
                  <a:pt x="74021" y="931"/>
                  <a:pt x="74124" y="1241"/>
                  <a:pt x="74124" y="1604"/>
                </a:cubicBezTo>
                <a:cubicBezTo>
                  <a:pt x="74124" y="1966"/>
                  <a:pt x="74021" y="2276"/>
                  <a:pt x="73762" y="2483"/>
                </a:cubicBezTo>
                <a:cubicBezTo>
                  <a:pt x="73504" y="2690"/>
                  <a:pt x="73193" y="2793"/>
                  <a:pt x="72831" y="2793"/>
                </a:cubicBezTo>
                <a:lnTo>
                  <a:pt x="72831" y="2845"/>
                </a:lnTo>
                <a:lnTo>
                  <a:pt x="62951" y="2845"/>
                </a:lnTo>
                <a:lnTo>
                  <a:pt x="62951" y="9932"/>
                </a:lnTo>
                <a:lnTo>
                  <a:pt x="71435" y="9932"/>
                </a:lnTo>
                <a:cubicBezTo>
                  <a:pt x="71797" y="9932"/>
                  <a:pt x="72107" y="10087"/>
                  <a:pt x="72366" y="10294"/>
                </a:cubicBezTo>
                <a:cubicBezTo>
                  <a:pt x="72624" y="10501"/>
                  <a:pt x="72728" y="10812"/>
                  <a:pt x="72728" y="11174"/>
                </a:cubicBezTo>
                <a:cubicBezTo>
                  <a:pt x="72728" y="11536"/>
                  <a:pt x="72624" y="11846"/>
                  <a:pt x="72366" y="12053"/>
                </a:cubicBezTo>
                <a:cubicBezTo>
                  <a:pt x="72107" y="12260"/>
                  <a:pt x="71797" y="12364"/>
                  <a:pt x="71435" y="12364"/>
                </a:cubicBezTo>
                <a:lnTo>
                  <a:pt x="62951" y="12364"/>
                </a:lnTo>
                <a:lnTo>
                  <a:pt x="62951" y="20020"/>
                </a:lnTo>
                <a:lnTo>
                  <a:pt x="72831" y="20020"/>
                </a:lnTo>
                <a:cubicBezTo>
                  <a:pt x="73193" y="20020"/>
                  <a:pt x="73504" y="20123"/>
                  <a:pt x="73762" y="20382"/>
                </a:cubicBezTo>
                <a:cubicBezTo>
                  <a:pt x="74021" y="20589"/>
                  <a:pt x="74124" y="20899"/>
                  <a:pt x="74124" y="21210"/>
                </a:cubicBezTo>
                <a:cubicBezTo>
                  <a:pt x="74124" y="21572"/>
                  <a:pt x="74021" y="21882"/>
                  <a:pt x="73762" y="22089"/>
                </a:cubicBezTo>
                <a:cubicBezTo>
                  <a:pt x="73504" y="22348"/>
                  <a:pt x="73193" y="22451"/>
                  <a:pt x="72831" y="22451"/>
                </a:cubicBezTo>
                <a:lnTo>
                  <a:pt x="61606" y="22451"/>
                </a:lnTo>
                <a:cubicBezTo>
                  <a:pt x="61244" y="22451"/>
                  <a:pt x="60986" y="22348"/>
                  <a:pt x="60727" y="22089"/>
                </a:cubicBezTo>
                <a:cubicBezTo>
                  <a:pt x="60469" y="21830"/>
                  <a:pt x="60365" y="21520"/>
                  <a:pt x="60365" y="21158"/>
                </a:cubicBezTo>
                <a:lnTo>
                  <a:pt x="60365" y="1604"/>
                </a:lnTo>
                <a:cubicBezTo>
                  <a:pt x="60365" y="1241"/>
                  <a:pt x="60469" y="983"/>
                  <a:pt x="60727" y="724"/>
                </a:cubicBezTo>
                <a:cubicBezTo>
                  <a:pt x="60934" y="465"/>
                  <a:pt x="61244" y="362"/>
                  <a:pt x="61606" y="362"/>
                </a:cubicBezTo>
                <a:close/>
                <a:moveTo>
                  <a:pt x="19191" y="362"/>
                </a:moveTo>
                <a:lnTo>
                  <a:pt x="33881" y="362"/>
                </a:lnTo>
                <a:cubicBezTo>
                  <a:pt x="34243" y="362"/>
                  <a:pt x="34553" y="465"/>
                  <a:pt x="34760" y="672"/>
                </a:cubicBezTo>
                <a:cubicBezTo>
                  <a:pt x="35019" y="879"/>
                  <a:pt x="35122" y="1190"/>
                  <a:pt x="35122" y="1552"/>
                </a:cubicBezTo>
                <a:cubicBezTo>
                  <a:pt x="35122" y="1914"/>
                  <a:pt x="35019" y="2224"/>
                  <a:pt x="34760" y="2431"/>
                </a:cubicBezTo>
                <a:cubicBezTo>
                  <a:pt x="34502" y="2638"/>
                  <a:pt x="34191" y="2742"/>
                  <a:pt x="33829" y="2742"/>
                </a:cubicBezTo>
                <a:lnTo>
                  <a:pt x="27829" y="2742"/>
                </a:lnTo>
                <a:lnTo>
                  <a:pt x="27829" y="21158"/>
                </a:lnTo>
                <a:cubicBezTo>
                  <a:pt x="27829" y="21520"/>
                  <a:pt x="27725" y="21830"/>
                  <a:pt x="27467" y="22089"/>
                </a:cubicBezTo>
                <a:cubicBezTo>
                  <a:pt x="27208" y="22348"/>
                  <a:pt x="26898" y="22451"/>
                  <a:pt x="26484" y="22451"/>
                </a:cubicBezTo>
                <a:cubicBezTo>
                  <a:pt x="26122" y="22451"/>
                  <a:pt x="25812" y="22348"/>
                  <a:pt x="25553" y="22089"/>
                </a:cubicBezTo>
                <a:cubicBezTo>
                  <a:pt x="25294" y="21830"/>
                  <a:pt x="25191" y="21520"/>
                  <a:pt x="25191" y="21158"/>
                </a:cubicBezTo>
                <a:lnTo>
                  <a:pt x="25191" y="2742"/>
                </a:lnTo>
                <a:lnTo>
                  <a:pt x="19191" y="2742"/>
                </a:lnTo>
                <a:cubicBezTo>
                  <a:pt x="18829" y="2742"/>
                  <a:pt x="18570" y="2638"/>
                  <a:pt x="18311" y="2431"/>
                </a:cubicBezTo>
                <a:cubicBezTo>
                  <a:pt x="18053" y="2173"/>
                  <a:pt x="17949" y="1914"/>
                  <a:pt x="17949" y="1552"/>
                </a:cubicBezTo>
                <a:cubicBezTo>
                  <a:pt x="17949" y="1190"/>
                  <a:pt x="18053" y="879"/>
                  <a:pt x="18311" y="672"/>
                </a:cubicBezTo>
                <a:cubicBezTo>
                  <a:pt x="18518" y="465"/>
                  <a:pt x="18829" y="362"/>
                  <a:pt x="19191" y="362"/>
                </a:cubicBezTo>
                <a:close/>
                <a:moveTo>
                  <a:pt x="224907" y="259"/>
                </a:moveTo>
                <a:lnTo>
                  <a:pt x="233649" y="259"/>
                </a:lnTo>
                <a:cubicBezTo>
                  <a:pt x="234839" y="259"/>
                  <a:pt x="235925" y="569"/>
                  <a:pt x="236856" y="1087"/>
                </a:cubicBezTo>
                <a:cubicBezTo>
                  <a:pt x="237839" y="1656"/>
                  <a:pt x="238563" y="2380"/>
                  <a:pt x="239132" y="3311"/>
                </a:cubicBezTo>
                <a:cubicBezTo>
                  <a:pt x="239701" y="4294"/>
                  <a:pt x="239960" y="5329"/>
                  <a:pt x="239960" y="6570"/>
                </a:cubicBezTo>
                <a:cubicBezTo>
                  <a:pt x="239960" y="7450"/>
                  <a:pt x="239805" y="8277"/>
                  <a:pt x="239443" y="9053"/>
                </a:cubicBezTo>
                <a:cubicBezTo>
                  <a:pt x="239080" y="9778"/>
                  <a:pt x="238615" y="10450"/>
                  <a:pt x="238046" y="11019"/>
                </a:cubicBezTo>
                <a:cubicBezTo>
                  <a:pt x="237529" y="11536"/>
                  <a:pt x="236960" y="11898"/>
                  <a:pt x="236339" y="12157"/>
                </a:cubicBezTo>
                <a:cubicBezTo>
                  <a:pt x="236649" y="12312"/>
                  <a:pt x="236960" y="12519"/>
                  <a:pt x="237270" y="12726"/>
                </a:cubicBezTo>
                <a:cubicBezTo>
                  <a:pt x="237839" y="13192"/>
                  <a:pt x="238305" y="13709"/>
                  <a:pt x="238667" y="14382"/>
                </a:cubicBezTo>
                <a:cubicBezTo>
                  <a:pt x="239029" y="15054"/>
                  <a:pt x="239236" y="15830"/>
                  <a:pt x="239236" y="16709"/>
                </a:cubicBezTo>
                <a:cubicBezTo>
                  <a:pt x="239288" y="17485"/>
                  <a:pt x="239339" y="18106"/>
                  <a:pt x="239391" y="18572"/>
                </a:cubicBezTo>
                <a:cubicBezTo>
                  <a:pt x="239443" y="19037"/>
                  <a:pt x="239546" y="19400"/>
                  <a:pt x="239650" y="19658"/>
                </a:cubicBezTo>
                <a:cubicBezTo>
                  <a:pt x="239753" y="19917"/>
                  <a:pt x="239960" y="20124"/>
                  <a:pt x="240167" y="20279"/>
                </a:cubicBezTo>
                <a:cubicBezTo>
                  <a:pt x="240425" y="20486"/>
                  <a:pt x="240633" y="20744"/>
                  <a:pt x="240736" y="21003"/>
                </a:cubicBezTo>
                <a:cubicBezTo>
                  <a:pt x="240839" y="21314"/>
                  <a:pt x="240788" y="21624"/>
                  <a:pt x="240581" y="21934"/>
                </a:cubicBezTo>
                <a:cubicBezTo>
                  <a:pt x="240477" y="22141"/>
                  <a:pt x="240270" y="22296"/>
                  <a:pt x="240063" y="22348"/>
                </a:cubicBezTo>
                <a:cubicBezTo>
                  <a:pt x="239857" y="22452"/>
                  <a:pt x="239598" y="22452"/>
                  <a:pt x="239391" y="22452"/>
                </a:cubicBezTo>
                <a:cubicBezTo>
                  <a:pt x="239132" y="22400"/>
                  <a:pt x="238925" y="22348"/>
                  <a:pt x="238770" y="22245"/>
                </a:cubicBezTo>
                <a:cubicBezTo>
                  <a:pt x="238408" y="22090"/>
                  <a:pt x="238098" y="21779"/>
                  <a:pt x="237787" y="21417"/>
                </a:cubicBezTo>
                <a:cubicBezTo>
                  <a:pt x="237477" y="21055"/>
                  <a:pt x="237218" y="20486"/>
                  <a:pt x="237012" y="19813"/>
                </a:cubicBezTo>
                <a:cubicBezTo>
                  <a:pt x="236804" y="19141"/>
                  <a:pt x="236701" y="18158"/>
                  <a:pt x="236701" y="16968"/>
                </a:cubicBezTo>
                <a:cubicBezTo>
                  <a:pt x="236701" y="16296"/>
                  <a:pt x="236598" y="15778"/>
                  <a:pt x="236391" y="15313"/>
                </a:cubicBezTo>
                <a:cubicBezTo>
                  <a:pt x="236132" y="14847"/>
                  <a:pt x="235873" y="14485"/>
                  <a:pt x="235511" y="14226"/>
                </a:cubicBezTo>
                <a:cubicBezTo>
                  <a:pt x="235150" y="13968"/>
                  <a:pt x="234787" y="13761"/>
                  <a:pt x="234322" y="13657"/>
                </a:cubicBezTo>
                <a:cubicBezTo>
                  <a:pt x="233908" y="13554"/>
                  <a:pt x="233442" y="13502"/>
                  <a:pt x="232977" y="13502"/>
                </a:cubicBezTo>
                <a:lnTo>
                  <a:pt x="226304" y="13502"/>
                </a:lnTo>
                <a:lnTo>
                  <a:pt x="226304" y="21055"/>
                </a:lnTo>
                <a:cubicBezTo>
                  <a:pt x="226304" y="21417"/>
                  <a:pt x="226201" y="21727"/>
                  <a:pt x="225994" y="21986"/>
                </a:cubicBezTo>
                <a:cubicBezTo>
                  <a:pt x="225735" y="22245"/>
                  <a:pt x="225476" y="22348"/>
                  <a:pt x="225115" y="22348"/>
                </a:cubicBezTo>
                <a:cubicBezTo>
                  <a:pt x="224701" y="22348"/>
                  <a:pt x="224338" y="22245"/>
                  <a:pt x="224080" y="21986"/>
                </a:cubicBezTo>
                <a:cubicBezTo>
                  <a:pt x="223821" y="21727"/>
                  <a:pt x="223666" y="21417"/>
                  <a:pt x="223666" y="21055"/>
                </a:cubicBezTo>
                <a:lnTo>
                  <a:pt x="223666" y="1501"/>
                </a:lnTo>
                <a:cubicBezTo>
                  <a:pt x="223666" y="1138"/>
                  <a:pt x="223770" y="880"/>
                  <a:pt x="224028" y="621"/>
                </a:cubicBezTo>
                <a:cubicBezTo>
                  <a:pt x="224235" y="362"/>
                  <a:pt x="224545" y="259"/>
                  <a:pt x="224907" y="259"/>
                </a:cubicBezTo>
                <a:close/>
                <a:moveTo>
                  <a:pt x="40294" y="259"/>
                </a:moveTo>
                <a:lnTo>
                  <a:pt x="48984" y="259"/>
                </a:lnTo>
                <a:cubicBezTo>
                  <a:pt x="50174" y="259"/>
                  <a:pt x="51260" y="569"/>
                  <a:pt x="52191" y="1087"/>
                </a:cubicBezTo>
                <a:cubicBezTo>
                  <a:pt x="53174" y="1656"/>
                  <a:pt x="53899" y="2380"/>
                  <a:pt x="54467" y="3311"/>
                </a:cubicBezTo>
                <a:cubicBezTo>
                  <a:pt x="55037" y="4294"/>
                  <a:pt x="55295" y="5329"/>
                  <a:pt x="55295" y="6570"/>
                </a:cubicBezTo>
                <a:cubicBezTo>
                  <a:pt x="55295" y="7450"/>
                  <a:pt x="55140" y="8277"/>
                  <a:pt x="54778" y="9053"/>
                </a:cubicBezTo>
                <a:cubicBezTo>
                  <a:pt x="54416" y="9778"/>
                  <a:pt x="53950" y="10450"/>
                  <a:pt x="53381" y="11019"/>
                </a:cubicBezTo>
                <a:cubicBezTo>
                  <a:pt x="52864" y="11536"/>
                  <a:pt x="52295" y="11898"/>
                  <a:pt x="51674" y="12157"/>
                </a:cubicBezTo>
                <a:cubicBezTo>
                  <a:pt x="52036" y="12312"/>
                  <a:pt x="52295" y="12519"/>
                  <a:pt x="52605" y="12726"/>
                </a:cubicBezTo>
                <a:cubicBezTo>
                  <a:pt x="53174" y="13192"/>
                  <a:pt x="53640" y="13709"/>
                  <a:pt x="54002" y="14382"/>
                </a:cubicBezTo>
                <a:cubicBezTo>
                  <a:pt x="54364" y="15054"/>
                  <a:pt x="54571" y="15830"/>
                  <a:pt x="54571" y="16709"/>
                </a:cubicBezTo>
                <a:cubicBezTo>
                  <a:pt x="54623" y="17485"/>
                  <a:pt x="54675" y="18106"/>
                  <a:pt x="54726" y="18572"/>
                </a:cubicBezTo>
                <a:cubicBezTo>
                  <a:pt x="54778" y="19037"/>
                  <a:pt x="54881" y="19400"/>
                  <a:pt x="54985" y="19658"/>
                </a:cubicBezTo>
                <a:cubicBezTo>
                  <a:pt x="55088" y="19917"/>
                  <a:pt x="55295" y="20124"/>
                  <a:pt x="55502" y="20279"/>
                </a:cubicBezTo>
                <a:cubicBezTo>
                  <a:pt x="55761" y="20486"/>
                  <a:pt x="55968" y="20744"/>
                  <a:pt x="56123" y="21003"/>
                </a:cubicBezTo>
                <a:cubicBezTo>
                  <a:pt x="56226" y="21314"/>
                  <a:pt x="56175" y="21624"/>
                  <a:pt x="55968" y="21934"/>
                </a:cubicBezTo>
                <a:cubicBezTo>
                  <a:pt x="55864" y="22141"/>
                  <a:pt x="55657" y="22296"/>
                  <a:pt x="55450" y="22348"/>
                </a:cubicBezTo>
                <a:cubicBezTo>
                  <a:pt x="55244" y="22452"/>
                  <a:pt x="54985" y="22452"/>
                  <a:pt x="54778" y="22452"/>
                </a:cubicBezTo>
                <a:cubicBezTo>
                  <a:pt x="54519" y="22400"/>
                  <a:pt x="54312" y="22348"/>
                  <a:pt x="54157" y="22245"/>
                </a:cubicBezTo>
                <a:cubicBezTo>
                  <a:pt x="53795" y="22090"/>
                  <a:pt x="53485" y="21779"/>
                  <a:pt x="53174" y="21417"/>
                </a:cubicBezTo>
                <a:cubicBezTo>
                  <a:pt x="52864" y="21055"/>
                  <a:pt x="52605" y="20486"/>
                  <a:pt x="52399" y="19813"/>
                </a:cubicBezTo>
                <a:cubicBezTo>
                  <a:pt x="52191" y="19141"/>
                  <a:pt x="52088" y="18158"/>
                  <a:pt x="52088" y="16968"/>
                </a:cubicBezTo>
                <a:cubicBezTo>
                  <a:pt x="52088" y="16296"/>
                  <a:pt x="51985" y="15778"/>
                  <a:pt x="51778" y="15313"/>
                </a:cubicBezTo>
                <a:cubicBezTo>
                  <a:pt x="51519" y="14847"/>
                  <a:pt x="51260" y="14485"/>
                  <a:pt x="50898" y="14226"/>
                </a:cubicBezTo>
                <a:cubicBezTo>
                  <a:pt x="50537" y="13968"/>
                  <a:pt x="50174" y="13761"/>
                  <a:pt x="49709" y="13657"/>
                </a:cubicBezTo>
                <a:cubicBezTo>
                  <a:pt x="49295" y="13554"/>
                  <a:pt x="48829" y="13502"/>
                  <a:pt x="48364" y="13502"/>
                </a:cubicBezTo>
                <a:lnTo>
                  <a:pt x="41691" y="13502"/>
                </a:lnTo>
                <a:lnTo>
                  <a:pt x="41691" y="21055"/>
                </a:lnTo>
                <a:cubicBezTo>
                  <a:pt x="41691" y="21417"/>
                  <a:pt x="41588" y="21727"/>
                  <a:pt x="41381" y="21986"/>
                </a:cubicBezTo>
                <a:cubicBezTo>
                  <a:pt x="41122" y="22245"/>
                  <a:pt x="40863" y="22348"/>
                  <a:pt x="40502" y="22348"/>
                </a:cubicBezTo>
                <a:cubicBezTo>
                  <a:pt x="40088" y="22348"/>
                  <a:pt x="39777" y="22245"/>
                  <a:pt x="39467" y="21986"/>
                </a:cubicBezTo>
                <a:cubicBezTo>
                  <a:pt x="39208" y="21727"/>
                  <a:pt x="39053" y="21417"/>
                  <a:pt x="39053" y="21055"/>
                </a:cubicBezTo>
                <a:lnTo>
                  <a:pt x="39053" y="1501"/>
                </a:lnTo>
                <a:cubicBezTo>
                  <a:pt x="39053" y="1138"/>
                  <a:pt x="39157" y="880"/>
                  <a:pt x="39415" y="621"/>
                </a:cubicBezTo>
                <a:cubicBezTo>
                  <a:pt x="39622" y="362"/>
                  <a:pt x="39932" y="259"/>
                  <a:pt x="40294" y="259"/>
                </a:cubicBezTo>
                <a:close/>
                <a:moveTo>
                  <a:pt x="465800" y="104"/>
                </a:moveTo>
                <a:cubicBezTo>
                  <a:pt x="467041" y="104"/>
                  <a:pt x="468231" y="311"/>
                  <a:pt x="469369" y="725"/>
                </a:cubicBezTo>
                <a:cubicBezTo>
                  <a:pt x="470507" y="1139"/>
                  <a:pt x="471438" y="1759"/>
                  <a:pt x="472110" y="2587"/>
                </a:cubicBezTo>
                <a:cubicBezTo>
                  <a:pt x="472421" y="2949"/>
                  <a:pt x="472576" y="3260"/>
                  <a:pt x="472576" y="3518"/>
                </a:cubicBezTo>
                <a:cubicBezTo>
                  <a:pt x="472576" y="3725"/>
                  <a:pt x="472472" y="3932"/>
                  <a:pt x="472265" y="4139"/>
                </a:cubicBezTo>
                <a:cubicBezTo>
                  <a:pt x="472059" y="4346"/>
                  <a:pt x="471852" y="4449"/>
                  <a:pt x="471593" y="4449"/>
                </a:cubicBezTo>
                <a:cubicBezTo>
                  <a:pt x="471386" y="4449"/>
                  <a:pt x="471231" y="4398"/>
                  <a:pt x="471076" y="4242"/>
                </a:cubicBezTo>
                <a:cubicBezTo>
                  <a:pt x="470714" y="3777"/>
                  <a:pt x="470300" y="3415"/>
                  <a:pt x="469731" y="3053"/>
                </a:cubicBezTo>
                <a:cubicBezTo>
                  <a:pt x="469162" y="2691"/>
                  <a:pt x="468593" y="2432"/>
                  <a:pt x="467921" y="2225"/>
                </a:cubicBezTo>
                <a:cubicBezTo>
                  <a:pt x="467248" y="2070"/>
                  <a:pt x="466576" y="1966"/>
                  <a:pt x="465851" y="1966"/>
                </a:cubicBezTo>
                <a:cubicBezTo>
                  <a:pt x="464817" y="1966"/>
                  <a:pt x="463937" y="2122"/>
                  <a:pt x="463161" y="2432"/>
                </a:cubicBezTo>
                <a:cubicBezTo>
                  <a:pt x="462386" y="2742"/>
                  <a:pt x="461765" y="3156"/>
                  <a:pt x="461299" y="3725"/>
                </a:cubicBezTo>
                <a:cubicBezTo>
                  <a:pt x="460834" y="4294"/>
                  <a:pt x="460627" y="5018"/>
                  <a:pt x="460627" y="5794"/>
                </a:cubicBezTo>
                <a:cubicBezTo>
                  <a:pt x="460627" y="6674"/>
                  <a:pt x="460885" y="7398"/>
                  <a:pt x="461403" y="7967"/>
                </a:cubicBezTo>
                <a:cubicBezTo>
                  <a:pt x="461868" y="8536"/>
                  <a:pt x="462541" y="9002"/>
                  <a:pt x="463369" y="9364"/>
                </a:cubicBezTo>
                <a:cubicBezTo>
                  <a:pt x="464196" y="9726"/>
                  <a:pt x="465075" y="10088"/>
                  <a:pt x="466006" y="10398"/>
                </a:cubicBezTo>
                <a:cubicBezTo>
                  <a:pt x="466886" y="10657"/>
                  <a:pt x="467765" y="10968"/>
                  <a:pt x="468593" y="11278"/>
                </a:cubicBezTo>
                <a:cubicBezTo>
                  <a:pt x="469421" y="11588"/>
                  <a:pt x="470196" y="12002"/>
                  <a:pt x="470817" y="12468"/>
                </a:cubicBezTo>
                <a:cubicBezTo>
                  <a:pt x="471438" y="12933"/>
                  <a:pt x="471955" y="13554"/>
                  <a:pt x="472317" y="14278"/>
                </a:cubicBezTo>
                <a:cubicBezTo>
                  <a:pt x="472679" y="15003"/>
                  <a:pt x="472886" y="15934"/>
                  <a:pt x="472886" y="17072"/>
                </a:cubicBezTo>
                <a:cubicBezTo>
                  <a:pt x="472886" y="18158"/>
                  <a:pt x="472576" y="19089"/>
                  <a:pt x="471955" y="19969"/>
                </a:cubicBezTo>
                <a:cubicBezTo>
                  <a:pt x="471334" y="20848"/>
                  <a:pt x="470507" y="21521"/>
                  <a:pt x="469421" y="22038"/>
                </a:cubicBezTo>
                <a:cubicBezTo>
                  <a:pt x="468386" y="22555"/>
                  <a:pt x="467145" y="22814"/>
                  <a:pt x="465696" y="22814"/>
                </a:cubicBezTo>
                <a:cubicBezTo>
                  <a:pt x="464093" y="22814"/>
                  <a:pt x="462696" y="22555"/>
                  <a:pt x="461506" y="22038"/>
                </a:cubicBezTo>
                <a:cubicBezTo>
                  <a:pt x="460317" y="21521"/>
                  <a:pt x="459230" y="20693"/>
                  <a:pt x="458144" y="19658"/>
                </a:cubicBezTo>
                <a:cubicBezTo>
                  <a:pt x="458041" y="19555"/>
                  <a:pt x="457937" y="19451"/>
                  <a:pt x="457886" y="19348"/>
                </a:cubicBezTo>
                <a:cubicBezTo>
                  <a:pt x="457834" y="19193"/>
                  <a:pt x="457782" y="19038"/>
                  <a:pt x="457782" y="18882"/>
                </a:cubicBezTo>
                <a:cubicBezTo>
                  <a:pt x="457782" y="18675"/>
                  <a:pt x="457886" y="18417"/>
                  <a:pt x="458092" y="18210"/>
                </a:cubicBezTo>
                <a:cubicBezTo>
                  <a:pt x="458299" y="18003"/>
                  <a:pt x="458506" y="17899"/>
                  <a:pt x="458765" y="17899"/>
                </a:cubicBezTo>
                <a:cubicBezTo>
                  <a:pt x="458972" y="17899"/>
                  <a:pt x="459230" y="18003"/>
                  <a:pt x="459437" y="18210"/>
                </a:cubicBezTo>
                <a:cubicBezTo>
                  <a:pt x="460265" y="19089"/>
                  <a:pt x="461196" y="19762"/>
                  <a:pt x="462230" y="20227"/>
                </a:cubicBezTo>
                <a:cubicBezTo>
                  <a:pt x="463265" y="20693"/>
                  <a:pt x="464403" y="20900"/>
                  <a:pt x="465593" y="20900"/>
                </a:cubicBezTo>
                <a:cubicBezTo>
                  <a:pt x="466576" y="20900"/>
                  <a:pt x="467507" y="20745"/>
                  <a:pt x="468282" y="20434"/>
                </a:cubicBezTo>
                <a:cubicBezTo>
                  <a:pt x="469058" y="20124"/>
                  <a:pt x="469679" y="19658"/>
                  <a:pt x="470145" y="19089"/>
                </a:cubicBezTo>
                <a:cubicBezTo>
                  <a:pt x="470558" y="18469"/>
                  <a:pt x="470817" y="17796"/>
                  <a:pt x="470817" y="17020"/>
                </a:cubicBezTo>
                <a:cubicBezTo>
                  <a:pt x="470817" y="16089"/>
                  <a:pt x="470558" y="15313"/>
                  <a:pt x="470041" y="14692"/>
                </a:cubicBezTo>
                <a:cubicBezTo>
                  <a:pt x="469524" y="14071"/>
                  <a:pt x="468852" y="13606"/>
                  <a:pt x="467972" y="13192"/>
                </a:cubicBezTo>
                <a:cubicBezTo>
                  <a:pt x="467093" y="12830"/>
                  <a:pt x="466110" y="12468"/>
                  <a:pt x="465075" y="12157"/>
                </a:cubicBezTo>
                <a:cubicBezTo>
                  <a:pt x="464196" y="11899"/>
                  <a:pt x="463369" y="11588"/>
                  <a:pt x="462593" y="11278"/>
                </a:cubicBezTo>
                <a:cubicBezTo>
                  <a:pt x="461817" y="10968"/>
                  <a:pt x="461144" y="10554"/>
                  <a:pt x="460523" y="10088"/>
                </a:cubicBezTo>
                <a:cubicBezTo>
                  <a:pt x="459954" y="9623"/>
                  <a:pt x="459489" y="9002"/>
                  <a:pt x="459127" y="8329"/>
                </a:cubicBezTo>
                <a:cubicBezTo>
                  <a:pt x="458765" y="7605"/>
                  <a:pt x="458609" y="6777"/>
                  <a:pt x="458609" y="5794"/>
                </a:cubicBezTo>
                <a:cubicBezTo>
                  <a:pt x="458609" y="4708"/>
                  <a:pt x="458920" y="3725"/>
                  <a:pt x="459489" y="2846"/>
                </a:cubicBezTo>
                <a:cubicBezTo>
                  <a:pt x="460110" y="2018"/>
                  <a:pt x="460937" y="1346"/>
                  <a:pt x="462024" y="828"/>
                </a:cubicBezTo>
                <a:cubicBezTo>
                  <a:pt x="463110" y="363"/>
                  <a:pt x="464351" y="104"/>
                  <a:pt x="465800" y="104"/>
                </a:cubicBezTo>
                <a:close/>
                <a:moveTo>
                  <a:pt x="392502" y="104"/>
                </a:moveTo>
                <a:cubicBezTo>
                  <a:pt x="393640" y="104"/>
                  <a:pt x="394726" y="259"/>
                  <a:pt x="395761" y="518"/>
                </a:cubicBezTo>
                <a:cubicBezTo>
                  <a:pt x="396796" y="776"/>
                  <a:pt x="397727" y="1190"/>
                  <a:pt x="398554" y="1708"/>
                </a:cubicBezTo>
                <a:cubicBezTo>
                  <a:pt x="398658" y="1811"/>
                  <a:pt x="398813" y="1915"/>
                  <a:pt x="398864" y="2070"/>
                </a:cubicBezTo>
                <a:cubicBezTo>
                  <a:pt x="398916" y="2173"/>
                  <a:pt x="398968" y="2328"/>
                  <a:pt x="398968" y="2484"/>
                </a:cubicBezTo>
                <a:cubicBezTo>
                  <a:pt x="398968" y="2794"/>
                  <a:pt x="398916" y="3053"/>
                  <a:pt x="398709" y="3208"/>
                </a:cubicBezTo>
                <a:cubicBezTo>
                  <a:pt x="398502" y="3363"/>
                  <a:pt x="398296" y="3467"/>
                  <a:pt x="398089" y="3467"/>
                </a:cubicBezTo>
                <a:cubicBezTo>
                  <a:pt x="397985" y="3467"/>
                  <a:pt x="397882" y="3415"/>
                  <a:pt x="397778" y="3415"/>
                </a:cubicBezTo>
                <a:cubicBezTo>
                  <a:pt x="397675" y="3415"/>
                  <a:pt x="397623" y="3363"/>
                  <a:pt x="397520" y="3311"/>
                </a:cubicBezTo>
                <a:cubicBezTo>
                  <a:pt x="396796" y="2949"/>
                  <a:pt x="396020" y="2587"/>
                  <a:pt x="395192" y="2380"/>
                </a:cubicBezTo>
                <a:cubicBezTo>
                  <a:pt x="394364" y="2122"/>
                  <a:pt x="393433" y="2018"/>
                  <a:pt x="392502" y="2018"/>
                </a:cubicBezTo>
                <a:cubicBezTo>
                  <a:pt x="390692" y="2018"/>
                  <a:pt x="389088" y="2432"/>
                  <a:pt x="387692" y="3260"/>
                </a:cubicBezTo>
                <a:cubicBezTo>
                  <a:pt x="386295" y="4087"/>
                  <a:pt x="385157" y="5174"/>
                  <a:pt x="384381" y="6622"/>
                </a:cubicBezTo>
                <a:cubicBezTo>
                  <a:pt x="383605" y="8071"/>
                  <a:pt x="383191" y="9674"/>
                  <a:pt x="383191" y="11485"/>
                </a:cubicBezTo>
                <a:cubicBezTo>
                  <a:pt x="383191" y="13295"/>
                  <a:pt x="383605" y="14899"/>
                  <a:pt x="384381" y="16348"/>
                </a:cubicBezTo>
                <a:cubicBezTo>
                  <a:pt x="385157" y="17744"/>
                  <a:pt x="386295" y="18882"/>
                  <a:pt x="387692" y="19710"/>
                </a:cubicBezTo>
                <a:cubicBezTo>
                  <a:pt x="389088" y="20538"/>
                  <a:pt x="390692" y="20952"/>
                  <a:pt x="392502" y="20952"/>
                </a:cubicBezTo>
                <a:cubicBezTo>
                  <a:pt x="393433" y="20952"/>
                  <a:pt x="394364" y="20796"/>
                  <a:pt x="395347" y="20538"/>
                </a:cubicBezTo>
                <a:cubicBezTo>
                  <a:pt x="396226" y="20279"/>
                  <a:pt x="397002" y="19917"/>
                  <a:pt x="397675" y="19503"/>
                </a:cubicBezTo>
                <a:lnTo>
                  <a:pt x="397675" y="13244"/>
                </a:lnTo>
                <a:lnTo>
                  <a:pt x="392709" y="13244"/>
                </a:lnTo>
                <a:cubicBezTo>
                  <a:pt x="392450" y="13244"/>
                  <a:pt x="392244" y="13140"/>
                  <a:pt x="392036" y="12933"/>
                </a:cubicBezTo>
                <a:cubicBezTo>
                  <a:pt x="391830" y="12726"/>
                  <a:pt x="391726" y="12519"/>
                  <a:pt x="391726" y="12261"/>
                </a:cubicBezTo>
                <a:cubicBezTo>
                  <a:pt x="391726" y="12002"/>
                  <a:pt x="391830" y="11743"/>
                  <a:pt x="392036" y="11588"/>
                </a:cubicBezTo>
                <a:cubicBezTo>
                  <a:pt x="392192" y="11433"/>
                  <a:pt x="392450" y="11330"/>
                  <a:pt x="392709" y="11330"/>
                </a:cubicBezTo>
                <a:lnTo>
                  <a:pt x="398761" y="11330"/>
                </a:lnTo>
                <a:cubicBezTo>
                  <a:pt x="399020" y="11330"/>
                  <a:pt x="399227" y="11433"/>
                  <a:pt x="399382" y="11640"/>
                </a:cubicBezTo>
                <a:cubicBezTo>
                  <a:pt x="399537" y="11795"/>
                  <a:pt x="399640" y="12054"/>
                  <a:pt x="399640" y="12313"/>
                </a:cubicBezTo>
                <a:lnTo>
                  <a:pt x="399640" y="19917"/>
                </a:lnTo>
                <a:cubicBezTo>
                  <a:pt x="399640" y="20072"/>
                  <a:pt x="399640" y="20227"/>
                  <a:pt x="399537" y="20383"/>
                </a:cubicBezTo>
                <a:cubicBezTo>
                  <a:pt x="399433" y="20538"/>
                  <a:pt x="399330" y="20641"/>
                  <a:pt x="399175" y="20745"/>
                </a:cubicBezTo>
                <a:cubicBezTo>
                  <a:pt x="398244" y="21365"/>
                  <a:pt x="397209" y="21883"/>
                  <a:pt x="396071" y="22245"/>
                </a:cubicBezTo>
                <a:cubicBezTo>
                  <a:pt x="394933" y="22607"/>
                  <a:pt x="393744" y="22814"/>
                  <a:pt x="392502" y="22814"/>
                </a:cubicBezTo>
                <a:cubicBezTo>
                  <a:pt x="390899" y="22814"/>
                  <a:pt x="389398" y="22555"/>
                  <a:pt x="388002" y="21986"/>
                </a:cubicBezTo>
                <a:cubicBezTo>
                  <a:pt x="386605" y="21417"/>
                  <a:pt x="385416" y="20641"/>
                  <a:pt x="384381" y="19607"/>
                </a:cubicBezTo>
                <a:cubicBezTo>
                  <a:pt x="383346" y="18572"/>
                  <a:pt x="382571" y="17382"/>
                  <a:pt x="382001" y="15985"/>
                </a:cubicBezTo>
                <a:cubicBezTo>
                  <a:pt x="381433" y="14589"/>
                  <a:pt x="381174" y="13089"/>
                  <a:pt x="381174" y="11485"/>
                </a:cubicBezTo>
                <a:cubicBezTo>
                  <a:pt x="381174" y="9881"/>
                  <a:pt x="381433" y="8381"/>
                  <a:pt x="382001" y="6984"/>
                </a:cubicBezTo>
                <a:cubicBezTo>
                  <a:pt x="382571" y="5587"/>
                  <a:pt x="383346" y="4398"/>
                  <a:pt x="384381" y="3363"/>
                </a:cubicBezTo>
                <a:cubicBezTo>
                  <a:pt x="385416" y="2328"/>
                  <a:pt x="386605" y="1552"/>
                  <a:pt x="388002" y="983"/>
                </a:cubicBezTo>
                <a:cubicBezTo>
                  <a:pt x="389398" y="414"/>
                  <a:pt x="390899" y="104"/>
                  <a:pt x="392502" y="104"/>
                </a:cubicBezTo>
                <a:close/>
                <a:moveTo>
                  <a:pt x="134179" y="104"/>
                </a:moveTo>
                <a:cubicBezTo>
                  <a:pt x="135265" y="104"/>
                  <a:pt x="136352" y="259"/>
                  <a:pt x="137386" y="570"/>
                </a:cubicBezTo>
                <a:cubicBezTo>
                  <a:pt x="138421" y="828"/>
                  <a:pt x="139352" y="1242"/>
                  <a:pt x="140231" y="1811"/>
                </a:cubicBezTo>
                <a:cubicBezTo>
                  <a:pt x="140593" y="1966"/>
                  <a:pt x="140800" y="2277"/>
                  <a:pt x="140852" y="2639"/>
                </a:cubicBezTo>
                <a:cubicBezTo>
                  <a:pt x="140904" y="3001"/>
                  <a:pt x="140800" y="3363"/>
                  <a:pt x="140541" y="3673"/>
                </a:cubicBezTo>
                <a:cubicBezTo>
                  <a:pt x="140335" y="3984"/>
                  <a:pt x="140128" y="4139"/>
                  <a:pt x="139817" y="4139"/>
                </a:cubicBezTo>
                <a:cubicBezTo>
                  <a:pt x="139507" y="4139"/>
                  <a:pt x="139248" y="4087"/>
                  <a:pt x="138938" y="3932"/>
                </a:cubicBezTo>
                <a:cubicBezTo>
                  <a:pt x="138265" y="3518"/>
                  <a:pt x="137490" y="3208"/>
                  <a:pt x="136714" y="2949"/>
                </a:cubicBezTo>
                <a:cubicBezTo>
                  <a:pt x="135886" y="2691"/>
                  <a:pt x="135058" y="2587"/>
                  <a:pt x="134179" y="2587"/>
                </a:cubicBezTo>
                <a:cubicBezTo>
                  <a:pt x="132938" y="2587"/>
                  <a:pt x="131800" y="2846"/>
                  <a:pt x="130765" y="3260"/>
                </a:cubicBezTo>
                <a:cubicBezTo>
                  <a:pt x="129731" y="3673"/>
                  <a:pt x="128851" y="4294"/>
                  <a:pt x="128075" y="5070"/>
                </a:cubicBezTo>
                <a:cubicBezTo>
                  <a:pt x="127351" y="5846"/>
                  <a:pt x="126730" y="6777"/>
                  <a:pt x="126317" y="7864"/>
                </a:cubicBezTo>
                <a:cubicBezTo>
                  <a:pt x="125903" y="8950"/>
                  <a:pt x="125696" y="10140"/>
                  <a:pt x="125696" y="11433"/>
                </a:cubicBezTo>
                <a:cubicBezTo>
                  <a:pt x="125696" y="12830"/>
                  <a:pt x="125903" y="14071"/>
                  <a:pt x="126368" y="15158"/>
                </a:cubicBezTo>
                <a:cubicBezTo>
                  <a:pt x="126782" y="16244"/>
                  <a:pt x="127403" y="17175"/>
                  <a:pt x="128179" y="17951"/>
                </a:cubicBezTo>
                <a:cubicBezTo>
                  <a:pt x="128955" y="18727"/>
                  <a:pt x="129834" y="19296"/>
                  <a:pt x="130869" y="19710"/>
                </a:cubicBezTo>
                <a:cubicBezTo>
                  <a:pt x="131851" y="20124"/>
                  <a:pt x="132990" y="20331"/>
                  <a:pt x="134179" y="20331"/>
                </a:cubicBezTo>
                <a:cubicBezTo>
                  <a:pt x="135007" y="20331"/>
                  <a:pt x="135886" y="20227"/>
                  <a:pt x="136662" y="19969"/>
                </a:cubicBezTo>
                <a:cubicBezTo>
                  <a:pt x="137438" y="19710"/>
                  <a:pt x="138214" y="19400"/>
                  <a:pt x="138938" y="18934"/>
                </a:cubicBezTo>
                <a:cubicBezTo>
                  <a:pt x="139248" y="18779"/>
                  <a:pt x="139507" y="18727"/>
                  <a:pt x="139817" y="18779"/>
                </a:cubicBezTo>
                <a:cubicBezTo>
                  <a:pt x="140076" y="18831"/>
                  <a:pt x="140335" y="18986"/>
                  <a:pt x="140645" y="19141"/>
                </a:cubicBezTo>
                <a:cubicBezTo>
                  <a:pt x="140852" y="19451"/>
                  <a:pt x="140955" y="19814"/>
                  <a:pt x="140904" y="20176"/>
                </a:cubicBezTo>
                <a:cubicBezTo>
                  <a:pt x="140800" y="20589"/>
                  <a:pt x="140645" y="20848"/>
                  <a:pt x="140283" y="21003"/>
                </a:cubicBezTo>
                <a:cubicBezTo>
                  <a:pt x="139766" y="21314"/>
                  <a:pt x="139145" y="21624"/>
                  <a:pt x="138473" y="21883"/>
                </a:cubicBezTo>
                <a:cubicBezTo>
                  <a:pt x="137800" y="22141"/>
                  <a:pt x="137076" y="22348"/>
                  <a:pt x="136352" y="22504"/>
                </a:cubicBezTo>
                <a:cubicBezTo>
                  <a:pt x="135627" y="22659"/>
                  <a:pt x="134903" y="22710"/>
                  <a:pt x="134179" y="22710"/>
                </a:cubicBezTo>
                <a:cubicBezTo>
                  <a:pt x="132679" y="22710"/>
                  <a:pt x="131231" y="22452"/>
                  <a:pt x="129886" y="21935"/>
                </a:cubicBezTo>
                <a:cubicBezTo>
                  <a:pt x="128541" y="21417"/>
                  <a:pt x="127351" y="20641"/>
                  <a:pt x="126317" y="19658"/>
                </a:cubicBezTo>
                <a:cubicBezTo>
                  <a:pt x="125282" y="18675"/>
                  <a:pt x="124506" y="17486"/>
                  <a:pt x="123886" y="16089"/>
                </a:cubicBezTo>
                <a:cubicBezTo>
                  <a:pt x="123316" y="14692"/>
                  <a:pt x="123006" y="13140"/>
                  <a:pt x="123006" y="11381"/>
                </a:cubicBezTo>
                <a:cubicBezTo>
                  <a:pt x="123006" y="9778"/>
                  <a:pt x="123265" y="8226"/>
                  <a:pt x="123834" y="6881"/>
                </a:cubicBezTo>
                <a:cubicBezTo>
                  <a:pt x="124403" y="5536"/>
                  <a:pt x="125179" y="4346"/>
                  <a:pt x="126213" y="3311"/>
                </a:cubicBezTo>
                <a:cubicBezTo>
                  <a:pt x="127248" y="2277"/>
                  <a:pt x="128438" y="1501"/>
                  <a:pt x="129782" y="932"/>
                </a:cubicBezTo>
                <a:cubicBezTo>
                  <a:pt x="131127" y="363"/>
                  <a:pt x="132576" y="104"/>
                  <a:pt x="134179" y="104"/>
                </a:cubicBezTo>
                <a:close/>
                <a:moveTo>
                  <a:pt x="421573" y="52"/>
                </a:moveTo>
                <a:cubicBezTo>
                  <a:pt x="423125" y="52"/>
                  <a:pt x="424522" y="311"/>
                  <a:pt x="425815" y="880"/>
                </a:cubicBezTo>
                <a:cubicBezTo>
                  <a:pt x="427108" y="1449"/>
                  <a:pt x="428246" y="2225"/>
                  <a:pt x="429177" y="3259"/>
                </a:cubicBezTo>
                <a:cubicBezTo>
                  <a:pt x="430108" y="4294"/>
                  <a:pt x="430884" y="5484"/>
                  <a:pt x="431350" y="6880"/>
                </a:cubicBezTo>
                <a:cubicBezTo>
                  <a:pt x="431867" y="8226"/>
                  <a:pt x="432125" y="9777"/>
                  <a:pt x="432125" y="11433"/>
                </a:cubicBezTo>
                <a:cubicBezTo>
                  <a:pt x="432125" y="13088"/>
                  <a:pt x="431867" y="14588"/>
                  <a:pt x="431350" y="15985"/>
                </a:cubicBezTo>
                <a:cubicBezTo>
                  <a:pt x="430832" y="17382"/>
                  <a:pt x="430108" y="18572"/>
                  <a:pt x="429177" y="19606"/>
                </a:cubicBezTo>
                <a:cubicBezTo>
                  <a:pt x="428246" y="20641"/>
                  <a:pt x="427108" y="21417"/>
                  <a:pt x="425815" y="21986"/>
                </a:cubicBezTo>
                <a:cubicBezTo>
                  <a:pt x="424522" y="22555"/>
                  <a:pt x="423125" y="22814"/>
                  <a:pt x="421573" y="22814"/>
                </a:cubicBezTo>
                <a:cubicBezTo>
                  <a:pt x="420021" y="22814"/>
                  <a:pt x="418625" y="22555"/>
                  <a:pt x="417332" y="21986"/>
                </a:cubicBezTo>
                <a:cubicBezTo>
                  <a:pt x="416038" y="21417"/>
                  <a:pt x="414901" y="20641"/>
                  <a:pt x="413969" y="19606"/>
                </a:cubicBezTo>
                <a:cubicBezTo>
                  <a:pt x="413038" y="18572"/>
                  <a:pt x="412314" y="17330"/>
                  <a:pt x="411797" y="15985"/>
                </a:cubicBezTo>
                <a:cubicBezTo>
                  <a:pt x="411280" y="14640"/>
                  <a:pt x="411021" y="13088"/>
                  <a:pt x="411021" y="11433"/>
                </a:cubicBezTo>
                <a:cubicBezTo>
                  <a:pt x="411021" y="9777"/>
                  <a:pt x="411280" y="8277"/>
                  <a:pt x="411797" y="6880"/>
                </a:cubicBezTo>
                <a:cubicBezTo>
                  <a:pt x="412262" y="5484"/>
                  <a:pt x="413038" y="4294"/>
                  <a:pt x="413969" y="3259"/>
                </a:cubicBezTo>
                <a:cubicBezTo>
                  <a:pt x="414901" y="2225"/>
                  <a:pt x="416038" y="1449"/>
                  <a:pt x="417332" y="880"/>
                </a:cubicBezTo>
                <a:cubicBezTo>
                  <a:pt x="418625" y="311"/>
                  <a:pt x="420021" y="52"/>
                  <a:pt x="421573" y="52"/>
                </a:cubicBezTo>
                <a:close/>
                <a:moveTo>
                  <a:pt x="298670" y="52"/>
                </a:moveTo>
                <a:cubicBezTo>
                  <a:pt x="300222" y="52"/>
                  <a:pt x="301619" y="311"/>
                  <a:pt x="302912" y="880"/>
                </a:cubicBezTo>
                <a:cubicBezTo>
                  <a:pt x="304205" y="1449"/>
                  <a:pt x="305343" y="2225"/>
                  <a:pt x="306274" y="3259"/>
                </a:cubicBezTo>
                <a:cubicBezTo>
                  <a:pt x="307205" y="4294"/>
                  <a:pt x="307981" y="5484"/>
                  <a:pt x="308447" y="6880"/>
                </a:cubicBezTo>
                <a:cubicBezTo>
                  <a:pt x="308964" y="8226"/>
                  <a:pt x="309222" y="9777"/>
                  <a:pt x="309222" y="11433"/>
                </a:cubicBezTo>
                <a:cubicBezTo>
                  <a:pt x="309222" y="13088"/>
                  <a:pt x="308964" y="14588"/>
                  <a:pt x="308447" y="15985"/>
                </a:cubicBezTo>
                <a:cubicBezTo>
                  <a:pt x="307929" y="17382"/>
                  <a:pt x="307205" y="18572"/>
                  <a:pt x="306274" y="19606"/>
                </a:cubicBezTo>
                <a:cubicBezTo>
                  <a:pt x="305343" y="20641"/>
                  <a:pt x="304205" y="21417"/>
                  <a:pt x="302912" y="21986"/>
                </a:cubicBezTo>
                <a:cubicBezTo>
                  <a:pt x="301619" y="22555"/>
                  <a:pt x="300222" y="22814"/>
                  <a:pt x="298670" y="22814"/>
                </a:cubicBezTo>
                <a:cubicBezTo>
                  <a:pt x="297118" y="22814"/>
                  <a:pt x="295722" y="22555"/>
                  <a:pt x="294429" y="21986"/>
                </a:cubicBezTo>
                <a:cubicBezTo>
                  <a:pt x="293135" y="21417"/>
                  <a:pt x="291998" y="20641"/>
                  <a:pt x="291066" y="19606"/>
                </a:cubicBezTo>
                <a:cubicBezTo>
                  <a:pt x="290135" y="18572"/>
                  <a:pt x="289411" y="17382"/>
                  <a:pt x="288894" y="15985"/>
                </a:cubicBezTo>
                <a:cubicBezTo>
                  <a:pt x="288377" y="14640"/>
                  <a:pt x="288118" y="13088"/>
                  <a:pt x="288118" y="11433"/>
                </a:cubicBezTo>
                <a:cubicBezTo>
                  <a:pt x="288118" y="9777"/>
                  <a:pt x="288377" y="8277"/>
                  <a:pt x="288894" y="6880"/>
                </a:cubicBezTo>
                <a:cubicBezTo>
                  <a:pt x="289411" y="5484"/>
                  <a:pt x="290135" y="4294"/>
                  <a:pt x="291066" y="3259"/>
                </a:cubicBezTo>
                <a:cubicBezTo>
                  <a:pt x="291998" y="2225"/>
                  <a:pt x="293135" y="1449"/>
                  <a:pt x="294429" y="880"/>
                </a:cubicBezTo>
                <a:cubicBezTo>
                  <a:pt x="295722" y="311"/>
                  <a:pt x="297118" y="52"/>
                  <a:pt x="298670" y="52"/>
                </a:cubicBezTo>
                <a:close/>
                <a:moveTo>
                  <a:pt x="8069" y="0"/>
                </a:moveTo>
                <a:cubicBezTo>
                  <a:pt x="9363" y="0"/>
                  <a:pt x="10604" y="207"/>
                  <a:pt x="11742" y="621"/>
                </a:cubicBezTo>
                <a:cubicBezTo>
                  <a:pt x="12880" y="1086"/>
                  <a:pt x="13811" y="1655"/>
                  <a:pt x="14483" y="2380"/>
                </a:cubicBezTo>
                <a:cubicBezTo>
                  <a:pt x="14897" y="2793"/>
                  <a:pt x="15104" y="3207"/>
                  <a:pt x="15104" y="3569"/>
                </a:cubicBezTo>
                <a:cubicBezTo>
                  <a:pt x="15104" y="3880"/>
                  <a:pt x="14949" y="4190"/>
                  <a:pt x="14690" y="4449"/>
                </a:cubicBezTo>
                <a:cubicBezTo>
                  <a:pt x="14432" y="4708"/>
                  <a:pt x="14121" y="4863"/>
                  <a:pt x="13811" y="4863"/>
                </a:cubicBezTo>
                <a:cubicBezTo>
                  <a:pt x="13604" y="4863"/>
                  <a:pt x="13397" y="4759"/>
                  <a:pt x="13190" y="4604"/>
                </a:cubicBezTo>
                <a:cubicBezTo>
                  <a:pt x="12828" y="4190"/>
                  <a:pt x="12414" y="3828"/>
                  <a:pt x="11845" y="3518"/>
                </a:cubicBezTo>
                <a:cubicBezTo>
                  <a:pt x="11276" y="3207"/>
                  <a:pt x="10707" y="2949"/>
                  <a:pt x="10035" y="2742"/>
                </a:cubicBezTo>
                <a:cubicBezTo>
                  <a:pt x="9363" y="2587"/>
                  <a:pt x="8742" y="2483"/>
                  <a:pt x="8069" y="2483"/>
                </a:cubicBezTo>
                <a:cubicBezTo>
                  <a:pt x="7138" y="2483"/>
                  <a:pt x="6259" y="2638"/>
                  <a:pt x="5535" y="2897"/>
                </a:cubicBezTo>
                <a:cubicBezTo>
                  <a:pt x="4811" y="3156"/>
                  <a:pt x="4242" y="3569"/>
                  <a:pt x="3828" y="4087"/>
                </a:cubicBezTo>
                <a:cubicBezTo>
                  <a:pt x="3414" y="4604"/>
                  <a:pt x="3207" y="5225"/>
                  <a:pt x="3207" y="5949"/>
                </a:cubicBezTo>
                <a:cubicBezTo>
                  <a:pt x="3207" y="6725"/>
                  <a:pt x="3414" y="7398"/>
                  <a:pt x="3880" y="7915"/>
                </a:cubicBezTo>
                <a:cubicBezTo>
                  <a:pt x="4345" y="8432"/>
                  <a:pt x="4966" y="8846"/>
                  <a:pt x="5742" y="9156"/>
                </a:cubicBezTo>
                <a:cubicBezTo>
                  <a:pt x="6518" y="9518"/>
                  <a:pt x="7397" y="9777"/>
                  <a:pt x="8328" y="10036"/>
                </a:cubicBezTo>
                <a:cubicBezTo>
                  <a:pt x="9363" y="10294"/>
                  <a:pt x="10294" y="10605"/>
                  <a:pt x="11173" y="10915"/>
                </a:cubicBezTo>
                <a:cubicBezTo>
                  <a:pt x="12052" y="11277"/>
                  <a:pt x="12828" y="11691"/>
                  <a:pt x="13449" y="12157"/>
                </a:cubicBezTo>
                <a:cubicBezTo>
                  <a:pt x="14070" y="12622"/>
                  <a:pt x="14587" y="13243"/>
                  <a:pt x="15001" y="13916"/>
                </a:cubicBezTo>
                <a:cubicBezTo>
                  <a:pt x="15363" y="14640"/>
                  <a:pt x="15518" y="15571"/>
                  <a:pt x="15518" y="16657"/>
                </a:cubicBezTo>
                <a:cubicBezTo>
                  <a:pt x="15518" y="17847"/>
                  <a:pt x="15208" y="18882"/>
                  <a:pt x="14535" y="19761"/>
                </a:cubicBezTo>
                <a:cubicBezTo>
                  <a:pt x="13863" y="20641"/>
                  <a:pt x="12983" y="21365"/>
                  <a:pt x="11845" y="21882"/>
                </a:cubicBezTo>
                <a:cubicBezTo>
                  <a:pt x="10707" y="22400"/>
                  <a:pt x="9414" y="22710"/>
                  <a:pt x="8018" y="22710"/>
                </a:cubicBezTo>
                <a:cubicBezTo>
                  <a:pt x="6466" y="22710"/>
                  <a:pt x="5121" y="22503"/>
                  <a:pt x="3931" y="22037"/>
                </a:cubicBezTo>
                <a:cubicBezTo>
                  <a:pt x="2741" y="21572"/>
                  <a:pt x="1604" y="20848"/>
                  <a:pt x="517" y="19813"/>
                </a:cubicBezTo>
                <a:cubicBezTo>
                  <a:pt x="362" y="19710"/>
                  <a:pt x="259" y="19503"/>
                  <a:pt x="155" y="19347"/>
                </a:cubicBezTo>
                <a:cubicBezTo>
                  <a:pt x="52" y="19192"/>
                  <a:pt x="0" y="18985"/>
                  <a:pt x="0" y="18778"/>
                </a:cubicBezTo>
                <a:cubicBezTo>
                  <a:pt x="0" y="18468"/>
                  <a:pt x="104" y="18158"/>
                  <a:pt x="362" y="17899"/>
                </a:cubicBezTo>
                <a:cubicBezTo>
                  <a:pt x="569" y="17640"/>
                  <a:pt x="879" y="17485"/>
                  <a:pt x="1241" y="17485"/>
                </a:cubicBezTo>
                <a:cubicBezTo>
                  <a:pt x="1500" y="17485"/>
                  <a:pt x="1810" y="17640"/>
                  <a:pt x="2017" y="17847"/>
                </a:cubicBezTo>
                <a:cubicBezTo>
                  <a:pt x="2845" y="18623"/>
                  <a:pt x="3724" y="19244"/>
                  <a:pt x="4707" y="19658"/>
                </a:cubicBezTo>
                <a:cubicBezTo>
                  <a:pt x="5690" y="20072"/>
                  <a:pt x="6776" y="20279"/>
                  <a:pt x="7966" y="20279"/>
                </a:cubicBezTo>
                <a:cubicBezTo>
                  <a:pt x="8897" y="20279"/>
                  <a:pt x="9776" y="20123"/>
                  <a:pt x="10500" y="19813"/>
                </a:cubicBezTo>
                <a:cubicBezTo>
                  <a:pt x="11225" y="19503"/>
                  <a:pt x="11794" y="19089"/>
                  <a:pt x="12259" y="18571"/>
                </a:cubicBezTo>
                <a:cubicBezTo>
                  <a:pt x="12725" y="18054"/>
                  <a:pt x="12932" y="17433"/>
                  <a:pt x="12932" y="16761"/>
                </a:cubicBezTo>
                <a:cubicBezTo>
                  <a:pt x="12932" y="15933"/>
                  <a:pt x="12673" y="15261"/>
                  <a:pt x="12207" y="14692"/>
                </a:cubicBezTo>
                <a:cubicBezTo>
                  <a:pt x="11742" y="14123"/>
                  <a:pt x="11070" y="13657"/>
                  <a:pt x="10242" y="13295"/>
                </a:cubicBezTo>
                <a:cubicBezTo>
                  <a:pt x="9414" y="12933"/>
                  <a:pt x="8431" y="12622"/>
                  <a:pt x="7345" y="12364"/>
                </a:cubicBezTo>
                <a:cubicBezTo>
                  <a:pt x="6362" y="12157"/>
                  <a:pt x="5483" y="11898"/>
                  <a:pt x="4655" y="11536"/>
                </a:cubicBezTo>
                <a:cubicBezTo>
                  <a:pt x="3828" y="11226"/>
                  <a:pt x="3103" y="10812"/>
                  <a:pt x="2535" y="10294"/>
                </a:cubicBezTo>
                <a:cubicBezTo>
                  <a:pt x="1914" y="9777"/>
                  <a:pt x="1448" y="9208"/>
                  <a:pt x="1138" y="8484"/>
                </a:cubicBezTo>
                <a:cubicBezTo>
                  <a:pt x="827" y="7760"/>
                  <a:pt x="672" y="6932"/>
                  <a:pt x="672" y="6001"/>
                </a:cubicBezTo>
                <a:cubicBezTo>
                  <a:pt x="672" y="4811"/>
                  <a:pt x="983" y="3776"/>
                  <a:pt x="1604" y="2845"/>
                </a:cubicBezTo>
                <a:cubicBezTo>
                  <a:pt x="2276" y="1914"/>
                  <a:pt x="3103" y="1242"/>
                  <a:pt x="4242" y="724"/>
                </a:cubicBezTo>
                <a:cubicBezTo>
                  <a:pt x="5328" y="259"/>
                  <a:pt x="6621" y="0"/>
                  <a:pt x="8069"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entury Schoolbook"/>
              <a:ea typeface="Century Schoolbook"/>
              <a:cs typeface="Century Schoolbook"/>
              <a:sym typeface="Century Schoolbook"/>
            </a:endParaRPr>
          </a:p>
        </p:txBody>
      </p:sp>
      <p:sp>
        <p:nvSpPr>
          <p:cNvPr id="43" name="Google Shape;43;p10"/>
          <p:cNvSpPr txBox="1"/>
          <p:nvPr>
            <p:ph idx="20" type="body"/>
          </p:nvPr>
        </p:nvSpPr>
        <p:spPr>
          <a:xfrm>
            <a:off x="791228" y="729337"/>
            <a:ext cx="4746695" cy="130187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6000"/>
              <a:buFont typeface="Arial"/>
              <a:buNone/>
              <a:defRPr b="0" i="0" sz="6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4" name="Google Shape;44;p1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u="none" cap="none" strike="noStrike">
                <a:solidFill>
                  <a:srgbClr val="8AC03B"/>
                </a:solidFill>
                <a:latin typeface="Calibri"/>
                <a:ea typeface="Calibri"/>
                <a:cs typeface="Calibri"/>
                <a:sym typeface="Calibri"/>
              </a:defRPr>
            </a:lvl1pPr>
            <a:lvl2pPr indent="0" lvl="1" marL="0" algn="ctr">
              <a:spcBef>
                <a:spcPts val="0"/>
              </a:spcBef>
              <a:buNone/>
              <a:defRPr b="0" i="0" sz="700" u="none" cap="none" strike="noStrike">
                <a:solidFill>
                  <a:srgbClr val="8AC03B"/>
                </a:solidFill>
                <a:latin typeface="Calibri"/>
                <a:ea typeface="Calibri"/>
                <a:cs typeface="Calibri"/>
                <a:sym typeface="Calibri"/>
              </a:defRPr>
            </a:lvl2pPr>
            <a:lvl3pPr indent="0" lvl="2" marL="0" algn="ctr">
              <a:spcBef>
                <a:spcPts val="0"/>
              </a:spcBef>
              <a:buNone/>
              <a:defRPr b="0" i="0" sz="700" u="none" cap="none" strike="noStrike">
                <a:solidFill>
                  <a:srgbClr val="8AC03B"/>
                </a:solidFill>
                <a:latin typeface="Calibri"/>
                <a:ea typeface="Calibri"/>
                <a:cs typeface="Calibri"/>
                <a:sym typeface="Calibri"/>
              </a:defRPr>
            </a:lvl3pPr>
            <a:lvl4pPr indent="0" lvl="3" marL="0" algn="ctr">
              <a:spcBef>
                <a:spcPts val="0"/>
              </a:spcBef>
              <a:buNone/>
              <a:defRPr b="0" i="0" sz="700" u="none" cap="none" strike="noStrike">
                <a:solidFill>
                  <a:srgbClr val="8AC03B"/>
                </a:solidFill>
                <a:latin typeface="Calibri"/>
                <a:ea typeface="Calibri"/>
                <a:cs typeface="Calibri"/>
                <a:sym typeface="Calibri"/>
              </a:defRPr>
            </a:lvl4pPr>
            <a:lvl5pPr indent="0" lvl="4" marL="0" algn="ctr">
              <a:spcBef>
                <a:spcPts val="0"/>
              </a:spcBef>
              <a:buNone/>
              <a:defRPr b="0" i="0" sz="700" u="none" cap="none" strike="noStrike">
                <a:solidFill>
                  <a:srgbClr val="8AC03B"/>
                </a:solidFill>
                <a:latin typeface="Calibri"/>
                <a:ea typeface="Calibri"/>
                <a:cs typeface="Calibri"/>
                <a:sym typeface="Calibri"/>
              </a:defRPr>
            </a:lvl5pPr>
            <a:lvl6pPr indent="0" lvl="5" marL="0" algn="ctr">
              <a:spcBef>
                <a:spcPts val="0"/>
              </a:spcBef>
              <a:buNone/>
              <a:defRPr b="0" i="0" sz="700" u="none" cap="none" strike="noStrike">
                <a:solidFill>
                  <a:srgbClr val="8AC03B"/>
                </a:solidFill>
                <a:latin typeface="Calibri"/>
                <a:ea typeface="Calibri"/>
                <a:cs typeface="Calibri"/>
                <a:sym typeface="Calibri"/>
              </a:defRPr>
            </a:lvl6pPr>
            <a:lvl7pPr indent="0" lvl="6" marL="0" algn="ctr">
              <a:spcBef>
                <a:spcPts val="0"/>
              </a:spcBef>
              <a:buNone/>
              <a:defRPr b="0" i="0" sz="700" u="none" cap="none" strike="noStrike">
                <a:solidFill>
                  <a:srgbClr val="8AC03B"/>
                </a:solidFill>
                <a:latin typeface="Calibri"/>
                <a:ea typeface="Calibri"/>
                <a:cs typeface="Calibri"/>
                <a:sym typeface="Calibri"/>
              </a:defRPr>
            </a:lvl7pPr>
            <a:lvl8pPr indent="0" lvl="7" marL="0" algn="ctr">
              <a:spcBef>
                <a:spcPts val="0"/>
              </a:spcBef>
              <a:buNone/>
              <a:defRPr b="0" i="0" sz="700" u="none" cap="none" strike="noStrike">
                <a:solidFill>
                  <a:srgbClr val="8AC03B"/>
                </a:solidFill>
                <a:latin typeface="Calibri"/>
                <a:ea typeface="Calibri"/>
                <a:cs typeface="Calibri"/>
                <a:sym typeface="Calibri"/>
              </a:defRPr>
            </a:lvl8pPr>
            <a:lvl9pPr indent="0" lvl="8" marL="0" algn="ctr">
              <a:spcBef>
                <a:spcPts val="0"/>
              </a:spcBef>
              <a:buNone/>
              <a:defRPr b="0" i="0" sz="700" u="none" cap="none" strike="noStrike">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5" name="Google Shape;45;p10"/>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6" name="Google Shape;46;p10"/>
          <p:cNvPicPr preferRelativeResize="0"/>
          <p:nvPr/>
        </p:nvPicPr>
        <p:blipFill rotWithShape="1">
          <a:blip r:embed="rId2">
            <a:alphaModFix/>
          </a:blip>
          <a:srcRect b="22949" l="22302" r="0" t="0"/>
          <a:stretch/>
        </p:blipFill>
        <p:spPr>
          <a:xfrm>
            <a:off x="0" y="8510019"/>
            <a:ext cx="2200128" cy="2181794"/>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Photo ">
  <p:cSld name="Quote with Photo ">
    <p:spTree>
      <p:nvGrpSpPr>
        <p:cNvPr id="276" name="Shape 276"/>
        <p:cNvGrpSpPr/>
        <p:nvPr/>
      </p:nvGrpSpPr>
      <p:grpSpPr>
        <a:xfrm>
          <a:off x="0" y="0"/>
          <a:ext cx="0" cy="0"/>
          <a:chOff x="0" y="0"/>
          <a:chExt cx="0" cy="0"/>
        </a:xfrm>
      </p:grpSpPr>
      <p:pic>
        <p:nvPicPr>
          <p:cNvPr id="277" name="Google Shape;277;p28"/>
          <p:cNvPicPr preferRelativeResize="0"/>
          <p:nvPr/>
        </p:nvPicPr>
        <p:blipFill rotWithShape="1">
          <a:blip r:embed="rId2">
            <a:alphaModFix/>
          </a:blip>
          <a:srcRect b="0" l="0" r="0" t="0"/>
          <a:stretch/>
        </p:blipFill>
        <p:spPr>
          <a:xfrm rot="10800000">
            <a:off x="980346" y="2378135"/>
            <a:ext cx="9110257" cy="9504955"/>
          </a:xfrm>
          <a:custGeom>
            <a:rect b="b" l="l" r="r" t="t"/>
            <a:pathLst>
              <a:path extrusionOk="0" h="9504955" w="9110257">
                <a:moveTo>
                  <a:pt x="258362" y="892575"/>
                </a:moveTo>
                <a:lnTo>
                  <a:pt x="258362" y="7758596"/>
                </a:lnTo>
                <a:lnTo>
                  <a:pt x="2520299" y="7758596"/>
                </a:lnTo>
                <a:lnTo>
                  <a:pt x="2520299" y="892575"/>
                </a:lnTo>
                <a:close/>
                <a:moveTo>
                  <a:pt x="0" y="0"/>
                </a:moveTo>
                <a:lnTo>
                  <a:pt x="9110257" y="0"/>
                </a:lnTo>
                <a:lnTo>
                  <a:pt x="9110257" y="9504955"/>
                </a:lnTo>
                <a:lnTo>
                  <a:pt x="0" y="9504955"/>
                </a:lnTo>
                <a:close/>
              </a:path>
            </a:pathLst>
          </a:custGeom>
          <a:noFill/>
          <a:ln>
            <a:noFill/>
          </a:ln>
        </p:spPr>
      </p:pic>
      <p:sp>
        <p:nvSpPr>
          <p:cNvPr id="278" name="Google Shape;278;p28"/>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79" name="Google Shape;279;p28"/>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0" name="Google Shape;280;p28"/>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1" name="Google Shape;281;p28"/>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82" name="Google Shape;282;p28"/>
          <p:cNvSpPr txBox="1"/>
          <p:nvPr>
            <p:ph idx="12" type="sldNum"/>
          </p:nvPr>
        </p:nvSpPr>
        <p:spPr>
          <a:xfrm>
            <a:off x="329367"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283" name="Google Shape;283;p28"/>
          <p:cNvSpPr txBox="1"/>
          <p:nvPr/>
        </p:nvSpPr>
        <p:spPr>
          <a:xfrm rot="-5400000">
            <a:off x="-1431531"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284" name="Google Shape;284;p28"/>
          <p:cNvSpPr/>
          <p:nvPr>
            <p:ph idx="4" type="pic"/>
          </p:nvPr>
        </p:nvSpPr>
        <p:spPr>
          <a:xfrm>
            <a:off x="2777346" y="4368139"/>
            <a:ext cx="4782329" cy="5519907"/>
          </a:xfrm>
          <a:prstGeom prst="rect">
            <a:avLst/>
          </a:prstGeom>
          <a:no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lide with Photo">
  <p:cSld name="Text Slide with Photo">
    <p:spTree>
      <p:nvGrpSpPr>
        <p:cNvPr id="285" name="Shape 285"/>
        <p:cNvGrpSpPr/>
        <p:nvPr/>
      </p:nvGrpSpPr>
      <p:grpSpPr>
        <a:xfrm>
          <a:off x="0" y="0"/>
          <a:ext cx="0" cy="0"/>
          <a:chOff x="0" y="0"/>
          <a:chExt cx="0" cy="0"/>
        </a:xfrm>
      </p:grpSpPr>
      <p:sp>
        <p:nvSpPr>
          <p:cNvPr id="286" name="Google Shape;286;p29"/>
          <p:cNvSpPr/>
          <p:nvPr/>
        </p:nvSpPr>
        <p:spPr>
          <a:xfrm>
            <a:off x="0" y="0"/>
            <a:ext cx="7559675" cy="3738905"/>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287" name="Google Shape;287;p29"/>
          <p:cNvSpPr/>
          <p:nvPr/>
        </p:nvSpPr>
        <p:spPr>
          <a:xfrm>
            <a:off x="6018112" y="1"/>
            <a:ext cx="1541563" cy="1743113"/>
          </a:xfrm>
          <a:custGeom>
            <a:rect b="b" l="l" r="r" t="t"/>
            <a:pathLst>
              <a:path extrusionOk="0" h="1743113" w="1541563">
                <a:moveTo>
                  <a:pt x="1541563" y="1493643"/>
                </a:moveTo>
                <a:lnTo>
                  <a:pt x="1541563" y="1657299"/>
                </a:lnTo>
                <a:lnTo>
                  <a:pt x="1457914" y="1690938"/>
                </a:lnTo>
                <a:cubicBezTo>
                  <a:pt x="1351166" y="1724818"/>
                  <a:pt x="1237488" y="1743113"/>
                  <a:pt x="1119517" y="1743113"/>
                </a:cubicBezTo>
                <a:cubicBezTo>
                  <a:pt x="1040125" y="1743113"/>
                  <a:pt x="962718" y="1734713"/>
                  <a:pt x="888002" y="1718996"/>
                </a:cubicBezTo>
                <a:cubicBezTo>
                  <a:pt x="1004350" y="1667267"/>
                  <a:pt x="1124671" y="1618707"/>
                  <a:pt x="1255299" y="1576233"/>
                </a:cubicBezTo>
                <a:close/>
                <a:moveTo>
                  <a:pt x="1349399" y="1448936"/>
                </a:moveTo>
                <a:cubicBezTo>
                  <a:pt x="1387310" y="1448106"/>
                  <a:pt x="1423814" y="1449816"/>
                  <a:pt x="1459211" y="1453462"/>
                </a:cubicBezTo>
                <a:cubicBezTo>
                  <a:pt x="1384671" y="1468400"/>
                  <a:pt x="1309627" y="1484621"/>
                  <a:pt x="1234986" y="1502852"/>
                </a:cubicBezTo>
                <a:cubicBezTo>
                  <a:pt x="1051438" y="1547640"/>
                  <a:pt x="879328" y="1601431"/>
                  <a:pt x="716118" y="1667846"/>
                </a:cubicBezTo>
                <a:cubicBezTo>
                  <a:pt x="712020" y="1666262"/>
                  <a:pt x="707948" y="1664652"/>
                  <a:pt x="703875" y="1663018"/>
                </a:cubicBezTo>
                <a:cubicBezTo>
                  <a:pt x="713504" y="1650871"/>
                  <a:pt x="723132" y="1638675"/>
                  <a:pt x="732811" y="1626780"/>
                </a:cubicBezTo>
                <a:cubicBezTo>
                  <a:pt x="758505" y="1613778"/>
                  <a:pt x="784173" y="1601255"/>
                  <a:pt x="809765" y="1589486"/>
                </a:cubicBezTo>
                <a:cubicBezTo>
                  <a:pt x="934134" y="1532300"/>
                  <a:pt x="1053273" y="1491888"/>
                  <a:pt x="1167007" y="1469457"/>
                </a:cubicBezTo>
                <a:cubicBezTo>
                  <a:pt x="1230888" y="1456832"/>
                  <a:pt x="1291627" y="1450193"/>
                  <a:pt x="1349399" y="1448936"/>
                </a:cubicBezTo>
                <a:close/>
                <a:moveTo>
                  <a:pt x="889284" y="1388959"/>
                </a:moveTo>
                <a:cubicBezTo>
                  <a:pt x="854691" y="1418809"/>
                  <a:pt x="819897" y="1450898"/>
                  <a:pt x="784876" y="1485476"/>
                </a:cubicBezTo>
                <a:cubicBezTo>
                  <a:pt x="753979" y="1515979"/>
                  <a:pt x="723308" y="1548093"/>
                  <a:pt x="692838" y="1581363"/>
                </a:cubicBezTo>
                <a:cubicBezTo>
                  <a:pt x="665209" y="1593610"/>
                  <a:pt x="637505" y="1606687"/>
                  <a:pt x="609775" y="1620166"/>
                </a:cubicBezTo>
                <a:cubicBezTo>
                  <a:pt x="584836" y="1607391"/>
                  <a:pt x="560324" y="1593937"/>
                  <a:pt x="536517" y="1579376"/>
                </a:cubicBezTo>
                <a:cubicBezTo>
                  <a:pt x="630641" y="1515728"/>
                  <a:pt x="733037" y="1458341"/>
                  <a:pt x="844559" y="1408373"/>
                </a:cubicBezTo>
                <a:cubicBezTo>
                  <a:pt x="859417" y="1401709"/>
                  <a:pt x="874350" y="1395271"/>
                  <a:pt x="889284" y="1388959"/>
                </a:cubicBezTo>
                <a:close/>
                <a:moveTo>
                  <a:pt x="1541563" y="1215933"/>
                </a:moveTo>
                <a:lnTo>
                  <a:pt x="1541563" y="1437975"/>
                </a:lnTo>
                <a:lnTo>
                  <a:pt x="1495614" y="1446195"/>
                </a:lnTo>
                <a:cubicBezTo>
                  <a:pt x="1396386" y="1426630"/>
                  <a:pt x="1285971" y="1422757"/>
                  <a:pt x="1162155" y="1439707"/>
                </a:cubicBezTo>
                <a:cubicBezTo>
                  <a:pt x="1051689" y="1454821"/>
                  <a:pt x="935416" y="1485903"/>
                  <a:pt x="813587" y="1531873"/>
                </a:cubicBezTo>
                <a:cubicBezTo>
                  <a:pt x="813536" y="1531797"/>
                  <a:pt x="813587" y="1531898"/>
                  <a:pt x="813536" y="1531797"/>
                </a:cubicBezTo>
                <a:cubicBezTo>
                  <a:pt x="877669" y="1459976"/>
                  <a:pt x="941399" y="1397308"/>
                  <a:pt x="1004702" y="1343995"/>
                </a:cubicBezTo>
                <a:cubicBezTo>
                  <a:pt x="1171105" y="1284219"/>
                  <a:pt x="1339947" y="1244838"/>
                  <a:pt x="1502779" y="1220646"/>
                </a:cubicBezTo>
                <a:close/>
                <a:moveTo>
                  <a:pt x="1538529" y="1134566"/>
                </a:moveTo>
                <a:lnTo>
                  <a:pt x="1541563" y="1135233"/>
                </a:lnTo>
                <a:lnTo>
                  <a:pt x="1541563" y="1194552"/>
                </a:lnTo>
                <a:lnTo>
                  <a:pt x="1500140" y="1196957"/>
                </a:lnTo>
                <a:cubicBezTo>
                  <a:pt x="1380849" y="1206614"/>
                  <a:pt x="1256707" y="1223588"/>
                  <a:pt x="1130956" y="1250044"/>
                </a:cubicBezTo>
                <a:cubicBezTo>
                  <a:pt x="1221813" y="1191601"/>
                  <a:pt x="1307893" y="1156268"/>
                  <a:pt x="1389372" y="1140903"/>
                </a:cubicBezTo>
                <a:cubicBezTo>
                  <a:pt x="1442468" y="1130869"/>
                  <a:pt x="1492220" y="1129511"/>
                  <a:pt x="1538529" y="1134566"/>
                </a:cubicBezTo>
                <a:close/>
                <a:moveTo>
                  <a:pt x="549992" y="860508"/>
                </a:moveTo>
                <a:cubicBezTo>
                  <a:pt x="443875" y="997914"/>
                  <a:pt x="346734" y="1136326"/>
                  <a:pt x="262062" y="1262240"/>
                </a:cubicBezTo>
                <a:cubicBezTo>
                  <a:pt x="252156" y="1276977"/>
                  <a:pt x="242352" y="1291663"/>
                  <a:pt x="232622" y="1306274"/>
                </a:cubicBezTo>
                <a:cubicBezTo>
                  <a:pt x="227217" y="1299283"/>
                  <a:pt x="221912" y="1292216"/>
                  <a:pt x="216658" y="1285099"/>
                </a:cubicBezTo>
                <a:cubicBezTo>
                  <a:pt x="183172" y="1239683"/>
                  <a:pt x="186616" y="1176965"/>
                  <a:pt x="225483" y="1136050"/>
                </a:cubicBezTo>
                <a:cubicBezTo>
                  <a:pt x="240491" y="1120282"/>
                  <a:pt x="255525" y="1104842"/>
                  <a:pt x="270609" y="1089803"/>
                </a:cubicBezTo>
                <a:cubicBezTo>
                  <a:pt x="365538" y="995198"/>
                  <a:pt x="458733" y="918372"/>
                  <a:pt x="549992" y="860508"/>
                </a:cubicBezTo>
                <a:close/>
                <a:moveTo>
                  <a:pt x="1541563" y="255249"/>
                </a:moveTo>
                <a:lnTo>
                  <a:pt x="1541563" y="1131837"/>
                </a:lnTo>
                <a:lnTo>
                  <a:pt x="1538956" y="1131171"/>
                </a:lnTo>
                <a:cubicBezTo>
                  <a:pt x="1515777" y="1127751"/>
                  <a:pt x="1491592" y="1125739"/>
                  <a:pt x="1466402" y="1125488"/>
                </a:cubicBezTo>
                <a:cubicBezTo>
                  <a:pt x="1441211" y="1125261"/>
                  <a:pt x="1414990" y="1126770"/>
                  <a:pt x="1387738" y="1130366"/>
                </a:cubicBezTo>
                <a:cubicBezTo>
                  <a:pt x="1294166" y="1142739"/>
                  <a:pt x="1192851" y="1179077"/>
                  <a:pt x="1083114" y="1245794"/>
                </a:cubicBezTo>
                <a:cubicBezTo>
                  <a:pt x="1070670" y="1253363"/>
                  <a:pt x="1058225" y="1261260"/>
                  <a:pt x="1045731" y="1269508"/>
                </a:cubicBezTo>
                <a:cubicBezTo>
                  <a:pt x="969556" y="1288243"/>
                  <a:pt x="893080" y="1310423"/>
                  <a:pt x="816880" y="1337457"/>
                </a:cubicBezTo>
                <a:cubicBezTo>
                  <a:pt x="725445" y="1369897"/>
                  <a:pt x="638435" y="1407568"/>
                  <a:pt x="555849" y="1450143"/>
                </a:cubicBezTo>
                <a:cubicBezTo>
                  <a:pt x="481309" y="1488569"/>
                  <a:pt x="389799" y="1476573"/>
                  <a:pt x="330317" y="1417451"/>
                </a:cubicBezTo>
                <a:cubicBezTo>
                  <a:pt x="329965" y="1417099"/>
                  <a:pt x="329613" y="1416747"/>
                  <a:pt x="329261" y="1416395"/>
                </a:cubicBezTo>
                <a:cubicBezTo>
                  <a:pt x="369686" y="1348094"/>
                  <a:pt x="416196" y="1271243"/>
                  <a:pt x="467029" y="1191550"/>
                </a:cubicBezTo>
                <a:cubicBezTo>
                  <a:pt x="556528" y="1051202"/>
                  <a:pt x="662846" y="897676"/>
                  <a:pt x="779622" y="755869"/>
                </a:cubicBezTo>
                <a:cubicBezTo>
                  <a:pt x="805818" y="748676"/>
                  <a:pt x="831662" y="742691"/>
                  <a:pt x="856778" y="739322"/>
                </a:cubicBezTo>
                <a:cubicBezTo>
                  <a:pt x="910326" y="732154"/>
                  <a:pt x="960079" y="733437"/>
                  <a:pt x="1006060" y="740956"/>
                </a:cubicBezTo>
                <a:cubicBezTo>
                  <a:pt x="1041156" y="746690"/>
                  <a:pt x="1073159" y="756221"/>
                  <a:pt x="1102648" y="767613"/>
                </a:cubicBezTo>
                <a:cubicBezTo>
                  <a:pt x="1073184" y="755592"/>
                  <a:pt x="1041884" y="744753"/>
                  <a:pt x="1006663" y="737586"/>
                </a:cubicBezTo>
                <a:cubicBezTo>
                  <a:pt x="960732" y="728256"/>
                  <a:pt x="910527" y="724409"/>
                  <a:pt x="855697" y="728709"/>
                </a:cubicBezTo>
                <a:cubicBezTo>
                  <a:pt x="835760" y="730268"/>
                  <a:pt x="815271" y="733286"/>
                  <a:pt x="794505" y="737058"/>
                </a:cubicBezTo>
                <a:cubicBezTo>
                  <a:pt x="836414" y="686964"/>
                  <a:pt x="879580" y="638505"/>
                  <a:pt x="923977" y="592963"/>
                </a:cubicBezTo>
                <a:cubicBezTo>
                  <a:pt x="1009027" y="505700"/>
                  <a:pt x="1096137" y="430962"/>
                  <a:pt x="1184480" y="373801"/>
                </a:cubicBezTo>
                <a:cubicBezTo>
                  <a:pt x="1277172" y="313799"/>
                  <a:pt x="1368455" y="274972"/>
                  <a:pt x="1458206" y="258902"/>
                </a:cubicBezTo>
                <a:close/>
                <a:moveTo>
                  <a:pt x="1541563" y="48724"/>
                </a:moveTo>
                <a:lnTo>
                  <a:pt x="1541563" y="228336"/>
                </a:lnTo>
                <a:lnTo>
                  <a:pt x="1510849" y="225934"/>
                </a:lnTo>
                <a:cubicBezTo>
                  <a:pt x="1492196" y="226034"/>
                  <a:pt x="1473290" y="227090"/>
                  <a:pt x="1454108" y="229077"/>
                </a:cubicBezTo>
                <a:cubicBezTo>
                  <a:pt x="1358475" y="239035"/>
                  <a:pt x="1259624" y="272582"/>
                  <a:pt x="1158032" y="328485"/>
                </a:cubicBezTo>
                <a:cubicBezTo>
                  <a:pt x="1119769" y="349559"/>
                  <a:pt x="1081807" y="375536"/>
                  <a:pt x="1043921" y="402017"/>
                </a:cubicBezTo>
                <a:cubicBezTo>
                  <a:pt x="1069966" y="375738"/>
                  <a:pt x="1096187" y="350163"/>
                  <a:pt x="1122685" y="325794"/>
                </a:cubicBezTo>
                <a:cubicBezTo>
                  <a:pt x="1223799" y="232849"/>
                  <a:pt x="1325013" y="157507"/>
                  <a:pt x="1426504" y="100950"/>
                </a:cubicBezTo>
                <a:close/>
                <a:moveTo>
                  <a:pt x="468300" y="0"/>
                </a:moveTo>
                <a:lnTo>
                  <a:pt x="1541563" y="0"/>
                </a:lnTo>
                <a:lnTo>
                  <a:pt x="1541563" y="24440"/>
                </a:lnTo>
                <a:lnTo>
                  <a:pt x="1412954" y="74143"/>
                </a:lnTo>
                <a:cubicBezTo>
                  <a:pt x="1305781" y="125921"/>
                  <a:pt x="1197779" y="196762"/>
                  <a:pt x="1088897" y="285835"/>
                </a:cubicBezTo>
                <a:cubicBezTo>
                  <a:pt x="985218" y="370607"/>
                  <a:pt x="884255" y="469010"/>
                  <a:pt x="786284" y="576768"/>
                </a:cubicBezTo>
                <a:cubicBezTo>
                  <a:pt x="720090" y="649570"/>
                  <a:pt x="656435" y="725767"/>
                  <a:pt x="595294" y="802794"/>
                </a:cubicBezTo>
                <a:cubicBezTo>
                  <a:pt x="578903" y="810565"/>
                  <a:pt x="562336" y="818737"/>
                  <a:pt x="545492" y="827791"/>
                </a:cubicBezTo>
                <a:cubicBezTo>
                  <a:pt x="444931" y="881833"/>
                  <a:pt x="341404" y="956898"/>
                  <a:pt x="235287" y="1051227"/>
                </a:cubicBezTo>
                <a:cubicBezTo>
                  <a:pt x="200443" y="1082209"/>
                  <a:pt x="165749" y="1115077"/>
                  <a:pt x="131207" y="1149277"/>
                </a:cubicBezTo>
                <a:cubicBezTo>
                  <a:pt x="121327" y="1130769"/>
                  <a:pt x="112075" y="1111908"/>
                  <a:pt x="103251" y="1092821"/>
                </a:cubicBezTo>
                <a:cubicBezTo>
                  <a:pt x="234206" y="1004804"/>
                  <a:pt x="364357" y="919378"/>
                  <a:pt x="429947" y="877256"/>
                </a:cubicBezTo>
                <a:cubicBezTo>
                  <a:pt x="335672" y="937786"/>
                  <a:pt x="228348" y="1001586"/>
                  <a:pt x="97267" y="1079367"/>
                </a:cubicBezTo>
                <a:cubicBezTo>
                  <a:pt x="94779" y="1077607"/>
                  <a:pt x="94553" y="1077431"/>
                  <a:pt x="92038" y="1075670"/>
                </a:cubicBezTo>
                <a:cubicBezTo>
                  <a:pt x="126330" y="937208"/>
                  <a:pt x="166353" y="788334"/>
                  <a:pt x="212988" y="638605"/>
                </a:cubicBezTo>
                <a:cubicBezTo>
                  <a:pt x="213139" y="638354"/>
                  <a:pt x="213290" y="638102"/>
                  <a:pt x="213440" y="637851"/>
                </a:cubicBezTo>
                <a:cubicBezTo>
                  <a:pt x="321191" y="526045"/>
                  <a:pt x="429923" y="454274"/>
                  <a:pt x="538503" y="416452"/>
                </a:cubicBezTo>
                <a:cubicBezTo>
                  <a:pt x="600046" y="395001"/>
                  <a:pt x="659829" y="385067"/>
                  <a:pt x="717174" y="383860"/>
                </a:cubicBezTo>
                <a:cubicBezTo>
                  <a:pt x="730750" y="383559"/>
                  <a:pt x="743395" y="385218"/>
                  <a:pt x="756544" y="385872"/>
                </a:cubicBezTo>
                <a:cubicBezTo>
                  <a:pt x="742867" y="384791"/>
                  <a:pt x="731378" y="380591"/>
                  <a:pt x="717149" y="380440"/>
                </a:cubicBezTo>
                <a:cubicBezTo>
                  <a:pt x="659502" y="379837"/>
                  <a:pt x="598764" y="387356"/>
                  <a:pt x="535285" y="406267"/>
                </a:cubicBezTo>
                <a:cubicBezTo>
                  <a:pt x="435755" y="435916"/>
                  <a:pt x="334188" y="492523"/>
                  <a:pt x="231390" y="580892"/>
                </a:cubicBezTo>
                <a:cubicBezTo>
                  <a:pt x="250497" y="521745"/>
                  <a:pt x="270358" y="462698"/>
                  <a:pt x="291551" y="404532"/>
                </a:cubicBezTo>
                <a:cubicBezTo>
                  <a:pt x="342032" y="265943"/>
                  <a:pt x="397491" y="134975"/>
                  <a:pt x="458482" y="17007"/>
                </a:cubicBezTo>
                <a:close/>
                <a:moveTo>
                  <a:pt x="193135" y="0"/>
                </a:moveTo>
                <a:lnTo>
                  <a:pt x="408423" y="0"/>
                </a:lnTo>
                <a:lnTo>
                  <a:pt x="313460" y="175849"/>
                </a:lnTo>
                <a:cubicBezTo>
                  <a:pt x="281551" y="240236"/>
                  <a:pt x="250924" y="307273"/>
                  <a:pt x="221510" y="376266"/>
                </a:cubicBezTo>
                <a:cubicBezTo>
                  <a:pt x="172764" y="490612"/>
                  <a:pt x="128391" y="608453"/>
                  <a:pt x="87865" y="724610"/>
                </a:cubicBezTo>
                <a:cubicBezTo>
                  <a:pt x="67803" y="747696"/>
                  <a:pt x="48144" y="773346"/>
                  <a:pt x="28409" y="798519"/>
                </a:cubicBezTo>
                <a:cubicBezTo>
                  <a:pt x="29188" y="761477"/>
                  <a:pt x="32657" y="724962"/>
                  <a:pt x="32230" y="687970"/>
                </a:cubicBezTo>
                <a:cubicBezTo>
                  <a:pt x="24487" y="712187"/>
                  <a:pt x="16492" y="736329"/>
                  <a:pt x="8674" y="760521"/>
                </a:cubicBezTo>
                <a:cubicBezTo>
                  <a:pt x="3168" y="715507"/>
                  <a:pt x="0" y="669738"/>
                  <a:pt x="0" y="623240"/>
                </a:cubicBezTo>
                <a:cubicBezTo>
                  <a:pt x="0" y="433360"/>
                  <a:pt x="47257" y="254545"/>
                  <a:pt x="130644" y="97896"/>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8" name="Google Shape;288;p29"/>
          <p:cNvSpPr/>
          <p:nvPr/>
        </p:nvSpPr>
        <p:spPr>
          <a:xfrm>
            <a:off x="5757333" y="1"/>
            <a:ext cx="1802342" cy="2003943"/>
          </a:xfrm>
          <a:custGeom>
            <a:rect b="b" l="l" r="r" t="t"/>
            <a:pathLst>
              <a:path extrusionOk="0" h="2003943" w="1802342">
                <a:moveTo>
                  <a:pt x="149791" y="0"/>
                </a:moveTo>
                <a:lnTo>
                  <a:pt x="256367" y="0"/>
                </a:lnTo>
                <a:lnTo>
                  <a:pt x="190656" y="120947"/>
                </a:lnTo>
                <a:cubicBezTo>
                  <a:pt x="125225" y="275425"/>
                  <a:pt x="89022" y="445182"/>
                  <a:pt x="89022" y="623240"/>
                </a:cubicBezTo>
                <a:cubicBezTo>
                  <a:pt x="89022" y="1335470"/>
                  <a:pt x="668276" y="1914895"/>
                  <a:pt x="1380296" y="1914895"/>
                </a:cubicBezTo>
                <a:cubicBezTo>
                  <a:pt x="1469299" y="1914895"/>
                  <a:pt x="1556227" y="1905842"/>
                  <a:pt x="1640208" y="1888607"/>
                </a:cubicBezTo>
                <a:lnTo>
                  <a:pt x="1802342" y="1838156"/>
                </a:lnTo>
                <a:lnTo>
                  <a:pt x="1802342" y="1931222"/>
                </a:lnTo>
                <a:lnTo>
                  <a:pt x="1658477" y="1975893"/>
                </a:lnTo>
                <a:cubicBezTo>
                  <a:pt x="1568622" y="1994285"/>
                  <a:pt x="1475587" y="2003943"/>
                  <a:pt x="1380296" y="2003943"/>
                </a:cubicBezTo>
                <a:cubicBezTo>
                  <a:pt x="617971" y="2003943"/>
                  <a:pt x="0" y="1385790"/>
                  <a:pt x="0" y="623240"/>
                </a:cubicBezTo>
                <a:cubicBezTo>
                  <a:pt x="0" y="432602"/>
                  <a:pt x="38623" y="250990"/>
                  <a:pt x="108470" y="8580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289" name="Google Shape;289;p29"/>
          <p:cNvSpPr txBox="1"/>
          <p:nvPr>
            <p:ph idx="1" type="body"/>
          </p:nvPr>
        </p:nvSpPr>
        <p:spPr>
          <a:xfrm>
            <a:off x="801602" y="155552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0" name="Google Shape;290;p29"/>
          <p:cNvSpPr txBox="1"/>
          <p:nvPr>
            <p:ph idx="2" type="body"/>
          </p:nvPr>
        </p:nvSpPr>
        <p:spPr>
          <a:xfrm>
            <a:off x="801602" y="88781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1" name="Google Shape;291;p29"/>
          <p:cNvSpPr txBox="1"/>
          <p:nvPr>
            <p:ph idx="3" type="body"/>
          </p:nvPr>
        </p:nvSpPr>
        <p:spPr>
          <a:xfrm>
            <a:off x="801602" y="2403364"/>
            <a:ext cx="5956470" cy="26219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292" name="Google Shape;292;p2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pic>
        <p:nvPicPr>
          <p:cNvPr id="293" name="Google Shape;293;p29"/>
          <p:cNvPicPr preferRelativeResize="0"/>
          <p:nvPr/>
        </p:nvPicPr>
        <p:blipFill rotWithShape="1">
          <a:blip r:embed="rId2">
            <a:alphaModFix/>
          </a:blip>
          <a:srcRect b="0" l="0" r="0" t="0"/>
          <a:stretch/>
        </p:blipFill>
        <p:spPr>
          <a:xfrm>
            <a:off x="-3100039" y="4333668"/>
            <a:ext cx="8519936" cy="8889058"/>
          </a:xfrm>
          <a:custGeom>
            <a:rect b="b" l="l" r="r" t="t"/>
            <a:pathLst>
              <a:path extrusionOk="0" h="8889058" w="8519936">
                <a:moveTo>
                  <a:pt x="0" y="0"/>
                </a:moveTo>
                <a:lnTo>
                  <a:pt x="8519936" y="0"/>
                </a:lnTo>
                <a:lnTo>
                  <a:pt x="8519936" y="6358146"/>
                </a:lnTo>
                <a:lnTo>
                  <a:pt x="3100039" y="6358146"/>
                </a:lnTo>
                <a:lnTo>
                  <a:pt x="3100039" y="103861"/>
                </a:lnTo>
                <a:lnTo>
                  <a:pt x="1351921" y="103861"/>
                </a:lnTo>
                <a:lnTo>
                  <a:pt x="1351921" y="447803"/>
                </a:lnTo>
                <a:lnTo>
                  <a:pt x="179125" y="447803"/>
                </a:lnTo>
                <a:lnTo>
                  <a:pt x="179125" y="7881482"/>
                </a:lnTo>
                <a:lnTo>
                  <a:pt x="1351921" y="7881482"/>
                </a:lnTo>
                <a:lnTo>
                  <a:pt x="1351921" y="7930050"/>
                </a:lnTo>
                <a:lnTo>
                  <a:pt x="1701684" y="7930050"/>
                </a:lnTo>
                <a:lnTo>
                  <a:pt x="1701684" y="8329294"/>
                </a:lnTo>
                <a:lnTo>
                  <a:pt x="6985860" y="8329294"/>
                </a:lnTo>
                <a:lnTo>
                  <a:pt x="6985860" y="8106264"/>
                </a:lnTo>
                <a:lnTo>
                  <a:pt x="8519936" y="8106264"/>
                </a:lnTo>
                <a:lnTo>
                  <a:pt x="8519936" y="8889058"/>
                </a:lnTo>
                <a:lnTo>
                  <a:pt x="0" y="8889058"/>
                </a:lnTo>
                <a:close/>
              </a:path>
            </a:pathLst>
          </a:custGeom>
          <a:noFill/>
          <a:ln>
            <a:noFill/>
          </a:ln>
        </p:spPr>
      </p:pic>
      <p:sp>
        <p:nvSpPr>
          <p:cNvPr id="294" name="Google Shape;294;p29"/>
          <p:cNvSpPr/>
          <p:nvPr>
            <p:ph idx="4" type="pic"/>
          </p:nvPr>
        </p:nvSpPr>
        <p:spPr>
          <a:xfrm>
            <a:off x="1" y="6188950"/>
            <a:ext cx="3739789" cy="4502865"/>
          </a:xfrm>
          <a:prstGeom prst="rect">
            <a:avLst/>
          </a:prstGeom>
          <a:noFill/>
          <a:ln>
            <a:noFill/>
          </a:ln>
        </p:spPr>
      </p:sp>
      <p:sp>
        <p:nvSpPr>
          <p:cNvPr id="295" name="Google Shape;295;p2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ne Preview">
  <p:cSld name="Phone Preview">
    <p:spTree>
      <p:nvGrpSpPr>
        <p:cNvPr id="296" name="Shape 296"/>
        <p:cNvGrpSpPr/>
        <p:nvPr/>
      </p:nvGrpSpPr>
      <p:grpSpPr>
        <a:xfrm>
          <a:off x="0" y="0"/>
          <a:ext cx="0" cy="0"/>
          <a:chOff x="0" y="0"/>
          <a:chExt cx="0" cy="0"/>
        </a:xfrm>
      </p:grpSpPr>
      <p:sp>
        <p:nvSpPr>
          <p:cNvPr id="297" name="Google Shape;297;p30"/>
          <p:cNvSpPr/>
          <p:nvPr/>
        </p:nvSpPr>
        <p:spPr>
          <a:xfrm>
            <a:off x="2728780" y="570537"/>
            <a:ext cx="4830895" cy="6323323"/>
          </a:xfrm>
          <a:custGeom>
            <a:rect b="b" l="l" r="r" t="t"/>
            <a:pathLst>
              <a:path extrusionOk="0" h="4947558" w="3779837">
                <a:moveTo>
                  <a:pt x="2473779" y="0"/>
                </a:moveTo>
                <a:cubicBezTo>
                  <a:pt x="2900726" y="0"/>
                  <a:pt x="3302411" y="108159"/>
                  <a:pt x="3652929" y="298572"/>
                </a:cubicBezTo>
                <a:lnTo>
                  <a:pt x="3779837" y="375671"/>
                </a:lnTo>
                <a:lnTo>
                  <a:pt x="3779837" y="4571888"/>
                </a:lnTo>
                <a:lnTo>
                  <a:pt x="3652929" y="4648986"/>
                </a:lnTo>
                <a:cubicBezTo>
                  <a:pt x="3302411" y="4839399"/>
                  <a:pt x="2900726" y="4947558"/>
                  <a:pt x="2473779" y="4947558"/>
                </a:cubicBezTo>
                <a:cubicBezTo>
                  <a:pt x="1107549" y="4947558"/>
                  <a:pt x="0" y="3840009"/>
                  <a:pt x="0" y="2473779"/>
                </a:cubicBezTo>
                <a:cubicBezTo>
                  <a:pt x="0" y="1107549"/>
                  <a:pt x="1107549" y="0"/>
                  <a:pt x="2473779"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298" name="Google Shape;298;p30"/>
          <p:cNvPicPr preferRelativeResize="0"/>
          <p:nvPr/>
        </p:nvPicPr>
        <p:blipFill rotWithShape="1">
          <a:blip r:embed="rId2">
            <a:alphaModFix/>
          </a:blip>
          <a:srcRect b="0" l="0" r="0" t="0"/>
          <a:stretch/>
        </p:blipFill>
        <p:spPr>
          <a:xfrm>
            <a:off x="178235" y="5196167"/>
            <a:ext cx="4812798" cy="5495646"/>
          </a:xfrm>
          <a:custGeom>
            <a:rect b="b" l="l" r="r" t="t"/>
            <a:pathLst>
              <a:path extrusionOk="0" h="5653816" w="4991918">
                <a:moveTo>
                  <a:pt x="0" y="0"/>
                </a:moveTo>
                <a:lnTo>
                  <a:pt x="4991918" y="0"/>
                </a:lnTo>
                <a:lnTo>
                  <a:pt x="4991918" y="5653816"/>
                </a:lnTo>
                <a:lnTo>
                  <a:pt x="0" y="5653816"/>
                </a:lnTo>
                <a:close/>
              </a:path>
            </a:pathLst>
          </a:custGeom>
          <a:noFill/>
          <a:ln>
            <a:noFill/>
          </a:ln>
        </p:spPr>
      </p:pic>
      <p:sp>
        <p:nvSpPr>
          <p:cNvPr id="299" name="Google Shape;299;p30"/>
          <p:cNvSpPr/>
          <p:nvPr>
            <p:ph idx="2" type="pic"/>
          </p:nvPr>
        </p:nvSpPr>
        <p:spPr>
          <a:xfrm>
            <a:off x="686565" y="6737513"/>
            <a:ext cx="3796138" cy="3954301"/>
          </a:xfrm>
          <a:prstGeom prst="rect">
            <a:avLst/>
          </a:prstGeom>
          <a:solidFill>
            <a:srgbClr val="BFBFBF"/>
          </a:solidFill>
          <a:ln>
            <a:noFill/>
          </a:ln>
        </p:spPr>
      </p:sp>
      <p:sp>
        <p:nvSpPr>
          <p:cNvPr id="300" name="Google Shape;300;p30"/>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01" name="Google Shape;301;p30"/>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02" name="Google Shape;302;p30"/>
          <p:cNvSpPr txBox="1"/>
          <p:nvPr>
            <p:ph idx="1" type="body"/>
          </p:nvPr>
        </p:nvSpPr>
        <p:spPr>
          <a:xfrm>
            <a:off x="3798030" y="2354654"/>
            <a:ext cx="3639422" cy="207468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03" name="Google Shape;303;p30"/>
          <p:cNvSpPr txBox="1"/>
          <p:nvPr>
            <p:ph idx="3" type="body"/>
          </p:nvPr>
        </p:nvSpPr>
        <p:spPr>
          <a:xfrm>
            <a:off x="3796036" y="1666323"/>
            <a:ext cx="3657458"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4" name="Google Shape;304;p30"/>
          <p:cNvCxnSpPr/>
          <p:nvPr/>
        </p:nvCxnSpPr>
        <p:spPr>
          <a:xfrm>
            <a:off x="3780532" y="2343000"/>
            <a:ext cx="3779838" cy="11654"/>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transition spd="slow" p14:dur="1500">
    <p:random/>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98"/>
                                        </p:tgtEl>
                                        <p:attrNameLst>
                                          <p:attrName>style.visibility</p:attrName>
                                        </p:attrNameLst>
                                      </p:cBhvr>
                                      <p:to>
                                        <p:strVal val="visible"/>
                                      </p:to>
                                    </p:set>
                                    <p:animEffect filter="fade" transition="in">
                                      <p:cBhvr>
                                        <p:cTn dur="500"/>
                                        <p:tgtEl>
                                          <p:spTgt spid="2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creen Preview">
  <p:cSld name="Screen Preview">
    <p:spTree>
      <p:nvGrpSpPr>
        <p:cNvPr id="305" name="Shape 305"/>
        <p:cNvGrpSpPr/>
        <p:nvPr/>
      </p:nvGrpSpPr>
      <p:grpSpPr>
        <a:xfrm>
          <a:off x="0" y="0"/>
          <a:ext cx="0" cy="0"/>
          <a:chOff x="0" y="0"/>
          <a:chExt cx="0" cy="0"/>
        </a:xfrm>
      </p:grpSpPr>
      <p:sp>
        <p:nvSpPr>
          <p:cNvPr id="306" name="Google Shape;306;p31"/>
          <p:cNvSpPr/>
          <p:nvPr/>
        </p:nvSpPr>
        <p:spPr>
          <a:xfrm>
            <a:off x="0" y="2057399"/>
            <a:ext cx="7559675" cy="796713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07" name="Google Shape;307;p31"/>
          <p:cNvSpPr txBox="1"/>
          <p:nvPr>
            <p:ph idx="1" type="body"/>
          </p:nvPr>
        </p:nvSpPr>
        <p:spPr>
          <a:xfrm>
            <a:off x="801602" y="7495821"/>
            <a:ext cx="5956470" cy="2327712"/>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08" name="Google Shape;308;p31"/>
          <p:cNvCxnSpPr/>
          <p:nvPr/>
        </p:nvCxnSpPr>
        <p:spPr>
          <a:xfrm>
            <a:off x="0" y="6403398"/>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09" name="Google Shape;309;p31"/>
          <p:cNvSpPr txBox="1"/>
          <p:nvPr>
            <p:ph idx="2" type="body"/>
          </p:nvPr>
        </p:nvSpPr>
        <p:spPr>
          <a:xfrm>
            <a:off x="801602" y="6416277"/>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0" name="Google Shape;310;p31"/>
          <p:cNvSpPr txBox="1"/>
          <p:nvPr>
            <p:ph idx="3" type="body"/>
          </p:nvPr>
        </p:nvSpPr>
        <p:spPr>
          <a:xfrm>
            <a:off x="801602" y="5748573"/>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11" name="Google Shape;311;p3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12" name="Google Shape;312;p3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313" name="Google Shape;313;p31"/>
          <p:cNvPicPr preferRelativeResize="0"/>
          <p:nvPr/>
        </p:nvPicPr>
        <p:blipFill rotWithShape="1">
          <a:blip r:embed="rId2">
            <a:alphaModFix/>
          </a:blip>
          <a:srcRect b="0" l="0" r="0" t="0"/>
          <a:stretch/>
        </p:blipFill>
        <p:spPr>
          <a:xfrm>
            <a:off x="842411" y="562944"/>
            <a:ext cx="5831542" cy="4239955"/>
          </a:xfrm>
          <a:prstGeom prst="rect">
            <a:avLst/>
          </a:prstGeom>
          <a:noFill/>
          <a:ln>
            <a:noFill/>
          </a:ln>
        </p:spPr>
      </p:pic>
      <p:sp>
        <p:nvSpPr>
          <p:cNvPr id="314" name="Google Shape;314;p31"/>
          <p:cNvSpPr/>
          <p:nvPr>
            <p:ph idx="4" type="pic"/>
          </p:nvPr>
        </p:nvSpPr>
        <p:spPr>
          <a:xfrm>
            <a:off x="1716516" y="1017241"/>
            <a:ext cx="4126644" cy="2610075"/>
          </a:xfrm>
          <a:prstGeom prst="rect">
            <a:avLst/>
          </a:prstGeom>
          <a:solidFill>
            <a:srgbClr val="BFBFBF"/>
          </a:solidFill>
          <a:ln>
            <a:noFill/>
          </a:ln>
        </p:spPr>
      </p:sp>
    </p:spTree>
  </p:cSld>
  <p:clrMapOvr>
    <a:masterClrMapping/>
  </p:clrMapOvr>
  <p:transition spd="slow" p14:dur="1500">
    <p:random/>
  </p:transition>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t Preview">
  <p:cSld name="Tablet Preview">
    <p:spTree>
      <p:nvGrpSpPr>
        <p:cNvPr id="315" name="Shape 315"/>
        <p:cNvGrpSpPr/>
        <p:nvPr/>
      </p:nvGrpSpPr>
      <p:grpSpPr>
        <a:xfrm>
          <a:off x="0" y="0"/>
          <a:ext cx="0" cy="0"/>
          <a:chOff x="0" y="0"/>
          <a:chExt cx="0" cy="0"/>
        </a:xfrm>
      </p:grpSpPr>
      <p:pic>
        <p:nvPicPr>
          <p:cNvPr id="316" name="Google Shape;316;p32"/>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sp>
        <p:nvSpPr>
          <p:cNvPr id="317" name="Google Shape;317;p32"/>
          <p:cNvSpPr/>
          <p:nvPr/>
        </p:nvSpPr>
        <p:spPr>
          <a:xfrm>
            <a:off x="0" y="657727"/>
            <a:ext cx="7559675" cy="5604742"/>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318" name="Google Shape;318;p32"/>
          <p:cNvPicPr preferRelativeResize="0"/>
          <p:nvPr/>
        </p:nvPicPr>
        <p:blipFill rotWithShape="1">
          <a:blip r:embed="rId3">
            <a:alphaModFix/>
          </a:blip>
          <a:srcRect b="15813" l="0" r="0" t="0"/>
          <a:stretch/>
        </p:blipFill>
        <p:spPr>
          <a:xfrm>
            <a:off x="1476145" y="5479784"/>
            <a:ext cx="4607383" cy="5212029"/>
          </a:xfrm>
          <a:custGeom>
            <a:rect b="b" l="l" r="r" t="t"/>
            <a:pathLst>
              <a:path extrusionOk="0" h="5212029" w="4607383">
                <a:moveTo>
                  <a:pt x="0" y="0"/>
                </a:moveTo>
                <a:lnTo>
                  <a:pt x="4607383" y="0"/>
                </a:lnTo>
                <a:lnTo>
                  <a:pt x="4607383" y="5212029"/>
                </a:lnTo>
                <a:lnTo>
                  <a:pt x="0" y="5212029"/>
                </a:lnTo>
                <a:close/>
              </a:path>
            </a:pathLst>
          </a:custGeom>
          <a:noFill/>
          <a:ln>
            <a:noFill/>
          </a:ln>
        </p:spPr>
      </p:pic>
      <p:sp>
        <p:nvSpPr>
          <p:cNvPr id="319" name="Google Shape;319;p32"/>
          <p:cNvSpPr/>
          <p:nvPr>
            <p:ph idx="2" type="pic"/>
          </p:nvPr>
        </p:nvSpPr>
        <p:spPr>
          <a:xfrm>
            <a:off x="1793144" y="5952556"/>
            <a:ext cx="3973385" cy="4739257"/>
          </a:xfrm>
          <a:prstGeom prst="rect">
            <a:avLst/>
          </a:prstGeom>
          <a:solidFill>
            <a:srgbClr val="BFBFBF"/>
          </a:solidFill>
          <a:ln>
            <a:noFill/>
          </a:ln>
        </p:spPr>
      </p:sp>
      <p:sp>
        <p:nvSpPr>
          <p:cNvPr id="320" name="Google Shape;320;p32"/>
          <p:cNvSpPr/>
          <p:nvPr/>
        </p:nvSpPr>
        <p:spPr>
          <a:xfrm>
            <a:off x="2542885" y="9876090"/>
            <a:ext cx="2473903" cy="527935"/>
          </a:xfrm>
          <a:prstGeom prst="rect">
            <a:avLst/>
          </a:prstGeom>
          <a:solidFill>
            <a:srgbClr val="69ADAD"/>
          </a:solidFill>
          <a:ln>
            <a:noFill/>
          </a:ln>
        </p:spPr>
        <p:txBody>
          <a:bodyPr anchorCtr="0" anchor="t" bIns="70675" lIns="141375" spcFirstLastPara="1" rIns="141375" wrap="square" tIns="70675">
            <a:noAutofit/>
          </a:bodyPr>
          <a:lstStyle/>
          <a:p>
            <a:pPr indent="0" lvl="0" marL="0" marR="0" rtl="0" algn="ctr">
              <a:spcBef>
                <a:spcPts val="0"/>
              </a:spcBef>
              <a:spcAft>
                <a:spcPts val="0"/>
              </a:spcAft>
              <a:buNone/>
            </a:pPr>
            <a:r>
              <a:t/>
            </a:r>
            <a:endParaRPr sz="4175">
              <a:solidFill>
                <a:schemeClr val="dk1"/>
              </a:solidFill>
              <a:latin typeface="Century Schoolbook"/>
              <a:ea typeface="Century Schoolbook"/>
              <a:cs typeface="Century Schoolbook"/>
              <a:sym typeface="Century Schoolbook"/>
            </a:endParaRPr>
          </a:p>
        </p:txBody>
      </p:sp>
      <p:sp>
        <p:nvSpPr>
          <p:cNvPr id="321" name="Google Shape;321;p32"/>
          <p:cNvSpPr txBox="1"/>
          <p:nvPr>
            <p:ph idx="1" type="body"/>
          </p:nvPr>
        </p:nvSpPr>
        <p:spPr>
          <a:xfrm>
            <a:off x="1793144" y="9969560"/>
            <a:ext cx="3973385" cy="434465"/>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111"/>
              <a:buFont typeface="Arial"/>
              <a:buNone/>
              <a:defRPr b="0" i="0" sz="3111"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2" name="Google Shape;322;p3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23" name="Google Shape;323;p32"/>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24" name="Google Shape;324;p32"/>
          <p:cNvSpPr txBox="1"/>
          <p:nvPr>
            <p:ph idx="3" type="body"/>
          </p:nvPr>
        </p:nvSpPr>
        <p:spPr>
          <a:xfrm>
            <a:off x="801602" y="2619024"/>
            <a:ext cx="5956470"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25" name="Google Shape;325;p32"/>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326" name="Google Shape;326;p32"/>
          <p:cNvSpPr txBox="1"/>
          <p:nvPr>
            <p:ph idx="4"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27" name="Google Shape;327;p32"/>
          <p:cNvSpPr txBox="1"/>
          <p:nvPr>
            <p:ph idx="5"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transition spd="slow" p14:dur="1500">
    <p:random/>
  </p:transition>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Title">
  <p:cSld name="Case Study Title">
    <p:spTree>
      <p:nvGrpSpPr>
        <p:cNvPr id="328" name="Shape 328"/>
        <p:cNvGrpSpPr/>
        <p:nvPr/>
      </p:nvGrpSpPr>
      <p:grpSpPr>
        <a:xfrm>
          <a:off x="0" y="0"/>
          <a:ext cx="0" cy="0"/>
          <a:chOff x="0" y="0"/>
          <a:chExt cx="0" cy="0"/>
        </a:xfrm>
      </p:grpSpPr>
      <p:pic>
        <p:nvPicPr>
          <p:cNvPr id="329" name="Google Shape;329;p33"/>
          <p:cNvPicPr preferRelativeResize="0"/>
          <p:nvPr/>
        </p:nvPicPr>
        <p:blipFill rotWithShape="1">
          <a:blip r:embed="rId2">
            <a:alphaModFix/>
          </a:blip>
          <a:srcRect b="0" l="0" r="0" t="0"/>
          <a:stretch/>
        </p:blipFill>
        <p:spPr>
          <a:xfrm>
            <a:off x="5137" y="0"/>
            <a:ext cx="3301373" cy="4021666"/>
          </a:xfrm>
          <a:custGeom>
            <a:rect b="b" l="l" r="r" t="t"/>
            <a:pathLst>
              <a:path extrusionOk="0" h="4021666" w="3301373">
                <a:moveTo>
                  <a:pt x="0" y="0"/>
                </a:moveTo>
                <a:lnTo>
                  <a:pt x="3301373" y="0"/>
                </a:lnTo>
                <a:lnTo>
                  <a:pt x="3301373" y="4021666"/>
                </a:lnTo>
                <a:lnTo>
                  <a:pt x="0" y="4021666"/>
                </a:lnTo>
                <a:close/>
              </a:path>
            </a:pathLst>
          </a:custGeom>
          <a:noFill/>
          <a:ln>
            <a:noFill/>
          </a:ln>
        </p:spPr>
      </p:pic>
      <p:sp>
        <p:nvSpPr>
          <p:cNvPr id="330" name="Google Shape;330;p33"/>
          <p:cNvSpPr/>
          <p:nvPr>
            <p:ph idx="2" type="pic"/>
          </p:nvPr>
        </p:nvSpPr>
        <p:spPr>
          <a:xfrm>
            <a:off x="5136" y="1"/>
            <a:ext cx="2850694" cy="3459591"/>
          </a:xfrm>
          <a:prstGeom prst="rect">
            <a:avLst/>
          </a:prstGeom>
          <a:noFill/>
          <a:ln>
            <a:noFill/>
          </a:ln>
        </p:spPr>
      </p:sp>
      <p:sp>
        <p:nvSpPr>
          <p:cNvPr id="331" name="Google Shape;331;p33"/>
          <p:cNvSpPr/>
          <p:nvPr/>
        </p:nvSpPr>
        <p:spPr>
          <a:xfrm>
            <a:off x="3779839" y="1"/>
            <a:ext cx="3779837" cy="4738961"/>
          </a:xfrm>
          <a:custGeom>
            <a:rect b="b" l="l" r="r" t="t"/>
            <a:pathLst>
              <a:path extrusionOk="0" h="4738961" w="3779837">
                <a:moveTo>
                  <a:pt x="1298119" y="0"/>
                </a:moveTo>
                <a:lnTo>
                  <a:pt x="3761976" y="0"/>
                </a:lnTo>
                <a:lnTo>
                  <a:pt x="3779837" y="10851"/>
                </a:lnTo>
                <a:lnTo>
                  <a:pt x="3779837" y="4406977"/>
                </a:lnTo>
                <a:lnTo>
                  <a:pt x="3736018" y="4433598"/>
                </a:lnTo>
                <a:cubicBezTo>
                  <a:pt x="3377527" y="4628342"/>
                  <a:pt x="2966705" y="4738961"/>
                  <a:pt x="2530047" y="4738961"/>
                </a:cubicBezTo>
                <a:cubicBezTo>
                  <a:pt x="1132741" y="4738961"/>
                  <a:pt x="0" y="3606220"/>
                  <a:pt x="0" y="2208914"/>
                </a:cubicBezTo>
                <a:cubicBezTo>
                  <a:pt x="0" y="1335598"/>
                  <a:pt x="442477" y="565627"/>
                  <a:pt x="1115474" y="11096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332" name="Google Shape;332;p3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33" name="Google Shape;333;p33"/>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34" name="Google Shape;334;p33"/>
          <p:cNvSpPr txBox="1"/>
          <p:nvPr>
            <p:ph idx="1" type="body"/>
          </p:nvPr>
        </p:nvSpPr>
        <p:spPr>
          <a:xfrm>
            <a:off x="4459209" y="1736495"/>
            <a:ext cx="2864232"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5" name="Google Shape;335;p33"/>
          <p:cNvSpPr txBox="1"/>
          <p:nvPr>
            <p:ph idx="3" type="body"/>
          </p:nvPr>
        </p:nvSpPr>
        <p:spPr>
          <a:xfrm>
            <a:off x="4459209" y="887817"/>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6" name="Google Shape;336;p33"/>
          <p:cNvSpPr txBox="1"/>
          <p:nvPr>
            <p:ph idx="4" type="body"/>
          </p:nvPr>
        </p:nvSpPr>
        <p:spPr>
          <a:xfrm>
            <a:off x="766012" y="754775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7" name="Google Shape;337;p33"/>
          <p:cNvSpPr txBox="1"/>
          <p:nvPr>
            <p:ph idx="5" type="body"/>
          </p:nvPr>
        </p:nvSpPr>
        <p:spPr>
          <a:xfrm>
            <a:off x="750772" y="5639757"/>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38" name="Google Shape;338;p33"/>
          <p:cNvSpPr txBox="1"/>
          <p:nvPr>
            <p:ph idx="6" type="body"/>
          </p:nvPr>
        </p:nvSpPr>
        <p:spPr>
          <a:xfrm>
            <a:off x="750772" y="519517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39" name="Google Shape;339;p33"/>
          <p:cNvCxnSpPr/>
          <p:nvPr/>
        </p:nvCxnSpPr>
        <p:spPr>
          <a:xfrm>
            <a:off x="0" y="7452884"/>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340" name="Google Shape;340;p33"/>
          <p:cNvSpPr txBox="1"/>
          <p:nvPr>
            <p:ph idx="7" type="body"/>
          </p:nvPr>
        </p:nvSpPr>
        <p:spPr>
          <a:xfrm>
            <a:off x="4459209" y="24607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1" name="Google Shape;341;p33"/>
          <p:cNvSpPr txBox="1"/>
          <p:nvPr>
            <p:ph idx="8" type="body"/>
          </p:nvPr>
        </p:nvSpPr>
        <p:spPr>
          <a:xfrm>
            <a:off x="4459209" y="29179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2" name="Google Shape;342;p33"/>
          <p:cNvSpPr txBox="1"/>
          <p:nvPr>
            <p:ph idx="9" type="body"/>
          </p:nvPr>
        </p:nvSpPr>
        <p:spPr>
          <a:xfrm>
            <a:off x="4459209" y="3375124"/>
            <a:ext cx="2899792" cy="28052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43" name="Google Shape;343;p33"/>
          <p:cNvCxnSpPr/>
          <p:nvPr/>
        </p:nvCxnSpPr>
        <p:spPr>
          <a:xfrm rot="10800000">
            <a:off x="4451408" y="3267600"/>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4" name="Google Shape;344;p33"/>
          <p:cNvCxnSpPr/>
          <p:nvPr/>
        </p:nvCxnSpPr>
        <p:spPr>
          <a:xfrm rot="10800000">
            <a:off x="4451408" y="2818422"/>
            <a:ext cx="3108267" cy="0"/>
          </a:xfrm>
          <a:prstGeom prst="straightConnector1">
            <a:avLst/>
          </a:prstGeom>
          <a:noFill/>
          <a:ln cap="flat" cmpd="sng" w="28575">
            <a:solidFill>
              <a:schemeClr val="lt1"/>
            </a:solidFill>
            <a:prstDash val="solid"/>
            <a:miter lim="800000"/>
            <a:headEnd len="sm" w="sm" type="none"/>
            <a:tailEnd len="sm" w="sm" type="none"/>
          </a:ln>
        </p:spPr>
      </p:cxnSp>
      <p:cxnSp>
        <p:nvCxnSpPr>
          <p:cNvPr id="345" name="Google Shape;345;p33"/>
          <p:cNvCxnSpPr/>
          <p:nvPr/>
        </p:nvCxnSpPr>
        <p:spPr>
          <a:xfrm rot="10800000">
            <a:off x="4451408" y="1599222"/>
            <a:ext cx="3108267" cy="0"/>
          </a:xfrm>
          <a:prstGeom prst="straightConnector1">
            <a:avLst/>
          </a:prstGeom>
          <a:noFill/>
          <a:ln cap="flat" cmpd="sng" w="28575">
            <a:solidFill>
              <a:schemeClr val="lt1"/>
            </a:solidFill>
            <a:prstDash val="solid"/>
            <a:miter lim="800000"/>
            <a:headEnd len="sm" w="sm" type="none"/>
            <a:tailEnd len="sm" w="sm" type="none"/>
          </a:ln>
        </p:spPr>
      </p:cxnSp>
      <p:sp>
        <p:nvSpPr>
          <p:cNvPr id="346" name="Google Shape;346;p33"/>
          <p:cNvSpPr txBox="1"/>
          <p:nvPr>
            <p:ph idx="13" type="body"/>
          </p:nvPr>
        </p:nvSpPr>
        <p:spPr>
          <a:xfrm>
            <a:off x="734729" y="8046073"/>
            <a:ext cx="5992060" cy="1704039"/>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1">
  <p:cSld name="Case Study 1">
    <p:spTree>
      <p:nvGrpSpPr>
        <p:cNvPr id="347" name="Shape 347"/>
        <p:cNvGrpSpPr/>
        <p:nvPr/>
      </p:nvGrpSpPr>
      <p:grpSpPr>
        <a:xfrm>
          <a:off x="0" y="0"/>
          <a:ext cx="0" cy="0"/>
          <a:chOff x="0" y="0"/>
          <a:chExt cx="0" cy="0"/>
        </a:xfrm>
      </p:grpSpPr>
      <p:sp>
        <p:nvSpPr>
          <p:cNvPr id="348" name="Google Shape;348;p34"/>
          <p:cNvSpPr txBox="1"/>
          <p:nvPr>
            <p:ph idx="1" type="body"/>
          </p:nvPr>
        </p:nvSpPr>
        <p:spPr>
          <a:xfrm>
            <a:off x="766012" y="6149784"/>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49" name="Google Shape;349;p34"/>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0" name="Google Shape;350;p3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351" name="Google Shape;351;p34"/>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352" name="Google Shape;352;p34"/>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353" name="Google Shape;353;p34"/>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354" name="Google Shape;354;p34"/>
          <p:cNvCxnSpPr/>
          <p:nvPr/>
        </p:nvCxnSpPr>
        <p:spPr>
          <a:xfrm>
            <a:off x="0" y="5348532"/>
            <a:ext cx="3607692" cy="0"/>
          </a:xfrm>
          <a:prstGeom prst="straightConnector1">
            <a:avLst/>
          </a:prstGeom>
          <a:noFill/>
          <a:ln cap="flat" cmpd="sng" w="28575">
            <a:solidFill>
              <a:srgbClr val="69ADAD"/>
            </a:solidFill>
            <a:prstDash val="solid"/>
            <a:miter lim="800000"/>
            <a:headEnd len="sm" w="sm" type="none"/>
            <a:tailEnd len="sm" w="sm" type="none"/>
          </a:ln>
        </p:spPr>
      </p:cxnSp>
      <p:pic>
        <p:nvPicPr>
          <p:cNvPr id="355" name="Google Shape;355;p34"/>
          <p:cNvPicPr preferRelativeResize="0"/>
          <p:nvPr/>
        </p:nvPicPr>
        <p:blipFill rotWithShape="1">
          <a:blip r:embed="rId2">
            <a:alphaModFix/>
          </a:blip>
          <a:srcRect b="22949" l="22302" r="0" t="0"/>
          <a:stretch/>
        </p:blipFill>
        <p:spPr>
          <a:xfrm>
            <a:off x="0" y="8408898"/>
            <a:ext cx="2302099" cy="2282915"/>
          </a:xfrm>
          <a:custGeom>
            <a:rect b="b" l="l" r="r" t="t"/>
            <a:pathLst>
              <a:path extrusionOk="0" h="3400425" w="3429000">
                <a:moveTo>
                  <a:pt x="0" y="0"/>
                </a:moveTo>
                <a:lnTo>
                  <a:pt x="3429000" y="0"/>
                </a:lnTo>
                <a:lnTo>
                  <a:pt x="3429000" y="3400425"/>
                </a:lnTo>
                <a:lnTo>
                  <a:pt x="0" y="3400425"/>
                </a:lnTo>
                <a:close/>
              </a:path>
            </a:pathLst>
          </a:custGeom>
          <a:noFill/>
          <a:ln>
            <a:noFill/>
          </a:ln>
        </p:spPr>
      </p:pic>
      <p:cxnSp>
        <p:nvCxnSpPr>
          <p:cNvPr id="356" name="Google Shape;356;p34"/>
          <p:cNvCxnSpPr/>
          <p:nvPr/>
        </p:nvCxnSpPr>
        <p:spPr>
          <a:xfrm>
            <a:off x="3801978" y="1225711"/>
            <a:ext cx="3288633" cy="0"/>
          </a:xfrm>
          <a:prstGeom prst="straightConnector1">
            <a:avLst/>
          </a:prstGeom>
          <a:noFill/>
          <a:ln cap="flat" cmpd="sng" w="28575">
            <a:solidFill>
              <a:srgbClr val="69ADAD"/>
            </a:solidFill>
            <a:prstDash val="solid"/>
            <a:miter lim="800000"/>
            <a:headEnd len="sm" w="sm" type="none"/>
            <a:tailEnd len="sm" w="sm" type="none"/>
          </a:ln>
        </p:spPr>
      </p:cxnSp>
      <p:cxnSp>
        <p:nvCxnSpPr>
          <p:cNvPr id="357" name="Google Shape;357;p34"/>
          <p:cNvCxnSpPr/>
          <p:nvPr/>
        </p:nvCxnSpPr>
        <p:spPr>
          <a:xfrm>
            <a:off x="3801978" y="6054385"/>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358" name="Google Shape;358;p34"/>
          <p:cNvGrpSpPr/>
          <p:nvPr/>
        </p:nvGrpSpPr>
        <p:grpSpPr>
          <a:xfrm>
            <a:off x="6770986" y="850643"/>
            <a:ext cx="750136" cy="750136"/>
            <a:chOff x="7559675" y="1928896"/>
            <a:chExt cx="750136" cy="750136"/>
          </a:xfrm>
        </p:grpSpPr>
        <p:sp>
          <p:nvSpPr>
            <p:cNvPr id="359" name="Google Shape;359;p34"/>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60" name="Google Shape;360;p34"/>
            <p:cNvGrpSpPr/>
            <p:nvPr/>
          </p:nvGrpSpPr>
          <p:grpSpPr>
            <a:xfrm>
              <a:off x="7683372" y="2028561"/>
              <a:ext cx="526805" cy="526741"/>
              <a:chOff x="1042830" y="5367345"/>
              <a:chExt cx="907476" cy="907364"/>
            </a:xfrm>
          </p:grpSpPr>
          <p:grpSp>
            <p:nvGrpSpPr>
              <p:cNvPr id="361" name="Google Shape;361;p34"/>
              <p:cNvGrpSpPr/>
              <p:nvPr/>
            </p:nvGrpSpPr>
            <p:grpSpPr>
              <a:xfrm>
                <a:off x="1042830" y="5367345"/>
                <a:ext cx="907476" cy="907364"/>
                <a:chOff x="5318121" y="3727141"/>
                <a:chExt cx="907476" cy="907364"/>
              </a:xfrm>
            </p:grpSpPr>
            <p:sp>
              <p:nvSpPr>
                <p:cNvPr id="362" name="Google Shape;362;p34"/>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3" name="Google Shape;363;p34"/>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4" name="Google Shape;364;p34"/>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5" name="Google Shape;365;p34"/>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6" name="Google Shape;366;p34"/>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7" name="Google Shape;367;p34"/>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8" name="Google Shape;368;p34"/>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69" name="Google Shape;369;p34"/>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0" name="Google Shape;370;p34"/>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71" name="Google Shape;371;p34"/>
              <p:cNvGrpSpPr/>
              <p:nvPr/>
            </p:nvGrpSpPr>
            <p:grpSpPr>
              <a:xfrm>
                <a:off x="1304333" y="5488666"/>
                <a:ext cx="566267" cy="691349"/>
                <a:chOff x="5574516" y="3858678"/>
                <a:chExt cx="566267" cy="691349"/>
              </a:xfrm>
            </p:grpSpPr>
            <p:sp>
              <p:nvSpPr>
                <p:cNvPr id="372" name="Google Shape;372;p34"/>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3" name="Google Shape;373;p34"/>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4" name="Google Shape;374;p34"/>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5" name="Google Shape;375;p34"/>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6" name="Google Shape;376;p34"/>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77" name="Google Shape;377;p34"/>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grpSp>
        <p:nvGrpSpPr>
          <p:cNvPr id="378" name="Google Shape;378;p34"/>
          <p:cNvGrpSpPr/>
          <p:nvPr/>
        </p:nvGrpSpPr>
        <p:grpSpPr>
          <a:xfrm>
            <a:off x="6770986" y="5699369"/>
            <a:ext cx="750136" cy="750136"/>
            <a:chOff x="6770986" y="5699369"/>
            <a:chExt cx="750136" cy="750136"/>
          </a:xfrm>
        </p:grpSpPr>
        <p:sp>
          <p:nvSpPr>
            <p:cNvPr id="379" name="Google Shape;379;p34"/>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380" name="Google Shape;380;p34"/>
            <p:cNvGrpSpPr/>
            <p:nvPr/>
          </p:nvGrpSpPr>
          <p:grpSpPr>
            <a:xfrm>
              <a:off x="6927017" y="5844011"/>
              <a:ext cx="460179" cy="460852"/>
              <a:chOff x="5846399" y="5075944"/>
              <a:chExt cx="910778" cy="912109"/>
            </a:xfrm>
          </p:grpSpPr>
          <p:grpSp>
            <p:nvGrpSpPr>
              <p:cNvPr id="381" name="Google Shape;381;p34"/>
              <p:cNvGrpSpPr/>
              <p:nvPr/>
            </p:nvGrpSpPr>
            <p:grpSpPr>
              <a:xfrm>
                <a:off x="6118625" y="5123402"/>
                <a:ext cx="376897" cy="533617"/>
                <a:chOff x="2711364" y="4936062"/>
                <a:chExt cx="376897" cy="533617"/>
              </a:xfrm>
            </p:grpSpPr>
            <p:sp>
              <p:nvSpPr>
                <p:cNvPr id="382" name="Google Shape;382;p34"/>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3" name="Google Shape;383;p34"/>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4" name="Google Shape;384;p34"/>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5" name="Google Shape;385;p34"/>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6" name="Google Shape;386;p34"/>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87" name="Google Shape;387;p34"/>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388" name="Google Shape;388;p34"/>
              <p:cNvGrpSpPr/>
              <p:nvPr/>
            </p:nvGrpSpPr>
            <p:grpSpPr>
              <a:xfrm>
                <a:off x="5846399" y="5075944"/>
                <a:ext cx="910778" cy="912109"/>
                <a:chOff x="2444246" y="4903928"/>
                <a:chExt cx="910778" cy="912109"/>
              </a:xfrm>
            </p:grpSpPr>
            <p:sp>
              <p:nvSpPr>
                <p:cNvPr id="389" name="Google Shape;389;p34"/>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0" name="Google Shape;390;p34"/>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1" name="Google Shape;391;p34"/>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2" name="Google Shape;392;p34"/>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3" name="Google Shape;393;p34"/>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4" name="Google Shape;394;p34"/>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5" name="Google Shape;395;p34"/>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6" name="Google Shape;396;p34"/>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7" name="Google Shape;397;p34"/>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398" name="Google Shape;398;p34"/>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2">
  <p:cSld name="Case Study 2">
    <p:spTree>
      <p:nvGrpSpPr>
        <p:cNvPr id="399" name="Shape 399"/>
        <p:cNvGrpSpPr/>
        <p:nvPr/>
      </p:nvGrpSpPr>
      <p:grpSpPr>
        <a:xfrm>
          <a:off x="0" y="0"/>
          <a:ext cx="0" cy="0"/>
          <a:chOff x="0" y="0"/>
          <a:chExt cx="0" cy="0"/>
        </a:xfrm>
      </p:grpSpPr>
      <p:sp>
        <p:nvSpPr>
          <p:cNvPr id="400" name="Google Shape;400;p35"/>
          <p:cNvSpPr/>
          <p:nvPr/>
        </p:nvSpPr>
        <p:spPr>
          <a:xfrm>
            <a:off x="0" y="1"/>
            <a:ext cx="5954589" cy="3385086"/>
          </a:xfrm>
          <a:custGeom>
            <a:rect b="b" l="l" r="r" t="t"/>
            <a:pathLst>
              <a:path extrusionOk="0" h="3385086" w="5954589">
                <a:moveTo>
                  <a:pt x="0" y="0"/>
                </a:moveTo>
                <a:lnTo>
                  <a:pt x="5036093" y="0"/>
                </a:lnTo>
                <a:lnTo>
                  <a:pt x="4943736" y="123507"/>
                </a:lnTo>
                <a:cubicBezTo>
                  <a:pt x="4707445" y="473265"/>
                  <a:pt x="4569471" y="894903"/>
                  <a:pt x="4569471" y="1348767"/>
                </a:cubicBezTo>
                <a:cubicBezTo>
                  <a:pt x="4569471" y="2256495"/>
                  <a:pt x="5121365" y="3035321"/>
                  <a:pt x="5907909" y="3368001"/>
                </a:cubicBezTo>
                <a:lnTo>
                  <a:pt x="5954589" y="3385086"/>
                </a:lnTo>
                <a:lnTo>
                  <a:pt x="0" y="3385086"/>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01" name="Google Shape;401;p35"/>
          <p:cNvSpPr txBox="1"/>
          <p:nvPr>
            <p:ph idx="1" type="body"/>
          </p:nvPr>
        </p:nvSpPr>
        <p:spPr>
          <a:xfrm>
            <a:off x="615910" y="510251"/>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2" name="Google Shape;402;p35"/>
          <p:cNvSpPr txBox="1"/>
          <p:nvPr>
            <p:ph idx="2" type="body"/>
          </p:nvPr>
        </p:nvSpPr>
        <p:spPr>
          <a:xfrm>
            <a:off x="615910" y="518529"/>
            <a:ext cx="3288612" cy="2066172"/>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3" name="Google Shape;403;p35"/>
          <p:cNvSpPr txBox="1"/>
          <p:nvPr>
            <p:ph idx="3" type="body"/>
          </p:nvPr>
        </p:nvSpPr>
        <p:spPr>
          <a:xfrm>
            <a:off x="615910" y="2568299"/>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4" name="Google Shape;404;p35"/>
          <p:cNvSpPr txBox="1"/>
          <p:nvPr>
            <p:ph idx="4" type="body"/>
          </p:nvPr>
        </p:nvSpPr>
        <p:spPr>
          <a:xfrm>
            <a:off x="3128102" y="1926840"/>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5" name="Google Shape;405;p35"/>
          <p:cNvSpPr txBox="1"/>
          <p:nvPr>
            <p:ph idx="5" type="body"/>
          </p:nvPr>
        </p:nvSpPr>
        <p:spPr>
          <a:xfrm>
            <a:off x="766012" y="4733361"/>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6" name="Google Shape;406;p35"/>
          <p:cNvSpPr txBox="1"/>
          <p:nvPr>
            <p:ph idx="6" type="body"/>
          </p:nvPr>
        </p:nvSpPr>
        <p:spPr>
          <a:xfrm>
            <a:off x="766012" y="409870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07" name="Google Shape;407;p35"/>
          <p:cNvCxnSpPr/>
          <p:nvPr/>
        </p:nvCxnSpPr>
        <p:spPr>
          <a:xfrm>
            <a:off x="0" y="6980109"/>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08" name="Google Shape;408;p35"/>
          <p:cNvSpPr txBox="1"/>
          <p:nvPr>
            <p:ph idx="7" type="body"/>
          </p:nvPr>
        </p:nvSpPr>
        <p:spPr>
          <a:xfrm>
            <a:off x="730153" y="7799289"/>
            <a:ext cx="5992060" cy="208878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09" name="Google Shape;409;p35"/>
          <p:cNvSpPr txBox="1"/>
          <p:nvPr>
            <p:ph idx="8" type="body"/>
          </p:nvPr>
        </p:nvSpPr>
        <p:spPr>
          <a:xfrm>
            <a:off x="730153" y="7164629"/>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10" name="Google Shape;410;p3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11" name="Google Shape;411;p3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412" name="Google Shape;412;p35"/>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413" name="Google Shape;413;p35"/>
          <p:cNvSpPr/>
          <p:nvPr>
            <p:ph idx="9" type="pic"/>
          </p:nvPr>
        </p:nvSpPr>
        <p:spPr>
          <a:xfrm>
            <a:off x="5205348" y="0"/>
            <a:ext cx="2354327" cy="2862503"/>
          </a:xfrm>
          <a:prstGeom prst="rect">
            <a:avLst/>
          </a:prstGeom>
          <a:noFill/>
          <a:ln>
            <a:noFill/>
          </a:ln>
        </p:spPr>
      </p:sp>
      <p:cxnSp>
        <p:nvCxnSpPr>
          <p:cNvPr id="414" name="Google Shape;414;p35"/>
          <p:cNvCxnSpPr/>
          <p:nvPr/>
        </p:nvCxnSpPr>
        <p:spPr>
          <a:xfrm>
            <a:off x="3801978" y="4640714"/>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15" name="Google Shape;415;p35"/>
          <p:cNvGrpSpPr/>
          <p:nvPr/>
        </p:nvGrpSpPr>
        <p:grpSpPr>
          <a:xfrm>
            <a:off x="6770986" y="4265646"/>
            <a:ext cx="750136" cy="750136"/>
            <a:chOff x="7559675" y="1928896"/>
            <a:chExt cx="750136" cy="750136"/>
          </a:xfrm>
        </p:grpSpPr>
        <p:sp>
          <p:nvSpPr>
            <p:cNvPr id="416" name="Google Shape;416;p35"/>
            <p:cNvSpPr/>
            <p:nvPr/>
          </p:nvSpPr>
          <p:spPr>
            <a:xfrm>
              <a:off x="7559675" y="1928896"/>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17" name="Google Shape;417;p35"/>
            <p:cNvGrpSpPr/>
            <p:nvPr/>
          </p:nvGrpSpPr>
          <p:grpSpPr>
            <a:xfrm>
              <a:off x="7683372" y="2028561"/>
              <a:ext cx="526805" cy="526741"/>
              <a:chOff x="1042830" y="5367345"/>
              <a:chExt cx="907476" cy="907364"/>
            </a:xfrm>
          </p:grpSpPr>
          <p:grpSp>
            <p:nvGrpSpPr>
              <p:cNvPr id="418" name="Google Shape;418;p35"/>
              <p:cNvGrpSpPr/>
              <p:nvPr/>
            </p:nvGrpSpPr>
            <p:grpSpPr>
              <a:xfrm>
                <a:off x="1042830" y="5367345"/>
                <a:ext cx="907476" cy="907364"/>
                <a:chOff x="5318121" y="3727141"/>
                <a:chExt cx="907476" cy="907364"/>
              </a:xfrm>
            </p:grpSpPr>
            <p:sp>
              <p:nvSpPr>
                <p:cNvPr id="419" name="Google Shape;419;p35"/>
                <p:cNvSpPr/>
                <p:nvPr/>
              </p:nvSpPr>
              <p:spPr>
                <a:xfrm>
                  <a:off x="5318121" y="3727141"/>
                  <a:ext cx="907476" cy="907364"/>
                </a:xfrm>
                <a:custGeom>
                  <a:rect b="b" l="l" r="r" t="t"/>
                  <a:pathLst>
                    <a:path extrusionOk="0" h="907364" w="907476">
                      <a:moveTo>
                        <a:pt x="99246" y="906980"/>
                      </a:moveTo>
                      <a:cubicBezTo>
                        <a:pt x="95025" y="905060"/>
                        <a:pt x="90420" y="903908"/>
                        <a:pt x="86582" y="901604"/>
                      </a:cubicBezTo>
                      <a:cubicBezTo>
                        <a:pt x="67777" y="891621"/>
                        <a:pt x="57415" y="876261"/>
                        <a:pt x="57031" y="854758"/>
                      </a:cubicBezTo>
                      <a:cubicBezTo>
                        <a:pt x="56647" y="840550"/>
                        <a:pt x="57031" y="826343"/>
                        <a:pt x="57031" y="811751"/>
                      </a:cubicBezTo>
                      <a:cubicBezTo>
                        <a:pt x="38610" y="811751"/>
                        <a:pt x="23259" y="805607"/>
                        <a:pt x="11746" y="791400"/>
                      </a:cubicBezTo>
                      <a:cubicBezTo>
                        <a:pt x="3303" y="780648"/>
                        <a:pt x="-535" y="767977"/>
                        <a:pt x="233" y="754153"/>
                      </a:cubicBezTo>
                      <a:cubicBezTo>
                        <a:pt x="1767" y="726890"/>
                        <a:pt x="22491" y="708074"/>
                        <a:pt x="56264" y="704619"/>
                      </a:cubicBezTo>
                      <a:cubicBezTo>
                        <a:pt x="56264" y="673131"/>
                        <a:pt x="56264" y="641260"/>
                        <a:pt x="56264" y="609773"/>
                      </a:cubicBezTo>
                      <a:cubicBezTo>
                        <a:pt x="14816" y="600174"/>
                        <a:pt x="-2070" y="582126"/>
                        <a:pt x="233" y="549871"/>
                      </a:cubicBezTo>
                      <a:cubicBezTo>
                        <a:pt x="2152" y="522992"/>
                        <a:pt x="23643" y="504561"/>
                        <a:pt x="56264" y="501489"/>
                      </a:cubicBezTo>
                      <a:cubicBezTo>
                        <a:pt x="56264" y="470002"/>
                        <a:pt x="56264" y="438131"/>
                        <a:pt x="56264" y="406644"/>
                      </a:cubicBezTo>
                      <a:cubicBezTo>
                        <a:pt x="20573" y="400500"/>
                        <a:pt x="1384" y="383220"/>
                        <a:pt x="233" y="355957"/>
                      </a:cubicBezTo>
                      <a:cubicBezTo>
                        <a:pt x="-919" y="324086"/>
                        <a:pt x="14816" y="307575"/>
                        <a:pt x="56264" y="297975"/>
                      </a:cubicBezTo>
                      <a:cubicBezTo>
                        <a:pt x="56264" y="266488"/>
                        <a:pt x="56264" y="235001"/>
                        <a:pt x="56264" y="202746"/>
                      </a:cubicBezTo>
                      <a:cubicBezTo>
                        <a:pt x="37842" y="202746"/>
                        <a:pt x="21724" y="196218"/>
                        <a:pt x="10594" y="180858"/>
                      </a:cubicBezTo>
                      <a:cubicBezTo>
                        <a:pt x="2152" y="169723"/>
                        <a:pt x="-919" y="157051"/>
                        <a:pt x="233" y="143228"/>
                      </a:cubicBezTo>
                      <a:cubicBezTo>
                        <a:pt x="2535" y="116732"/>
                        <a:pt x="23643" y="97917"/>
                        <a:pt x="56647" y="95229"/>
                      </a:cubicBezTo>
                      <a:cubicBezTo>
                        <a:pt x="56647" y="82174"/>
                        <a:pt x="56647" y="69118"/>
                        <a:pt x="56647" y="55678"/>
                      </a:cubicBezTo>
                      <a:cubicBezTo>
                        <a:pt x="56647" y="22655"/>
                        <a:pt x="78907" y="0"/>
                        <a:pt x="111911" y="0"/>
                      </a:cubicBezTo>
                      <a:cubicBezTo>
                        <a:pt x="187898" y="0"/>
                        <a:pt x="263502" y="0"/>
                        <a:pt x="339489" y="0"/>
                      </a:cubicBezTo>
                      <a:cubicBezTo>
                        <a:pt x="353306" y="0"/>
                        <a:pt x="361365" y="6912"/>
                        <a:pt x="360981" y="17663"/>
                      </a:cubicBezTo>
                      <a:cubicBezTo>
                        <a:pt x="360597" y="28799"/>
                        <a:pt x="352538" y="35327"/>
                        <a:pt x="339106" y="35327"/>
                      </a:cubicBezTo>
                      <a:cubicBezTo>
                        <a:pt x="264653" y="35327"/>
                        <a:pt x="189817" y="35327"/>
                        <a:pt x="115365" y="35327"/>
                      </a:cubicBezTo>
                      <a:cubicBezTo>
                        <a:pt x="98479" y="35327"/>
                        <a:pt x="92339" y="41471"/>
                        <a:pt x="92339" y="57982"/>
                      </a:cubicBezTo>
                      <a:cubicBezTo>
                        <a:pt x="92339" y="70270"/>
                        <a:pt x="92339" y="82557"/>
                        <a:pt x="92339" y="95229"/>
                      </a:cubicBezTo>
                      <a:cubicBezTo>
                        <a:pt x="112679" y="95613"/>
                        <a:pt x="129565" y="102141"/>
                        <a:pt x="139543" y="119420"/>
                      </a:cubicBezTo>
                      <a:cubicBezTo>
                        <a:pt x="144532" y="127868"/>
                        <a:pt x="147218" y="137852"/>
                        <a:pt x="148753" y="147452"/>
                      </a:cubicBezTo>
                      <a:cubicBezTo>
                        <a:pt x="150289" y="157819"/>
                        <a:pt x="141845" y="165883"/>
                        <a:pt x="132251" y="166267"/>
                      </a:cubicBezTo>
                      <a:cubicBezTo>
                        <a:pt x="123041" y="166651"/>
                        <a:pt x="115365" y="159739"/>
                        <a:pt x="113830" y="149755"/>
                      </a:cubicBezTo>
                      <a:cubicBezTo>
                        <a:pt x="111911" y="136316"/>
                        <a:pt x="105771" y="130556"/>
                        <a:pt x="93106" y="131708"/>
                      </a:cubicBezTo>
                      <a:cubicBezTo>
                        <a:pt x="93106" y="187002"/>
                        <a:pt x="93106" y="242297"/>
                        <a:pt x="93106" y="298743"/>
                      </a:cubicBezTo>
                      <a:cubicBezTo>
                        <a:pt x="109609" y="298743"/>
                        <a:pt x="123808" y="303735"/>
                        <a:pt x="135321" y="316022"/>
                      </a:cubicBezTo>
                      <a:cubicBezTo>
                        <a:pt x="144148" y="325622"/>
                        <a:pt x="148753" y="336758"/>
                        <a:pt x="149521" y="349429"/>
                      </a:cubicBezTo>
                      <a:cubicBezTo>
                        <a:pt x="149905" y="360565"/>
                        <a:pt x="142997" y="369013"/>
                        <a:pt x="132635" y="369397"/>
                      </a:cubicBezTo>
                      <a:cubicBezTo>
                        <a:pt x="123041" y="370165"/>
                        <a:pt x="115365" y="362869"/>
                        <a:pt x="114214" y="351733"/>
                      </a:cubicBezTo>
                      <a:cubicBezTo>
                        <a:pt x="112679" y="339062"/>
                        <a:pt x="106155" y="333686"/>
                        <a:pt x="93106" y="334838"/>
                      </a:cubicBezTo>
                      <a:cubicBezTo>
                        <a:pt x="93106" y="389748"/>
                        <a:pt x="93106" y="445042"/>
                        <a:pt x="93106" y="500721"/>
                      </a:cubicBezTo>
                      <a:cubicBezTo>
                        <a:pt x="98863" y="501873"/>
                        <a:pt x="105003" y="501873"/>
                        <a:pt x="110376" y="503793"/>
                      </a:cubicBezTo>
                      <a:cubicBezTo>
                        <a:pt x="132635" y="510704"/>
                        <a:pt x="145299" y="526064"/>
                        <a:pt x="149137" y="548719"/>
                      </a:cubicBezTo>
                      <a:cubicBezTo>
                        <a:pt x="151056" y="561007"/>
                        <a:pt x="144916" y="570607"/>
                        <a:pt x="134938" y="572143"/>
                      </a:cubicBezTo>
                      <a:cubicBezTo>
                        <a:pt x="123424" y="573679"/>
                        <a:pt x="116133" y="567535"/>
                        <a:pt x="114214" y="553711"/>
                      </a:cubicBezTo>
                      <a:cubicBezTo>
                        <a:pt x="112679" y="542959"/>
                        <a:pt x="106155" y="537584"/>
                        <a:pt x="93490" y="537584"/>
                      </a:cubicBezTo>
                      <a:cubicBezTo>
                        <a:pt x="93490" y="592878"/>
                        <a:pt x="93490" y="648556"/>
                        <a:pt x="93490" y="704235"/>
                      </a:cubicBezTo>
                      <a:cubicBezTo>
                        <a:pt x="98863" y="705002"/>
                        <a:pt x="104236" y="705770"/>
                        <a:pt x="109609" y="706922"/>
                      </a:cubicBezTo>
                      <a:cubicBezTo>
                        <a:pt x="131100" y="711914"/>
                        <a:pt x="147602" y="731498"/>
                        <a:pt x="149521" y="753385"/>
                      </a:cubicBezTo>
                      <a:cubicBezTo>
                        <a:pt x="150672" y="765673"/>
                        <a:pt x="144148" y="774888"/>
                        <a:pt x="133402" y="775656"/>
                      </a:cubicBezTo>
                      <a:cubicBezTo>
                        <a:pt x="123424" y="776424"/>
                        <a:pt x="115749" y="769513"/>
                        <a:pt x="114214" y="757225"/>
                      </a:cubicBezTo>
                      <a:cubicBezTo>
                        <a:pt x="112679" y="746473"/>
                        <a:pt x="106155" y="740713"/>
                        <a:pt x="93490" y="740713"/>
                      </a:cubicBezTo>
                      <a:cubicBezTo>
                        <a:pt x="93490" y="743017"/>
                        <a:pt x="93106" y="745705"/>
                        <a:pt x="93106" y="748393"/>
                      </a:cubicBezTo>
                      <a:cubicBezTo>
                        <a:pt x="93106" y="782184"/>
                        <a:pt x="93106" y="816359"/>
                        <a:pt x="93106" y="850150"/>
                      </a:cubicBezTo>
                      <a:cubicBezTo>
                        <a:pt x="93106" y="865126"/>
                        <a:pt x="99630" y="871653"/>
                        <a:pt x="114597" y="871653"/>
                      </a:cubicBezTo>
                      <a:cubicBezTo>
                        <a:pt x="314928" y="871653"/>
                        <a:pt x="515259" y="871653"/>
                        <a:pt x="715589" y="871653"/>
                      </a:cubicBezTo>
                      <a:cubicBezTo>
                        <a:pt x="730940" y="871653"/>
                        <a:pt x="736697" y="865126"/>
                        <a:pt x="737848" y="849382"/>
                      </a:cubicBezTo>
                      <a:cubicBezTo>
                        <a:pt x="738615" y="836710"/>
                        <a:pt x="734394" y="828263"/>
                        <a:pt x="725568" y="819431"/>
                      </a:cubicBezTo>
                      <a:cubicBezTo>
                        <a:pt x="677596" y="772584"/>
                        <a:pt x="630775" y="724970"/>
                        <a:pt x="583571" y="677355"/>
                      </a:cubicBezTo>
                      <a:cubicBezTo>
                        <a:pt x="578965" y="672747"/>
                        <a:pt x="574744" y="666988"/>
                        <a:pt x="571673" y="661228"/>
                      </a:cubicBezTo>
                      <a:cubicBezTo>
                        <a:pt x="561312" y="641644"/>
                        <a:pt x="551717" y="621677"/>
                        <a:pt x="540971" y="600174"/>
                      </a:cubicBezTo>
                      <a:cubicBezTo>
                        <a:pt x="529842" y="609773"/>
                        <a:pt x="518329" y="617453"/>
                        <a:pt x="509502" y="627821"/>
                      </a:cubicBezTo>
                      <a:cubicBezTo>
                        <a:pt x="504513" y="633581"/>
                        <a:pt x="502210" y="643180"/>
                        <a:pt x="501826" y="651244"/>
                      </a:cubicBezTo>
                      <a:cubicBezTo>
                        <a:pt x="500675" y="673515"/>
                        <a:pt x="501443" y="696171"/>
                        <a:pt x="501443" y="718442"/>
                      </a:cubicBezTo>
                      <a:cubicBezTo>
                        <a:pt x="501443" y="733034"/>
                        <a:pt x="496454" y="738409"/>
                        <a:pt x="481870" y="740329"/>
                      </a:cubicBezTo>
                      <a:cubicBezTo>
                        <a:pt x="472276" y="741865"/>
                        <a:pt x="466135" y="747625"/>
                        <a:pt x="464600" y="757609"/>
                      </a:cubicBezTo>
                      <a:cubicBezTo>
                        <a:pt x="461914" y="773352"/>
                        <a:pt x="456925" y="777576"/>
                        <a:pt x="440806" y="777576"/>
                      </a:cubicBezTo>
                      <a:cubicBezTo>
                        <a:pt x="422769" y="777576"/>
                        <a:pt x="404731" y="777576"/>
                        <a:pt x="386694" y="777576"/>
                      </a:cubicBezTo>
                      <a:cubicBezTo>
                        <a:pt x="373262" y="777576"/>
                        <a:pt x="367505" y="772200"/>
                        <a:pt x="365586" y="758761"/>
                      </a:cubicBezTo>
                      <a:cubicBezTo>
                        <a:pt x="364051" y="748009"/>
                        <a:pt x="357911" y="741865"/>
                        <a:pt x="347549" y="740329"/>
                      </a:cubicBezTo>
                      <a:cubicBezTo>
                        <a:pt x="334501" y="738793"/>
                        <a:pt x="328744" y="732650"/>
                        <a:pt x="328744" y="719594"/>
                      </a:cubicBezTo>
                      <a:cubicBezTo>
                        <a:pt x="328744" y="697707"/>
                        <a:pt x="328360" y="675819"/>
                        <a:pt x="328744" y="653932"/>
                      </a:cubicBezTo>
                      <a:cubicBezTo>
                        <a:pt x="329128" y="636653"/>
                        <a:pt x="321836" y="624365"/>
                        <a:pt x="308404" y="615149"/>
                      </a:cubicBezTo>
                      <a:cubicBezTo>
                        <a:pt x="282691" y="597486"/>
                        <a:pt x="261583" y="575598"/>
                        <a:pt x="246232" y="548335"/>
                      </a:cubicBezTo>
                      <a:cubicBezTo>
                        <a:pt x="180607" y="432371"/>
                        <a:pt x="251221" y="283767"/>
                        <a:pt x="382473" y="262264"/>
                      </a:cubicBezTo>
                      <a:cubicBezTo>
                        <a:pt x="488011" y="244601"/>
                        <a:pt x="588176" y="315638"/>
                        <a:pt x="605829" y="420851"/>
                      </a:cubicBezTo>
                      <a:cubicBezTo>
                        <a:pt x="612354" y="460018"/>
                        <a:pt x="607365" y="497649"/>
                        <a:pt x="590862" y="534896"/>
                      </a:cubicBezTo>
                      <a:cubicBezTo>
                        <a:pt x="593933" y="536816"/>
                        <a:pt x="597003" y="538736"/>
                        <a:pt x="600073" y="539887"/>
                      </a:cubicBezTo>
                      <a:cubicBezTo>
                        <a:pt x="650347" y="559855"/>
                        <a:pt x="692562" y="590574"/>
                        <a:pt x="727486" y="632045"/>
                      </a:cubicBezTo>
                      <a:cubicBezTo>
                        <a:pt x="729789" y="635117"/>
                        <a:pt x="732475" y="637804"/>
                        <a:pt x="736313" y="642412"/>
                      </a:cubicBezTo>
                      <a:cubicBezTo>
                        <a:pt x="736697" y="637804"/>
                        <a:pt x="737464" y="635885"/>
                        <a:pt x="737464" y="633581"/>
                      </a:cubicBezTo>
                      <a:cubicBezTo>
                        <a:pt x="737464" y="441203"/>
                        <a:pt x="737464" y="248824"/>
                        <a:pt x="737464" y="56062"/>
                      </a:cubicBezTo>
                      <a:cubicBezTo>
                        <a:pt x="737464" y="41855"/>
                        <a:pt x="730556" y="35327"/>
                        <a:pt x="715973" y="35327"/>
                      </a:cubicBezTo>
                      <a:cubicBezTo>
                        <a:pt x="640369" y="35327"/>
                        <a:pt x="564766" y="35327"/>
                        <a:pt x="489546" y="35327"/>
                      </a:cubicBezTo>
                      <a:cubicBezTo>
                        <a:pt x="476497" y="35327"/>
                        <a:pt x="468822" y="28799"/>
                        <a:pt x="468438" y="18047"/>
                      </a:cubicBezTo>
                      <a:cubicBezTo>
                        <a:pt x="468054" y="8448"/>
                        <a:pt x="474962" y="1152"/>
                        <a:pt x="484173" y="0"/>
                      </a:cubicBezTo>
                      <a:cubicBezTo>
                        <a:pt x="486092" y="0"/>
                        <a:pt x="488394" y="0"/>
                        <a:pt x="490313" y="0"/>
                      </a:cubicBezTo>
                      <a:cubicBezTo>
                        <a:pt x="565917" y="0"/>
                        <a:pt x="641521" y="0"/>
                        <a:pt x="716741" y="0"/>
                      </a:cubicBezTo>
                      <a:cubicBezTo>
                        <a:pt x="750129" y="0"/>
                        <a:pt x="772388" y="22271"/>
                        <a:pt x="772388" y="56062"/>
                      </a:cubicBezTo>
                      <a:cubicBezTo>
                        <a:pt x="772388" y="68734"/>
                        <a:pt x="772388" y="81406"/>
                        <a:pt x="772388" y="95613"/>
                      </a:cubicBezTo>
                      <a:cubicBezTo>
                        <a:pt x="782750" y="95613"/>
                        <a:pt x="793112" y="96381"/>
                        <a:pt x="803090" y="95613"/>
                      </a:cubicBezTo>
                      <a:cubicBezTo>
                        <a:pt x="833408" y="93309"/>
                        <a:pt x="858737" y="118652"/>
                        <a:pt x="857586" y="150523"/>
                      </a:cubicBezTo>
                      <a:cubicBezTo>
                        <a:pt x="856435" y="183162"/>
                        <a:pt x="857970" y="216185"/>
                        <a:pt x="856818" y="248824"/>
                      </a:cubicBezTo>
                      <a:cubicBezTo>
                        <a:pt x="856435" y="258808"/>
                        <a:pt x="851445" y="268792"/>
                        <a:pt x="849143" y="279159"/>
                      </a:cubicBezTo>
                      <a:cubicBezTo>
                        <a:pt x="848376" y="282231"/>
                        <a:pt x="848376" y="285303"/>
                        <a:pt x="849143" y="288375"/>
                      </a:cubicBezTo>
                      <a:cubicBezTo>
                        <a:pt x="851445" y="298359"/>
                        <a:pt x="856818" y="308343"/>
                        <a:pt x="856818" y="318710"/>
                      </a:cubicBezTo>
                      <a:cubicBezTo>
                        <a:pt x="857970" y="352501"/>
                        <a:pt x="857970" y="385908"/>
                        <a:pt x="856818" y="419699"/>
                      </a:cubicBezTo>
                      <a:cubicBezTo>
                        <a:pt x="856435" y="429683"/>
                        <a:pt x="851445" y="439283"/>
                        <a:pt x="849143" y="448882"/>
                      </a:cubicBezTo>
                      <a:cubicBezTo>
                        <a:pt x="848376" y="451954"/>
                        <a:pt x="848376" y="455794"/>
                        <a:pt x="849143" y="458866"/>
                      </a:cubicBezTo>
                      <a:cubicBezTo>
                        <a:pt x="851445" y="468850"/>
                        <a:pt x="856435" y="478449"/>
                        <a:pt x="856818" y="488049"/>
                      </a:cubicBezTo>
                      <a:cubicBezTo>
                        <a:pt x="857970" y="521840"/>
                        <a:pt x="857202" y="556015"/>
                        <a:pt x="857202" y="589806"/>
                      </a:cubicBezTo>
                      <a:cubicBezTo>
                        <a:pt x="857202" y="619757"/>
                        <a:pt x="835711" y="641260"/>
                        <a:pt x="806160" y="641260"/>
                      </a:cubicBezTo>
                      <a:cubicBezTo>
                        <a:pt x="795414" y="641260"/>
                        <a:pt x="784285" y="641260"/>
                        <a:pt x="772388" y="641260"/>
                      </a:cubicBezTo>
                      <a:cubicBezTo>
                        <a:pt x="772388" y="652780"/>
                        <a:pt x="772004" y="663916"/>
                        <a:pt x="772772" y="675051"/>
                      </a:cubicBezTo>
                      <a:cubicBezTo>
                        <a:pt x="772772" y="677355"/>
                        <a:pt x="775458" y="680043"/>
                        <a:pt x="777761" y="681963"/>
                      </a:cubicBezTo>
                      <a:cubicBezTo>
                        <a:pt x="808847" y="713450"/>
                        <a:pt x="839932" y="744937"/>
                        <a:pt x="871786" y="776040"/>
                      </a:cubicBezTo>
                      <a:cubicBezTo>
                        <a:pt x="887137" y="791016"/>
                        <a:pt x="901720" y="805991"/>
                        <a:pt x="907477" y="827495"/>
                      </a:cubicBezTo>
                      <a:cubicBezTo>
                        <a:pt x="907477" y="835942"/>
                        <a:pt x="907477" y="844006"/>
                        <a:pt x="907477" y="852454"/>
                      </a:cubicBezTo>
                      <a:cubicBezTo>
                        <a:pt x="906709" y="854374"/>
                        <a:pt x="905942" y="855910"/>
                        <a:pt x="905174" y="857830"/>
                      </a:cubicBezTo>
                      <a:cubicBezTo>
                        <a:pt x="898650" y="878181"/>
                        <a:pt x="885985" y="893541"/>
                        <a:pt x="866413" y="901988"/>
                      </a:cubicBezTo>
                      <a:cubicBezTo>
                        <a:pt x="861808" y="903908"/>
                        <a:pt x="857202" y="905444"/>
                        <a:pt x="852597" y="907364"/>
                      </a:cubicBezTo>
                      <a:cubicBezTo>
                        <a:pt x="844154" y="907364"/>
                        <a:pt x="836094" y="907364"/>
                        <a:pt x="827652" y="907364"/>
                      </a:cubicBezTo>
                      <a:cubicBezTo>
                        <a:pt x="804241" y="901604"/>
                        <a:pt x="788123" y="884325"/>
                        <a:pt x="771621" y="866662"/>
                      </a:cubicBezTo>
                      <a:cubicBezTo>
                        <a:pt x="765480" y="889317"/>
                        <a:pt x="750129" y="900836"/>
                        <a:pt x="730556" y="907364"/>
                      </a:cubicBezTo>
                      <a:cubicBezTo>
                        <a:pt x="519480" y="906980"/>
                        <a:pt x="309172" y="906980"/>
                        <a:pt x="99246" y="906980"/>
                      </a:cubicBezTo>
                      <a:close/>
                      <a:moveTo>
                        <a:pt x="557858" y="518768"/>
                      </a:moveTo>
                      <a:cubicBezTo>
                        <a:pt x="572825" y="484593"/>
                        <a:pt x="575511" y="450418"/>
                        <a:pt x="567068" y="415091"/>
                      </a:cubicBezTo>
                      <a:cubicBezTo>
                        <a:pt x="549031" y="341366"/>
                        <a:pt x="476114" y="285687"/>
                        <a:pt x="391683" y="297591"/>
                      </a:cubicBezTo>
                      <a:cubicBezTo>
                        <a:pt x="321069" y="307575"/>
                        <a:pt x="263119" y="366709"/>
                        <a:pt x="257362" y="436979"/>
                      </a:cubicBezTo>
                      <a:cubicBezTo>
                        <a:pt x="252373" y="498417"/>
                        <a:pt x="275016" y="548335"/>
                        <a:pt x="326057" y="584046"/>
                      </a:cubicBezTo>
                      <a:cubicBezTo>
                        <a:pt x="339489" y="593262"/>
                        <a:pt x="349852" y="604782"/>
                        <a:pt x="357527" y="619373"/>
                      </a:cubicBezTo>
                      <a:cubicBezTo>
                        <a:pt x="358678" y="622061"/>
                        <a:pt x="362900" y="624365"/>
                        <a:pt x="365970" y="624749"/>
                      </a:cubicBezTo>
                      <a:cubicBezTo>
                        <a:pt x="398207" y="625133"/>
                        <a:pt x="430061" y="624749"/>
                        <a:pt x="462297" y="625133"/>
                      </a:cubicBezTo>
                      <a:cubicBezTo>
                        <a:pt x="467287" y="625133"/>
                        <a:pt x="469589" y="623597"/>
                        <a:pt x="471508" y="619373"/>
                      </a:cubicBezTo>
                      <a:cubicBezTo>
                        <a:pt x="477648" y="605549"/>
                        <a:pt x="487627" y="594798"/>
                        <a:pt x="499908" y="586350"/>
                      </a:cubicBezTo>
                      <a:cubicBezTo>
                        <a:pt x="504897" y="582894"/>
                        <a:pt x="509502" y="578670"/>
                        <a:pt x="514875" y="575214"/>
                      </a:cubicBezTo>
                      <a:cubicBezTo>
                        <a:pt x="521783" y="570607"/>
                        <a:pt x="523318" y="565999"/>
                        <a:pt x="518713" y="558703"/>
                      </a:cubicBezTo>
                      <a:cubicBezTo>
                        <a:pt x="512956" y="549487"/>
                        <a:pt x="509118" y="539120"/>
                        <a:pt x="504129" y="529520"/>
                      </a:cubicBezTo>
                      <a:cubicBezTo>
                        <a:pt x="499908" y="521456"/>
                        <a:pt x="500675" y="514160"/>
                        <a:pt x="506816" y="507632"/>
                      </a:cubicBezTo>
                      <a:cubicBezTo>
                        <a:pt x="512572" y="501489"/>
                        <a:pt x="520248" y="500337"/>
                        <a:pt x="529458" y="504561"/>
                      </a:cubicBezTo>
                      <a:cubicBezTo>
                        <a:pt x="538285" y="508785"/>
                        <a:pt x="547496" y="513392"/>
                        <a:pt x="557858" y="518768"/>
                      </a:cubicBezTo>
                      <a:close/>
                      <a:moveTo>
                        <a:pt x="617343" y="660076"/>
                      </a:moveTo>
                      <a:cubicBezTo>
                        <a:pt x="671455" y="714218"/>
                        <a:pt x="726335" y="769129"/>
                        <a:pt x="780447" y="822887"/>
                      </a:cubicBezTo>
                      <a:cubicBezTo>
                        <a:pt x="794263" y="809063"/>
                        <a:pt x="809230" y="794088"/>
                        <a:pt x="822662" y="780264"/>
                      </a:cubicBezTo>
                      <a:cubicBezTo>
                        <a:pt x="768550" y="726122"/>
                        <a:pt x="714054" y="671596"/>
                        <a:pt x="659942" y="617453"/>
                      </a:cubicBezTo>
                      <a:cubicBezTo>
                        <a:pt x="645742" y="631661"/>
                        <a:pt x="631158" y="646252"/>
                        <a:pt x="617343" y="660076"/>
                      </a:cubicBezTo>
                      <a:close/>
                      <a:moveTo>
                        <a:pt x="363667" y="661228"/>
                      </a:moveTo>
                      <a:cubicBezTo>
                        <a:pt x="363667" y="674667"/>
                        <a:pt x="364051" y="687339"/>
                        <a:pt x="363667" y="700011"/>
                      </a:cubicBezTo>
                      <a:cubicBezTo>
                        <a:pt x="363667" y="705386"/>
                        <a:pt x="365586" y="708074"/>
                        <a:pt x="370191" y="710762"/>
                      </a:cubicBezTo>
                      <a:cubicBezTo>
                        <a:pt x="377867" y="715370"/>
                        <a:pt x="387078" y="720746"/>
                        <a:pt x="390532" y="728426"/>
                      </a:cubicBezTo>
                      <a:cubicBezTo>
                        <a:pt x="396672" y="741865"/>
                        <a:pt x="406266" y="743401"/>
                        <a:pt x="418547" y="742249"/>
                      </a:cubicBezTo>
                      <a:cubicBezTo>
                        <a:pt x="420466" y="741865"/>
                        <a:pt x="422769" y="743017"/>
                        <a:pt x="424688" y="742249"/>
                      </a:cubicBezTo>
                      <a:cubicBezTo>
                        <a:pt x="427758" y="741097"/>
                        <a:pt x="431595" y="739561"/>
                        <a:pt x="433131" y="736874"/>
                      </a:cubicBezTo>
                      <a:cubicBezTo>
                        <a:pt x="439271" y="725354"/>
                        <a:pt x="447714" y="716522"/>
                        <a:pt x="459611" y="710378"/>
                      </a:cubicBezTo>
                      <a:cubicBezTo>
                        <a:pt x="461914" y="709226"/>
                        <a:pt x="464600" y="707306"/>
                        <a:pt x="464984" y="705386"/>
                      </a:cubicBezTo>
                      <a:cubicBezTo>
                        <a:pt x="465368" y="690795"/>
                        <a:pt x="465368" y="676203"/>
                        <a:pt x="465368" y="661612"/>
                      </a:cubicBezTo>
                      <a:cubicBezTo>
                        <a:pt x="430061" y="661228"/>
                        <a:pt x="397440" y="661228"/>
                        <a:pt x="363667" y="661228"/>
                      </a:cubicBezTo>
                      <a:close/>
                      <a:moveTo>
                        <a:pt x="772772" y="265720"/>
                      </a:moveTo>
                      <a:cubicBezTo>
                        <a:pt x="784285" y="265720"/>
                        <a:pt x="795031" y="266104"/>
                        <a:pt x="805776" y="265720"/>
                      </a:cubicBezTo>
                      <a:cubicBezTo>
                        <a:pt x="814987" y="265336"/>
                        <a:pt x="821127" y="259960"/>
                        <a:pt x="821127" y="251128"/>
                      </a:cubicBezTo>
                      <a:cubicBezTo>
                        <a:pt x="821511" y="216185"/>
                        <a:pt x="821511" y="181626"/>
                        <a:pt x="821127" y="146684"/>
                      </a:cubicBezTo>
                      <a:cubicBezTo>
                        <a:pt x="821127" y="138236"/>
                        <a:pt x="815371" y="132476"/>
                        <a:pt x="807311" y="132092"/>
                      </a:cubicBezTo>
                      <a:cubicBezTo>
                        <a:pt x="795798" y="131708"/>
                        <a:pt x="784668" y="132092"/>
                        <a:pt x="772772" y="132092"/>
                      </a:cubicBezTo>
                      <a:cubicBezTo>
                        <a:pt x="772772" y="176635"/>
                        <a:pt x="772772" y="220793"/>
                        <a:pt x="772772" y="265720"/>
                      </a:cubicBezTo>
                      <a:close/>
                      <a:moveTo>
                        <a:pt x="772772" y="301431"/>
                      </a:moveTo>
                      <a:cubicBezTo>
                        <a:pt x="772772" y="346741"/>
                        <a:pt x="772772" y="391284"/>
                        <a:pt x="772772" y="435827"/>
                      </a:cubicBezTo>
                      <a:cubicBezTo>
                        <a:pt x="784285" y="435827"/>
                        <a:pt x="795031" y="436211"/>
                        <a:pt x="806160" y="435827"/>
                      </a:cubicBezTo>
                      <a:cubicBezTo>
                        <a:pt x="815371" y="435443"/>
                        <a:pt x="821511" y="429683"/>
                        <a:pt x="821511" y="420851"/>
                      </a:cubicBezTo>
                      <a:cubicBezTo>
                        <a:pt x="821895" y="385908"/>
                        <a:pt x="821895" y="351349"/>
                        <a:pt x="821511" y="316406"/>
                      </a:cubicBezTo>
                      <a:cubicBezTo>
                        <a:pt x="821511" y="307575"/>
                        <a:pt x="815371" y="301815"/>
                        <a:pt x="806160" y="301431"/>
                      </a:cubicBezTo>
                      <a:cubicBezTo>
                        <a:pt x="795031" y="301431"/>
                        <a:pt x="784285" y="301431"/>
                        <a:pt x="772772" y="301431"/>
                      </a:cubicBezTo>
                      <a:close/>
                      <a:moveTo>
                        <a:pt x="772772" y="605549"/>
                      </a:moveTo>
                      <a:cubicBezTo>
                        <a:pt x="784668" y="605549"/>
                        <a:pt x="795798" y="605934"/>
                        <a:pt x="806928" y="605549"/>
                      </a:cubicBezTo>
                      <a:cubicBezTo>
                        <a:pt x="815755" y="605165"/>
                        <a:pt x="820743" y="598638"/>
                        <a:pt x="821127" y="589422"/>
                      </a:cubicBezTo>
                      <a:cubicBezTo>
                        <a:pt x="821127" y="556015"/>
                        <a:pt x="821127" y="522224"/>
                        <a:pt x="821127" y="488817"/>
                      </a:cubicBezTo>
                      <a:cubicBezTo>
                        <a:pt x="821127" y="481137"/>
                        <a:pt x="817674" y="474226"/>
                        <a:pt x="809614" y="473458"/>
                      </a:cubicBezTo>
                      <a:cubicBezTo>
                        <a:pt x="797717" y="472306"/>
                        <a:pt x="785436" y="473074"/>
                        <a:pt x="772772" y="473074"/>
                      </a:cubicBezTo>
                      <a:cubicBezTo>
                        <a:pt x="772772" y="516848"/>
                        <a:pt x="772772" y="560623"/>
                        <a:pt x="772772" y="605549"/>
                      </a:cubicBezTo>
                      <a:close/>
                      <a:moveTo>
                        <a:pt x="807311" y="851686"/>
                      </a:moveTo>
                      <a:cubicBezTo>
                        <a:pt x="818057" y="863974"/>
                        <a:pt x="829570" y="875109"/>
                        <a:pt x="847991" y="869733"/>
                      </a:cubicBezTo>
                      <a:cubicBezTo>
                        <a:pt x="861424" y="865510"/>
                        <a:pt x="868715" y="855910"/>
                        <a:pt x="870251" y="842854"/>
                      </a:cubicBezTo>
                      <a:cubicBezTo>
                        <a:pt x="871786" y="827111"/>
                        <a:pt x="861424" y="817127"/>
                        <a:pt x="851062" y="808295"/>
                      </a:cubicBezTo>
                      <a:cubicBezTo>
                        <a:pt x="836094" y="822887"/>
                        <a:pt x="821895" y="836710"/>
                        <a:pt x="807311" y="851686"/>
                      </a:cubicBezTo>
                      <a:close/>
                      <a:moveTo>
                        <a:pt x="593549" y="628589"/>
                      </a:moveTo>
                      <a:cubicBezTo>
                        <a:pt x="605446" y="616685"/>
                        <a:pt x="616575" y="605549"/>
                        <a:pt x="627705" y="594030"/>
                      </a:cubicBezTo>
                      <a:cubicBezTo>
                        <a:pt x="606213" y="583278"/>
                        <a:pt x="584338" y="572143"/>
                        <a:pt x="562079" y="561391"/>
                      </a:cubicBezTo>
                      <a:cubicBezTo>
                        <a:pt x="561695" y="561775"/>
                        <a:pt x="560928" y="562543"/>
                        <a:pt x="560544" y="562927"/>
                      </a:cubicBezTo>
                      <a:cubicBezTo>
                        <a:pt x="571673" y="584814"/>
                        <a:pt x="582803" y="607085"/>
                        <a:pt x="593549" y="628589"/>
                      </a:cubicBezTo>
                      <a:close/>
                      <a:moveTo>
                        <a:pt x="56647" y="166267"/>
                      </a:moveTo>
                      <a:cubicBezTo>
                        <a:pt x="56647" y="154747"/>
                        <a:pt x="56647" y="143612"/>
                        <a:pt x="56647" y="132092"/>
                      </a:cubicBezTo>
                      <a:cubicBezTo>
                        <a:pt x="44367" y="131708"/>
                        <a:pt x="35540" y="139388"/>
                        <a:pt x="35924" y="149755"/>
                      </a:cubicBezTo>
                      <a:cubicBezTo>
                        <a:pt x="35924" y="159739"/>
                        <a:pt x="44367" y="166651"/>
                        <a:pt x="56647" y="166267"/>
                      </a:cubicBezTo>
                      <a:close/>
                      <a:moveTo>
                        <a:pt x="56264" y="776040"/>
                      </a:moveTo>
                      <a:cubicBezTo>
                        <a:pt x="56264" y="764137"/>
                        <a:pt x="56264" y="752617"/>
                        <a:pt x="56264" y="741097"/>
                      </a:cubicBezTo>
                      <a:cubicBezTo>
                        <a:pt x="43983" y="741481"/>
                        <a:pt x="36307" y="748009"/>
                        <a:pt x="35540" y="757993"/>
                      </a:cubicBezTo>
                      <a:cubicBezTo>
                        <a:pt x="35156" y="767593"/>
                        <a:pt x="42832" y="774888"/>
                        <a:pt x="56264" y="776040"/>
                      </a:cubicBezTo>
                      <a:close/>
                      <a:moveTo>
                        <a:pt x="56264" y="369013"/>
                      </a:moveTo>
                      <a:cubicBezTo>
                        <a:pt x="56264" y="357877"/>
                        <a:pt x="56264" y="346357"/>
                        <a:pt x="56264" y="335222"/>
                      </a:cubicBezTo>
                      <a:cubicBezTo>
                        <a:pt x="43599" y="334838"/>
                        <a:pt x="35540" y="342134"/>
                        <a:pt x="35924" y="352501"/>
                      </a:cubicBezTo>
                      <a:cubicBezTo>
                        <a:pt x="35924" y="362485"/>
                        <a:pt x="45518" y="371701"/>
                        <a:pt x="56264" y="369013"/>
                      </a:cubicBezTo>
                      <a:close/>
                      <a:moveTo>
                        <a:pt x="56647" y="538736"/>
                      </a:moveTo>
                      <a:cubicBezTo>
                        <a:pt x="43983" y="537968"/>
                        <a:pt x="35540" y="545263"/>
                        <a:pt x="35924" y="556015"/>
                      </a:cubicBezTo>
                      <a:cubicBezTo>
                        <a:pt x="36307" y="566767"/>
                        <a:pt x="44751" y="573295"/>
                        <a:pt x="56647" y="572143"/>
                      </a:cubicBezTo>
                      <a:cubicBezTo>
                        <a:pt x="56647" y="560623"/>
                        <a:pt x="56647" y="549487"/>
                        <a:pt x="56647" y="5387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0" name="Google Shape;420;p35"/>
                <p:cNvSpPr/>
                <p:nvPr/>
              </p:nvSpPr>
              <p:spPr>
                <a:xfrm>
                  <a:off x="5953501" y="4163181"/>
                  <a:ext cx="65641" cy="35401"/>
                </a:xfrm>
                <a:custGeom>
                  <a:rect b="b" l="l" r="r" t="t"/>
                  <a:pathLst>
                    <a:path extrusionOk="0" h="35401" w="65641">
                      <a:moveTo>
                        <a:pt x="33005" y="171"/>
                      </a:moveTo>
                      <a:cubicBezTo>
                        <a:pt x="38378" y="171"/>
                        <a:pt x="43750" y="-213"/>
                        <a:pt x="48739" y="171"/>
                      </a:cubicBezTo>
                      <a:cubicBezTo>
                        <a:pt x="58717" y="555"/>
                        <a:pt x="65242" y="7466"/>
                        <a:pt x="65625" y="16682"/>
                      </a:cubicBezTo>
                      <a:cubicBezTo>
                        <a:pt x="66009" y="26666"/>
                        <a:pt x="59485" y="34730"/>
                        <a:pt x="49507" y="35114"/>
                      </a:cubicBezTo>
                      <a:cubicBezTo>
                        <a:pt x="38378" y="35498"/>
                        <a:pt x="27248" y="35498"/>
                        <a:pt x="16118" y="35114"/>
                      </a:cubicBezTo>
                      <a:cubicBezTo>
                        <a:pt x="6908" y="34730"/>
                        <a:pt x="0" y="26282"/>
                        <a:pt x="0" y="17450"/>
                      </a:cubicBezTo>
                      <a:cubicBezTo>
                        <a:pt x="384" y="8618"/>
                        <a:pt x="7291" y="939"/>
                        <a:pt x="16886" y="171"/>
                      </a:cubicBezTo>
                      <a:cubicBezTo>
                        <a:pt x="22259" y="-213"/>
                        <a:pt x="27632" y="171"/>
                        <a:pt x="33005" y="17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1" name="Google Shape;421;p35"/>
                <p:cNvSpPr/>
                <p:nvPr/>
              </p:nvSpPr>
              <p:spPr>
                <a:xfrm>
                  <a:off x="5523843" y="4332476"/>
                  <a:ext cx="58547" cy="56694"/>
                </a:xfrm>
                <a:custGeom>
                  <a:rect b="b" l="l" r="r" t="t"/>
                  <a:pathLst>
                    <a:path extrusionOk="0" h="56694" w="58547">
                      <a:moveTo>
                        <a:pt x="58548" y="17109"/>
                      </a:moveTo>
                      <a:cubicBezTo>
                        <a:pt x="56245" y="29397"/>
                        <a:pt x="29381" y="57812"/>
                        <a:pt x="18635" y="56660"/>
                      </a:cubicBezTo>
                      <a:cubicBezTo>
                        <a:pt x="12878" y="55892"/>
                        <a:pt x="6738" y="51668"/>
                        <a:pt x="2900" y="47060"/>
                      </a:cubicBezTo>
                      <a:cubicBezTo>
                        <a:pt x="-1705" y="41301"/>
                        <a:pt x="-554" y="34005"/>
                        <a:pt x="4435" y="28245"/>
                      </a:cubicBezTo>
                      <a:cubicBezTo>
                        <a:pt x="12111" y="19797"/>
                        <a:pt x="19786" y="12118"/>
                        <a:pt x="28229" y="4438"/>
                      </a:cubicBezTo>
                      <a:cubicBezTo>
                        <a:pt x="33602" y="-554"/>
                        <a:pt x="40894" y="-1706"/>
                        <a:pt x="47034" y="2902"/>
                      </a:cubicBezTo>
                      <a:cubicBezTo>
                        <a:pt x="51640" y="6742"/>
                        <a:pt x="54710" y="12502"/>
                        <a:pt x="58548" y="1710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2" name="Google Shape;422;p35"/>
                <p:cNvSpPr/>
                <p:nvPr/>
              </p:nvSpPr>
              <p:spPr>
                <a:xfrm>
                  <a:off x="5445750" y="4163159"/>
                  <a:ext cx="62204" cy="35518"/>
                </a:xfrm>
                <a:custGeom>
                  <a:rect b="b" l="l" r="r" t="t"/>
                  <a:pathLst>
                    <a:path extrusionOk="0" h="35518" w="62204">
                      <a:moveTo>
                        <a:pt x="30335" y="35519"/>
                      </a:moveTo>
                      <a:cubicBezTo>
                        <a:pt x="26114" y="35519"/>
                        <a:pt x="22276" y="35519"/>
                        <a:pt x="18054" y="35519"/>
                      </a:cubicBezTo>
                      <a:cubicBezTo>
                        <a:pt x="7309" y="35135"/>
                        <a:pt x="401" y="28607"/>
                        <a:pt x="17" y="19007"/>
                      </a:cubicBezTo>
                      <a:cubicBezTo>
                        <a:pt x="-367" y="9024"/>
                        <a:pt x="5774" y="1344"/>
                        <a:pt x="16135" y="576"/>
                      </a:cubicBezTo>
                      <a:cubicBezTo>
                        <a:pt x="26114" y="-192"/>
                        <a:pt x="36092" y="-192"/>
                        <a:pt x="46070" y="576"/>
                      </a:cubicBezTo>
                      <a:cubicBezTo>
                        <a:pt x="56048" y="1344"/>
                        <a:pt x="62572" y="9792"/>
                        <a:pt x="62188" y="19391"/>
                      </a:cubicBezTo>
                      <a:cubicBezTo>
                        <a:pt x="61421" y="28607"/>
                        <a:pt x="54513" y="35135"/>
                        <a:pt x="44535" y="35519"/>
                      </a:cubicBezTo>
                      <a:cubicBezTo>
                        <a:pt x="39546" y="35519"/>
                        <a:pt x="34940" y="35519"/>
                        <a:pt x="30335" y="3551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3" name="Google Shape;423;p35"/>
                <p:cNvSpPr/>
                <p:nvPr/>
              </p:nvSpPr>
              <p:spPr>
                <a:xfrm>
                  <a:off x="5888622" y="3972297"/>
                  <a:ext cx="52247" cy="54354"/>
                </a:xfrm>
                <a:custGeom>
                  <a:rect b="b" l="l" r="r" t="t"/>
                  <a:pathLst>
                    <a:path extrusionOk="0" h="54354" w="52247">
                      <a:moveTo>
                        <a:pt x="13838" y="54355"/>
                      </a:moveTo>
                      <a:cubicBezTo>
                        <a:pt x="10000" y="51283"/>
                        <a:pt x="3092" y="48211"/>
                        <a:pt x="1173" y="43219"/>
                      </a:cubicBezTo>
                      <a:cubicBezTo>
                        <a:pt x="-746" y="38227"/>
                        <a:pt x="-362" y="29780"/>
                        <a:pt x="2708" y="25556"/>
                      </a:cubicBezTo>
                      <a:cubicBezTo>
                        <a:pt x="8465" y="17108"/>
                        <a:pt x="16524" y="10196"/>
                        <a:pt x="24199" y="3668"/>
                      </a:cubicBezTo>
                      <a:cubicBezTo>
                        <a:pt x="30724" y="-1707"/>
                        <a:pt x="39934" y="-940"/>
                        <a:pt x="46075" y="4436"/>
                      </a:cubicBezTo>
                      <a:cubicBezTo>
                        <a:pt x="52215" y="9812"/>
                        <a:pt x="54518" y="19796"/>
                        <a:pt x="49529" y="25940"/>
                      </a:cubicBezTo>
                      <a:cubicBezTo>
                        <a:pt x="42237" y="34771"/>
                        <a:pt x="33410" y="42835"/>
                        <a:pt x="24583" y="50899"/>
                      </a:cubicBezTo>
                      <a:cubicBezTo>
                        <a:pt x="22665" y="52819"/>
                        <a:pt x="19210" y="52819"/>
                        <a:pt x="13838" y="5435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4" name="Google Shape;424;p35"/>
                <p:cNvSpPr/>
                <p:nvPr/>
              </p:nvSpPr>
              <p:spPr>
                <a:xfrm>
                  <a:off x="5523894" y="3973420"/>
                  <a:ext cx="55042" cy="51523"/>
                </a:xfrm>
                <a:custGeom>
                  <a:rect b="b" l="l" r="r" t="t"/>
                  <a:pathLst>
                    <a:path extrusionOk="0" h="51523" w="55042">
                      <a:moveTo>
                        <a:pt x="55043" y="36336"/>
                      </a:moveTo>
                      <a:cubicBezTo>
                        <a:pt x="51205" y="40944"/>
                        <a:pt x="48519" y="47856"/>
                        <a:pt x="43530" y="50160"/>
                      </a:cubicBezTo>
                      <a:cubicBezTo>
                        <a:pt x="38541" y="52464"/>
                        <a:pt x="30098" y="51696"/>
                        <a:pt x="25492" y="49008"/>
                      </a:cubicBezTo>
                      <a:cubicBezTo>
                        <a:pt x="17433" y="43632"/>
                        <a:pt x="10525" y="35568"/>
                        <a:pt x="4001" y="28272"/>
                      </a:cubicBezTo>
                      <a:cubicBezTo>
                        <a:pt x="-2139" y="20976"/>
                        <a:pt x="-988" y="10609"/>
                        <a:pt x="5920" y="4465"/>
                      </a:cubicBezTo>
                      <a:cubicBezTo>
                        <a:pt x="12444" y="-1295"/>
                        <a:pt x="22422" y="-1679"/>
                        <a:pt x="29330" y="4465"/>
                      </a:cubicBezTo>
                      <a:cubicBezTo>
                        <a:pt x="36238" y="10609"/>
                        <a:pt x="42762" y="17137"/>
                        <a:pt x="48519" y="24048"/>
                      </a:cubicBezTo>
                      <a:cubicBezTo>
                        <a:pt x="51205" y="26352"/>
                        <a:pt x="52357" y="30576"/>
                        <a:pt x="55043" y="363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5" name="Google Shape;425;p35"/>
                <p:cNvSpPr/>
                <p:nvPr/>
              </p:nvSpPr>
              <p:spPr>
                <a:xfrm>
                  <a:off x="5714409" y="3893791"/>
                  <a:ext cx="35595" cy="58763"/>
                </a:xfrm>
                <a:custGeom>
                  <a:rect b="b" l="l" r="r" t="t"/>
                  <a:pathLst>
                    <a:path extrusionOk="0" h="58763" w="35595">
                      <a:moveTo>
                        <a:pt x="384" y="28799"/>
                      </a:moveTo>
                      <a:cubicBezTo>
                        <a:pt x="384" y="25343"/>
                        <a:pt x="384" y="21887"/>
                        <a:pt x="384" y="18047"/>
                      </a:cubicBezTo>
                      <a:cubicBezTo>
                        <a:pt x="767" y="6912"/>
                        <a:pt x="7676" y="0"/>
                        <a:pt x="17654" y="0"/>
                      </a:cubicBezTo>
                      <a:cubicBezTo>
                        <a:pt x="27632" y="0"/>
                        <a:pt x="34923" y="6912"/>
                        <a:pt x="35307" y="18047"/>
                      </a:cubicBezTo>
                      <a:cubicBezTo>
                        <a:pt x="35691" y="25727"/>
                        <a:pt x="35691" y="33407"/>
                        <a:pt x="35307" y="41087"/>
                      </a:cubicBezTo>
                      <a:cubicBezTo>
                        <a:pt x="34923" y="51454"/>
                        <a:pt x="26481" y="59134"/>
                        <a:pt x="16886" y="58750"/>
                      </a:cubicBezTo>
                      <a:cubicBezTo>
                        <a:pt x="7292" y="58366"/>
                        <a:pt x="384" y="51070"/>
                        <a:pt x="0" y="40703"/>
                      </a:cubicBezTo>
                      <a:cubicBezTo>
                        <a:pt x="384" y="36479"/>
                        <a:pt x="384" y="32639"/>
                        <a:pt x="384" y="2879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6" name="Google Shape;426;p35"/>
                <p:cNvSpPr/>
                <p:nvPr/>
              </p:nvSpPr>
              <p:spPr>
                <a:xfrm>
                  <a:off x="5714793" y="3727525"/>
                  <a:ext cx="35307" cy="35326"/>
                </a:xfrm>
                <a:custGeom>
                  <a:rect b="b" l="l" r="r" t="t"/>
                  <a:pathLst>
                    <a:path extrusionOk="0" h="35326" w="35307">
                      <a:moveTo>
                        <a:pt x="0" y="17279"/>
                      </a:moveTo>
                      <a:cubicBezTo>
                        <a:pt x="0" y="7680"/>
                        <a:pt x="7676" y="0"/>
                        <a:pt x="17270" y="0"/>
                      </a:cubicBezTo>
                      <a:cubicBezTo>
                        <a:pt x="27248" y="0"/>
                        <a:pt x="35308" y="8064"/>
                        <a:pt x="35308" y="17663"/>
                      </a:cubicBezTo>
                      <a:cubicBezTo>
                        <a:pt x="34923" y="27263"/>
                        <a:pt x="27248" y="34943"/>
                        <a:pt x="18038" y="35327"/>
                      </a:cubicBezTo>
                      <a:cubicBezTo>
                        <a:pt x="8059" y="35327"/>
                        <a:pt x="0" y="27263"/>
                        <a:pt x="0" y="17279"/>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27" name="Google Shape;427;p35"/>
                <p:cNvSpPr/>
                <p:nvPr/>
              </p:nvSpPr>
              <p:spPr>
                <a:xfrm>
                  <a:off x="5649294" y="4059440"/>
                  <a:ext cx="169845" cy="243571"/>
                </a:xfrm>
                <a:custGeom>
                  <a:rect b="b" l="l" r="r" t="t"/>
                  <a:pathLst>
                    <a:path extrusionOk="0" h="243571" w="169845">
                      <a:moveTo>
                        <a:pt x="48229" y="164197"/>
                      </a:moveTo>
                      <a:cubicBezTo>
                        <a:pt x="37867" y="164197"/>
                        <a:pt x="28656" y="164197"/>
                        <a:pt x="19446" y="164197"/>
                      </a:cubicBezTo>
                      <a:cubicBezTo>
                        <a:pt x="3327" y="163813"/>
                        <a:pt x="-5116" y="149606"/>
                        <a:pt x="3327" y="136166"/>
                      </a:cubicBezTo>
                      <a:cubicBezTo>
                        <a:pt x="29424" y="93927"/>
                        <a:pt x="55904" y="51689"/>
                        <a:pt x="82385" y="9450"/>
                      </a:cubicBezTo>
                      <a:cubicBezTo>
                        <a:pt x="87758" y="1002"/>
                        <a:pt x="95433" y="-1686"/>
                        <a:pt x="103876" y="1002"/>
                      </a:cubicBezTo>
                      <a:cubicBezTo>
                        <a:pt x="111552" y="3306"/>
                        <a:pt x="116541" y="10602"/>
                        <a:pt x="116925" y="20201"/>
                      </a:cubicBezTo>
                      <a:cubicBezTo>
                        <a:pt x="117308" y="37097"/>
                        <a:pt x="116925" y="53992"/>
                        <a:pt x="116925" y="70504"/>
                      </a:cubicBezTo>
                      <a:cubicBezTo>
                        <a:pt x="116925" y="73960"/>
                        <a:pt x="116925" y="77416"/>
                        <a:pt x="116925" y="82408"/>
                      </a:cubicBezTo>
                      <a:cubicBezTo>
                        <a:pt x="127286" y="82408"/>
                        <a:pt x="136881" y="82408"/>
                        <a:pt x="146475" y="82408"/>
                      </a:cubicBezTo>
                      <a:cubicBezTo>
                        <a:pt x="155302" y="82408"/>
                        <a:pt x="162978" y="83944"/>
                        <a:pt x="167583" y="92391"/>
                      </a:cubicBezTo>
                      <a:cubicBezTo>
                        <a:pt x="172188" y="100839"/>
                        <a:pt x="169118" y="108135"/>
                        <a:pt x="164129" y="115431"/>
                      </a:cubicBezTo>
                      <a:cubicBezTo>
                        <a:pt x="137265" y="154597"/>
                        <a:pt x="110401" y="193764"/>
                        <a:pt x="83536" y="232931"/>
                      </a:cubicBezTo>
                      <a:cubicBezTo>
                        <a:pt x="76245" y="243683"/>
                        <a:pt x="66266" y="246371"/>
                        <a:pt x="57056" y="240611"/>
                      </a:cubicBezTo>
                      <a:cubicBezTo>
                        <a:pt x="49764" y="236003"/>
                        <a:pt x="48229" y="228707"/>
                        <a:pt x="48229" y="220643"/>
                      </a:cubicBezTo>
                      <a:cubicBezTo>
                        <a:pt x="48229" y="202212"/>
                        <a:pt x="48229" y="183781"/>
                        <a:pt x="48229" y="164197"/>
                      </a:cubicBezTo>
                      <a:close/>
                      <a:moveTo>
                        <a:pt x="85071" y="166501"/>
                      </a:moveTo>
                      <a:cubicBezTo>
                        <a:pt x="96584" y="149989"/>
                        <a:pt x="106563" y="135014"/>
                        <a:pt x="116157" y="121574"/>
                      </a:cubicBezTo>
                      <a:cubicBezTo>
                        <a:pt x="105795" y="118887"/>
                        <a:pt x="92747" y="118887"/>
                        <a:pt x="86606" y="112359"/>
                      </a:cubicBezTo>
                      <a:cubicBezTo>
                        <a:pt x="80466" y="106215"/>
                        <a:pt x="80850" y="93543"/>
                        <a:pt x="78547" y="83560"/>
                      </a:cubicBezTo>
                      <a:cubicBezTo>
                        <a:pt x="69720" y="97767"/>
                        <a:pt x="60510" y="112743"/>
                        <a:pt x="50915" y="128102"/>
                      </a:cubicBezTo>
                      <a:cubicBezTo>
                        <a:pt x="75477" y="128870"/>
                        <a:pt x="84687" y="124646"/>
                        <a:pt x="85071" y="16650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28" name="Google Shape;428;p35"/>
              <p:cNvGrpSpPr/>
              <p:nvPr/>
            </p:nvGrpSpPr>
            <p:grpSpPr>
              <a:xfrm>
                <a:off x="1304333" y="5488666"/>
                <a:ext cx="566267" cy="691349"/>
                <a:chOff x="5574516" y="3858678"/>
                <a:chExt cx="566267" cy="691349"/>
              </a:xfrm>
            </p:grpSpPr>
            <p:sp>
              <p:nvSpPr>
                <p:cNvPr id="429" name="Google Shape;429;p35"/>
                <p:cNvSpPr/>
                <p:nvPr/>
              </p:nvSpPr>
              <p:spPr>
                <a:xfrm>
                  <a:off x="5574516" y="4023123"/>
                  <a:ext cx="315322" cy="329150"/>
                </a:xfrm>
                <a:custGeom>
                  <a:rect b="b" l="l" r="r" t="t"/>
                  <a:pathLst>
                    <a:path extrusionOk="0" h="329150" w="315322">
                      <a:moveTo>
                        <a:pt x="301463" y="222785"/>
                      </a:moveTo>
                      <a:cubicBezTo>
                        <a:pt x="291101" y="217793"/>
                        <a:pt x="281891" y="213186"/>
                        <a:pt x="272680" y="208578"/>
                      </a:cubicBezTo>
                      <a:cubicBezTo>
                        <a:pt x="263469" y="204354"/>
                        <a:pt x="255794" y="205506"/>
                        <a:pt x="250037" y="211650"/>
                      </a:cubicBezTo>
                      <a:cubicBezTo>
                        <a:pt x="243897" y="218177"/>
                        <a:pt x="243513" y="225473"/>
                        <a:pt x="247351" y="233537"/>
                      </a:cubicBezTo>
                      <a:cubicBezTo>
                        <a:pt x="252340" y="243137"/>
                        <a:pt x="256561" y="253504"/>
                        <a:pt x="261934" y="262720"/>
                      </a:cubicBezTo>
                      <a:cubicBezTo>
                        <a:pt x="266540" y="270400"/>
                        <a:pt x="265004" y="275008"/>
                        <a:pt x="258097" y="279232"/>
                      </a:cubicBezTo>
                      <a:cubicBezTo>
                        <a:pt x="253107" y="282687"/>
                        <a:pt x="248118" y="286911"/>
                        <a:pt x="243129" y="290367"/>
                      </a:cubicBezTo>
                      <a:cubicBezTo>
                        <a:pt x="230848" y="298815"/>
                        <a:pt x="220870" y="309567"/>
                        <a:pt x="214730" y="323390"/>
                      </a:cubicBezTo>
                      <a:cubicBezTo>
                        <a:pt x="212811" y="327998"/>
                        <a:pt x="210125" y="329150"/>
                        <a:pt x="205519" y="329150"/>
                      </a:cubicBezTo>
                      <a:cubicBezTo>
                        <a:pt x="173282" y="328766"/>
                        <a:pt x="141429" y="329150"/>
                        <a:pt x="109192" y="328766"/>
                      </a:cubicBezTo>
                      <a:cubicBezTo>
                        <a:pt x="106121" y="328766"/>
                        <a:pt x="102284" y="326078"/>
                        <a:pt x="100749" y="323390"/>
                      </a:cubicBezTo>
                      <a:cubicBezTo>
                        <a:pt x="93073" y="308799"/>
                        <a:pt x="82711" y="297663"/>
                        <a:pt x="69279" y="288063"/>
                      </a:cubicBezTo>
                      <a:cubicBezTo>
                        <a:pt x="18621" y="251968"/>
                        <a:pt x="-4022" y="202434"/>
                        <a:pt x="583" y="140996"/>
                      </a:cubicBezTo>
                      <a:cubicBezTo>
                        <a:pt x="6340" y="70726"/>
                        <a:pt x="64290" y="11592"/>
                        <a:pt x="134905" y="1608"/>
                      </a:cubicBezTo>
                      <a:cubicBezTo>
                        <a:pt x="219335" y="-10296"/>
                        <a:pt x="292252" y="45383"/>
                        <a:pt x="310290" y="119108"/>
                      </a:cubicBezTo>
                      <a:cubicBezTo>
                        <a:pt x="319117" y="154435"/>
                        <a:pt x="316430" y="188610"/>
                        <a:pt x="301463" y="222785"/>
                      </a:cubicBezTo>
                      <a:close/>
                      <a:moveTo>
                        <a:pt x="123008" y="200514"/>
                      </a:moveTo>
                      <a:cubicBezTo>
                        <a:pt x="123008" y="220097"/>
                        <a:pt x="123008" y="238529"/>
                        <a:pt x="123008" y="256576"/>
                      </a:cubicBezTo>
                      <a:cubicBezTo>
                        <a:pt x="123008" y="264640"/>
                        <a:pt x="124543" y="271936"/>
                        <a:pt x="131835" y="276544"/>
                      </a:cubicBezTo>
                      <a:cubicBezTo>
                        <a:pt x="141045" y="282303"/>
                        <a:pt x="151023" y="279616"/>
                        <a:pt x="158315" y="268864"/>
                      </a:cubicBezTo>
                      <a:cubicBezTo>
                        <a:pt x="185179" y="229697"/>
                        <a:pt x="212044" y="190530"/>
                        <a:pt x="238908" y="151364"/>
                      </a:cubicBezTo>
                      <a:cubicBezTo>
                        <a:pt x="243897" y="144068"/>
                        <a:pt x="246967" y="137156"/>
                        <a:pt x="242362" y="128324"/>
                      </a:cubicBezTo>
                      <a:cubicBezTo>
                        <a:pt x="237756" y="119876"/>
                        <a:pt x="229697" y="118340"/>
                        <a:pt x="221254" y="118340"/>
                      </a:cubicBezTo>
                      <a:cubicBezTo>
                        <a:pt x="211660" y="118340"/>
                        <a:pt x="202065" y="118340"/>
                        <a:pt x="191703" y="118340"/>
                      </a:cubicBezTo>
                      <a:cubicBezTo>
                        <a:pt x="191703" y="113349"/>
                        <a:pt x="191703" y="109893"/>
                        <a:pt x="191703" y="106437"/>
                      </a:cubicBezTo>
                      <a:cubicBezTo>
                        <a:pt x="191703" y="89541"/>
                        <a:pt x="191703" y="72646"/>
                        <a:pt x="191703" y="56134"/>
                      </a:cubicBezTo>
                      <a:cubicBezTo>
                        <a:pt x="191703" y="46535"/>
                        <a:pt x="186330" y="39239"/>
                        <a:pt x="178655" y="36935"/>
                      </a:cubicBezTo>
                      <a:cubicBezTo>
                        <a:pt x="170212" y="34631"/>
                        <a:pt x="162537" y="36935"/>
                        <a:pt x="157164" y="45383"/>
                      </a:cubicBezTo>
                      <a:cubicBezTo>
                        <a:pt x="130683" y="87621"/>
                        <a:pt x="104203" y="129476"/>
                        <a:pt x="78106" y="172099"/>
                      </a:cubicBezTo>
                      <a:cubicBezTo>
                        <a:pt x="69663" y="185922"/>
                        <a:pt x="78106" y="200130"/>
                        <a:pt x="94224" y="200130"/>
                      </a:cubicBezTo>
                      <a:cubicBezTo>
                        <a:pt x="103435" y="200514"/>
                        <a:pt x="112262" y="200514"/>
                        <a:pt x="123008" y="200514"/>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0" name="Google Shape;430;p35"/>
                <p:cNvSpPr/>
                <p:nvPr/>
              </p:nvSpPr>
              <p:spPr>
                <a:xfrm>
                  <a:off x="5935464" y="4344594"/>
                  <a:ext cx="205319" cy="205433"/>
                </a:xfrm>
                <a:custGeom>
                  <a:rect b="b" l="l" r="r" t="t"/>
                  <a:pathLst>
                    <a:path extrusionOk="0" h="205433" w="205319">
                      <a:moveTo>
                        <a:pt x="0" y="42623"/>
                      </a:moveTo>
                      <a:cubicBezTo>
                        <a:pt x="14200" y="28799"/>
                        <a:pt x="28783" y="14208"/>
                        <a:pt x="42599" y="0"/>
                      </a:cubicBezTo>
                      <a:cubicBezTo>
                        <a:pt x="96712" y="54142"/>
                        <a:pt x="151207" y="108669"/>
                        <a:pt x="205320" y="162811"/>
                      </a:cubicBezTo>
                      <a:cubicBezTo>
                        <a:pt x="191504" y="176635"/>
                        <a:pt x="176920" y="191226"/>
                        <a:pt x="163104" y="205434"/>
                      </a:cubicBezTo>
                      <a:cubicBezTo>
                        <a:pt x="108992" y="151675"/>
                        <a:pt x="54112" y="97149"/>
                        <a:pt x="0" y="4262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1" name="Google Shape;431;p35"/>
                <p:cNvSpPr/>
                <p:nvPr/>
              </p:nvSpPr>
              <p:spPr>
                <a:xfrm>
                  <a:off x="6090893" y="3858678"/>
                  <a:ext cx="48643" cy="134182"/>
                </a:xfrm>
                <a:custGeom>
                  <a:rect b="b" l="l" r="r" t="t"/>
                  <a:pathLst>
                    <a:path extrusionOk="0" h="134182" w="48643">
                      <a:moveTo>
                        <a:pt x="0" y="134183"/>
                      </a:moveTo>
                      <a:cubicBezTo>
                        <a:pt x="0" y="89256"/>
                        <a:pt x="0" y="45097"/>
                        <a:pt x="0" y="171"/>
                      </a:cubicBezTo>
                      <a:cubicBezTo>
                        <a:pt x="11897" y="171"/>
                        <a:pt x="23410" y="-213"/>
                        <a:pt x="34540" y="171"/>
                      </a:cubicBezTo>
                      <a:cubicBezTo>
                        <a:pt x="42599" y="555"/>
                        <a:pt x="47972" y="6698"/>
                        <a:pt x="48356" y="14762"/>
                      </a:cubicBezTo>
                      <a:cubicBezTo>
                        <a:pt x="48740" y="49705"/>
                        <a:pt x="48740" y="84264"/>
                        <a:pt x="48356" y="119207"/>
                      </a:cubicBezTo>
                      <a:cubicBezTo>
                        <a:pt x="48356" y="128039"/>
                        <a:pt x="42215" y="133799"/>
                        <a:pt x="33005" y="133799"/>
                      </a:cubicBezTo>
                      <a:cubicBezTo>
                        <a:pt x="22259" y="134183"/>
                        <a:pt x="11513" y="134183"/>
                        <a:pt x="0" y="134183"/>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2" name="Google Shape;432;p35"/>
                <p:cNvSpPr/>
                <p:nvPr/>
              </p:nvSpPr>
              <p:spPr>
                <a:xfrm>
                  <a:off x="6090893" y="4028401"/>
                  <a:ext cx="49027" cy="134737"/>
                </a:xfrm>
                <a:custGeom>
                  <a:rect b="b" l="l" r="r" t="t"/>
                  <a:pathLst>
                    <a:path extrusionOk="0" h="134737" w="49027">
                      <a:moveTo>
                        <a:pt x="0" y="171"/>
                      </a:moveTo>
                      <a:cubicBezTo>
                        <a:pt x="11513" y="171"/>
                        <a:pt x="22259" y="-213"/>
                        <a:pt x="33389" y="171"/>
                      </a:cubicBezTo>
                      <a:cubicBezTo>
                        <a:pt x="42599" y="555"/>
                        <a:pt x="48740" y="6314"/>
                        <a:pt x="48740" y="15146"/>
                      </a:cubicBezTo>
                      <a:cubicBezTo>
                        <a:pt x="49123" y="50089"/>
                        <a:pt x="49123" y="84648"/>
                        <a:pt x="48740" y="119591"/>
                      </a:cubicBezTo>
                      <a:cubicBezTo>
                        <a:pt x="48740" y="128423"/>
                        <a:pt x="42599" y="134183"/>
                        <a:pt x="33389" y="134567"/>
                      </a:cubicBezTo>
                      <a:cubicBezTo>
                        <a:pt x="22643" y="134950"/>
                        <a:pt x="11513" y="134567"/>
                        <a:pt x="0" y="134567"/>
                      </a:cubicBezTo>
                      <a:cubicBezTo>
                        <a:pt x="0" y="90024"/>
                        <a:pt x="0" y="45481"/>
                        <a:pt x="0" y="17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3" name="Google Shape;433;p35"/>
                <p:cNvSpPr/>
                <p:nvPr/>
              </p:nvSpPr>
              <p:spPr>
                <a:xfrm>
                  <a:off x="6090893" y="4199579"/>
                  <a:ext cx="48355" cy="133206"/>
                </a:xfrm>
                <a:custGeom>
                  <a:rect b="b" l="l" r="r" t="t"/>
                  <a:pathLst>
                    <a:path extrusionOk="0" h="133206" w="48355">
                      <a:moveTo>
                        <a:pt x="0" y="133111"/>
                      </a:moveTo>
                      <a:cubicBezTo>
                        <a:pt x="0" y="88184"/>
                        <a:pt x="0" y="44793"/>
                        <a:pt x="0" y="251"/>
                      </a:cubicBezTo>
                      <a:cubicBezTo>
                        <a:pt x="12281" y="251"/>
                        <a:pt x="24562" y="-517"/>
                        <a:pt x="36842" y="635"/>
                      </a:cubicBezTo>
                      <a:cubicBezTo>
                        <a:pt x="44902" y="1403"/>
                        <a:pt x="48356" y="8315"/>
                        <a:pt x="48356" y="15994"/>
                      </a:cubicBezTo>
                      <a:cubicBezTo>
                        <a:pt x="48356" y="49401"/>
                        <a:pt x="48356" y="83192"/>
                        <a:pt x="48356" y="116599"/>
                      </a:cubicBezTo>
                      <a:cubicBezTo>
                        <a:pt x="48356" y="126199"/>
                        <a:pt x="42983" y="132343"/>
                        <a:pt x="34156" y="132727"/>
                      </a:cubicBezTo>
                      <a:cubicBezTo>
                        <a:pt x="23027" y="133495"/>
                        <a:pt x="11897" y="133111"/>
                        <a:pt x="0" y="13311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34" name="Google Shape;434;p35"/>
                <p:cNvSpPr/>
                <p:nvPr/>
              </p:nvSpPr>
              <p:spPr>
                <a:xfrm>
                  <a:off x="5699826" y="4143000"/>
                  <a:ext cx="65241" cy="82941"/>
                </a:xfrm>
                <a:custGeom>
                  <a:rect b="b" l="l" r="r" t="t"/>
                  <a:pathLst>
                    <a:path extrusionOk="0" h="82941" w="65241">
                      <a:moveTo>
                        <a:pt x="34540" y="82941"/>
                      </a:moveTo>
                      <a:cubicBezTo>
                        <a:pt x="34156" y="41087"/>
                        <a:pt x="24945" y="45311"/>
                        <a:pt x="0" y="44543"/>
                      </a:cubicBezTo>
                      <a:cubicBezTo>
                        <a:pt x="9594" y="29183"/>
                        <a:pt x="18805" y="14592"/>
                        <a:pt x="27632" y="0"/>
                      </a:cubicBezTo>
                      <a:cubicBezTo>
                        <a:pt x="29935" y="9984"/>
                        <a:pt x="29551" y="22655"/>
                        <a:pt x="35691" y="28799"/>
                      </a:cubicBezTo>
                      <a:cubicBezTo>
                        <a:pt x="41832" y="34943"/>
                        <a:pt x="54880" y="34943"/>
                        <a:pt x="65242" y="38015"/>
                      </a:cubicBezTo>
                      <a:cubicBezTo>
                        <a:pt x="56032" y="51454"/>
                        <a:pt x="46053" y="66430"/>
                        <a:pt x="34540" y="82941"/>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cxnSp>
        <p:nvCxnSpPr>
          <p:cNvPr id="435" name="Google Shape;435;p35"/>
          <p:cNvCxnSpPr/>
          <p:nvPr/>
        </p:nvCxnSpPr>
        <p:spPr>
          <a:xfrm>
            <a:off x="3801978" y="7696571"/>
            <a:ext cx="3288633" cy="0"/>
          </a:xfrm>
          <a:prstGeom prst="straightConnector1">
            <a:avLst/>
          </a:prstGeom>
          <a:noFill/>
          <a:ln cap="flat" cmpd="sng" w="28575">
            <a:solidFill>
              <a:srgbClr val="69ADAD"/>
            </a:solidFill>
            <a:prstDash val="solid"/>
            <a:miter lim="800000"/>
            <a:headEnd len="sm" w="sm" type="none"/>
            <a:tailEnd len="sm" w="sm" type="none"/>
          </a:ln>
        </p:spPr>
      </p:cxnSp>
      <p:grpSp>
        <p:nvGrpSpPr>
          <p:cNvPr id="436" name="Google Shape;436;p35"/>
          <p:cNvGrpSpPr/>
          <p:nvPr/>
        </p:nvGrpSpPr>
        <p:grpSpPr>
          <a:xfrm>
            <a:off x="6770986" y="7341555"/>
            <a:ext cx="750136" cy="750136"/>
            <a:chOff x="6770986" y="5699369"/>
            <a:chExt cx="750136" cy="750136"/>
          </a:xfrm>
        </p:grpSpPr>
        <p:sp>
          <p:nvSpPr>
            <p:cNvPr id="437" name="Google Shape;437;p35"/>
            <p:cNvSpPr/>
            <p:nvPr/>
          </p:nvSpPr>
          <p:spPr>
            <a:xfrm>
              <a:off x="6770986" y="5699369"/>
              <a:ext cx="750136" cy="750136"/>
            </a:xfrm>
            <a:prstGeom prst="ellipse">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438" name="Google Shape;438;p35"/>
            <p:cNvGrpSpPr/>
            <p:nvPr/>
          </p:nvGrpSpPr>
          <p:grpSpPr>
            <a:xfrm>
              <a:off x="6927017" y="5844011"/>
              <a:ext cx="460179" cy="460852"/>
              <a:chOff x="5846399" y="5075944"/>
              <a:chExt cx="910778" cy="912109"/>
            </a:xfrm>
          </p:grpSpPr>
          <p:grpSp>
            <p:nvGrpSpPr>
              <p:cNvPr id="439" name="Google Shape;439;p35"/>
              <p:cNvGrpSpPr/>
              <p:nvPr/>
            </p:nvGrpSpPr>
            <p:grpSpPr>
              <a:xfrm>
                <a:off x="6118625" y="5123402"/>
                <a:ext cx="376897" cy="533617"/>
                <a:chOff x="2711364" y="4936062"/>
                <a:chExt cx="376897" cy="533617"/>
              </a:xfrm>
            </p:grpSpPr>
            <p:sp>
              <p:nvSpPr>
                <p:cNvPr id="440" name="Google Shape;440;p35"/>
                <p:cNvSpPr/>
                <p:nvPr/>
              </p:nvSpPr>
              <p:spPr>
                <a:xfrm>
                  <a:off x="2711364" y="4936062"/>
                  <a:ext cx="376897" cy="408053"/>
                </a:xfrm>
                <a:custGeom>
                  <a:rect b="b" l="l" r="r" t="t"/>
                  <a:pathLst>
                    <a:path extrusionOk="0" h="408053" w="376897">
                      <a:moveTo>
                        <a:pt x="125501" y="282489"/>
                      </a:moveTo>
                      <a:cubicBezTo>
                        <a:pt x="125501" y="325112"/>
                        <a:pt x="125501" y="365815"/>
                        <a:pt x="125501" y="407669"/>
                      </a:cubicBezTo>
                      <a:cubicBezTo>
                        <a:pt x="115522" y="407669"/>
                        <a:pt x="105544" y="407669"/>
                        <a:pt x="94415" y="407669"/>
                      </a:cubicBezTo>
                      <a:cubicBezTo>
                        <a:pt x="94799" y="367735"/>
                        <a:pt x="71005" y="338552"/>
                        <a:pt x="46827" y="310136"/>
                      </a:cubicBezTo>
                      <a:cubicBezTo>
                        <a:pt x="18044" y="275962"/>
                        <a:pt x="774" y="237947"/>
                        <a:pt x="6" y="192252"/>
                      </a:cubicBezTo>
                      <a:cubicBezTo>
                        <a:pt x="-761" y="94335"/>
                        <a:pt x="69086" y="13314"/>
                        <a:pt x="166181" y="1410"/>
                      </a:cubicBezTo>
                      <a:cubicBezTo>
                        <a:pt x="302805" y="-15102"/>
                        <a:pt x="411029" y="116222"/>
                        <a:pt x="366895" y="248314"/>
                      </a:cubicBezTo>
                      <a:cubicBezTo>
                        <a:pt x="360371" y="267898"/>
                        <a:pt x="346555" y="285177"/>
                        <a:pt x="335426" y="303225"/>
                      </a:cubicBezTo>
                      <a:cubicBezTo>
                        <a:pt x="331204" y="310136"/>
                        <a:pt x="325447" y="316280"/>
                        <a:pt x="320075" y="322424"/>
                      </a:cubicBezTo>
                      <a:cubicBezTo>
                        <a:pt x="299734" y="347383"/>
                        <a:pt x="282849" y="373879"/>
                        <a:pt x="282465" y="408053"/>
                      </a:cubicBezTo>
                      <a:cubicBezTo>
                        <a:pt x="272103" y="408053"/>
                        <a:pt x="262125" y="408053"/>
                        <a:pt x="251763" y="408053"/>
                      </a:cubicBezTo>
                      <a:cubicBezTo>
                        <a:pt x="251763" y="366583"/>
                        <a:pt x="251763" y="325496"/>
                        <a:pt x="251763" y="282873"/>
                      </a:cubicBezTo>
                      <a:cubicBezTo>
                        <a:pt x="256752" y="282873"/>
                        <a:pt x="261741" y="282873"/>
                        <a:pt x="267114" y="282873"/>
                      </a:cubicBezTo>
                      <a:cubicBezTo>
                        <a:pt x="293978" y="282105"/>
                        <a:pt x="314318" y="260986"/>
                        <a:pt x="313934" y="234875"/>
                      </a:cubicBezTo>
                      <a:cubicBezTo>
                        <a:pt x="313551" y="209531"/>
                        <a:pt x="292443" y="188796"/>
                        <a:pt x="267114" y="188796"/>
                      </a:cubicBezTo>
                      <a:cubicBezTo>
                        <a:pt x="241401" y="188796"/>
                        <a:pt x="220677" y="209148"/>
                        <a:pt x="219909" y="235259"/>
                      </a:cubicBezTo>
                      <a:cubicBezTo>
                        <a:pt x="219909" y="240250"/>
                        <a:pt x="219909" y="245243"/>
                        <a:pt x="219909" y="250618"/>
                      </a:cubicBezTo>
                      <a:cubicBezTo>
                        <a:pt x="199186" y="250618"/>
                        <a:pt x="178845" y="250618"/>
                        <a:pt x="156970" y="250618"/>
                      </a:cubicBezTo>
                      <a:cubicBezTo>
                        <a:pt x="156970" y="245626"/>
                        <a:pt x="156970" y="240250"/>
                        <a:pt x="156970" y="234491"/>
                      </a:cubicBezTo>
                      <a:cubicBezTo>
                        <a:pt x="155819" y="208379"/>
                        <a:pt x="135095" y="188028"/>
                        <a:pt x="109382" y="188412"/>
                      </a:cubicBezTo>
                      <a:cubicBezTo>
                        <a:pt x="84053" y="188796"/>
                        <a:pt x="63329" y="209531"/>
                        <a:pt x="62945" y="234875"/>
                      </a:cubicBezTo>
                      <a:cubicBezTo>
                        <a:pt x="62562" y="260602"/>
                        <a:pt x="82902" y="281721"/>
                        <a:pt x="108998" y="282489"/>
                      </a:cubicBezTo>
                      <a:cubicBezTo>
                        <a:pt x="114371" y="282873"/>
                        <a:pt x="119360" y="282489"/>
                        <a:pt x="125501" y="282489"/>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1" name="Google Shape;441;p35"/>
                <p:cNvSpPr/>
                <p:nvPr/>
              </p:nvSpPr>
              <p:spPr>
                <a:xfrm>
                  <a:off x="2869101" y="5218935"/>
                  <a:ext cx="61404" cy="124796"/>
                </a:xfrm>
                <a:custGeom>
                  <a:rect b="b" l="l" r="r" t="t"/>
                  <a:pathLst>
                    <a:path extrusionOk="0" h="124796" w="61404">
                      <a:moveTo>
                        <a:pt x="0" y="0"/>
                      </a:moveTo>
                      <a:cubicBezTo>
                        <a:pt x="20724" y="0"/>
                        <a:pt x="40680" y="0"/>
                        <a:pt x="61404" y="0"/>
                      </a:cubicBezTo>
                      <a:cubicBezTo>
                        <a:pt x="61404" y="41471"/>
                        <a:pt x="61404" y="82941"/>
                        <a:pt x="61404" y="124796"/>
                      </a:cubicBezTo>
                      <a:cubicBezTo>
                        <a:pt x="41448" y="124796"/>
                        <a:pt x="21108" y="124796"/>
                        <a:pt x="0" y="124796"/>
                      </a:cubicBezTo>
                      <a:cubicBezTo>
                        <a:pt x="0" y="83326"/>
                        <a:pt x="0" y="42239"/>
                        <a:pt x="0" y="0"/>
                      </a:cubicBezTo>
                      <a:close/>
                    </a:path>
                  </a:pathLst>
                </a:custGeom>
                <a:solidFill>
                  <a:srgbClr val="69ADAD"/>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2" name="Google Shape;442;p35"/>
                <p:cNvSpPr/>
                <p:nvPr/>
              </p:nvSpPr>
              <p:spPr>
                <a:xfrm>
                  <a:off x="2837632" y="5376370"/>
                  <a:ext cx="124342" cy="30334"/>
                </a:xfrm>
                <a:custGeom>
                  <a:rect b="b" l="l" r="r" t="t"/>
                  <a:pathLst>
                    <a:path extrusionOk="0" h="30334" w="124342">
                      <a:moveTo>
                        <a:pt x="0" y="0"/>
                      </a:moveTo>
                      <a:cubicBezTo>
                        <a:pt x="41448" y="0"/>
                        <a:pt x="82512" y="0"/>
                        <a:pt x="124343" y="0"/>
                      </a:cubicBezTo>
                      <a:cubicBezTo>
                        <a:pt x="124343" y="9984"/>
                        <a:pt x="124343" y="19967"/>
                        <a:pt x="124343" y="30335"/>
                      </a:cubicBezTo>
                      <a:cubicBezTo>
                        <a:pt x="83279" y="30335"/>
                        <a:pt x="41831" y="30335"/>
                        <a:pt x="0" y="30335"/>
                      </a:cubicBezTo>
                      <a:cubicBezTo>
                        <a:pt x="0" y="20351"/>
                        <a:pt x="0" y="10752"/>
                        <a:pt x="0"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3" name="Google Shape;443;p35"/>
                <p:cNvSpPr/>
                <p:nvPr/>
              </p:nvSpPr>
              <p:spPr>
                <a:xfrm>
                  <a:off x="2857588" y="5439344"/>
                  <a:ext cx="84814" cy="30335"/>
                </a:xfrm>
                <a:custGeom>
                  <a:rect b="b" l="l" r="r" t="t"/>
                  <a:pathLst>
                    <a:path extrusionOk="0" h="30335" w="84814">
                      <a:moveTo>
                        <a:pt x="84814" y="0"/>
                      </a:moveTo>
                      <a:cubicBezTo>
                        <a:pt x="82128" y="10368"/>
                        <a:pt x="79825" y="19967"/>
                        <a:pt x="77523" y="30335"/>
                      </a:cubicBezTo>
                      <a:cubicBezTo>
                        <a:pt x="54496" y="30335"/>
                        <a:pt x="31854" y="30335"/>
                        <a:pt x="7676" y="30335"/>
                      </a:cubicBezTo>
                      <a:cubicBezTo>
                        <a:pt x="5373" y="20735"/>
                        <a:pt x="2686" y="10752"/>
                        <a:pt x="0" y="0"/>
                      </a:cubicBezTo>
                      <a:cubicBezTo>
                        <a:pt x="28016" y="0"/>
                        <a:pt x="55647" y="0"/>
                        <a:pt x="8481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4" name="Google Shape;444;p35"/>
                <p:cNvSpPr/>
                <p:nvPr/>
              </p:nvSpPr>
              <p:spPr>
                <a:xfrm>
                  <a:off x="2805762" y="5155943"/>
                  <a:ext cx="31444" cy="31291"/>
                </a:xfrm>
                <a:custGeom>
                  <a:rect b="b" l="l" r="r" t="t"/>
                  <a:pathLst>
                    <a:path extrusionOk="0" h="31291" w="31444">
                      <a:moveTo>
                        <a:pt x="31103" y="31121"/>
                      </a:moveTo>
                      <a:cubicBezTo>
                        <a:pt x="24579" y="31121"/>
                        <a:pt x="19206" y="31505"/>
                        <a:pt x="14217" y="31121"/>
                      </a:cubicBezTo>
                      <a:cubicBezTo>
                        <a:pt x="5774" y="30353"/>
                        <a:pt x="-367" y="23442"/>
                        <a:pt x="17" y="15378"/>
                      </a:cubicBezTo>
                      <a:cubicBezTo>
                        <a:pt x="17" y="7314"/>
                        <a:pt x="6925" y="402"/>
                        <a:pt x="14984" y="18"/>
                      </a:cubicBezTo>
                      <a:cubicBezTo>
                        <a:pt x="23044" y="-366"/>
                        <a:pt x="30335" y="5394"/>
                        <a:pt x="31103" y="13842"/>
                      </a:cubicBezTo>
                      <a:cubicBezTo>
                        <a:pt x="31871" y="19218"/>
                        <a:pt x="31103" y="24977"/>
                        <a:pt x="31103" y="3112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5" name="Google Shape;445;p35"/>
                <p:cNvSpPr/>
                <p:nvPr/>
              </p:nvSpPr>
              <p:spPr>
                <a:xfrm>
                  <a:off x="2962572" y="5155944"/>
                  <a:ext cx="31274" cy="31504"/>
                </a:xfrm>
                <a:custGeom>
                  <a:rect b="b" l="l" r="r" t="t"/>
                  <a:pathLst>
                    <a:path extrusionOk="0" h="31504" w="31274">
                      <a:moveTo>
                        <a:pt x="171" y="31504"/>
                      </a:moveTo>
                      <a:cubicBezTo>
                        <a:pt x="171" y="24976"/>
                        <a:pt x="-213" y="19601"/>
                        <a:pt x="171" y="14225"/>
                      </a:cubicBezTo>
                      <a:cubicBezTo>
                        <a:pt x="938" y="5777"/>
                        <a:pt x="7846" y="-367"/>
                        <a:pt x="15905" y="17"/>
                      </a:cubicBezTo>
                      <a:cubicBezTo>
                        <a:pt x="23965" y="17"/>
                        <a:pt x="30873" y="6929"/>
                        <a:pt x="31256" y="14993"/>
                      </a:cubicBezTo>
                      <a:cubicBezTo>
                        <a:pt x="31640" y="23056"/>
                        <a:pt x="25883" y="29968"/>
                        <a:pt x="17440" y="31120"/>
                      </a:cubicBezTo>
                      <a:cubicBezTo>
                        <a:pt x="15905" y="31504"/>
                        <a:pt x="14370" y="31120"/>
                        <a:pt x="12451" y="31120"/>
                      </a:cubicBezTo>
                      <a:cubicBezTo>
                        <a:pt x="8997" y="31504"/>
                        <a:pt x="5160" y="31504"/>
                        <a:pt x="171" y="31504"/>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446" name="Google Shape;446;p35"/>
              <p:cNvGrpSpPr/>
              <p:nvPr/>
            </p:nvGrpSpPr>
            <p:grpSpPr>
              <a:xfrm>
                <a:off x="5846399" y="5075944"/>
                <a:ext cx="910778" cy="912109"/>
                <a:chOff x="2444246" y="4903928"/>
                <a:chExt cx="910778" cy="912109"/>
              </a:xfrm>
            </p:grpSpPr>
            <p:sp>
              <p:nvSpPr>
                <p:cNvPr id="447" name="Google Shape;447;p35"/>
                <p:cNvSpPr/>
                <p:nvPr/>
              </p:nvSpPr>
              <p:spPr>
                <a:xfrm>
                  <a:off x="2679955" y="4903928"/>
                  <a:ext cx="440062" cy="597910"/>
                </a:xfrm>
                <a:custGeom>
                  <a:rect b="b" l="l" r="r" t="t"/>
                  <a:pathLst>
                    <a:path extrusionOk="0" h="597910" w="440062">
                      <a:moveTo>
                        <a:pt x="314257" y="472826"/>
                      </a:moveTo>
                      <a:cubicBezTo>
                        <a:pt x="314257" y="483194"/>
                        <a:pt x="314257" y="493177"/>
                        <a:pt x="314257" y="502777"/>
                      </a:cubicBezTo>
                      <a:cubicBezTo>
                        <a:pt x="314257" y="513145"/>
                        <a:pt x="309652" y="521592"/>
                        <a:pt x="301592" y="528504"/>
                      </a:cubicBezTo>
                      <a:cubicBezTo>
                        <a:pt x="298138" y="531576"/>
                        <a:pt x="295452" y="535800"/>
                        <a:pt x="293917" y="540024"/>
                      </a:cubicBezTo>
                      <a:cubicBezTo>
                        <a:pt x="290463" y="550775"/>
                        <a:pt x="288160" y="562295"/>
                        <a:pt x="285090" y="573047"/>
                      </a:cubicBezTo>
                      <a:cubicBezTo>
                        <a:pt x="280485" y="588790"/>
                        <a:pt x="269739" y="597238"/>
                        <a:pt x="253621" y="597622"/>
                      </a:cubicBezTo>
                      <a:cubicBezTo>
                        <a:pt x="230978" y="598006"/>
                        <a:pt x="208335" y="598006"/>
                        <a:pt x="186076" y="597622"/>
                      </a:cubicBezTo>
                      <a:cubicBezTo>
                        <a:pt x="169957" y="597622"/>
                        <a:pt x="159212" y="588790"/>
                        <a:pt x="154606" y="573431"/>
                      </a:cubicBezTo>
                      <a:cubicBezTo>
                        <a:pt x="152688" y="566903"/>
                        <a:pt x="151153" y="560375"/>
                        <a:pt x="149617" y="553463"/>
                      </a:cubicBezTo>
                      <a:cubicBezTo>
                        <a:pt x="146931" y="542328"/>
                        <a:pt x="144628" y="531960"/>
                        <a:pt x="134650" y="523896"/>
                      </a:cubicBezTo>
                      <a:cubicBezTo>
                        <a:pt x="129277" y="519673"/>
                        <a:pt x="127358" y="509689"/>
                        <a:pt x="126207" y="502009"/>
                      </a:cubicBezTo>
                      <a:cubicBezTo>
                        <a:pt x="124672" y="492409"/>
                        <a:pt x="125823" y="482426"/>
                        <a:pt x="125823" y="472826"/>
                      </a:cubicBezTo>
                      <a:cubicBezTo>
                        <a:pt x="102413" y="467066"/>
                        <a:pt x="95889" y="459002"/>
                        <a:pt x="94354" y="435195"/>
                      </a:cubicBezTo>
                      <a:cubicBezTo>
                        <a:pt x="93202" y="414460"/>
                        <a:pt x="82841" y="397948"/>
                        <a:pt x="70560" y="382205"/>
                      </a:cubicBezTo>
                      <a:cubicBezTo>
                        <a:pt x="62500" y="371837"/>
                        <a:pt x="54441" y="361469"/>
                        <a:pt x="45998" y="351486"/>
                      </a:cubicBezTo>
                      <a:cubicBezTo>
                        <a:pt x="-33059" y="256257"/>
                        <a:pt x="-8114" y="102661"/>
                        <a:pt x="104716" y="32775"/>
                      </a:cubicBezTo>
                      <a:cubicBezTo>
                        <a:pt x="238653" y="-49782"/>
                        <a:pt x="414806" y="31623"/>
                        <a:pt x="437449" y="187523"/>
                      </a:cubicBezTo>
                      <a:cubicBezTo>
                        <a:pt x="447043" y="252033"/>
                        <a:pt x="430157" y="309247"/>
                        <a:pt x="387942" y="359165"/>
                      </a:cubicBezTo>
                      <a:cubicBezTo>
                        <a:pt x="377580" y="371453"/>
                        <a:pt x="366834" y="384125"/>
                        <a:pt x="358391" y="398332"/>
                      </a:cubicBezTo>
                      <a:cubicBezTo>
                        <a:pt x="351867" y="409468"/>
                        <a:pt x="347645" y="422139"/>
                        <a:pt x="345727" y="434811"/>
                      </a:cubicBezTo>
                      <a:cubicBezTo>
                        <a:pt x="343040" y="459002"/>
                        <a:pt x="337667" y="467066"/>
                        <a:pt x="314257" y="472826"/>
                      </a:cubicBezTo>
                      <a:close/>
                      <a:moveTo>
                        <a:pt x="156909" y="314623"/>
                      </a:moveTo>
                      <a:cubicBezTo>
                        <a:pt x="150769" y="314623"/>
                        <a:pt x="145780" y="314623"/>
                        <a:pt x="140407" y="314623"/>
                      </a:cubicBezTo>
                      <a:cubicBezTo>
                        <a:pt x="114310" y="313855"/>
                        <a:pt x="93970" y="292736"/>
                        <a:pt x="94354" y="267008"/>
                      </a:cubicBezTo>
                      <a:cubicBezTo>
                        <a:pt x="94738" y="241665"/>
                        <a:pt x="115462" y="220930"/>
                        <a:pt x="140791" y="220546"/>
                      </a:cubicBezTo>
                      <a:cubicBezTo>
                        <a:pt x="166504" y="220162"/>
                        <a:pt x="187611" y="240513"/>
                        <a:pt x="188379" y="266624"/>
                      </a:cubicBezTo>
                      <a:cubicBezTo>
                        <a:pt x="188762" y="272000"/>
                        <a:pt x="188379" y="277376"/>
                        <a:pt x="188379" y="282752"/>
                      </a:cubicBezTo>
                      <a:cubicBezTo>
                        <a:pt x="210254" y="282752"/>
                        <a:pt x="230594" y="282752"/>
                        <a:pt x="251318" y="282752"/>
                      </a:cubicBezTo>
                      <a:cubicBezTo>
                        <a:pt x="251318" y="276992"/>
                        <a:pt x="251318" y="272000"/>
                        <a:pt x="251318" y="267392"/>
                      </a:cubicBezTo>
                      <a:cubicBezTo>
                        <a:pt x="252085" y="241281"/>
                        <a:pt x="272809" y="220930"/>
                        <a:pt x="298522" y="220930"/>
                      </a:cubicBezTo>
                      <a:cubicBezTo>
                        <a:pt x="323851" y="220930"/>
                        <a:pt x="344959" y="241665"/>
                        <a:pt x="345343" y="267008"/>
                      </a:cubicBezTo>
                      <a:cubicBezTo>
                        <a:pt x="345727" y="293119"/>
                        <a:pt x="325386" y="314239"/>
                        <a:pt x="298522" y="315007"/>
                      </a:cubicBezTo>
                      <a:cubicBezTo>
                        <a:pt x="293533" y="315007"/>
                        <a:pt x="288160" y="315007"/>
                        <a:pt x="283171" y="315007"/>
                      </a:cubicBezTo>
                      <a:cubicBezTo>
                        <a:pt x="283171" y="357629"/>
                        <a:pt x="283171" y="399100"/>
                        <a:pt x="283171" y="440187"/>
                      </a:cubicBezTo>
                      <a:cubicBezTo>
                        <a:pt x="293533" y="440187"/>
                        <a:pt x="303127" y="440187"/>
                        <a:pt x="313873" y="440187"/>
                      </a:cubicBezTo>
                      <a:cubicBezTo>
                        <a:pt x="313873" y="406012"/>
                        <a:pt x="330759" y="379517"/>
                        <a:pt x="351483" y="354558"/>
                      </a:cubicBezTo>
                      <a:cubicBezTo>
                        <a:pt x="356856" y="348414"/>
                        <a:pt x="362612" y="342270"/>
                        <a:pt x="366834" y="335358"/>
                      </a:cubicBezTo>
                      <a:cubicBezTo>
                        <a:pt x="377963" y="317311"/>
                        <a:pt x="391780" y="300031"/>
                        <a:pt x="398304" y="280448"/>
                      </a:cubicBezTo>
                      <a:cubicBezTo>
                        <a:pt x="442822" y="148356"/>
                        <a:pt x="334213" y="17032"/>
                        <a:pt x="197589" y="33543"/>
                      </a:cubicBezTo>
                      <a:cubicBezTo>
                        <a:pt x="100494" y="45447"/>
                        <a:pt x="30647" y="126468"/>
                        <a:pt x="31415" y="224385"/>
                      </a:cubicBezTo>
                      <a:cubicBezTo>
                        <a:pt x="31798" y="269696"/>
                        <a:pt x="49068" y="308095"/>
                        <a:pt x="78235" y="342270"/>
                      </a:cubicBezTo>
                      <a:cubicBezTo>
                        <a:pt x="102413" y="370685"/>
                        <a:pt x="126207" y="399868"/>
                        <a:pt x="125823" y="439803"/>
                      </a:cubicBezTo>
                      <a:cubicBezTo>
                        <a:pt x="136953" y="439803"/>
                        <a:pt x="146931" y="439803"/>
                        <a:pt x="156909" y="439803"/>
                      </a:cubicBezTo>
                      <a:cubicBezTo>
                        <a:pt x="156909" y="397948"/>
                        <a:pt x="156909" y="357246"/>
                        <a:pt x="156909" y="314623"/>
                      </a:cubicBezTo>
                      <a:close/>
                      <a:moveTo>
                        <a:pt x="189146" y="315007"/>
                      </a:moveTo>
                      <a:cubicBezTo>
                        <a:pt x="189146" y="357246"/>
                        <a:pt x="189146" y="398332"/>
                        <a:pt x="189146" y="439803"/>
                      </a:cubicBezTo>
                      <a:cubicBezTo>
                        <a:pt x="210254" y="439803"/>
                        <a:pt x="230594" y="439803"/>
                        <a:pt x="250550" y="439803"/>
                      </a:cubicBezTo>
                      <a:cubicBezTo>
                        <a:pt x="250550" y="397948"/>
                        <a:pt x="250550" y="356478"/>
                        <a:pt x="250550" y="315007"/>
                      </a:cubicBezTo>
                      <a:cubicBezTo>
                        <a:pt x="229826" y="315007"/>
                        <a:pt x="209870" y="315007"/>
                        <a:pt x="189146" y="315007"/>
                      </a:cubicBezTo>
                      <a:close/>
                      <a:moveTo>
                        <a:pt x="157677" y="472442"/>
                      </a:moveTo>
                      <a:cubicBezTo>
                        <a:pt x="157677" y="483194"/>
                        <a:pt x="157677" y="492793"/>
                        <a:pt x="157677" y="502777"/>
                      </a:cubicBezTo>
                      <a:cubicBezTo>
                        <a:pt x="199508" y="502777"/>
                        <a:pt x="240956" y="502777"/>
                        <a:pt x="282020" y="502777"/>
                      </a:cubicBezTo>
                      <a:cubicBezTo>
                        <a:pt x="282020" y="492409"/>
                        <a:pt x="282020" y="482426"/>
                        <a:pt x="282020" y="472442"/>
                      </a:cubicBezTo>
                      <a:cubicBezTo>
                        <a:pt x="240188" y="472442"/>
                        <a:pt x="199124" y="472442"/>
                        <a:pt x="157677" y="472442"/>
                      </a:cubicBezTo>
                      <a:close/>
                      <a:moveTo>
                        <a:pt x="262447" y="535416"/>
                      </a:moveTo>
                      <a:cubicBezTo>
                        <a:pt x="233280" y="535416"/>
                        <a:pt x="206032" y="535416"/>
                        <a:pt x="177633" y="535416"/>
                      </a:cubicBezTo>
                      <a:cubicBezTo>
                        <a:pt x="180319" y="546168"/>
                        <a:pt x="183006" y="556151"/>
                        <a:pt x="185308" y="565751"/>
                      </a:cubicBezTo>
                      <a:cubicBezTo>
                        <a:pt x="209486" y="565751"/>
                        <a:pt x="232129" y="565751"/>
                        <a:pt x="255155" y="565751"/>
                      </a:cubicBezTo>
                      <a:cubicBezTo>
                        <a:pt x="257458" y="555383"/>
                        <a:pt x="259761" y="545784"/>
                        <a:pt x="262447" y="535416"/>
                      </a:cubicBezTo>
                      <a:close/>
                      <a:moveTo>
                        <a:pt x="156909" y="283136"/>
                      </a:moveTo>
                      <a:cubicBezTo>
                        <a:pt x="156909" y="276608"/>
                        <a:pt x="157293" y="271232"/>
                        <a:pt x="156909" y="265856"/>
                      </a:cubicBezTo>
                      <a:cubicBezTo>
                        <a:pt x="156142" y="257409"/>
                        <a:pt x="148850" y="251649"/>
                        <a:pt x="140791" y="252033"/>
                      </a:cubicBezTo>
                      <a:cubicBezTo>
                        <a:pt x="132731" y="252417"/>
                        <a:pt x="126207" y="259329"/>
                        <a:pt x="125823" y="267392"/>
                      </a:cubicBezTo>
                      <a:cubicBezTo>
                        <a:pt x="125823" y="275456"/>
                        <a:pt x="131580" y="282368"/>
                        <a:pt x="140023" y="283136"/>
                      </a:cubicBezTo>
                      <a:cubicBezTo>
                        <a:pt x="145396" y="283520"/>
                        <a:pt x="150385" y="283136"/>
                        <a:pt x="156909" y="283136"/>
                      </a:cubicBezTo>
                      <a:close/>
                      <a:moveTo>
                        <a:pt x="282787" y="283520"/>
                      </a:moveTo>
                      <a:cubicBezTo>
                        <a:pt x="287393" y="283520"/>
                        <a:pt x="291230" y="283520"/>
                        <a:pt x="295068" y="283520"/>
                      </a:cubicBezTo>
                      <a:cubicBezTo>
                        <a:pt x="296603" y="283520"/>
                        <a:pt x="298522" y="283520"/>
                        <a:pt x="300057" y="283520"/>
                      </a:cubicBezTo>
                      <a:cubicBezTo>
                        <a:pt x="308500" y="282368"/>
                        <a:pt x="314257" y="275456"/>
                        <a:pt x="313873" y="267392"/>
                      </a:cubicBezTo>
                      <a:cubicBezTo>
                        <a:pt x="313489" y="259329"/>
                        <a:pt x="306581" y="252801"/>
                        <a:pt x="298522" y="252417"/>
                      </a:cubicBezTo>
                      <a:cubicBezTo>
                        <a:pt x="290463" y="252417"/>
                        <a:pt x="283555" y="258177"/>
                        <a:pt x="282787" y="266624"/>
                      </a:cubicBezTo>
                      <a:cubicBezTo>
                        <a:pt x="282404" y="271232"/>
                        <a:pt x="282787" y="276608"/>
                        <a:pt x="282787" y="28352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8" name="Google Shape;448;p35"/>
                <p:cNvSpPr/>
                <p:nvPr/>
              </p:nvSpPr>
              <p:spPr>
                <a:xfrm>
                  <a:off x="2962679" y="5486092"/>
                  <a:ext cx="314009" cy="329945"/>
                </a:xfrm>
                <a:custGeom>
                  <a:rect b="b" l="l" r="r" t="t"/>
                  <a:pathLst>
                    <a:path extrusionOk="0" h="329945" w="314009">
                      <a:moveTo>
                        <a:pt x="98310" y="168286"/>
                      </a:moveTo>
                      <a:cubicBezTo>
                        <a:pt x="47268" y="122207"/>
                        <a:pt x="57630" y="59617"/>
                        <a:pt x="90635" y="27362"/>
                      </a:cubicBezTo>
                      <a:cubicBezTo>
                        <a:pt x="127093" y="-8733"/>
                        <a:pt x="185427" y="-9117"/>
                        <a:pt x="222653" y="26210"/>
                      </a:cubicBezTo>
                      <a:cubicBezTo>
                        <a:pt x="257193" y="59233"/>
                        <a:pt x="266787" y="122975"/>
                        <a:pt x="218048" y="167134"/>
                      </a:cubicBezTo>
                      <a:cubicBezTo>
                        <a:pt x="232631" y="177118"/>
                        <a:pt x="248750" y="186333"/>
                        <a:pt x="262182" y="198237"/>
                      </a:cubicBezTo>
                      <a:cubicBezTo>
                        <a:pt x="295954" y="227804"/>
                        <a:pt x="312457" y="265819"/>
                        <a:pt x="313992" y="310746"/>
                      </a:cubicBezTo>
                      <a:cubicBezTo>
                        <a:pt x="314376" y="324185"/>
                        <a:pt x="308619" y="329945"/>
                        <a:pt x="295187" y="329945"/>
                      </a:cubicBezTo>
                      <a:cubicBezTo>
                        <a:pt x="203081" y="329945"/>
                        <a:pt x="111359" y="329945"/>
                        <a:pt x="19253" y="329945"/>
                      </a:cubicBezTo>
                      <a:cubicBezTo>
                        <a:pt x="5437" y="329945"/>
                        <a:pt x="-704" y="324185"/>
                        <a:pt x="64" y="309978"/>
                      </a:cubicBezTo>
                      <a:cubicBezTo>
                        <a:pt x="3518" y="247003"/>
                        <a:pt x="33452" y="201309"/>
                        <a:pt x="89483" y="172510"/>
                      </a:cubicBezTo>
                      <a:cubicBezTo>
                        <a:pt x="92170" y="170974"/>
                        <a:pt x="94856" y="169822"/>
                        <a:pt x="98310" y="168286"/>
                      </a:cubicBezTo>
                      <a:close/>
                      <a:moveTo>
                        <a:pt x="280220" y="297690"/>
                      </a:moveTo>
                      <a:cubicBezTo>
                        <a:pt x="279068" y="253147"/>
                        <a:pt x="233399" y="185565"/>
                        <a:pt x="151655" y="188253"/>
                      </a:cubicBezTo>
                      <a:cubicBezTo>
                        <a:pt x="91402" y="190173"/>
                        <a:pt x="29231" y="247388"/>
                        <a:pt x="33836" y="297306"/>
                      </a:cubicBezTo>
                      <a:cubicBezTo>
                        <a:pt x="94856" y="297306"/>
                        <a:pt x="155493" y="297306"/>
                        <a:pt x="219583" y="297306"/>
                      </a:cubicBezTo>
                      <a:cubicBezTo>
                        <a:pt x="213059" y="286938"/>
                        <a:pt x="208070" y="278491"/>
                        <a:pt x="202313" y="270427"/>
                      </a:cubicBezTo>
                      <a:cubicBezTo>
                        <a:pt x="195405" y="260827"/>
                        <a:pt x="194638" y="252379"/>
                        <a:pt x="201929" y="246236"/>
                      </a:cubicBezTo>
                      <a:cubicBezTo>
                        <a:pt x="208838" y="240092"/>
                        <a:pt x="218048" y="241628"/>
                        <a:pt x="226107" y="250076"/>
                      </a:cubicBezTo>
                      <a:cubicBezTo>
                        <a:pt x="238772" y="263515"/>
                        <a:pt x="246064" y="279642"/>
                        <a:pt x="249901" y="297690"/>
                      </a:cubicBezTo>
                      <a:cubicBezTo>
                        <a:pt x="260263" y="297690"/>
                        <a:pt x="270242" y="297690"/>
                        <a:pt x="280220" y="297690"/>
                      </a:cubicBezTo>
                      <a:close/>
                      <a:moveTo>
                        <a:pt x="219967" y="93792"/>
                      </a:moveTo>
                      <a:cubicBezTo>
                        <a:pt x="219967" y="59233"/>
                        <a:pt x="191568" y="30818"/>
                        <a:pt x="156644" y="31202"/>
                      </a:cubicBezTo>
                      <a:cubicBezTo>
                        <a:pt x="122488" y="31202"/>
                        <a:pt x="94472" y="59617"/>
                        <a:pt x="94089" y="93792"/>
                      </a:cubicBezTo>
                      <a:cubicBezTo>
                        <a:pt x="94089" y="128735"/>
                        <a:pt x="122104" y="156766"/>
                        <a:pt x="156644" y="157150"/>
                      </a:cubicBezTo>
                      <a:cubicBezTo>
                        <a:pt x="191568" y="157150"/>
                        <a:pt x="219967" y="128735"/>
                        <a:pt x="219967" y="937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49" name="Google Shape;449;p35"/>
                <p:cNvSpPr/>
                <p:nvPr/>
              </p:nvSpPr>
              <p:spPr>
                <a:xfrm>
                  <a:off x="2522873" y="5485743"/>
                  <a:ext cx="314009" cy="329909"/>
                </a:xfrm>
                <a:custGeom>
                  <a:rect b="b" l="l" r="r" t="t"/>
                  <a:pathLst>
                    <a:path extrusionOk="0" h="329909" w="314009">
                      <a:moveTo>
                        <a:pt x="98310" y="168634"/>
                      </a:moveTo>
                      <a:cubicBezTo>
                        <a:pt x="48036" y="123708"/>
                        <a:pt x="57246" y="61118"/>
                        <a:pt x="89867" y="28095"/>
                      </a:cubicBezTo>
                      <a:cubicBezTo>
                        <a:pt x="126326" y="-8384"/>
                        <a:pt x="184276" y="-9536"/>
                        <a:pt x="221886" y="25791"/>
                      </a:cubicBezTo>
                      <a:cubicBezTo>
                        <a:pt x="256426" y="58046"/>
                        <a:pt x="267171" y="122940"/>
                        <a:pt x="216129" y="168634"/>
                      </a:cubicBezTo>
                      <a:cubicBezTo>
                        <a:pt x="239923" y="179002"/>
                        <a:pt x="260647" y="193594"/>
                        <a:pt x="277149" y="213561"/>
                      </a:cubicBezTo>
                      <a:cubicBezTo>
                        <a:pt x="300560" y="241592"/>
                        <a:pt x="312840" y="274231"/>
                        <a:pt x="313992" y="310710"/>
                      </a:cubicBezTo>
                      <a:cubicBezTo>
                        <a:pt x="314375" y="323766"/>
                        <a:pt x="308619" y="329909"/>
                        <a:pt x="295187" y="329909"/>
                      </a:cubicBezTo>
                      <a:cubicBezTo>
                        <a:pt x="203081" y="329909"/>
                        <a:pt x="111359" y="329909"/>
                        <a:pt x="19253" y="329909"/>
                      </a:cubicBezTo>
                      <a:cubicBezTo>
                        <a:pt x="5437" y="329909"/>
                        <a:pt x="-704" y="324150"/>
                        <a:pt x="64" y="309942"/>
                      </a:cubicBezTo>
                      <a:cubicBezTo>
                        <a:pt x="3902" y="246968"/>
                        <a:pt x="33836" y="201273"/>
                        <a:pt x="89867" y="172474"/>
                      </a:cubicBezTo>
                      <a:cubicBezTo>
                        <a:pt x="92554" y="171322"/>
                        <a:pt x="95240" y="170170"/>
                        <a:pt x="98310" y="168634"/>
                      </a:cubicBezTo>
                      <a:close/>
                      <a:moveTo>
                        <a:pt x="94472" y="298038"/>
                      </a:moveTo>
                      <a:cubicBezTo>
                        <a:pt x="159330" y="298038"/>
                        <a:pt x="219967" y="298038"/>
                        <a:pt x="280987" y="298038"/>
                      </a:cubicBezTo>
                      <a:cubicBezTo>
                        <a:pt x="279068" y="251960"/>
                        <a:pt x="233783" y="187834"/>
                        <a:pt x="155876" y="188602"/>
                      </a:cubicBezTo>
                      <a:cubicBezTo>
                        <a:pt x="78738" y="189370"/>
                        <a:pt x="35371" y="254264"/>
                        <a:pt x="34220" y="298038"/>
                      </a:cubicBezTo>
                      <a:cubicBezTo>
                        <a:pt x="44198" y="298038"/>
                        <a:pt x="54176" y="298038"/>
                        <a:pt x="64154" y="298038"/>
                      </a:cubicBezTo>
                      <a:cubicBezTo>
                        <a:pt x="71446" y="273079"/>
                        <a:pt x="77203" y="261944"/>
                        <a:pt x="88716" y="250424"/>
                      </a:cubicBezTo>
                      <a:cubicBezTo>
                        <a:pt x="91402" y="247736"/>
                        <a:pt x="94472" y="245048"/>
                        <a:pt x="98310" y="243896"/>
                      </a:cubicBezTo>
                      <a:cubicBezTo>
                        <a:pt x="105218" y="241976"/>
                        <a:pt x="111359" y="243896"/>
                        <a:pt x="115580" y="250040"/>
                      </a:cubicBezTo>
                      <a:cubicBezTo>
                        <a:pt x="119801" y="256568"/>
                        <a:pt x="119034" y="262711"/>
                        <a:pt x="114429" y="269239"/>
                      </a:cubicBezTo>
                      <a:cubicBezTo>
                        <a:pt x="107137" y="278071"/>
                        <a:pt x="101764" y="287287"/>
                        <a:pt x="94472" y="298038"/>
                      </a:cubicBezTo>
                      <a:close/>
                      <a:moveTo>
                        <a:pt x="157412" y="31551"/>
                      </a:moveTo>
                      <a:cubicBezTo>
                        <a:pt x="122488" y="31551"/>
                        <a:pt x="94089" y="59582"/>
                        <a:pt x="94472" y="94141"/>
                      </a:cubicBezTo>
                      <a:cubicBezTo>
                        <a:pt x="94472" y="129084"/>
                        <a:pt x="122872" y="157115"/>
                        <a:pt x="157412" y="157115"/>
                      </a:cubicBezTo>
                      <a:cubicBezTo>
                        <a:pt x="191567" y="157115"/>
                        <a:pt x="219967" y="129084"/>
                        <a:pt x="219967" y="94909"/>
                      </a:cubicBezTo>
                      <a:cubicBezTo>
                        <a:pt x="220351" y="59966"/>
                        <a:pt x="192335" y="31551"/>
                        <a:pt x="157412" y="3155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0" name="Google Shape;450;p35"/>
                <p:cNvSpPr/>
                <p:nvPr/>
              </p:nvSpPr>
              <p:spPr>
                <a:xfrm>
                  <a:off x="2444246" y="5234238"/>
                  <a:ext cx="219597" cy="220082"/>
                </a:xfrm>
                <a:custGeom>
                  <a:rect b="b" l="l" r="r" t="t"/>
                  <a:pathLst>
                    <a:path extrusionOk="0" h="220082" w="219597">
                      <a:moveTo>
                        <a:pt x="157748" y="105269"/>
                      </a:moveTo>
                      <a:cubicBezTo>
                        <a:pt x="185764" y="119861"/>
                        <a:pt x="205720" y="141364"/>
                        <a:pt x="214547" y="171700"/>
                      </a:cubicBezTo>
                      <a:cubicBezTo>
                        <a:pt x="217617" y="181683"/>
                        <a:pt x="218769" y="192051"/>
                        <a:pt x="219536" y="202419"/>
                      </a:cubicBezTo>
                      <a:cubicBezTo>
                        <a:pt x="220304" y="213170"/>
                        <a:pt x="213779" y="219698"/>
                        <a:pt x="203034" y="220082"/>
                      </a:cubicBezTo>
                      <a:cubicBezTo>
                        <a:pt x="140862" y="220082"/>
                        <a:pt x="78691" y="220082"/>
                        <a:pt x="16519" y="220082"/>
                      </a:cubicBezTo>
                      <a:cubicBezTo>
                        <a:pt x="5774" y="220082"/>
                        <a:pt x="-367" y="213554"/>
                        <a:pt x="17" y="202419"/>
                      </a:cubicBezTo>
                      <a:cubicBezTo>
                        <a:pt x="1552" y="163636"/>
                        <a:pt x="18438" y="133685"/>
                        <a:pt x="50675" y="112181"/>
                      </a:cubicBezTo>
                      <a:cubicBezTo>
                        <a:pt x="52594" y="111029"/>
                        <a:pt x="54513" y="109877"/>
                        <a:pt x="56432" y="108725"/>
                      </a:cubicBezTo>
                      <a:cubicBezTo>
                        <a:pt x="58351" y="107573"/>
                        <a:pt x="60269" y="106422"/>
                        <a:pt x="62188" y="105269"/>
                      </a:cubicBezTo>
                      <a:cubicBezTo>
                        <a:pt x="40697" y="68791"/>
                        <a:pt x="43000" y="37688"/>
                        <a:pt x="68329" y="15416"/>
                      </a:cubicBezTo>
                      <a:cubicBezTo>
                        <a:pt x="91355" y="-4551"/>
                        <a:pt x="125895" y="-5319"/>
                        <a:pt x="149689" y="14264"/>
                      </a:cubicBezTo>
                      <a:cubicBezTo>
                        <a:pt x="176554" y="35768"/>
                        <a:pt x="179240" y="66871"/>
                        <a:pt x="157748" y="105269"/>
                      </a:cubicBezTo>
                      <a:close/>
                      <a:moveTo>
                        <a:pt x="186148" y="188211"/>
                      </a:moveTo>
                      <a:cubicBezTo>
                        <a:pt x="180391" y="151732"/>
                        <a:pt x="145084" y="124085"/>
                        <a:pt x="105939" y="126005"/>
                      </a:cubicBezTo>
                      <a:cubicBezTo>
                        <a:pt x="70631" y="127541"/>
                        <a:pt x="36092" y="157492"/>
                        <a:pt x="34557" y="188211"/>
                      </a:cubicBezTo>
                      <a:cubicBezTo>
                        <a:pt x="85215" y="188211"/>
                        <a:pt x="135490" y="188211"/>
                        <a:pt x="186148" y="188211"/>
                      </a:cubicBezTo>
                      <a:close/>
                      <a:moveTo>
                        <a:pt x="141630" y="63415"/>
                      </a:moveTo>
                      <a:cubicBezTo>
                        <a:pt x="141630" y="46135"/>
                        <a:pt x="127814" y="31928"/>
                        <a:pt x="110928" y="31928"/>
                      </a:cubicBezTo>
                      <a:cubicBezTo>
                        <a:pt x="93274" y="31544"/>
                        <a:pt x="79075" y="46135"/>
                        <a:pt x="79075" y="63415"/>
                      </a:cubicBezTo>
                      <a:cubicBezTo>
                        <a:pt x="79075" y="80310"/>
                        <a:pt x="93274" y="94518"/>
                        <a:pt x="110544" y="94518"/>
                      </a:cubicBezTo>
                      <a:cubicBezTo>
                        <a:pt x="127430" y="94518"/>
                        <a:pt x="141246" y="80310"/>
                        <a:pt x="141630" y="63415"/>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1" name="Google Shape;451;p35"/>
                <p:cNvSpPr/>
                <p:nvPr/>
              </p:nvSpPr>
              <p:spPr>
                <a:xfrm>
                  <a:off x="3135377" y="5234295"/>
                  <a:ext cx="219647" cy="220409"/>
                </a:xfrm>
                <a:custGeom>
                  <a:rect b="b" l="l" r="r" t="t"/>
                  <a:pathLst>
                    <a:path extrusionOk="0" h="220409" w="219647">
                      <a:moveTo>
                        <a:pt x="62236" y="105213"/>
                      </a:moveTo>
                      <a:cubicBezTo>
                        <a:pt x="40744" y="67966"/>
                        <a:pt x="43431" y="36479"/>
                        <a:pt x="69143" y="14975"/>
                      </a:cubicBezTo>
                      <a:cubicBezTo>
                        <a:pt x="92554" y="-4992"/>
                        <a:pt x="126710" y="-4992"/>
                        <a:pt x="150504" y="14975"/>
                      </a:cubicBezTo>
                      <a:cubicBezTo>
                        <a:pt x="176600" y="36863"/>
                        <a:pt x="178903" y="68350"/>
                        <a:pt x="157795" y="104829"/>
                      </a:cubicBezTo>
                      <a:cubicBezTo>
                        <a:pt x="165855" y="110589"/>
                        <a:pt x="174298" y="115580"/>
                        <a:pt x="181590" y="121724"/>
                      </a:cubicBezTo>
                      <a:cubicBezTo>
                        <a:pt x="205767" y="142460"/>
                        <a:pt x="218048" y="168955"/>
                        <a:pt x="219583" y="200826"/>
                      </a:cubicBezTo>
                      <a:cubicBezTo>
                        <a:pt x="220351" y="214265"/>
                        <a:pt x="214210" y="220409"/>
                        <a:pt x="201162" y="220409"/>
                      </a:cubicBezTo>
                      <a:cubicBezTo>
                        <a:pt x="140142" y="220409"/>
                        <a:pt x="79505" y="220409"/>
                        <a:pt x="18485" y="220409"/>
                      </a:cubicBezTo>
                      <a:cubicBezTo>
                        <a:pt x="5437" y="220409"/>
                        <a:pt x="-704" y="214265"/>
                        <a:pt x="64" y="200826"/>
                      </a:cubicBezTo>
                      <a:cubicBezTo>
                        <a:pt x="1983" y="162811"/>
                        <a:pt x="18869" y="133628"/>
                        <a:pt x="50722" y="112509"/>
                      </a:cubicBezTo>
                      <a:cubicBezTo>
                        <a:pt x="54560" y="109437"/>
                        <a:pt x="58398" y="107517"/>
                        <a:pt x="62236" y="105213"/>
                      </a:cubicBezTo>
                      <a:close/>
                      <a:moveTo>
                        <a:pt x="186195" y="188154"/>
                      </a:moveTo>
                      <a:cubicBezTo>
                        <a:pt x="180822" y="151675"/>
                        <a:pt x="145515" y="124412"/>
                        <a:pt x="105986" y="125948"/>
                      </a:cubicBezTo>
                      <a:cubicBezTo>
                        <a:pt x="71062" y="127484"/>
                        <a:pt x="36523" y="157051"/>
                        <a:pt x="34604" y="188154"/>
                      </a:cubicBezTo>
                      <a:cubicBezTo>
                        <a:pt x="84878" y="188154"/>
                        <a:pt x="135537" y="188154"/>
                        <a:pt x="186195" y="188154"/>
                      </a:cubicBezTo>
                      <a:close/>
                      <a:moveTo>
                        <a:pt x="141293" y="62590"/>
                      </a:moveTo>
                      <a:cubicBezTo>
                        <a:pt x="140909" y="45311"/>
                        <a:pt x="126710" y="31487"/>
                        <a:pt x="109824" y="31487"/>
                      </a:cubicBezTo>
                      <a:cubicBezTo>
                        <a:pt x="92170" y="31487"/>
                        <a:pt x="78354" y="46079"/>
                        <a:pt x="78738" y="63742"/>
                      </a:cubicBezTo>
                      <a:cubicBezTo>
                        <a:pt x="79122" y="80638"/>
                        <a:pt x="93705" y="94461"/>
                        <a:pt x="110591" y="94077"/>
                      </a:cubicBezTo>
                      <a:cubicBezTo>
                        <a:pt x="127861" y="94077"/>
                        <a:pt x="141677" y="79870"/>
                        <a:pt x="141293" y="6259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2" name="Google Shape;452;p35"/>
                <p:cNvSpPr/>
                <p:nvPr/>
              </p:nvSpPr>
              <p:spPr>
                <a:xfrm>
                  <a:off x="2837244" y="5533037"/>
                  <a:ext cx="125498" cy="125948"/>
                </a:xfrm>
                <a:custGeom>
                  <a:rect b="b" l="l" r="r" t="t"/>
                  <a:pathLst>
                    <a:path extrusionOk="0" h="125948" w="125498">
                      <a:moveTo>
                        <a:pt x="62559" y="0"/>
                      </a:moveTo>
                      <a:cubicBezTo>
                        <a:pt x="97483" y="0"/>
                        <a:pt x="125498" y="28031"/>
                        <a:pt x="125498" y="62974"/>
                      </a:cubicBezTo>
                      <a:cubicBezTo>
                        <a:pt x="125498" y="97533"/>
                        <a:pt x="97099" y="125948"/>
                        <a:pt x="62559" y="125948"/>
                      </a:cubicBezTo>
                      <a:cubicBezTo>
                        <a:pt x="28403" y="125948"/>
                        <a:pt x="388" y="97917"/>
                        <a:pt x="4" y="63742"/>
                      </a:cubicBezTo>
                      <a:cubicBezTo>
                        <a:pt x="-380" y="28415"/>
                        <a:pt x="27636" y="0"/>
                        <a:pt x="62559" y="0"/>
                      </a:cubicBezTo>
                      <a:close/>
                      <a:moveTo>
                        <a:pt x="62559" y="31487"/>
                      </a:moveTo>
                      <a:cubicBezTo>
                        <a:pt x="45289" y="31487"/>
                        <a:pt x="31473" y="45695"/>
                        <a:pt x="31473" y="62974"/>
                      </a:cubicBezTo>
                      <a:cubicBezTo>
                        <a:pt x="31473" y="80638"/>
                        <a:pt x="46057" y="94845"/>
                        <a:pt x="63327" y="94461"/>
                      </a:cubicBezTo>
                      <a:cubicBezTo>
                        <a:pt x="80213" y="94077"/>
                        <a:pt x="94413" y="79870"/>
                        <a:pt x="94029" y="62590"/>
                      </a:cubicBezTo>
                      <a:cubicBezTo>
                        <a:pt x="93645" y="45311"/>
                        <a:pt x="79829" y="31487"/>
                        <a:pt x="62559" y="31487"/>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3" name="Google Shape;453;p35"/>
                <p:cNvSpPr/>
                <p:nvPr/>
              </p:nvSpPr>
              <p:spPr>
                <a:xfrm>
                  <a:off x="2459992" y="5485801"/>
                  <a:ext cx="94419" cy="94102"/>
                </a:xfrm>
                <a:custGeom>
                  <a:rect b="b" l="l" r="r" t="t"/>
                  <a:pathLst>
                    <a:path extrusionOk="0" h="94102" w="94419">
                      <a:moveTo>
                        <a:pt x="94414" y="48388"/>
                      </a:moveTo>
                      <a:cubicBezTo>
                        <a:pt x="94030" y="73731"/>
                        <a:pt x="72155" y="94850"/>
                        <a:pt x="46442" y="94082"/>
                      </a:cubicBezTo>
                      <a:cubicBezTo>
                        <a:pt x="20345" y="93698"/>
                        <a:pt x="-378" y="71811"/>
                        <a:pt x="5" y="45700"/>
                      </a:cubicBezTo>
                      <a:cubicBezTo>
                        <a:pt x="773" y="19973"/>
                        <a:pt x="22264" y="-379"/>
                        <a:pt x="47977" y="5"/>
                      </a:cubicBezTo>
                      <a:cubicBezTo>
                        <a:pt x="74074" y="389"/>
                        <a:pt x="94798" y="22277"/>
                        <a:pt x="94414" y="48388"/>
                      </a:cubicBezTo>
                      <a:close/>
                      <a:moveTo>
                        <a:pt x="62944" y="47236"/>
                      </a:moveTo>
                      <a:cubicBezTo>
                        <a:pt x="62944" y="38788"/>
                        <a:pt x="56036" y="31492"/>
                        <a:pt x="47593" y="31492"/>
                      </a:cubicBezTo>
                      <a:cubicBezTo>
                        <a:pt x="39150" y="31108"/>
                        <a:pt x="31859" y="38020"/>
                        <a:pt x="31475" y="46468"/>
                      </a:cubicBezTo>
                      <a:cubicBezTo>
                        <a:pt x="31091" y="55300"/>
                        <a:pt x="38383" y="62979"/>
                        <a:pt x="47210" y="62979"/>
                      </a:cubicBezTo>
                      <a:cubicBezTo>
                        <a:pt x="55653" y="62595"/>
                        <a:pt x="62944" y="55684"/>
                        <a:pt x="62944" y="47236"/>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4" name="Google Shape;454;p35"/>
                <p:cNvSpPr/>
                <p:nvPr/>
              </p:nvSpPr>
              <p:spPr>
                <a:xfrm>
                  <a:off x="3245585" y="5485802"/>
                  <a:ext cx="94408" cy="94087"/>
                </a:xfrm>
                <a:custGeom>
                  <a:rect b="b" l="l" r="r" t="t"/>
                  <a:pathLst>
                    <a:path extrusionOk="0" h="94087" w="94408">
                      <a:moveTo>
                        <a:pt x="0" y="46852"/>
                      </a:moveTo>
                      <a:cubicBezTo>
                        <a:pt x="0" y="20740"/>
                        <a:pt x="21491" y="-379"/>
                        <a:pt x="47972" y="5"/>
                      </a:cubicBezTo>
                      <a:cubicBezTo>
                        <a:pt x="73301" y="389"/>
                        <a:pt x="94409" y="21893"/>
                        <a:pt x="94409" y="47236"/>
                      </a:cubicBezTo>
                      <a:cubicBezTo>
                        <a:pt x="94025" y="73347"/>
                        <a:pt x="72533" y="94466"/>
                        <a:pt x="46437" y="94082"/>
                      </a:cubicBezTo>
                      <a:cubicBezTo>
                        <a:pt x="20724" y="93698"/>
                        <a:pt x="0" y="72579"/>
                        <a:pt x="0" y="46852"/>
                      </a:cubicBezTo>
                      <a:close/>
                      <a:moveTo>
                        <a:pt x="46821" y="31492"/>
                      </a:moveTo>
                      <a:cubicBezTo>
                        <a:pt x="38378" y="31492"/>
                        <a:pt x="31470" y="38404"/>
                        <a:pt x="31086" y="46852"/>
                      </a:cubicBezTo>
                      <a:cubicBezTo>
                        <a:pt x="31086" y="55299"/>
                        <a:pt x="37994" y="62595"/>
                        <a:pt x="46437" y="62595"/>
                      </a:cubicBezTo>
                      <a:cubicBezTo>
                        <a:pt x="55263" y="62979"/>
                        <a:pt x="62555" y="55299"/>
                        <a:pt x="62555" y="46468"/>
                      </a:cubicBezTo>
                      <a:cubicBezTo>
                        <a:pt x="62555" y="38404"/>
                        <a:pt x="55263" y="31492"/>
                        <a:pt x="46821" y="3149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5" name="Google Shape;455;p35"/>
                <p:cNvSpPr/>
                <p:nvPr/>
              </p:nvSpPr>
              <p:spPr>
                <a:xfrm>
                  <a:off x="2523320" y="5014653"/>
                  <a:ext cx="94030" cy="94077"/>
                </a:xfrm>
                <a:custGeom>
                  <a:rect b="b" l="l" r="r" t="t"/>
                  <a:pathLst>
                    <a:path extrusionOk="0" h="94077" w="94030">
                      <a:moveTo>
                        <a:pt x="94025" y="46462"/>
                      </a:moveTo>
                      <a:cubicBezTo>
                        <a:pt x="94409" y="72574"/>
                        <a:pt x="73301" y="94077"/>
                        <a:pt x="47204" y="94077"/>
                      </a:cubicBezTo>
                      <a:cubicBezTo>
                        <a:pt x="21491" y="94077"/>
                        <a:pt x="384" y="72958"/>
                        <a:pt x="0" y="47615"/>
                      </a:cubicBezTo>
                      <a:cubicBezTo>
                        <a:pt x="0" y="21503"/>
                        <a:pt x="21108" y="0"/>
                        <a:pt x="46821" y="0"/>
                      </a:cubicBezTo>
                      <a:cubicBezTo>
                        <a:pt x="72534" y="0"/>
                        <a:pt x="93641" y="20735"/>
                        <a:pt x="94025" y="46462"/>
                      </a:cubicBezTo>
                      <a:close/>
                      <a:moveTo>
                        <a:pt x="62555" y="47231"/>
                      </a:moveTo>
                      <a:cubicBezTo>
                        <a:pt x="62555" y="38783"/>
                        <a:pt x="56031" y="31487"/>
                        <a:pt x="47588" y="31487"/>
                      </a:cubicBezTo>
                      <a:cubicBezTo>
                        <a:pt x="38761" y="31103"/>
                        <a:pt x="31470" y="38399"/>
                        <a:pt x="31470" y="47231"/>
                      </a:cubicBezTo>
                      <a:cubicBezTo>
                        <a:pt x="31470" y="55678"/>
                        <a:pt x="38761" y="62590"/>
                        <a:pt x="47204" y="62590"/>
                      </a:cubicBezTo>
                      <a:cubicBezTo>
                        <a:pt x="55264" y="62590"/>
                        <a:pt x="62172" y="55678"/>
                        <a:pt x="62555" y="47231"/>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56" name="Google Shape;456;p35"/>
                <p:cNvSpPr/>
                <p:nvPr/>
              </p:nvSpPr>
              <p:spPr>
                <a:xfrm>
                  <a:off x="3182646" y="5014648"/>
                  <a:ext cx="94030" cy="94466"/>
                </a:xfrm>
                <a:custGeom>
                  <a:rect b="b" l="l" r="r" t="t"/>
                  <a:pathLst>
                    <a:path extrusionOk="0" h="94466" w="94030">
                      <a:moveTo>
                        <a:pt x="47204" y="5"/>
                      </a:moveTo>
                      <a:cubicBezTo>
                        <a:pt x="73301" y="5"/>
                        <a:pt x="94409" y="21892"/>
                        <a:pt x="94025" y="48004"/>
                      </a:cubicBezTo>
                      <a:cubicBezTo>
                        <a:pt x="93641" y="73731"/>
                        <a:pt x="72534" y="94466"/>
                        <a:pt x="46821" y="94466"/>
                      </a:cubicBezTo>
                      <a:cubicBezTo>
                        <a:pt x="21108" y="94466"/>
                        <a:pt x="0" y="73347"/>
                        <a:pt x="0" y="47620"/>
                      </a:cubicBezTo>
                      <a:cubicBezTo>
                        <a:pt x="0" y="21124"/>
                        <a:pt x="21108" y="-379"/>
                        <a:pt x="47204" y="5"/>
                      </a:cubicBezTo>
                      <a:close/>
                      <a:moveTo>
                        <a:pt x="62555" y="46852"/>
                      </a:moveTo>
                      <a:cubicBezTo>
                        <a:pt x="62555" y="38404"/>
                        <a:pt x="55647" y="31492"/>
                        <a:pt x="47204" y="31492"/>
                      </a:cubicBezTo>
                      <a:cubicBezTo>
                        <a:pt x="38378" y="31492"/>
                        <a:pt x="31086" y="38788"/>
                        <a:pt x="31470" y="47620"/>
                      </a:cubicBezTo>
                      <a:cubicBezTo>
                        <a:pt x="31853" y="56067"/>
                        <a:pt x="39145" y="62979"/>
                        <a:pt x="47588" y="62595"/>
                      </a:cubicBezTo>
                      <a:cubicBezTo>
                        <a:pt x="56031" y="62211"/>
                        <a:pt x="62939" y="55299"/>
                        <a:pt x="62555" y="46852"/>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3">
  <p:cSld name="Case Study 3">
    <p:spTree>
      <p:nvGrpSpPr>
        <p:cNvPr id="457" name="Shape 457"/>
        <p:cNvGrpSpPr/>
        <p:nvPr/>
      </p:nvGrpSpPr>
      <p:grpSpPr>
        <a:xfrm>
          <a:off x="0" y="0"/>
          <a:ext cx="0" cy="0"/>
          <a:chOff x="0" y="0"/>
          <a:chExt cx="0" cy="0"/>
        </a:xfrm>
      </p:grpSpPr>
      <p:sp>
        <p:nvSpPr>
          <p:cNvPr id="458" name="Google Shape;458;p36"/>
          <p:cNvSpPr/>
          <p:nvPr/>
        </p:nvSpPr>
        <p:spPr>
          <a:xfrm>
            <a:off x="0" y="0"/>
            <a:ext cx="4833258" cy="4526277"/>
          </a:xfrm>
          <a:custGeom>
            <a:rect b="b" l="l" r="r" t="t"/>
            <a:pathLst>
              <a:path extrusionOk="0" h="4526277" w="4833258">
                <a:moveTo>
                  <a:pt x="0" y="0"/>
                </a:moveTo>
                <a:lnTo>
                  <a:pt x="4218941" y="0"/>
                </a:lnTo>
                <a:lnTo>
                  <a:pt x="4357791" y="185682"/>
                </a:lnTo>
                <a:cubicBezTo>
                  <a:pt x="4657976" y="630015"/>
                  <a:pt x="4833258" y="1165665"/>
                  <a:pt x="4833258" y="1742255"/>
                </a:cubicBezTo>
                <a:cubicBezTo>
                  <a:pt x="4833258" y="3279828"/>
                  <a:pt x="3586809" y="4526277"/>
                  <a:pt x="2049236" y="4526277"/>
                </a:cubicBezTo>
                <a:cubicBezTo>
                  <a:pt x="1280450" y="4526277"/>
                  <a:pt x="584444" y="4214665"/>
                  <a:pt x="80635" y="3710856"/>
                </a:cubicBezTo>
                <a:lnTo>
                  <a:pt x="0" y="3622135"/>
                </a:lnTo>
                <a:close/>
              </a:path>
            </a:pathLst>
          </a:custGeom>
          <a:solidFill>
            <a:srgbClr val="8AC03B"/>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59" name="Google Shape;459;p36"/>
          <p:cNvSpPr txBox="1"/>
          <p:nvPr>
            <p:ph idx="1" type="body"/>
          </p:nvPr>
        </p:nvSpPr>
        <p:spPr>
          <a:xfrm>
            <a:off x="3128102" y="2738011"/>
            <a:ext cx="785328" cy="1056986"/>
          </a:xfrm>
          <a:prstGeom prst="rect">
            <a:avLst/>
          </a:prstGeom>
          <a:noFill/>
          <a:ln>
            <a:noFill/>
          </a:ln>
        </p:spPr>
        <p:txBody>
          <a:bodyPr anchorCtr="0" anchor="t" bIns="45700" lIns="91425" spcFirstLastPara="1" rIns="91425" wrap="square" tIns="45700">
            <a:normAutofit/>
          </a:bodyPr>
          <a:lstStyle>
            <a:lvl1pPr indent="-228600" lvl="0" marL="457200" marR="0" rtl="0" algn="r">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0" name="Google Shape;460;p36"/>
          <p:cNvSpPr txBox="1"/>
          <p:nvPr>
            <p:ph idx="2" type="body"/>
          </p:nvPr>
        </p:nvSpPr>
        <p:spPr>
          <a:xfrm>
            <a:off x="615910" y="805650"/>
            <a:ext cx="2003444" cy="936605"/>
          </a:xfrm>
          <a:prstGeom prst="rect">
            <a:avLst/>
          </a:prstGeom>
          <a:noFill/>
          <a:ln>
            <a:noFill/>
          </a:ln>
        </p:spPr>
        <p:txBody>
          <a:bodyPr anchorCtr="0" anchor="t" bIns="45700" lIns="91425" spcFirstLastPara="1" rIns="91425" wrap="square" tIns="45700">
            <a:normAutofit/>
          </a:bodyPr>
          <a:lstStyle>
            <a:lvl1pPr indent="-228600" lvl="0" marL="457200" marR="0" rtl="0" algn="l">
              <a:lnSpc>
                <a:spcPct val="100000"/>
              </a:lnSpc>
              <a:spcBef>
                <a:spcPts val="2267"/>
              </a:spcBef>
              <a:spcAft>
                <a:spcPts val="0"/>
              </a:spcAft>
              <a:buClr>
                <a:schemeClr val="lt1"/>
              </a:buClr>
              <a:buSzPts val="9600"/>
              <a:buFont typeface="Arial"/>
              <a:buNone/>
              <a:defRPr b="1" i="0" sz="9600" u="none" cap="none" strike="noStrike">
                <a:solidFill>
                  <a:schemeClr val="lt1"/>
                </a:solidFill>
                <a:latin typeface="Times"/>
                <a:ea typeface="Times"/>
                <a:cs typeface="Times"/>
                <a:sym typeface="Times"/>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1" name="Google Shape;461;p36"/>
          <p:cNvSpPr txBox="1"/>
          <p:nvPr>
            <p:ph idx="3" type="body"/>
          </p:nvPr>
        </p:nvSpPr>
        <p:spPr>
          <a:xfrm>
            <a:off x="615910" y="803767"/>
            <a:ext cx="3288612" cy="2623117"/>
          </a:xfrm>
          <a:prstGeom prst="rect">
            <a:avLst/>
          </a:prstGeom>
          <a:noFill/>
          <a:ln>
            <a:noFill/>
          </a:ln>
        </p:spPr>
        <p:txBody>
          <a:bodyPr anchorCtr="0" anchor="ctr" bIns="45700" lIns="91425" spcFirstLastPara="1" rIns="91425" wrap="square" tIns="45700">
            <a:normAutofit/>
          </a:bodyPr>
          <a:lstStyle>
            <a:lvl1pPr indent="-228600" lvl="0" marL="457200" marR="0" rtl="0" algn="ctr">
              <a:lnSpc>
                <a:spcPct val="100000"/>
              </a:lnSpc>
              <a:spcBef>
                <a:spcPts val="0"/>
              </a:spcBef>
              <a:spcAft>
                <a:spcPts val="0"/>
              </a:spcAft>
              <a:buClr>
                <a:schemeClr val="lt1"/>
              </a:buClr>
              <a:buSzPts val="1400"/>
              <a:buFont typeface="Arial"/>
              <a:buNone/>
              <a:defRPr b="0" i="1" sz="14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2" name="Google Shape;462;p36"/>
          <p:cNvSpPr txBox="1"/>
          <p:nvPr>
            <p:ph idx="4" type="body"/>
          </p:nvPr>
        </p:nvSpPr>
        <p:spPr>
          <a:xfrm>
            <a:off x="615910" y="3393051"/>
            <a:ext cx="3297520" cy="215410"/>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200"/>
              <a:buFont typeface="Arial"/>
              <a:buNone/>
              <a:defRPr b="1" i="0" sz="12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3" name="Google Shape;463;p36"/>
          <p:cNvSpPr txBox="1"/>
          <p:nvPr>
            <p:ph idx="5" type="body"/>
          </p:nvPr>
        </p:nvSpPr>
        <p:spPr>
          <a:xfrm>
            <a:off x="766012" y="52891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4" name="Google Shape;464;p36"/>
          <p:cNvSpPr txBox="1"/>
          <p:nvPr>
            <p:ph idx="6" type="body"/>
          </p:nvPr>
        </p:nvSpPr>
        <p:spPr>
          <a:xfrm>
            <a:off x="766012" y="4654512"/>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65" name="Google Shape;465;p36"/>
          <p:cNvCxnSpPr/>
          <p:nvPr/>
        </p:nvCxnSpPr>
        <p:spPr>
          <a:xfrm>
            <a:off x="0" y="7249051"/>
            <a:ext cx="3607692" cy="0"/>
          </a:xfrm>
          <a:prstGeom prst="straightConnector1">
            <a:avLst/>
          </a:prstGeom>
          <a:noFill/>
          <a:ln cap="flat" cmpd="sng" w="28575">
            <a:solidFill>
              <a:srgbClr val="69ADAD"/>
            </a:solidFill>
            <a:prstDash val="solid"/>
            <a:miter lim="800000"/>
            <a:headEnd len="sm" w="sm" type="none"/>
            <a:tailEnd len="sm" w="sm" type="none"/>
          </a:ln>
        </p:spPr>
      </p:cxnSp>
      <p:sp>
        <p:nvSpPr>
          <p:cNvPr id="466" name="Google Shape;466;p36"/>
          <p:cNvSpPr txBox="1"/>
          <p:nvPr>
            <p:ph idx="7" type="body"/>
          </p:nvPr>
        </p:nvSpPr>
        <p:spPr>
          <a:xfrm>
            <a:off x="730153" y="7433571"/>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69ADAD"/>
              </a:buClr>
              <a:buSzPts val="1400"/>
              <a:buFont typeface="Arial"/>
              <a:buNone/>
              <a:defRPr b="1" i="0" sz="1400" u="none" cap="none" strike="noStrike">
                <a:solidFill>
                  <a:srgbClr val="69ADAD"/>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7" name="Google Shape;467;p36"/>
          <p:cNvSpPr txBox="1"/>
          <p:nvPr>
            <p:ph idx="8" type="body"/>
          </p:nvPr>
        </p:nvSpPr>
        <p:spPr>
          <a:xfrm>
            <a:off x="730153" y="8032373"/>
            <a:ext cx="5992060" cy="1755156"/>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68" name="Google Shape;468;p3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69" name="Google Shape;469;p36"/>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4">
  <p:cSld name="Case Study 4">
    <p:spTree>
      <p:nvGrpSpPr>
        <p:cNvPr id="470" name="Shape 470"/>
        <p:cNvGrpSpPr/>
        <p:nvPr/>
      </p:nvGrpSpPr>
      <p:grpSpPr>
        <a:xfrm>
          <a:off x="0" y="0"/>
          <a:ext cx="0" cy="0"/>
          <a:chOff x="0" y="0"/>
          <a:chExt cx="0" cy="0"/>
        </a:xfrm>
      </p:grpSpPr>
      <p:grpSp>
        <p:nvGrpSpPr>
          <p:cNvPr id="471" name="Google Shape;471;p37"/>
          <p:cNvGrpSpPr/>
          <p:nvPr/>
        </p:nvGrpSpPr>
        <p:grpSpPr>
          <a:xfrm>
            <a:off x="317992" y="9796789"/>
            <a:ext cx="6885949" cy="630942"/>
            <a:chOff x="317992" y="9796789"/>
            <a:chExt cx="6885949" cy="630942"/>
          </a:xfrm>
        </p:grpSpPr>
        <p:sp>
          <p:nvSpPr>
            <p:cNvPr id="472" name="Google Shape;472;p37"/>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473" name="Google Shape;473;p37"/>
            <p:cNvPicPr preferRelativeResize="0"/>
            <p:nvPr/>
          </p:nvPicPr>
          <p:blipFill rotWithShape="1">
            <a:blip r:embed="rId2">
              <a:alphaModFix/>
            </a:blip>
            <a:srcRect b="0" l="0" r="0" t="0"/>
            <a:stretch/>
          </p:blipFill>
          <p:spPr>
            <a:xfrm>
              <a:off x="5784170" y="9855058"/>
              <a:ext cx="1419771" cy="405545"/>
            </a:xfrm>
            <a:prstGeom prst="rect">
              <a:avLst/>
            </a:prstGeom>
            <a:noFill/>
            <a:ln>
              <a:noFill/>
            </a:ln>
          </p:spPr>
        </p:pic>
      </p:grpSp>
      <p:sp>
        <p:nvSpPr>
          <p:cNvPr id="474" name="Google Shape;474;p37"/>
          <p:cNvSpPr/>
          <p:nvPr/>
        </p:nvSpPr>
        <p:spPr>
          <a:xfrm>
            <a:off x="0" y="0"/>
            <a:ext cx="7559675" cy="9430871"/>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75" name="Google Shape;475;p37"/>
          <p:cNvSpPr txBox="1"/>
          <p:nvPr>
            <p:ph idx="1" type="body"/>
          </p:nvPr>
        </p:nvSpPr>
        <p:spPr>
          <a:xfrm>
            <a:off x="766012" y="6149784"/>
            <a:ext cx="5992060" cy="2854731"/>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6" name="Google Shape;476;p37"/>
          <p:cNvSpPr txBox="1"/>
          <p:nvPr>
            <p:ph idx="2" type="body"/>
          </p:nvPr>
        </p:nvSpPr>
        <p:spPr>
          <a:xfrm>
            <a:off x="766012" y="5515124"/>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7" name="Google Shape;477;p37"/>
          <p:cNvSpPr txBox="1"/>
          <p:nvPr>
            <p:ph idx="3" type="body"/>
          </p:nvPr>
        </p:nvSpPr>
        <p:spPr>
          <a:xfrm>
            <a:off x="730154" y="1326776"/>
            <a:ext cx="5992060" cy="3851430"/>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78" name="Google Shape;478;p37"/>
          <p:cNvSpPr txBox="1"/>
          <p:nvPr>
            <p:ph idx="4" type="body"/>
          </p:nvPr>
        </p:nvSpPr>
        <p:spPr>
          <a:xfrm>
            <a:off x="730154" y="692116"/>
            <a:ext cx="5992059" cy="45125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400"/>
              <a:buFont typeface="Arial"/>
              <a:buNone/>
              <a:defRPr b="1"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79" name="Google Shape;479;p37"/>
          <p:cNvCxnSpPr/>
          <p:nvPr/>
        </p:nvCxnSpPr>
        <p:spPr>
          <a:xfrm>
            <a:off x="0" y="5348532"/>
            <a:ext cx="3607692" cy="0"/>
          </a:xfrm>
          <a:prstGeom prst="straightConnector1">
            <a:avLst/>
          </a:prstGeom>
          <a:noFill/>
          <a:ln cap="flat" cmpd="sng" w="28575">
            <a:solidFill>
              <a:schemeClr val="lt1"/>
            </a:solidFill>
            <a:prstDash val="solid"/>
            <a:miter lim="800000"/>
            <a:headEnd len="sm" w="sm" type="none"/>
            <a:tailEnd len="sm" w="sm" type="none"/>
          </a:ln>
        </p:spPr>
      </p:cxnSp>
      <p:grpSp>
        <p:nvGrpSpPr>
          <p:cNvPr id="480" name="Google Shape;480;p37"/>
          <p:cNvGrpSpPr/>
          <p:nvPr/>
        </p:nvGrpSpPr>
        <p:grpSpPr>
          <a:xfrm>
            <a:off x="5757333" y="-757463"/>
            <a:ext cx="2760592" cy="2761405"/>
            <a:chOff x="110688" y="1674538"/>
            <a:chExt cx="7339635" cy="7341798"/>
          </a:xfrm>
        </p:grpSpPr>
        <p:sp>
          <p:nvSpPr>
            <p:cNvPr id="481" name="Google Shape;481;p3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482" name="Google Shape;482;p3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483" name="Google Shape;483;p37"/>
          <p:cNvSpPr/>
          <p:nvPr/>
        </p:nvSpPr>
        <p:spPr>
          <a:xfrm>
            <a:off x="0" y="-1014153"/>
            <a:ext cx="7559675" cy="101415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4" name="Google Shape;484;p37"/>
          <p:cNvSpPr/>
          <p:nvPr/>
        </p:nvSpPr>
        <p:spPr>
          <a:xfrm>
            <a:off x="7559675" y="-1014153"/>
            <a:ext cx="1351569" cy="11705966"/>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ext Slide 3">
  <p:cSld name="1_Text Slide 3">
    <p:spTree>
      <p:nvGrpSpPr>
        <p:cNvPr id="47" name="Shape 47"/>
        <p:cNvGrpSpPr/>
        <p:nvPr/>
      </p:nvGrpSpPr>
      <p:grpSpPr>
        <a:xfrm>
          <a:off x="0" y="0"/>
          <a:ext cx="0" cy="0"/>
          <a:chOff x="0" y="0"/>
          <a:chExt cx="0" cy="0"/>
        </a:xfrm>
      </p:grpSpPr>
      <p:sp>
        <p:nvSpPr>
          <p:cNvPr id="48" name="Google Shape;48;p11"/>
          <p:cNvSpPr/>
          <p:nvPr/>
        </p:nvSpPr>
        <p:spPr>
          <a:xfrm>
            <a:off x="0" y="0"/>
            <a:ext cx="7559675" cy="22446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 name="Google Shape;49;p11"/>
          <p:cNvSpPr/>
          <p:nvPr/>
        </p:nvSpPr>
        <p:spPr>
          <a:xfrm>
            <a:off x="5627837" y="1"/>
            <a:ext cx="1931838" cy="1788139"/>
          </a:xfrm>
          <a:custGeom>
            <a:rect b="b" l="l" r="r" t="t"/>
            <a:pathLst>
              <a:path extrusionOk="0" h="1788139" w="1931838">
                <a:moveTo>
                  <a:pt x="1621742" y="1519053"/>
                </a:moveTo>
                <a:lnTo>
                  <a:pt x="1704479" y="1547817"/>
                </a:lnTo>
                <a:lnTo>
                  <a:pt x="1731801" y="1560383"/>
                </a:lnTo>
                <a:lnTo>
                  <a:pt x="1786330" y="1586715"/>
                </a:lnTo>
                <a:cubicBezTo>
                  <a:pt x="1602573" y="1713641"/>
                  <a:pt x="1379864" y="1788139"/>
                  <a:pt x="1139675" y="1788139"/>
                </a:cubicBezTo>
                <a:cubicBezTo>
                  <a:pt x="1058853" y="1788139"/>
                  <a:pt x="980053" y="1779588"/>
                  <a:pt x="903991" y="1763588"/>
                </a:cubicBezTo>
                <a:cubicBezTo>
                  <a:pt x="1022435" y="1710928"/>
                  <a:pt x="1144922" y="1661493"/>
                  <a:pt x="1277902" y="1618254"/>
                </a:cubicBezTo>
                <a:cubicBezTo>
                  <a:pt x="1392200" y="1581082"/>
                  <a:pt x="1507957" y="1548391"/>
                  <a:pt x="1621742" y="1519053"/>
                </a:cubicBezTo>
                <a:close/>
                <a:moveTo>
                  <a:pt x="1373697" y="1488665"/>
                </a:moveTo>
                <a:cubicBezTo>
                  <a:pt x="1412290" y="1487820"/>
                  <a:pt x="1449451" y="1489561"/>
                  <a:pt x="1485486" y="1493273"/>
                </a:cubicBezTo>
                <a:cubicBezTo>
                  <a:pt x="1409603" y="1508480"/>
                  <a:pt x="1333209" y="1524992"/>
                  <a:pt x="1257223" y="1543552"/>
                </a:cubicBezTo>
                <a:cubicBezTo>
                  <a:pt x="1070370" y="1589147"/>
                  <a:pt x="895161" y="1643906"/>
                  <a:pt x="729012" y="1711517"/>
                </a:cubicBezTo>
                <a:cubicBezTo>
                  <a:pt x="724841" y="1709904"/>
                  <a:pt x="720695" y="1708265"/>
                  <a:pt x="716549" y="1706601"/>
                </a:cubicBezTo>
                <a:cubicBezTo>
                  <a:pt x="726351" y="1694236"/>
                  <a:pt x="736153" y="1681820"/>
                  <a:pt x="746006" y="1669711"/>
                </a:cubicBezTo>
                <a:cubicBezTo>
                  <a:pt x="772162" y="1656476"/>
                  <a:pt x="798292" y="1643727"/>
                  <a:pt x="824346" y="1631746"/>
                </a:cubicBezTo>
                <a:cubicBezTo>
                  <a:pt x="950954" y="1573530"/>
                  <a:pt x="1072238" y="1532391"/>
                  <a:pt x="1188020" y="1509555"/>
                </a:cubicBezTo>
                <a:cubicBezTo>
                  <a:pt x="1253052" y="1496704"/>
                  <a:pt x="1314884" y="1489945"/>
                  <a:pt x="1373697" y="1488665"/>
                </a:cubicBezTo>
                <a:close/>
                <a:moveTo>
                  <a:pt x="1931838" y="1445337"/>
                </a:moveTo>
                <a:lnTo>
                  <a:pt x="1931838" y="1465515"/>
                </a:lnTo>
                <a:lnTo>
                  <a:pt x="1877444" y="1516682"/>
                </a:lnTo>
                <a:cubicBezTo>
                  <a:pt x="1848630" y="1541217"/>
                  <a:pt x="1818577" y="1564340"/>
                  <a:pt x="1787379" y="1585947"/>
                </a:cubicBezTo>
                <a:lnTo>
                  <a:pt x="1731801" y="1560383"/>
                </a:lnTo>
                <a:lnTo>
                  <a:pt x="1709113" y="1549428"/>
                </a:lnTo>
                <a:lnTo>
                  <a:pt x="1704479" y="1547817"/>
                </a:lnTo>
                <a:lnTo>
                  <a:pt x="1634539" y="1515648"/>
                </a:lnTo>
                <a:cubicBezTo>
                  <a:pt x="1690472" y="1501325"/>
                  <a:pt x="1745798" y="1487859"/>
                  <a:pt x="1800170" y="1475120"/>
                </a:cubicBezTo>
                <a:close/>
                <a:moveTo>
                  <a:pt x="905296" y="1427608"/>
                </a:moveTo>
                <a:cubicBezTo>
                  <a:pt x="870080" y="1457996"/>
                  <a:pt x="834660" y="1490662"/>
                  <a:pt x="799009" y="1525863"/>
                </a:cubicBezTo>
                <a:cubicBezTo>
                  <a:pt x="767555" y="1556916"/>
                  <a:pt x="736332" y="1589607"/>
                  <a:pt x="705314" y="1623477"/>
                </a:cubicBezTo>
                <a:cubicBezTo>
                  <a:pt x="677187" y="1635944"/>
                  <a:pt x="648984" y="1649256"/>
                  <a:pt x="620755" y="1662978"/>
                </a:cubicBezTo>
                <a:cubicBezTo>
                  <a:pt x="595367" y="1649973"/>
                  <a:pt x="570414" y="1636277"/>
                  <a:pt x="546177" y="1621454"/>
                </a:cubicBezTo>
                <a:cubicBezTo>
                  <a:pt x="641997" y="1556660"/>
                  <a:pt x="746237" y="1498240"/>
                  <a:pt x="859766" y="1447372"/>
                </a:cubicBezTo>
                <a:cubicBezTo>
                  <a:pt x="874892" y="1440588"/>
                  <a:pt x="890094" y="1434034"/>
                  <a:pt x="905296" y="1427608"/>
                </a:cubicBezTo>
                <a:close/>
                <a:moveTo>
                  <a:pt x="1931838" y="1224416"/>
                </a:moveTo>
                <a:lnTo>
                  <a:pt x="1931838" y="1416413"/>
                </a:lnTo>
                <a:lnTo>
                  <a:pt x="1762279" y="1442988"/>
                </a:lnTo>
                <a:cubicBezTo>
                  <a:pt x="1684029" y="1455935"/>
                  <a:pt x="1603712" y="1470092"/>
                  <a:pt x="1522544" y="1485875"/>
                </a:cubicBezTo>
                <a:cubicBezTo>
                  <a:pt x="1421529" y="1465958"/>
                  <a:pt x="1309126" y="1462015"/>
                  <a:pt x="1183081" y="1479270"/>
                </a:cubicBezTo>
                <a:cubicBezTo>
                  <a:pt x="1070626" y="1494656"/>
                  <a:pt x="952259" y="1526298"/>
                  <a:pt x="828236" y="1573095"/>
                </a:cubicBezTo>
                <a:cubicBezTo>
                  <a:pt x="828185" y="1573018"/>
                  <a:pt x="828236" y="1573121"/>
                  <a:pt x="828185" y="1573018"/>
                </a:cubicBezTo>
                <a:cubicBezTo>
                  <a:pt x="893472" y="1499904"/>
                  <a:pt x="958350" y="1436107"/>
                  <a:pt x="1022793" y="1381835"/>
                </a:cubicBezTo>
                <a:cubicBezTo>
                  <a:pt x="1192192" y="1320983"/>
                  <a:pt x="1364074" y="1280892"/>
                  <a:pt x="1529838" y="1256265"/>
                </a:cubicBezTo>
                <a:cubicBezTo>
                  <a:pt x="1637661" y="1240239"/>
                  <a:pt x="1739182" y="1231337"/>
                  <a:pt x="1829595" y="1227055"/>
                </a:cubicBezTo>
                <a:close/>
                <a:moveTo>
                  <a:pt x="559895" y="889642"/>
                </a:moveTo>
                <a:cubicBezTo>
                  <a:pt x="451868" y="1029522"/>
                  <a:pt x="352977" y="1170427"/>
                  <a:pt x="266780" y="1298608"/>
                </a:cubicBezTo>
                <a:cubicBezTo>
                  <a:pt x="256696" y="1313610"/>
                  <a:pt x="246715" y="1328560"/>
                  <a:pt x="236811" y="1343434"/>
                </a:cubicBezTo>
                <a:cubicBezTo>
                  <a:pt x="231309" y="1336317"/>
                  <a:pt x="225908" y="1329124"/>
                  <a:pt x="220560" y="1321878"/>
                </a:cubicBezTo>
                <a:cubicBezTo>
                  <a:pt x="186470" y="1275644"/>
                  <a:pt x="189976" y="1211797"/>
                  <a:pt x="229543" y="1170145"/>
                </a:cubicBezTo>
                <a:cubicBezTo>
                  <a:pt x="244821" y="1154094"/>
                  <a:pt x="260126" y="1138375"/>
                  <a:pt x="275481" y="1123066"/>
                </a:cubicBezTo>
                <a:cubicBezTo>
                  <a:pt x="372120" y="1026758"/>
                  <a:pt x="466993" y="948548"/>
                  <a:pt x="559895" y="889642"/>
                </a:cubicBezTo>
                <a:close/>
                <a:moveTo>
                  <a:pt x="1628141" y="270906"/>
                </a:moveTo>
                <a:cubicBezTo>
                  <a:pt x="1678891" y="275770"/>
                  <a:pt x="1727646" y="288186"/>
                  <a:pt x="1774353" y="307080"/>
                </a:cubicBezTo>
                <a:cubicBezTo>
                  <a:pt x="1804124" y="319125"/>
                  <a:pt x="1832580" y="333613"/>
                  <a:pt x="1859695" y="349960"/>
                </a:cubicBezTo>
                <a:lnTo>
                  <a:pt x="1931838" y="400390"/>
                </a:lnTo>
                <a:lnTo>
                  <a:pt x="1931838" y="1221727"/>
                </a:lnTo>
                <a:lnTo>
                  <a:pt x="1829441" y="1220392"/>
                </a:lnTo>
                <a:cubicBezTo>
                  <a:pt x="1738670" y="1220437"/>
                  <a:pt x="1636394" y="1223304"/>
                  <a:pt x="1527151" y="1232149"/>
                </a:cubicBezTo>
                <a:cubicBezTo>
                  <a:pt x="1405713" y="1241980"/>
                  <a:pt x="1279335" y="1259260"/>
                  <a:pt x="1151320" y="1286192"/>
                </a:cubicBezTo>
                <a:cubicBezTo>
                  <a:pt x="1243812" y="1226696"/>
                  <a:pt x="1331443" y="1190728"/>
                  <a:pt x="1414389" y="1175086"/>
                </a:cubicBezTo>
                <a:cubicBezTo>
                  <a:pt x="1468441" y="1164871"/>
                  <a:pt x="1519089" y="1163489"/>
                  <a:pt x="1566232" y="1168635"/>
                </a:cubicBezTo>
                <a:cubicBezTo>
                  <a:pt x="1602266" y="1172577"/>
                  <a:pt x="1635332" y="1180539"/>
                  <a:pt x="1665941" y="1190549"/>
                </a:cubicBezTo>
                <a:cubicBezTo>
                  <a:pt x="1635332" y="1179925"/>
                  <a:pt x="1602906" y="1170555"/>
                  <a:pt x="1566666" y="1165179"/>
                </a:cubicBezTo>
                <a:cubicBezTo>
                  <a:pt x="1543070" y="1161697"/>
                  <a:pt x="1518449" y="1159649"/>
                  <a:pt x="1492806" y="1159393"/>
                </a:cubicBezTo>
                <a:cubicBezTo>
                  <a:pt x="1467162" y="1159163"/>
                  <a:pt x="1440468" y="1160699"/>
                  <a:pt x="1412726" y="1164360"/>
                </a:cubicBezTo>
                <a:cubicBezTo>
                  <a:pt x="1317469" y="1176955"/>
                  <a:pt x="1214330" y="1213948"/>
                  <a:pt x="1102617" y="1281865"/>
                </a:cubicBezTo>
                <a:cubicBezTo>
                  <a:pt x="1089949" y="1289571"/>
                  <a:pt x="1077280" y="1297609"/>
                  <a:pt x="1064560" y="1306006"/>
                </a:cubicBezTo>
                <a:cubicBezTo>
                  <a:pt x="987014" y="1325079"/>
                  <a:pt x="909161" y="1347658"/>
                  <a:pt x="831589" y="1375179"/>
                </a:cubicBezTo>
                <a:cubicBezTo>
                  <a:pt x="738507" y="1408203"/>
                  <a:pt x="649931" y="1446552"/>
                  <a:pt x="565858" y="1489894"/>
                </a:cubicBezTo>
                <a:cubicBezTo>
                  <a:pt x="489975" y="1529012"/>
                  <a:pt x="396817" y="1516800"/>
                  <a:pt x="336265" y="1456613"/>
                </a:cubicBezTo>
                <a:cubicBezTo>
                  <a:pt x="335906" y="1456255"/>
                  <a:pt x="335548" y="1455896"/>
                  <a:pt x="335190" y="1455538"/>
                </a:cubicBezTo>
                <a:cubicBezTo>
                  <a:pt x="376343" y="1386008"/>
                  <a:pt x="423690" y="1307773"/>
                  <a:pt x="475438" y="1226645"/>
                </a:cubicBezTo>
                <a:cubicBezTo>
                  <a:pt x="566549" y="1083769"/>
                  <a:pt x="674781" y="927479"/>
                  <a:pt x="793660" y="783119"/>
                </a:cubicBezTo>
                <a:cubicBezTo>
                  <a:pt x="820328" y="775797"/>
                  <a:pt x="846637" y="769704"/>
                  <a:pt x="872205" y="766274"/>
                </a:cubicBezTo>
                <a:cubicBezTo>
                  <a:pt x="926717" y="758977"/>
                  <a:pt x="977366" y="760283"/>
                  <a:pt x="1024175" y="767938"/>
                </a:cubicBezTo>
                <a:cubicBezTo>
                  <a:pt x="1059903" y="773775"/>
                  <a:pt x="1092482" y="783477"/>
                  <a:pt x="1122503" y="795074"/>
                </a:cubicBezTo>
                <a:cubicBezTo>
                  <a:pt x="1092508" y="782837"/>
                  <a:pt x="1060645" y="771803"/>
                  <a:pt x="1024789" y="764507"/>
                </a:cubicBezTo>
                <a:cubicBezTo>
                  <a:pt x="978031" y="755009"/>
                  <a:pt x="926922" y="751092"/>
                  <a:pt x="871104" y="755470"/>
                </a:cubicBezTo>
                <a:cubicBezTo>
                  <a:pt x="850809" y="757057"/>
                  <a:pt x="829951" y="760129"/>
                  <a:pt x="808811" y="763969"/>
                </a:cubicBezTo>
                <a:cubicBezTo>
                  <a:pt x="851474" y="712974"/>
                  <a:pt x="895417" y="663642"/>
                  <a:pt x="940614" y="617280"/>
                </a:cubicBezTo>
                <a:cubicBezTo>
                  <a:pt x="1027195" y="528446"/>
                  <a:pt x="1115874" y="452362"/>
                  <a:pt x="1205807" y="394172"/>
                </a:cubicBezTo>
                <a:cubicBezTo>
                  <a:pt x="1300168" y="333090"/>
                  <a:pt x="1393096" y="293563"/>
                  <a:pt x="1484462" y="277204"/>
                </a:cubicBezTo>
                <a:cubicBezTo>
                  <a:pt x="1533473" y="268423"/>
                  <a:pt x="1581357" y="266426"/>
                  <a:pt x="1628141" y="270906"/>
                </a:cubicBezTo>
                <a:close/>
                <a:moveTo>
                  <a:pt x="1778710" y="0"/>
                </a:moveTo>
                <a:lnTo>
                  <a:pt x="1931838" y="0"/>
                </a:lnTo>
                <a:lnTo>
                  <a:pt x="1931838" y="396534"/>
                </a:lnTo>
                <a:lnTo>
                  <a:pt x="1862812" y="344535"/>
                </a:lnTo>
                <a:cubicBezTo>
                  <a:pt x="1836129" y="326896"/>
                  <a:pt x="1808071" y="310888"/>
                  <a:pt x="1778601" y="297095"/>
                </a:cubicBezTo>
                <a:cubicBezTo>
                  <a:pt x="1732124" y="275361"/>
                  <a:pt x="1682909" y="259463"/>
                  <a:pt x="1630674" y="250887"/>
                </a:cubicBezTo>
                <a:cubicBezTo>
                  <a:pt x="1600551" y="245946"/>
                  <a:pt x="1569686" y="243463"/>
                  <a:pt x="1538054" y="243642"/>
                </a:cubicBezTo>
                <a:cubicBezTo>
                  <a:pt x="1519064" y="243744"/>
                  <a:pt x="1499818" y="244819"/>
                  <a:pt x="1480291" y="246842"/>
                </a:cubicBezTo>
                <a:cubicBezTo>
                  <a:pt x="1382935" y="256979"/>
                  <a:pt x="1282304" y="291131"/>
                  <a:pt x="1178884" y="348040"/>
                </a:cubicBezTo>
                <a:cubicBezTo>
                  <a:pt x="1139932" y="369493"/>
                  <a:pt x="1101286" y="395938"/>
                  <a:pt x="1062718" y="422896"/>
                </a:cubicBezTo>
                <a:cubicBezTo>
                  <a:pt x="1089232" y="396143"/>
                  <a:pt x="1115925" y="370108"/>
                  <a:pt x="1142900" y="345301"/>
                </a:cubicBezTo>
                <a:cubicBezTo>
                  <a:pt x="1245835" y="250682"/>
                  <a:pt x="1348872" y="173983"/>
                  <a:pt x="1452190" y="116408"/>
                </a:cubicBezTo>
                <a:cubicBezTo>
                  <a:pt x="1539256" y="67870"/>
                  <a:pt x="1623574" y="34567"/>
                  <a:pt x="1705120" y="14436"/>
                </a:cubicBezTo>
                <a:close/>
                <a:moveTo>
                  <a:pt x="484608" y="0"/>
                </a:moveTo>
                <a:lnTo>
                  <a:pt x="1700788" y="0"/>
                </a:lnTo>
                <a:lnTo>
                  <a:pt x="1616829" y="20160"/>
                </a:lnTo>
                <a:cubicBezTo>
                  <a:pt x="1559161" y="36778"/>
                  <a:pt x="1499703" y="59498"/>
                  <a:pt x="1438395" y="89118"/>
                </a:cubicBezTo>
                <a:cubicBezTo>
                  <a:pt x="1329293" y="141829"/>
                  <a:pt x="1219346" y="213945"/>
                  <a:pt x="1108503" y="304622"/>
                </a:cubicBezTo>
                <a:cubicBezTo>
                  <a:pt x="1002958" y="390921"/>
                  <a:pt x="900177" y="491095"/>
                  <a:pt x="800442" y="600793"/>
                </a:cubicBezTo>
                <a:cubicBezTo>
                  <a:pt x="733056" y="674906"/>
                  <a:pt x="668255" y="752475"/>
                  <a:pt x="606013" y="830889"/>
                </a:cubicBezTo>
                <a:cubicBezTo>
                  <a:pt x="589327" y="838799"/>
                  <a:pt x="572461" y="847119"/>
                  <a:pt x="555314" y="856336"/>
                </a:cubicBezTo>
                <a:cubicBezTo>
                  <a:pt x="452942" y="911351"/>
                  <a:pt x="347551" y="987768"/>
                  <a:pt x="239524" y="1083795"/>
                </a:cubicBezTo>
                <a:cubicBezTo>
                  <a:pt x="204052" y="1115335"/>
                  <a:pt x="168734" y="1148795"/>
                  <a:pt x="133569" y="1183611"/>
                </a:cubicBezTo>
                <a:cubicBezTo>
                  <a:pt x="123511" y="1164769"/>
                  <a:pt x="114093" y="1145569"/>
                  <a:pt x="105110" y="1126138"/>
                </a:cubicBezTo>
                <a:cubicBezTo>
                  <a:pt x="238423" y="1036537"/>
                  <a:pt x="370917" y="949572"/>
                  <a:pt x="437689" y="906692"/>
                </a:cubicBezTo>
                <a:cubicBezTo>
                  <a:pt x="341716" y="968312"/>
                  <a:pt x="232460" y="1033260"/>
                  <a:pt x="99019" y="1112442"/>
                </a:cubicBezTo>
                <a:cubicBezTo>
                  <a:pt x="96485" y="1110650"/>
                  <a:pt x="96255" y="1110471"/>
                  <a:pt x="93695" y="1108679"/>
                </a:cubicBezTo>
                <a:cubicBezTo>
                  <a:pt x="128604" y="967723"/>
                  <a:pt x="169348" y="816169"/>
                  <a:pt x="216823" y="663744"/>
                </a:cubicBezTo>
                <a:cubicBezTo>
                  <a:pt x="216976" y="663488"/>
                  <a:pt x="217130" y="663232"/>
                  <a:pt x="217284" y="662976"/>
                </a:cubicBezTo>
                <a:cubicBezTo>
                  <a:pt x="326975" y="549157"/>
                  <a:pt x="437664" y="476093"/>
                  <a:pt x="548199" y="437590"/>
                </a:cubicBezTo>
                <a:cubicBezTo>
                  <a:pt x="610850" y="415753"/>
                  <a:pt x="671710" y="405641"/>
                  <a:pt x="730088" y="404412"/>
                </a:cubicBezTo>
                <a:cubicBezTo>
                  <a:pt x="743908" y="404105"/>
                  <a:pt x="756781" y="405794"/>
                  <a:pt x="770166" y="406460"/>
                </a:cubicBezTo>
                <a:cubicBezTo>
                  <a:pt x="756243" y="405359"/>
                  <a:pt x="744548" y="401084"/>
                  <a:pt x="730062" y="400931"/>
                </a:cubicBezTo>
                <a:cubicBezTo>
                  <a:pt x="671377" y="400316"/>
                  <a:pt x="609545" y="407970"/>
                  <a:pt x="544923" y="427222"/>
                </a:cubicBezTo>
                <a:cubicBezTo>
                  <a:pt x="443601" y="457405"/>
                  <a:pt x="340206" y="515031"/>
                  <a:pt x="235557" y="604991"/>
                </a:cubicBezTo>
                <a:cubicBezTo>
                  <a:pt x="255007" y="544779"/>
                  <a:pt x="275226" y="484669"/>
                  <a:pt x="296801" y="425456"/>
                </a:cubicBezTo>
                <a:cubicBezTo>
                  <a:pt x="348191" y="284372"/>
                  <a:pt x="404649" y="151045"/>
                  <a:pt x="466737" y="30954"/>
                </a:cubicBezTo>
                <a:close/>
                <a:moveTo>
                  <a:pt x="205320" y="0"/>
                </a:moveTo>
                <a:lnTo>
                  <a:pt x="423540" y="0"/>
                </a:lnTo>
                <a:lnTo>
                  <a:pt x="420542" y="4816"/>
                </a:lnTo>
                <a:cubicBezTo>
                  <a:pt x="350213" y="123704"/>
                  <a:pt x="285386" y="256211"/>
                  <a:pt x="225499" y="396681"/>
                </a:cubicBezTo>
                <a:cubicBezTo>
                  <a:pt x="175874" y="513086"/>
                  <a:pt x="130703" y="633049"/>
                  <a:pt x="89447" y="751297"/>
                </a:cubicBezTo>
                <a:cubicBezTo>
                  <a:pt x="69024" y="774798"/>
                  <a:pt x="49011" y="800911"/>
                  <a:pt x="28920" y="826537"/>
                </a:cubicBezTo>
                <a:cubicBezTo>
                  <a:pt x="29714" y="788828"/>
                  <a:pt x="33245" y="751656"/>
                  <a:pt x="32810" y="713998"/>
                </a:cubicBezTo>
                <a:cubicBezTo>
                  <a:pt x="24928" y="738651"/>
                  <a:pt x="16789" y="763227"/>
                  <a:pt x="8830" y="787855"/>
                </a:cubicBezTo>
                <a:cubicBezTo>
                  <a:pt x="3225" y="742030"/>
                  <a:pt x="0" y="695437"/>
                  <a:pt x="0" y="648102"/>
                </a:cubicBezTo>
                <a:cubicBezTo>
                  <a:pt x="0" y="454803"/>
                  <a:pt x="48108" y="272769"/>
                  <a:pt x="132996" y="113299"/>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0" name="Google Shape;50;p11"/>
          <p:cNvSpPr/>
          <p:nvPr/>
        </p:nvSpPr>
        <p:spPr>
          <a:xfrm>
            <a:off x="5362363" y="-512526"/>
            <a:ext cx="2197313" cy="2566192"/>
          </a:xfrm>
          <a:custGeom>
            <a:rect b="b" l="l" r="r" t="t"/>
            <a:pathLst>
              <a:path extrusionOk="0" h="2566192" w="2197313">
                <a:moveTo>
                  <a:pt x="159057" y="512526"/>
                </a:moveTo>
                <a:lnTo>
                  <a:pt x="268394" y="512526"/>
                </a:lnTo>
                <a:lnTo>
                  <a:pt x="194089" y="649291"/>
                </a:lnTo>
                <a:cubicBezTo>
                  <a:pt x="127480" y="806551"/>
                  <a:pt x="90625" y="979365"/>
                  <a:pt x="90625" y="1160628"/>
                </a:cubicBezTo>
                <a:cubicBezTo>
                  <a:pt x="90625" y="1885682"/>
                  <a:pt x="680309" y="2475541"/>
                  <a:pt x="1405150" y="2475541"/>
                </a:cubicBezTo>
                <a:cubicBezTo>
                  <a:pt x="1676965" y="2475541"/>
                  <a:pt x="1929774" y="2392592"/>
                  <a:pt x="2139607" y="2250671"/>
                </a:cubicBezTo>
                <a:lnTo>
                  <a:pt x="2197313" y="2207479"/>
                </a:lnTo>
                <a:lnTo>
                  <a:pt x="2197313" y="2321265"/>
                </a:lnTo>
                <a:lnTo>
                  <a:pt x="2190787" y="2326146"/>
                </a:lnTo>
                <a:cubicBezTo>
                  <a:pt x="1966524" y="2477699"/>
                  <a:pt x="1696170" y="2566192"/>
                  <a:pt x="1405150" y="2566192"/>
                </a:cubicBezTo>
                <a:cubicBezTo>
                  <a:pt x="629098" y="2566192"/>
                  <a:pt x="0" y="1936909"/>
                  <a:pt x="0" y="1160628"/>
                </a:cubicBezTo>
                <a:cubicBezTo>
                  <a:pt x="0" y="966558"/>
                  <a:pt x="39319" y="781676"/>
                  <a:pt x="110423" y="613516"/>
                </a:cubicBezTo>
                <a:close/>
                <a:moveTo>
                  <a:pt x="2197312" y="0"/>
                </a:moveTo>
                <a:lnTo>
                  <a:pt x="2197313" y="1"/>
                </a:lnTo>
                <a:lnTo>
                  <a:pt x="2197313" y="113786"/>
                </a:lnTo>
                <a:lnTo>
                  <a:pt x="2197312" y="113785"/>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1" name="Google Shape;51;p11"/>
          <p:cNvSpPr txBox="1"/>
          <p:nvPr>
            <p:ph idx="1" type="body"/>
          </p:nvPr>
        </p:nvSpPr>
        <p:spPr>
          <a:xfrm>
            <a:off x="801602" y="3132368"/>
            <a:ext cx="5956470" cy="6671628"/>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2" name="Google Shape;52;p11"/>
          <p:cNvSpPr txBox="1"/>
          <p:nvPr>
            <p:ph idx="2" type="body"/>
          </p:nvPr>
        </p:nvSpPr>
        <p:spPr>
          <a:xfrm>
            <a:off x="801602" y="1475311"/>
            <a:ext cx="5956470"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2000"/>
              <a:buFont typeface="Arial"/>
              <a:buNone/>
              <a:defRPr b="0" i="0" sz="20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3" name="Google Shape;53;p11"/>
          <p:cNvSpPr txBox="1"/>
          <p:nvPr>
            <p:ph idx="3" type="body"/>
          </p:nvPr>
        </p:nvSpPr>
        <p:spPr>
          <a:xfrm>
            <a:off x="801602" y="807607"/>
            <a:ext cx="5956470"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200"/>
              <a:buFont typeface="Arial"/>
              <a:buNone/>
              <a:defRPr b="1" i="0" sz="32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4" name="Google Shape;54;p11"/>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5" name="Google Shape;55;p11"/>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56" name="Google Shape;56;p11"/>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pic>
        <p:nvPicPr>
          <p:cNvPr id="57" name="Google Shape;57;p11"/>
          <p:cNvPicPr preferRelativeResize="0"/>
          <p:nvPr/>
        </p:nvPicPr>
        <p:blipFill rotWithShape="1">
          <a:blip r:embed="rId2">
            <a:alphaModFix/>
          </a:blip>
          <a:srcRect b="0" l="0" r="0" t="0"/>
          <a:stretch/>
        </p:blipFill>
        <p:spPr>
          <a:xfrm>
            <a:off x="-1869213" y="6384473"/>
            <a:ext cx="5682400" cy="5847060"/>
          </a:xfrm>
          <a:custGeom>
            <a:rect b="b" l="l" r="r" t="t"/>
            <a:pathLst>
              <a:path extrusionOk="0" h="6335401" w="6156989">
                <a:moveTo>
                  <a:pt x="129446" y="319158"/>
                </a:moveTo>
                <a:lnTo>
                  <a:pt x="129446" y="5617282"/>
                </a:lnTo>
                <a:lnTo>
                  <a:pt x="1000542" y="5617282"/>
                </a:lnTo>
                <a:lnTo>
                  <a:pt x="1000542" y="5911395"/>
                </a:lnTo>
                <a:lnTo>
                  <a:pt x="1229734" y="5911395"/>
                </a:lnTo>
                <a:lnTo>
                  <a:pt x="1229734" y="5936446"/>
                </a:lnTo>
                <a:lnTo>
                  <a:pt x="5048379" y="5936446"/>
                </a:lnTo>
                <a:lnTo>
                  <a:pt x="5048379" y="5911395"/>
                </a:lnTo>
                <a:lnTo>
                  <a:pt x="5855347" y="5911395"/>
                </a:lnTo>
                <a:lnTo>
                  <a:pt x="5855347" y="4685910"/>
                </a:lnTo>
                <a:lnTo>
                  <a:pt x="2014157" y="4685910"/>
                </a:lnTo>
                <a:lnTo>
                  <a:pt x="2014157" y="560046"/>
                </a:lnTo>
                <a:lnTo>
                  <a:pt x="1997859" y="560046"/>
                </a:lnTo>
                <a:lnTo>
                  <a:pt x="1997859" y="509095"/>
                </a:lnTo>
                <a:lnTo>
                  <a:pt x="1866175" y="509095"/>
                </a:lnTo>
                <a:lnTo>
                  <a:pt x="1866175" y="319158"/>
                </a:lnTo>
                <a:close/>
                <a:moveTo>
                  <a:pt x="0" y="0"/>
                </a:moveTo>
                <a:lnTo>
                  <a:pt x="6156989" y="0"/>
                </a:lnTo>
                <a:lnTo>
                  <a:pt x="6156989" y="6335401"/>
                </a:lnTo>
                <a:lnTo>
                  <a:pt x="0" y="6335401"/>
                </a:lnTo>
                <a:close/>
              </a:path>
            </a:pathLst>
          </a:custGeom>
          <a:noFill/>
          <a:ln>
            <a:noFill/>
          </a:ln>
        </p:spPr>
      </p:pic>
      <p:sp>
        <p:nvSpPr>
          <p:cNvPr id="58" name="Google Shape;58;p11"/>
          <p:cNvSpPr/>
          <p:nvPr>
            <p:ph idx="4" type="pic"/>
          </p:nvPr>
        </p:nvSpPr>
        <p:spPr>
          <a:xfrm>
            <a:off x="1" y="7588056"/>
            <a:ext cx="2712239" cy="3108290"/>
          </a:xfrm>
          <a:prstGeom prst="rect">
            <a:avLst/>
          </a:prstGeom>
          <a:noFill/>
          <a:ln>
            <a:noFill/>
          </a:ln>
        </p:spPr>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co-tourism Slide">
  <p:cSld name="Eco-tourism Slide">
    <p:spTree>
      <p:nvGrpSpPr>
        <p:cNvPr id="485" name="Shape 485"/>
        <p:cNvGrpSpPr/>
        <p:nvPr/>
      </p:nvGrpSpPr>
      <p:grpSpPr>
        <a:xfrm>
          <a:off x="0" y="0"/>
          <a:ext cx="0" cy="0"/>
          <a:chOff x="0" y="0"/>
          <a:chExt cx="0" cy="0"/>
        </a:xfrm>
      </p:grpSpPr>
      <p:sp>
        <p:nvSpPr>
          <p:cNvPr id="486" name="Google Shape;486;p38"/>
          <p:cNvSpPr/>
          <p:nvPr/>
        </p:nvSpPr>
        <p:spPr>
          <a:xfrm>
            <a:off x="0" y="2"/>
            <a:ext cx="2232396" cy="3223646"/>
          </a:xfrm>
          <a:custGeom>
            <a:rect b="b" l="l" r="r" t="t"/>
            <a:pathLst>
              <a:path extrusionOk="0" h="6319158" w="4376058">
                <a:moveTo>
                  <a:pt x="0" y="0"/>
                </a:moveTo>
                <a:lnTo>
                  <a:pt x="2850196" y="0"/>
                </a:lnTo>
                <a:lnTo>
                  <a:pt x="2853446" y="1975"/>
                </a:lnTo>
                <a:cubicBezTo>
                  <a:pt x="3772081" y="622592"/>
                  <a:pt x="4376058" y="1673595"/>
                  <a:pt x="4376058" y="2865665"/>
                </a:cubicBezTo>
                <a:cubicBezTo>
                  <a:pt x="4376058" y="4772977"/>
                  <a:pt x="2829877" y="6319158"/>
                  <a:pt x="922565" y="6319158"/>
                </a:cubicBezTo>
                <a:cubicBezTo>
                  <a:pt x="684151" y="6319158"/>
                  <a:pt x="451380" y="6294999"/>
                  <a:pt x="226566" y="6248996"/>
                </a:cubicBezTo>
                <a:lnTo>
                  <a:pt x="0" y="619074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87" name="Google Shape;487;p38"/>
          <p:cNvSpPr txBox="1"/>
          <p:nvPr>
            <p:ph idx="1" type="body"/>
          </p:nvPr>
        </p:nvSpPr>
        <p:spPr>
          <a:xfrm>
            <a:off x="801602" y="8836496"/>
            <a:ext cx="5956470" cy="1074947"/>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488" name="Google Shape;488;p38"/>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89" name="Google Shape;489;p38"/>
          <p:cNvSpPr txBox="1"/>
          <p:nvPr>
            <p:ph idx="2" type="body"/>
          </p:nvPr>
        </p:nvSpPr>
        <p:spPr>
          <a:xfrm>
            <a:off x="47420" y="1285038"/>
            <a:ext cx="2899792" cy="574615"/>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0" name="Google Shape;490;p38"/>
          <p:cNvCxnSpPr/>
          <p:nvPr/>
        </p:nvCxnSpPr>
        <p:spPr>
          <a:xfrm rot="10800000">
            <a:off x="0" y="2685922"/>
            <a:ext cx="1255363" cy="0"/>
          </a:xfrm>
          <a:prstGeom prst="straightConnector1">
            <a:avLst/>
          </a:prstGeom>
          <a:noFill/>
          <a:ln cap="flat" cmpd="sng" w="28575">
            <a:solidFill>
              <a:schemeClr val="lt1"/>
            </a:solidFill>
            <a:prstDash val="solid"/>
            <a:miter lim="800000"/>
            <a:headEnd len="sm" w="sm" type="none"/>
            <a:tailEnd len="sm" w="sm" type="none"/>
          </a:ln>
        </p:spPr>
      </p:cxnSp>
      <p:sp>
        <p:nvSpPr>
          <p:cNvPr id="491" name="Google Shape;491;p38"/>
          <p:cNvSpPr txBox="1"/>
          <p:nvPr/>
        </p:nvSpPr>
        <p:spPr>
          <a:xfrm rot="-5400000">
            <a:off x="5099908" y="8023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se Study 6">
  <p:cSld name="Case Study 6">
    <p:spTree>
      <p:nvGrpSpPr>
        <p:cNvPr id="492" name="Shape 492"/>
        <p:cNvGrpSpPr/>
        <p:nvPr/>
      </p:nvGrpSpPr>
      <p:grpSpPr>
        <a:xfrm>
          <a:off x="0" y="0"/>
          <a:ext cx="0" cy="0"/>
          <a:chOff x="0" y="0"/>
          <a:chExt cx="0" cy="0"/>
        </a:xfrm>
      </p:grpSpPr>
      <p:cxnSp>
        <p:nvCxnSpPr>
          <p:cNvPr id="493" name="Google Shape;493;p39"/>
          <p:cNvCxnSpPr/>
          <p:nvPr/>
        </p:nvCxnSpPr>
        <p:spPr>
          <a:xfrm rot="10800000">
            <a:off x="4207447" y="6438814"/>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494" name="Google Shape;494;p39"/>
          <p:cNvSpPr/>
          <p:nvPr/>
        </p:nvSpPr>
        <p:spPr>
          <a:xfrm>
            <a:off x="3934731" y="5688740"/>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5" name="Google Shape;495;p39"/>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496" name="Google Shape;496;p39"/>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sp>
        <p:nvSpPr>
          <p:cNvPr id="497" name="Google Shape;497;p39"/>
          <p:cNvSpPr/>
          <p:nvPr/>
        </p:nvSpPr>
        <p:spPr>
          <a:xfrm>
            <a:off x="0" y="0"/>
            <a:ext cx="3779837" cy="5345906"/>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498" name="Google Shape;498;p39"/>
          <p:cNvSpPr txBox="1"/>
          <p:nvPr>
            <p:ph idx="1" type="body"/>
          </p:nvPr>
        </p:nvSpPr>
        <p:spPr>
          <a:xfrm>
            <a:off x="801602" y="2619024"/>
            <a:ext cx="2823342" cy="259300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400"/>
              <a:buFont typeface="Arial"/>
              <a:buNone/>
              <a:defRPr b="0" i="0" sz="14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499" name="Google Shape;499;p39"/>
          <p:cNvCxnSpPr/>
          <p:nvPr/>
        </p:nvCxnSpPr>
        <p:spPr>
          <a:xfrm>
            <a:off x="0" y="1462432"/>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00" name="Google Shape;500;p39"/>
          <p:cNvSpPr txBox="1"/>
          <p:nvPr>
            <p:ph idx="2" type="body"/>
          </p:nvPr>
        </p:nvSpPr>
        <p:spPr>
          <a:xfrm>
            <a:off x="801602" y="1475311"/>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chemeClr val="lt1"/>
              </a:buClr>
              <a:buSzPts val="1800"/>
              <a:buFont typeface="Arial"/>
              <a:buNone/>
              <a:defRPr b="0"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1" name="Google Shape;501;p39"/>
          <p:cNvSpPr txBox="1"/>
          <p:nvPr>
            <p:ph idx="3" type="body"/>
          </p:nvPr>
        </p:nvSpPr>
        <p:spPr>
          <a:xfrm>
            <a:off x="801603" y="470725"/>
            <a:ext cx="282334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pic>
        <p:nvPicPr>
          <p:cNvPr id="502" name="Google Shape;502;p39"/>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503" name="Google Shape;503;p39"/>
          <p:cNvSpPr/>
          <p:nvPr>
            <p:ph idx="4" type="pic"/>
          </p:nvPr>
        </p:nvSpPr>
        <p:spPr>
          <a:xfrm>
            <a:off x="5205348" y="0"/>
            <a:ext cx="2354327" cy="2862503"/>
          </a:xfrm>
          <a:prstGeom prst="rect">
            <a:avLst/>
          </a:prstGeom>
          <a:noFill/>
          <a:ln>
            <a:noFill/>
          </a:ln>
        </p:spPr>
      </p:sp>
      <p:sp>
        <p:nvSpPr>
          <p:cNvPr id="504" name="Google Shape;504;p39"/>
          <p:cNvSpPr txBox="1"/>
          <p:nvPr>
            <p:ph idx="5" type="body"/>
          </p:nvPr>
        </p:nvSpPr>
        <p:spPr>
          <a:xfrm>
            <a:off x="737433" y="6918308"/>
            <a:ext cx="2823342" cy="283180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5" name="Google Shape;505;p39"/>
          <p:cNvSpPr txBox="1"/>
          <p:nvPr>
            <p:ph idx="6" type="body"/>
          </p:nvPr>
        </p:nvSpPr>
        <p:spPr>
          <a:xfrm>
            <a:off x="737433" y="5774596"/>
            <a:ext cx="282334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6" name="Google Shape;506;p39"/>
          <p:cNvSpPr txBox="1"/>
          <p:nvPr>
            <p:ph idx="7" type="body"/>
          </p:nvPr>
        </p:nvSpPr>
        <p:spPr>
          <a:xfrm>
            <a:off x="3934732" y="5688740"/>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07" name="Google Shape;507;p39"/>
          <p:cNvSpPr txBox="1"/>
          <p:nvPr>
            <p:ph idx="8" type="body"/>
          </p:nvPr>
        </p:nvSpPr>
        <p:spPr>
          <a:xfrm>
            <a:off x="5011838" y="5735164"/>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08" name="Google Shape;508;p39"/>
          <p:cNvCxnSpPr/>
          <p:nvPr/>
        </p:nvCxnSpPr>
        <p:spPr>
          <a:xfrm rot="10800000">
            <a:off x="4207447" y="7434237"/>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09" name="Google Shape;509;p39"/>
          <p:cNvSpPr/>
          <p:nvPr/>
        </p:nvSpPr>
        <p:spPr>
          <a:xfrm>
            <a:off x="3934731" y="6684163"/>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0" name="Google Shape;510;p39"/>
          <p:cNvSpPr txBox="1"/>
          <p:nvPr>
            <p:ph idx="9" type="body"/>
          </p:nvPr>
        </p:nvSpPr>
        <p:spPr>
          <a:xfrm>
            <a:off x="3934732" y="6684163"/>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1" name="Google Shape;511;p39"/>
          <p:cNvSpPr txBox="1"/>
          <p:nvPr>
            <p:ph idx="13" type="body"/>
          </p:nvPr>
        </p:nvSpPr>
        <p:spPr>
          <a:xfrm>
            <a:off x="5011838" y="6730587"/>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2" name="Google Shape;512;p39"/>
          <p:cNvCxnSpPr/>
          <p:nvPr/>
        </p:nvCxnSpPr>
        <p:spPr>
          <a:xfrm rot="10800000">
            <a:off x="4219022" y="8418085"/>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3" name="Google Shape;513;p39"/>
          <p:cNvSpPr/>
          <p:nvPr/>
        </p:nvSpPr>
        <p:spPr>
          <a:xfrm>
            <a:off x="3946306" y="7668011"/>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4" name="Google Shape;514;p39"/>
          <p:cNvSpPr txBox="1"/>
          <p:nvPr>
            <p:ph idx="14" type="body"/>
          </p:nvPr>
        </p:nvSpPr>
        <p:spPr>
          <a:xfrm>
            <a:off x="3946307" y="7668011"/>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5" name="Google Shape;515;p39"/>
          <p:cNvSpPr txBox="1"/>
          <p:nvPr>
            <p:ph idx="15" type="body"/>
          </p:nvPr>
        </p:nvSpPr>
        <p:spPr>
          <a:xfrm>
            <a:off x="5023413" y="7714435"/>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516" name="Google Shape;516;p39"/>
          <p:cNvCxnSpPr/>
          <p:nvPr/>
        </p:nvCxnSpPr>
        <p:spPr>
          <a:xfrm rot="10800000">
            <a:off x="4207447" y="9390358"/>
            <a:ext cx="3352228" cy="0"/>
          </a:xfrm>
          <a:prstGeom prst="straightConnector1">
            <a:avLst/>
          </a:prstGeom>
          <a:noFill/>
          <a:ln cap="flat" cmpd="sng" w="28575">
            <a:solidFill>
              <a:srgbClr val="69ADAD"/>
            </a:solidFill>
            <a:prstDash val="solid"/>
            <a:miter lim="800000"/>
            <a:headEnd len="sm" w="sm" type="none"/>
            <a:tailEnd len="sm" w="sm" type="none"/>
          </a:ln>
        </p:spPr>
      </p:cxnSp>
      <p:sp>
        <p:nvSpPr>
          <p:cNvPr id="517" name="Google Shape;517;p39"/>
          <p:cNvSpPr/>
          <p:nvPr/>
        </p:nvSpPr>
        <p:spPr>
          <a:xfrm>
            <a:off x="3934731" y="8640284"/>
            <a:ext cx="834190" cy="834190"/>
          </a:xfrm>
          <a:prstGeom prst="ellipse">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18" name="Google Shape;518;p39"/>
          <p:cNvSpPr txBox="1"/>
          <p:nvPr>
            <p:ph idx="16" type="body"/>
          </p:nvPr>
        </p:nvSpPr>
        <p:spPr>
          <a:xfrm>
            <a:off x="3934732" y="8640284"/>
            <a:ext cx="834190" cy="81589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519" name="Google Shape;519;p39"/>
          <p:cNvSpPr txBox="1"/>
          <p:nvPr>
            <p:ph idx="17" type="body"/>
          </p:nvPr>
        </p:nvSpPr>
        <p:spPr>
          <a:xfrm>
            <a:off x="5011838" y="8686708"/>
            <a:ext cx="2338086" cy="65793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65"/>
              <a:buFont typeface="Arial"/>
              <a:buNone/>
              <a:defRPr b="0" i="0" sz="3265"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Slide">
  <p:cSld name="End Slide">
    <p:spTree>
      <p:nvGrpSpPr>
        <p:cNvPr id="59" name="Shape 59"/>
        <p:cNvGrpSpPr/>
        <p:nvPr/>
      </p:nvGrpSpPr>
      <p:grpSpPr>
        <a:xfrm>
          <a:off x="0" y="0"/>
          <a:ext cx="0" cy="0"/>
          <a:chOff x="0" y="0"/>
          <a:chExt cx="0" cy="0"/>
        </a:xfrm>
      </p:grpSpPr>
      <p:pic>
        <p:nvPicPr>
          <p:cNvPr id="60" name="Google Shape;60;p12"/>
          <p:cNvPicPr preferRelativeResize="0"/>
          <p:nvPr/>
        </p:nvPicPr>
        <p:blipFill rotWithShape="1">
          <a:blip r:embed="rId2">
            <a:alphaModFix/>
          </a:blip>
          <a:srcRect b="0" l="0" r="0" t="0"/>
          <a:stretch/>
        </p:blipFill>
        <p:spPr>
          <a:xfrm>
            <a:off x="2089928" y="-1753300"/>
            <a:ext cx="6835648" cy="7131799"/>
          </a:xfrm>
          <a:custGeom>
            <a:rect b="b" l="l" r="r" t="t"/>
            <a:pathLst>
              <a:path extrusionOk="0" h="7131799" w="6835648">
                <a:moveTo>
                  <a:pt x="6691001" y="0"/>
                </a:moveTo>
                <a:lnTo>
                  <a:pt x="6835648" y="0"/>
                </a:lnTo>
                <a:lnTo>
                  <a:pt x="6835648" y="1378753"/>
                </a:lnTo>
                <a:lnTo>
                  <a:pt x="6691001" y="1378753"/>
                </a:lnTo>
                <a:close/>
                <a:moveTo>
                  <a:pt x="0" y="0"/>
                </a:moveTo>
                <a:lnTo>
                  <a:pt x="170016" y="0"/>
                </a:lnTo>
                <a:lnTo>
                  <a:pt x="170016" y="1753300"/>
                </a:lnTo>
                <a:lnTo>
                  <a:pt x="5469748" y="1753300"/>
                </a:lnTo>
                <a:lnTo>
                  <a:pt x="5469748" y="7131799"/>
                </a:lnTo>
                <a:lnTo>
                  <a:pt x="0" y="7131799"/>
                </a:lnTo>
                <a:close/>
              </a:path>
            </a:pathLst>
          </a:custGeom>
          <a:noFill/>
          <a:ln>
            <a:noFill/>
          </a:ln>
        </p:spPr>
      </p:pic>
      <p:sp>
        <p:nvSpPr>
          <p:cNvPr id="61" name="Google Shape;61;p12"/>
          <p:cNvSpPr/>
          <p:nvPr/>
        </p:nvSpPr>
        <p:spPr>
          <a:xfrm>
            <a:off x="-25603" y="1530175"/>
            <a:ext cx="4326669" cy="446488"/>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62" name="Google Shape;62;p12"/>
          <p:cNvSpPr/>
          <p:nvPr>
            <p:ph idx="2" type="pic"/>
          </p:nvPr>
        </p:nvSpPr>
        <p:spPr>
          <a:xfrm>
            <a:off x="2783121" y="0"/>
            <a:ext cx="4789072" cy="4566547"/>
          </a:xfrm>
          <a:prstGeom prst="rect">
            <a:avLst/>
          </a:prstGeom>
          <a:noFill/>
          <a:ln>
            <a:noFill/>
          </a:ln>
        </p:spPr>
      </p:sp>
      <p:sp>
        <p:nvSpPr>
          <p:cNvPr id="63" name="Google Shape;63;p12"/>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000"/>
              <a:buFont typeface="Arial"/>
              <a:buNone/>
              <a:defRPr b="1" i="0" sz="20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4" name="Google Shape;64;p12"/>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800"/>
              <a:buFont typeface="Arial"/>
              <a:buNone/>
              <a:defRPr b="0" i="0" sz="18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5" name="Google Shape;65;p12"/>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2800"/>
              <a:buFont typeface="Arial"/>
              <a:buNone/>
              <a:defRPr b="1" i="0" sz="2800" u="none" cap="none" strike="noStrike">
                <a:solidFill>
                  <a:srgbClr val="8AC03B"/>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66" name="Google Shape;66;p12"/>
          <p:cNvSpPr txBox="1"/>
          <p:nvPr>
            <p:ph idx="5" type="body"/>
          </p:nvPr>
        </p:nvSpPr>
        <p:spPr>
          <a:xfrm>
            <a:off x="2277980" y="6996841"/>
            <a:ext cx="4925962" cy="2349433"/>
          </a:xfrm>
          <a:prstGeom prst="rect">
            <a:avLst/>
          </a:prstGeom>
          <a:noFill/>
          <a:ln>
            <a:noFill/>
          </a:ln>
        </p:spPr>
        <p:txBody>
          <a:bodyPr anchorCtr="0" anchor="t" bIns="45700" lIns="91425" spcFirstLastPara="1" rIns="91425" wrap="square" tIns="45700">
            <a:noAutofit/>
          </a:bodyPr>
          <a:lstStyle>
            <a:lvl1pPr indent="-228600" lvl="0" marL="457200" marR="0" rtl="0" algn="just">
              <a:lnSpc>
                <a:spcPct val="100000"/>
              </a:lnSpc>
              <a:spcBef>
                <a:spcPts val="0"/>
              </a:spcBef>
              <a:spcAft>
                <a:spcPts val="0"/>
              </a:spcAft>
              <a:buClr>
                <a:srgbClr val="6D6E71"/>
              </a:buClr>
              <a:buSzPts val="1400"/>
              <a:buFont typeface="Arial"/>
              <a:buNone/>
              <a:defRPr b="0" i="0" sz="1400" u="none" cap="none" strike="noStrike">
                <a:solidFill>
                  <a:srgbClr val="6D6E7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67" name="Google Shape;67;p12"/>
          <p:cNvCxnSpPr/>
          <p:nvPr/>
        </p:nvCxnSpPr>
        <p:spPr>
          <a:xfrm flipH="1" rot="10800000">
            <a:off x="2277980" y="6057133"/>
            <a:ext cx="5294213" cy="26376"/>
          </a:xfrm>
          <a:prstGeom prst="straightConnector1">
            <a:avLst/>
          </a:prstGeom>
          <a:noFill/>
          <a:ln cap="flat" cmpd="sng" w="28575">
            <a:solidFill>
              <a:srgbClr val="69ADAD"/>
            </a:solidFill>
            <a:prstDash val="solid"/>
            <a:miter lim="800000"/>
            <a:headEnd len="sm" w="sm" type="none"/>
            <a:tailEnd len="sm" w="sm" type="none"/>
          </a:ln>
        </p:spPr>
      </p:cxnSp>
      <p:grpSp>
        <p:nvGrpSpPr>
          <p:cNvPr id="68" name="Google Shape;68;p12"/>
          <p:cNvGrpSpPr/>
          <p:nvPr/>
        </p:nvGrpSpPr>
        <p:grpSpPr>
          <a:xfrm>
            <a:off x="401426" y="10005335"/>
            <a:ext cx="6756823" cy="523220"/>
            <a:chOff x="317992" y="10005335"/>
            <a:chExt cx="6756823" cy="523220"/>
          </a:xfrm>
        </p:grpSpPr>
        <p:sp>
          <p:nvSpPr>
            <p:cNvPr id="69" name="Google Shape;69;p12"/>
            <p:cNvSpPr txBox="1"/>
            <p:nvPr/>
          </p:nvSpPr>
          <p:spPr>
            <a:xfrm>
              <a:off x="317992" y="10005335"/>
              <a:ext cx="5181224" cy="523220"/>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Clr>
                  <a:srgbClr val="6D6E71"/>
                </a:buClr>
                <a:buSzPts val="700"/>
                <a:buFont typeface="Roboto"/>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endParaRPr sz="700">
                <a:solidFill>
                  <a:srgbClr val="6D6E71"/>
                </a:solidFill>
                <a:latin typeface="Roboto"/>
                <a:ea typeface="Roboto"/>
                <a:cs typeface="Roboto"/>
                <a:sym typeface="Roboto"/>
              </a:endParaRPr>
            </a:p>
          </p:txBody>
        </p:sp>
        <p:pic>
          <p:nvPicPr>
            <p:cNvPr descr="Co-funded by the European Union logo in png for web usage" id="70" name="Google Shape;70;p12"/>
            <p:cNvPicPr preferRelativeResize="0"/>
            <p:nvPr/>
          </p:nvPicPr>
          <p:blipFill rotWithShape="1">
            <a:blip r:embed="rId3">
              <a:alphaModFix/>
            </a:blip>
            <a:srcRect b="0" l="0" r="0" t="0"/>
            <a:stretch/>
          </p:blipFill>
          <p:spPr>
            <a:xfrm>
              <a:off x="5588696" y="10109220"/>
              <a:ext cx="1486119" cy="315450"/>
            </a:xfrm>
            <a:prstGeom prst="rect">
              <a:avLst/>
            </a:prstGeom>
            <a:noFill/>
            <a:ln>
              <a:noFill/>
            </a:ln>
          </p:spPr>
        </p:pic>
      </p:grpSp>
      <p:sp>
        <p:nvSpPr>
          <p:cNvPr id="71" name="Google Shape;71;p12"/>
          <p:cNvSpPr/>
          <p:nvPr/>
        </p:nvSpPr>
        <p:spPr>
          <a:xfrm>
            <a:off x="1865309" y="9576896"/>
            <a:ext cx="1255200" cy="461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800"/>
              <a:buFont typeface="Calibri"/>
              <a:buNone/>
            </a:pPr>
            <a:r>
              <a:rPr b="1" i="0" lang="en-IE" sz="800">
                <a:solidFill>
                  <a:schemeClr val="dk1"/>
                </a:solidFill>
                <a:latin typeface="Calibri"/>
                <a:ea typeface="Calibri"/>
                <a:cs typeface="Calibri"/>
                <a:sym typeface="Calibri"/>
              </a:rPr>
              <a:t>This resource is licensed under CC BY 4.0</a:t>
            </a:r>
            <a:endParaRPr sz="1283">
              <a:solidFill>
                <a:schemeClr val="dk1"/>
              </a:solidFill>
              <a:latin typeface="Century Schoolbook"/>
              <a:ea typeface="Century Schoolbook"/>
              <a:cs typeface="Century Schoolbook"/>
              <a:sym typeface="Century Schoolbook"/>
            </a:endParaRPr>
          </a:p>
        </p:txBody>
      </p:sp>
      <p:pic>
        <p:nvPicPr>
          <p:cNvPr id="72" name="Google Shape;72;p12"/>
          <p:cNvPicPr preferRelativeResize="0"/>
          <p:nvPr/>
        </p:nvPicPr>
        <p:blipFill rotWithShape="1">
          <a:blip r:embed="rId4">
            <a:alphaModFix/>
          </a:blip>
          <a:srcRect b="0" l="0" r="0" t="0"/>
          <a:stretch/>
        </p:blipFill>
        <p:spPr>
          <a:xfrm>
            <a:off x="505605" y="9524446"/>
            <a:ext cx="1244049" cy="4332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struction">
  <p:cSld name="Instruction">
    <p:spTree>
      <p:nvGrpSpPr>
        <p:cNvPr id="73" name="Shape 73"/>
        <p:cNvGrpSpPr/>
        <p:nvPr/>
      </p:nvGrpSpPr>
      <p:grpSpPr>
        <a:xfrm>
          <a:off x="0" y="0"/>
          <a:ext cx="0" cy="0"/>
          <a:chOff x="0" y="0"/>
          <a:chExt cx="0" cy="0"/>
        </a:xfrm>
      </p:grpSpPr>
      <p:sp>
        <p:nvSpPr>
          <p:cNvPr id="74" name="Google Shape;74;p13"/>
          <p:cNvSpPr/>
          <p:nvPr/>
        </p:nvSpPr>
        <p:spPr>
          <a:xfrm>
            <a:off x="0" y="0"/>
            <a:ext cx="7559675" cy="10691813"/>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75" name="Google Shape;75;p13"/>
          <p:cNvSpPr/>
          <p:nvPr/>
        </p:nvSpPr>
        <p:spPr>
          <a:xfrm>
            <a:off x="-15240" y="9662696"/>
            <a:ext cx="7559675"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IE" sz="1800">
                <a:solidFill>
                  <a:schemeClr val="lt1"/>
                </a:solidFill>
                <a:latin typeface="Verdana"/>
                <a:ea typeface="Verdana"/>
                <a:cs typeface="Verdana"/>
                <a:sym typeface="Verdana"/>
              </a:rPr>
              <a:t>*** </a:t>
            </a:r>
            <a:r>
              <a:rPr b="1" lang="en-IE" sz="1800">
                <a:solidFill>
                  <a:schemeClr val="lt1"/>
                </a:solidFill>
                <a:latin typeface="Verdana"/>
                <a:ea typeface="Verdana"/>
                <a:cs typeface="Verdana"/>
                <a:sym typeface="Verdana"/>
              </a:rPr>
              <a:t>PLEASE DELETE THIS INSTRUCTION SLIDE BEFORE PRESENTING FINAL PRESENTATION </a:t>
            </a:r>
            <a:r>
              <a:rPr lang="en-IE" sz="1800">
                <a:solidFill>
                  <a:schemeClr val="lt1"/>
                </a:solidFill>
                <a:latin typeface="Verdana"/>
                <a:ea typeface="Verdana"/>
                <a:cs typeface="Verdana"/>
                <a:sym typeface="Verdana"/>
              </a:rPr>
              <a:t>*** </a:t>
            </a:r>
            <a:endParaRPr sz="1800">
              <a:solidFill>
                <a:schemeClr val="lt1"/>
              </a:solidFill>
              <a:latin typeface="Verdana"/>
              <a:ea typeface="Verdana"/>
              <a:cs typeface="Verdana"/>
              <a:sym typeface="Verdana"/>
            </a:endParaRPr>
          </a:p>
        </p:txBody>
      </p:sp>
      <p:sp>
        <p:nvSpPr>
          <p:cNvPr id="76" name="Google Shape;76;p13"/>
          <p:cNvSpPr/>
          <p:nvPr/>
        </p:nvSpPr>
        <p:spPr>
          <a:xfrm>
            <a:off x="586900" y="491138"/>
            <a:ext cx="6408259" cy="92333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100"/>
              <a:buFont typeface="Arial"/>
              <a:buNone/>
            </a:pPr>
            <a:r>
              <a:rPr b="0" i="1" lang="en-IE" sz="1800">
                <a:solidFill>
                  <a:schemeClr val="lt1"/>
                </a:solidFill>
                <a:latin typeface="Verdana"/>
                <a:ea typeface="Verdana"/>
                <a:cs typeface="Verdana"/>
                <a:sym typeface="Verdana"/>
              </a:rPr>
              <a:t>Icons</a:t>
            </a:r>
            <a:r>
              <a:rPr b="0" i="1" lang="en-IE" sz="1800">
                <a:solidFill>
                  <a:schemeClr val="lt1"/>
                </a:solidFill>
                <a:latin typeface="Verdana"/>
                <a:ea typeface="Verdana"/>
                <a:cs typeface="Verdana"/>
                <a:sym typeface="Verdana"/>
              </a:rPr>
              <a:t> which can be used within this template </a:t>
            </a:r>
            <a:r>
              <a:rPr i="1" lang="en-IE" sz="1800">
                <a:solidFill>
                  <a:schemeClr val="lt1"/>
                </a:solidFill>
                <a:latin typeface="Verdana"/>
                <a:ea typeface="Verdana"/>
                <a:cs typeface="Verdana"/>
                <a:sym typeface="Verdana"/>
              </a:rPr>
              <a:t>without losing quality.</a:t>
            </a:r>
            <a:r>
              <a:rPr i="1" lang="en-IE" sz="1800">
                <a:solidFill>
                  <a:schemeClr val="lt1"/>
                </a:solidFill>
                <a:latin typeface="Verdana"/>
                <a:ea typeface="Verdana"/>
                <a:cs typeface="Verdana"/>
                <a:sym typeface="Verdana"/>
              </a:rPr>
              <a:t> </a:t>
            </a:r>
            <a:r>
              <a:rPr i="1" lang="en-IE" sz="1800">
                <a:solidFill>
                  <a:schemeClr val="lt1"/>
                </a:solidFill>
                <a:latin typeface="Verdana"/>
                <a:ea typeface="Verdana"/>
                <a:cs typeface="Verdana"/>
                <a:sym typeface="Verdana"/>
              </a:rPr>
              <a:t> Change line colour, width and style.</a:t>
            </a:r>
            <a:r>
              <a:rPr i="1" lang="en-IE" sz="1800">
                <a:solidFill>
                  <a:schemeClr val="lt1"/>
                </a:solidFill>
                <a:latin typeface="Verdana"/>
                <a:ea typeface="Verdana"/>
                <a:cs typeface="Verdana"/>
                <a:sym typeface="Verdana"/>
              </a:rPr>
              <a:t>  </a:t>
            </a:r>
            <a:endParaRPr/>
          </a:p>
          <a:p>
            <a:pPr indent="0" lvl="0" marL="52388" marR="0" rtl="0" algn="l">
              <a:spcBef>
                <a:spcPts val="0"/>
              </a:spcBef>
              <a:spcAft>
                <a:spcPts val="0"/>
              </a:spcAft>
              <a:buClr>
                <a:schemeClr val="dk1"/>
              </a:buClr>
              <a:buSzPts val="900"/>
              <a:buFont typeface="Quattrocento Sans"/>
              <a:buNone/>
            </a:pPr>
            <a:r>
              <a:t/>
            </a:r>
            <a:endParaRPr i="1" sz="1800">
              <a:solidFill>
                <a:schemeClr val="lt1"/>
              </a:solidFill>
              <a:latin typeface="Calibri"/>
              <a:ea typeface="Calibri"/>
              <a:cs typeface="Calibri"/>
              <a:sym typeface="Calibri"/>
            </a:endParaRPr>
          </a:p>
        </p:txBody>
      </p:sp>
      <p:cxnSp>
        <p:nvCxnSpPr>
          <p:cNvPr id="77" name="Google Shape;77;p13"/>
          <p:cNvCxnSpPr/>
          <p:nvPr/>
        </p:nvCxnSpPr>
        <p:spPr>
          <a:xfrm>
            <a:off x="0" y="1584960"/>
            <a:ext cx="7559675" cy="0"/>
          </a:xfrm>
          <a:prstGeom prst="straightConnector1">
            <a:avLst/>
          </a:prstGeom>
          <a:noFill/>
          <a:ln cap="flat" cmpd="sng" w="28575">
            <a:solidFill>
              <a:schemeClr val="lt1"/>
            </a:solidFill>
            <a:prstDash val="solid"/>
            <a:miter lim="800000"/>
            <a:headEnd len="sm" w="sm" type="none"/>
            <a:tailEnd len="sm" w="sm" type="none"/>
          </a:ln>
        </p:spPr>
      </p:cxnSp>
      <p:cxnSp>
        <p:nvCxnSpPr>
          <p:cNvPr id="78" name="Google Shape;78;p13"/>
          <p:cNvCxnSpPr/>
          <p:nvPr/>
        </p:nvCxnSpPr>
        <p:spPr>
          <a:xfrm>
            <a:off x="-15240" y="9113520"/>
            <a:ext cx="7559675" cy="0"/>
          </a:xfrm>
          <a:prstGeom prst="straightConnector1">
            <a:avLst/>
          </a:prstGeom>
          <a:noFill/>
          <a:ln cap="flat" cmpd="sng" w="28575">
            <a:solidFill>
              <a:schemeClr val="lt1"/>
            </a:solidFill>
            <a:prstDash val="solid"/>
            <a:miter lim="800000"/>
            <a:headEnd len="sm" w="sm" type="none"/>
            <a:tailEnd len="sm" w="sm" type="none"/>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gazine/Newsletter Cover">
  <p:cSld name="Magazine/Newsletter Cover">
    <p:spTree>
      <p:nvGrpSpPr>
        <p:cNvPr id="79" name="Shape 79"/>
        <p:cNvGrpSpPr/>
        <p:nvPr/>
      </p:nvGrpSpPr>
      <p:grpSpPr>
        <a:xfrm>
          <a:off x="0" y="0"/>
          <a:ext cx="0" cy="0"/>
          <a:chOff x="0" y="0"/>
          <a:chExt cx="0" cy="0"/>
        </a:xfrm>
      </p:grpSpPr>
      <p:pic>
        <p:nvPicPr>
          <p:cNvPr id="80" name="Google Shape;80;p14"/>
          <p:cNvPicPr preferRelativeResize="0"/>
          <p:nvPr/>
        </p:nvPicPr>
        <p:blipFill rotWithShape="1">
          <a:blip r:embed="rId2">
            <a:alphaModFix/>
          </a:blip>
          <a:srcRect b="0" l="0" r="0" t="0"/>
          <a:stretch/>
        </p:blipFill>
        <p:spPr>
          <a:xfrm rot="9000000">
            <a:off x="4156903" y="-1408070"/>
            <a:ext cx="5202335" cy="5427724"/>
          </a:xfrm>
          <a:custGeom>
            <a:rect b="b" l="l" r="r" t="t"/>
            <a:pathLst>
              <a:path extrusionOk="0" h="6547299" w="6275419">
                <a:moveTo>
                  <a:pt x="0" y="2338122"/>
                </a:moveTo>
                <a:lnTo>
                  <a:pt x="0" y="0"/>
                </a:lnTo>
                <a:lnTo>
                  <a:pt x="1349916" y="0"/>
                </a:lnTo>
                <a:lnTo>
                  <a:pt x="994942" y="614832"/>
                </a:lnTo>
                <a:lnTo>
                  <a:pt x="177967" y="614832"/>
                </a:lnTo>
                <a:lnTo>
                  <a:pt x="177967" y="2029874"/>
                </a:lnTo>
                <a:close/>
                <a:moveTo>
                  <a:pt x="3561392" y="6547299"/>
                </a:moveTo>
                <a:lnTo>
                  <a:pt x="4084033" y="5642058"/>
                </a:lnTo>
                <a:lnTo>
                  <a:pt x="1736058" y="4286454"/>
                </a:lnTo>
                <a:lnTo>
                  <a:pt x="1736058" y="3785708"/>
                </a:lnTo>
                <a:lnTo>
                  <a:pt x="3877337" y="76905"/>
                </a:lnTo>
                <a:lnTo>
                  <a:pt x="3744133" y="0"/>
                </a:lnTo>
                <a:lnTo>
                  <a:pt x="6275419" y="0"/>
                </a:lnTo>
                <a:lnTo>
                  <a:pt x="6275419" y="6547299"/>
                </a:lnTo>
                <a:close/>
                <a:moveTo>
                  <a:pt x="0" y="6547299"/>
                </a:moveTo>
                <a:lnTo>
                  <a:pt x="0" y="3284141"/>
                </a:lnTo>
                <a:lnTo>
                  <a:pt x="177967" y="3386890"/>
                </a:lnTo>
                <a:lnTo>
                  <a:pt x="177968" y="4620240"/>
                </a:lnTo>
                <a:lnTo>
                  <a:pt x="119092" y="4722215"/>
                </a:lnTo>
                <a:lnTo>
                  <a:pt x="177968" y="4756207"/>
                </a:lnTo>
                <a:lnTo>
                  <a:pt x="177968" y="5344355"/>
                </a:lnTo>
                <a:lnTo>
                  <a:pt x="1196669" y="5344354"/>
                </a:lnTo>
                <a:lnTo>
                  <a:pt x="3280230" y="6547299"/>
                </a:lnTo>
                <a:close/>
              </a:path>
            </a:pathLst>
          </a:custGeom>
          <a:noFill/>
          <a:ln>
            <a:noFill/>
          </a:ln>
        </p:spPr>
      </p:pic>
      <p:sp>
        <p:nvSpPr>
          <p:cNvPr id="81" name="Google Shape;81;p14"/>
          <p:cNvSpPr txBox="1"/>
          <p:nvPr>
            <p:ph idx="1" type="body"/>
          </p:nvPr>
        </p:nvSpPr>
        <p:spPr>
          <a:xfrm>
            <a:off x="317992" y="2203977"/>
            <a:ext cx="3383477" cy="66514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8AC03B"/>
              </a:buClr>
              <a:buSzPts val="3300"/>
              <a:buFont typeface="Arial"/>
              <a:buNone/>
              <a:defRPr b="1" i="0" sz="3300" u="none" cap="none" strike="noStrike">
                <a:solidFill>
                  <a:srgbClr val="8AC03B"/>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2" name="Google Shape;82;p14"/>
          <p:cNvSpPr/>
          <p:nvPr/>
        </p:nvSpPr>
        <p:spPr>
          <a:xfrm>
            <a:off x="-3025" y="3830750"/>
            <a:ext cx="5181224" cy="5919178"/>
          </a:xfrm>
          <a:custGeom>
            <a:rect b="b" l="l" r="r" t="t"/>
            <a:pathLst>
              <a:path extrusionOk="0" h="6074616" w="5317284">
                <a:moveTo>
                  <a:pt x="2260494" y="0"/>
                </a:moveTo>
                <a:cubicBezTo>
                  <a:pt x="3948713" y="0"/>
                  <a:pt x="5317284" y="1359849"/>
                  <a:pt x="5317284" y="3037308"/>
                </a:cubicBezTo>
                <a:cubicBezTo>
                  <a:pt x="5317284" y="4714767"/>
                  <a:pt x="3948713" y="6074616"/>
                  <a:pt x="2260494" y="6074616"/>
                </a:cubicBezTo>
                <a:cubicBezTo>
                  <a:pt x="1416385" y="6074616"/>
                  <a:pt x="652187" y="5734654"/>
                  <a:pt x="99017" y="5185009"/>
                </a:cubicBezTo>
                <a:lnTo>
                  <a:pt x="0" y="5076758"/>
                </a:lnTo>
                <a:lnTo>
                  <a:pt x="0" y="997859"/>
                </a:lnTo>
                <a:lnTo>
                  <a:pt x="99017" y="889607"/>
                </a:lnTo>
                <a:cubicBezTo>
                  <a:pt x="652187" y="339962"/>
                  <a:pt x="1416385" y="0"/>
                  <a:pt x="2260494"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83" name="Google Shape;83;p14"/>
          <p:cNvSpPr txBox="1"/>
          <p:nvPr>
            <p:ph idx="2" type="body"/>
          </p:nvPr>
        </p:nvSpPr>
        <p:spPr>
          <a:xfrm>
            <a:off x="644309" y="557455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4" name="Google Shape;84;p14"/>
          <p:cNvSpPr txBox="1"/>
          <p:nvPr>
            <p:ph idx="3" type="body"/>
          </p:nvPr>
        </p:nvSpPr>
        <p:spPr>
          <a:xfrm>
            <a:off x="1258920" y="556473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5" name="Google Shape;85;p14"/>
          <p:cNvSpPr txBox="1"/>
          <p:nvPr>
            <p:ph idx="4" type="body"/>
          </p:nvPr>
        </p:nvSpPr>
        <p:spPr>
          <a:xfrm>
            <a:off x="644309" y="616286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6" name="Google Shape;86;p14"/>
          <p:cNvSpPr txBox="1"/>
          <p:nvPr>
            <p:ph idx="5" type="body"/>
          </p:nvPr>
        </p:nvSpPr>
        <p:spPr>
          <a:xfrm>
            <a:off x="1258920" y="616266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7" name="Google Shape;87;p14"/>
          <p:cNvSpPr txBox="1"/>
          <p:nvPr>
            <p:ph idx="6" type="body"/>
          </p:nvPr>
        </p:nvSpPr>
        <p:spPr>
          <a:xfrm>
            <a:off x="644309" y="675117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8" name="Google Shape;88;p14"/>
          <p:cNvSpPr txBox="1"/>
          <p:nvPr>
            <p:ph idx="7" type="body"/>
          </p:nvPr>
        </p:nvSpPr>
        <p:spPr>
          <a:xfrm>
            <a:off x="1258920" y="676060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89" name="Google Shape;89;p14"/>
          <p:cNvSpPr txBox="1"/>
          <p:nvPr>
            <p:ph idx="8" type="body"/>
          </p:nvPr>
        </p:nvSpPr>
        <p:spPr>
          <a:xfrm>
            <a:off x="644309" y="733948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0" name="Google Shape;90;p14"/>
          <p:cNvSpPr txBox="1"/>
          <p:nvPr>
            <p:ph idx="9" type="body"/>
          </p:nvPr>
        </p:nvSpPr>
        <p:spPr>
          <a:xfrm>
            <a:off x="1258920" y="7358538"/>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1" name="Google Shape;91;p14"/>
          <p:cNvSpPr txBox="1"/>
          <p:nvPr>
            <p:ph idx="13" type="body"/>
          </p:nvPr>
        </p:nvSpPr>
        <p:spPr>
          <a:xfrm>
            <a:off x="644309" y="7927790"/>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2" name="Google Shape;92;p14"/>
          <p:cNvSpPr txBox="1"/>
          <p:nvPr>
            <p:ph idx="14" type="body"/>
          </p:nvPr>
        </p:nvSpPr>
        <p:spPr>
          <a:xfrm>
            <a:off x="1258920" y="7956473"/>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3" name="Google Shape;93;p14"/>
          <p:cNvSpPr txBox="1"/>
          <p:nvPr>
            <p:ph idx="15" type="body"/>
          </p:nvPr>
        </p:nvSpPr>
        <p:spPr>
          <a:xfrm>
            <a:off x="644309" y="8516101"/>
            <a:ext cx="412383" cy="406880"/>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2800"/>
              <a:buFont typeface="Arial"/>
              <a:buNone/>
              <a:defRPr b="1" i="0" sz="2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4" name="Google Shape;94;p14"/>
          <p:cNvSpPr txBox="1"/>
          <p:nvPr>
            <p:ph idx="16" type="body"/>
          </p:nvPr>
        </p:nvSpPr>
        <p:spPr>
          <a:xfrm>
            <a:off x="1258920" y="8554410"/>
            <a:ext cx="3075170" cy="40688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1800"/>
              <a:buFont typeface="Arial"/>
              <a:buNone/>
              <a:defRPr b="0" i="0" sz="18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5" name="Google Shape;95;p14"/>
          <p:cNvSpPr txBox="1"/>
          <p:nvPr>
            <p:ph idx="17" type="body"/>
          </p:nvPr>
        </p:nvSpPr>
        <p:spPr>
          <a:xfrm>
            <a:off x="539608" y="4732051"/>
            <a:ext cx="3794482" cy="722327"/>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3300"/>
              <a:buFont typeface="Arial"/>
              <a:buNone/>
              <a:defRPr b="1" i="0" sz="3300" u="none" cap="none" strike="noStrike">
                <a:solidFill>
                  <a:schemeClr val="lt1"/>
                </a:solidFill>
                <a:latin typeface="Calibri"/>
                <a:ea typeface="Calibri"/>
                <a:cs typeface="Calibri"/>
                <a:sym typeface="Calibri"/>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96" name="Google Shape;96;p14"/>
          <p:cNvSpPr/>
          <p:nvPr/>
        </p:nvSpPr>
        <p:spPr>
          <a:xfrm>
            <a:off x="-3025" y="9279437"/>
            <a:ext cx="3836256" cy="531962"/>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97" name="Google Shape;97;p14"/>
          <p:cNvSpPr txBox="1"/>
          <p:nvPr>
            <p:ph idx="18" type="body"/>
          </p:nvPr>
        </p:nvSpPr>
        <p:spPr>
          <a:xfrm>
            <a:off x="19827" y="9343352"/>
            <a:ext cx="3794482" cy="497021"/>
          </a:xfrm>
          <a:prstGeom prst="rect">
            <a:avLst/>
          </a:prstGeom>
          <a:noFill/>
          <a:ln>
            <a:noFill/>
          </a:ln>
        </p:spPr>
        <p:txBody>
          <a:bodyPr anchorCtr="0" anchor="t" bIns="45700" lIns="91425" spcFirstLastPara="1" rIns="91425" wrap="square" tIns="45700">
            <a:noAutofit/>
          </a:bodyPr>
          <a:lstStyle>
            <a:lvl1pPr indent="-228600" lvl="0" marL="457200" marR="0" rtl="0" algn="ctr">
              <a:lnSpc>
                <a:spcPct val="100000"/>
              </a:lnSpc>
              <a:spcBef>
                <a:spcPts val="0"/>
              </a:spcBef>
              <a:spcAft>
                <a:spcPts val="0"/>
              </a:spcAft>
              <a:buClr>
                <a:schemeClr val="lt1"/>
              </a:buClr>
              <a:buSzPts val="1800"/>
              <a:buFont typeface="Arial"/>
              <a:buNone/>
              <a:defRPr b="1" i="0" sz="1800" u="none" cap="none" strike="noStrike">
                <a:solidFill>
                  <a:schemeClr val="lt1"/>
                </a:solidFill>
                <a:latin typeface="Verdana"/>
                <a:ea typeface="Verdana"/>
                <a:cs typeface="Verdana"/>
                <a:sym typeface="Verdana"/>
              </a:defRPr>
            </a:lvl1pPr>
            <a:lvl2pPr indent="-228600" lvl="1" marL="9144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2pPr>
            <a:lvl3pPr indent="-228600" lvl="2" marL="13716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3pPr>
            <a:lvl4pPr indent="-228600" lvl="3" marL="18288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4pPr>
            <a:lvl5pPr indent="-228600" lvl="4" marL="2286000" marR="0" rtl="0" algn="l">
              <a:lnSpc>
                <a:spcPct val="100000"/>
              </a:lnSpc>
              <a:spcBef>
                <a:spcPts val="1133"/>
              </a:spcBef>
              <a:spcAft>
                <a:spcPts val="0"/>
              </a:spcAft>
              <a:buClr>
                <a:srgbClr val="011E3B"/>
              </a:buClr>
              <a:buSzPts val="3200"/>
              <a:buFont typeface="Arial"/>
              <a:buNone/>
              <a:defRPr b="0" i="0" sz="3200" u="none" cap="none" strike="noStrike">
                <a:solidFill>
                  <a:srgbClr val="011E3B"/>
                </a:solidFill>
                <a:latin typeface="Montserrat"/>
                <a:ea typeface="Montserrat"/>
                <a:cs typeface="Montserrat"/>
                <a:sym typeface="Montserrat"/>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cxnSp>
        <p:nvCxnSpPr>
          <p:cNvPr id="98" name="Google Shape;98;p14"/>
          <p:cNvCxnSpPr/>
          <p:nvPr/>
        </p:nvCxnSpPr>
        <p:spPr>
          <a:xfrm>
            <a:off x="-3025" y="2857609"/>
            <a:ext cx="3769765" cy="0"/>
          </a:xfrm>
          <a:prstGeom prst="straightConnector1">
            <a:avLst/>
          </a:prstGeom>
          <a:noFill/>
          <a:ln cap="flat" cmpd="sng" w="28575">
            <a:solidFill>
              <a:srgbClr val="69ADAD"/>
            </a:solidFill>
            <a:prstDash val="solid"/>
            <a:miter lim="800000"/>
            <a:headEnd len="sm" w="sm" type="none"/>
            <a:tailEnd len="sm" w="sm" type="none"/>
          </a:ln>
        </p:spPr>
      </p:cxnSp>
      <p:grpSp>
        <p:nvGrpSpPr>
          <p:cNvPr id="99" name="Google Shape;99;p14"/>
          <p:cNvGrpSpPr/>
          <p:nvPr/>
        </p:nvGrpSpPr>
        <p:grpSpPr>
          <a:xfrm>
            <a:off x="317992" y="10005335"/>
            <a:ext cx="6885949" cy="630942"/>
            <a:chOff x="317992" y="9796789"/>
            <a:chExt cx="6885949" cy="630942"/>
          </a:xfrm>
        </p:grpSpPr>
        <p:sp>
          <p:nvSpPr>
            <p:cNvPr id="100" name="Google Shape;100;p14"/>
            <p:cNvSpPr txBox="1"/>
            <p:nvPr/>
          </p:nvSpPr>
          <p:spPr>
            <a:xfrm>
              <a:off x="317992" y="9796789"/>
              <a:ext cx="5181224" cy="630942"/>
            </a:xfrm>
            <a:prstGeom prst="rect">
              <a:avLst/>
            </a:prstGeom>
            <a:noFill/>
            <a:ln>
              <a:noFill/>
            </a:ln>
          </p:spPr>
          <p:txBody>
            <a:bodyPr anchorCtr="0" anchor="t" bIns="45700" lIns="91425" spcFirstLastPara="1" rIns="91425" wrap="square" tIns="45700">
              <a:spAutoFit/>
            </a:bodyPr>
            <a:lstStyle/>
            <a:p>
              <a:pPr indent="0" lvl="0" marL="0" marR="0" rtl="0" algn="just">
                <a:spcBef>
                  <a:spcPts val="0"/>
                </a:spcBef>
                <a:spcAft>
                  <a:spcPts val="0"/>
                </a:spcAft>
                <a:buNone/>
              </a:pPr>
              <a:r>
                <a:rPr b="0" i="0" lang="en-IE" sz="700">
                  <a:solidFill>
                    <a:srgbClr val="6D6E71"/>
                  </a:solidFill>
                  <a:latin typeface="Roboto"/>
                  <a:ea typeface="Roboto"/>
                  <a:cs typeface="Roboto"/>
                  <a:sym typeface="Roboto"/>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 therein </a:t>
              </a:r>
              <a:r>
                <a:rPr b="1" i="0" lang="en-IE" sz="700">
                  <a:solidFill>
                    <a:srgbClr val="6D6E71"/>
                  </a:solidFill>
                  <a:latin typeface="Roboto"/>
                  <a:ea typeface="Roboto"/>
                  <a:cs typeface="Roboto"/>
                  <a:sym typeface="Roboto"/>
                </a:rPr>
                <a:t>2021-2-BE04-KA220-YOU-000050778</a:t>
              </a:r>
              <a:br>
                <a:rPr lang="en-IE" sz="700">
                  <a:solidFill>
                    <a:srgbClr val="6D6E71"/>
                  </a:solidFill>
                  <a:latin typeface="Roboto"/>
                  <a:ea typeface="Roboto"/>
                  <a:cs typeface="Roboto"/>
                  <a:sym typeface="Roboto"/>
                </a:rPr>
              </a:br>
              <a:endParaRPr sz="700">
                <a:solidFill>
                  <a:srgbClr val="6D6E71"/>
                </a:solidFill>
                <a:latin typeface="Roboto"/>
                <a:ea typeface="Roboto"/>
                <a:cs typeface="Roboto"/>
                <a:sym typeface="Roboto"/>
              </a:endParaRPr>
            </a:p>
          </p:txBody>
        </p:sp>
        <p:pic>
          <p:nvPicPr>
            <p:cNvPr id="101" name="Google Shape;101;p14"/>
            <p:cNvPicPr preferRelativeResize="0"/>
            <p:nvPr/>
          </p:nvPicPr>
          <p:blipFill rotWithShape="1">
            <a:blip r:embed="rId3">
              <a:alphaModFix/>
            </a:blip>
            <a:srcRect b="0" l="0" r="0" t="0"/>
            <a:stretch/>
          </p:blipFill>
          <p:spPr>
            <a:xfrm>
              <a:off x="5784170" y="9855058"/>
              <a:ext cx="1419771" cy="405545"/>
            </a:xfrm>
            <a:prstGeom prst="rect">
              <a:avLst/>
            </a:prstGeom>
            <a:noFill/>
            <a:ln>
              <a:noFill/>
            </a:ln>
          </p:spPr>
        </p:pic>
      </p:grpSp>
      <p:sp>
        <p:nvSpPr>
          <p:cNvPr id="102" name="Google Shape;102;p14"/>
          <p:cNvSpPr/>
          <p:nvPr>
            <p:ph idx="19" type="pic"/>
          </p:nvPr>
        </p:nvSpPr>
        <p:spPr>
          <a:xfrm>
            <a:off x="5205348" y="0"/>
            <a:ext cx="2354327" cy="2862503"/>
          </a:xfrm>
          <a:prstGeom prst="rect">
            <a:avLst/>
          </a:prstGeom>
          <a:noFill/>
          <a:ln>
            <a:noFill/>
          </a:ln>
        </p:spPr>
      </p:sp>
      <p:pic>
        <p:nvPicPr>
          <p:cNvPr id="103" name="Google Shape;103;p14"/>
          <p:cNvPicPr preferRelativeResize="0"/>
          <p:nvPr/>
        </p:nvPicPr>
        <p:blipFill rotWithShape="1">
          <a:blip r:embed="rId4">
            <a:alphaModFix/>
          </a:blip>
          <a:srcRect b="0" l="0" r="0" t="0"/>
          <a:stretch/>
        </p:blipFill>
        <p:spPr>
          <a:xfrm>
            <a:off x="247704" y="-67917"/>
            <a:ext cx="4275310" cy="2137655"/>
          </a:xfrm>
          <a:prstGeom prst="rect">
            <a:avLst/>
          </a:prstGeom>
          <a:noFill/>
          <a:ln>
            <a:noFill/>
          </a:ln>
        </p:spPr>
      </p:pic>
    </p:spTree>
  </p:cSld>
  <p:clrMapOvr>
    <a:masterClrMapping/>
  </p:clrMapOvr>
  <p:extLst>
    <p:ext uri="{DCECCB84-F9BA-43D5-87BE-67443E8EF086}">
      <p15:sldGuideLst>
        <p15:guide id="1" orient="horz" pos="3367">
          <p15:clr>
            <a:srgbClr val="FBAE40"/>
          </p15:clr>
        </p15:guide>
        <p15:guide id="2" pos="238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1">
  <p:cSld name="DIVIDER 1">
    <p:spTree>
      <p:nvGrpSpPr>
        <p:cNvPr id="104" name="Shape 104"/>
        <p:cNvGrpSpPr/>
        <p:nvPr/>
      </p:nvGrpSpPr>
      <p:grpSpPr>
        <a:xfrm>
          <a:off x="0" y="0"/>
          <a:ext cx="0" cy="0"/>
          <a:chOff x="0" y="0"/>
          <a:chExt cx="0" cy="0"/>
        </a:xfrm>
      </p:grpSpPr>
      <p:sp>
        <p:nvSpPr>
          <p:cNvPr id="105" name="Google Shape;105;p15"/>
          <p:cNvSpPr/>
          <p:nvPr/>
        </p:nvSpPr>
        <p:spPr>
          <a:xfrm>
            <a:off x="0" y="657726"/>
            <a:ext cx="7559675" cy="9366807"/>
          </a:xfrm>
          <a:prstGeom prst="rect">
            <a:avLst/>
          </a:prstGeom>
          <a:solidFill>
            <a:srgbClr val="8AC03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06" name="Google Shape;106;p15"/>
          <p:cNvGrpSpPr/>
          <p:nvPr/>
        </p:nvGrpSpPr>
        <p:grpSpPr>
          <a:xfrm>
            <a:off x="-1092535" y="5135055"/>
            <a:ext cx="6117329" cy="6119130"/>
            <a:chOff x="110688" y="1674538"/>
            <a:chExt cx="7339635" cy="7341798"/>
          </a:xfrm>
        </p:grpSpPr>
        <p:sp>
          <p:nvSpPr>
            <p:cNvPr id="107" name="Google Shape;107;p15"/>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08" name="Google Shape;108;p15"/>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09" name="Google Shape;109;p1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10" name="Google Shape;110;p15"/>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11" name="Google Shape;111;p15"/>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12" name="Google Shape;112;p15"/>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13" name="Google Shape;113;p15"/>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14" name="Google Shape;114;p15"/>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15" name="Google Shape;115;p15"/>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2">
  <p:cSld name="DIVIDER 2">
    <p:spTree>
      <p:nvGrpSpPr>
        <p:cNvPr id="116" name="Shape 116"/>
        <p:cNvGrpSpPr/>
        <p:nvPr/>
      </p:nvGrpSpPr>
      <p:grpSpPr>
        <a:xfrm>
          <a:off x="0" y="0"/>
          <a:ext cx="0" cy="0"/>
          <a:chOff x="0" y="0"/>
          <a:chExt cx="0" cy="0"/>
        </a:xfrm>
      </p:grpSpPr>
      <p:sp>
        <p:nvSpPr>
          <p:cNvPr id="117" name="Google Shape;117;p16"/>
          <p:cNvSpPr/>
          <p:nvPr/>
        </p:nvSpPr>
        <p:spPr>
          <a:xfrm>
            <a:off x="0" y="657726"/>
            <a:ext cx="7559675" cy="9366807"/>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18" name="Google Shape;118;p16"/>
          <p:cNvGrpSpPr/>
          <p:nvPr/>
        </p:nvGrpSpPr>
        <p:grpSpPr>
          <a:xfrm>
            <a:off x="-1092535" y="5135055"/>
            <a:ext cx="6117329" cy="6119130"/>
            <a:chOff x="110688" y="1674538"/>
            <a:chExt cx="7339635" cy="7341798"/>
          </a:xfrm>
        </p:grpSpPr>
        <p:sp>
          <p:nvSpPr>
            <p:cNvPr id="119" name="Google Shape;119;p16"/>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20" name="Google Shape;120;p16"/>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21" name="Google Shape;121;p16"/>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22" name="Google Shape;122;p16"/>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23" name="Google Shape;123;p16"/>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24" name="Google Shape;124;p16"/>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5" name="Google Shape;125;p16"/>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26" name="Google Shape;126;p16"/>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27" name="Google Shape;127;p16"/>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3">
  <p:cSld name="DIVIDER 3">
    <p:spTree>
      <p:nvGrpSpPr>
        <p:cNvPr id="128" name="Shape 128"/>
        <p:cNvGrpSpPr/>
        <p:nvPr/>
      </p:nvGrpSpPr>
      <p:grpSpPr>
        <a:xfrm>
          <a:off x="0" y="0"/>
          <a:ext cx="0" cy="0"/>
          <a:chOff x="0" y="0"/>
          <a:chExt cx="0" cy="0"/>
        </a:xfrm>
      </p:grpSpPr>
      <p:sp>
        <p:nvSpPr>
          <p:cNvPr id="129" name="Google Shape;129;p17"/>
          <p:cNvSpPr/>
          <p:nvPr/>
        </p:nvSpPr>
        <p:spPr>
          <a:xfrm>
            <a:off x="0" y="657726"/>
            <a:ext cx="7559675" cy="9366807"/>
          </a:xfrm>
          <a:prstGeom prst="rect">
            <a:avLst/>
          </a:prstGeom>
          <a:solidFill>
            <a:srgbClr val="97C879"/>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nvGrpSpPr>
          <p:cNvPr id="130" name="Google Shape;130;p17"/>
          <p:cNvGrpSpPr/>
          <p:nvPr/>
        </p:nvGrpSpPr>
        <p:grpSpPr>
          <a:xfrm>
            <a:off x="-1092535" y="5135055"/>
            <a:ext cx="6117329" cy="6119130"/>
            <a:chOff x="110688" y="1674538"/>
            <a:chExt cx="7339635" cy="7341798"/>
          </a:xfrm>
        </p:grpSpPr>
        <p:sp>
          <p:nvSpPr>
            <p:cNvPr id="131" name="Google Shape;131;p17"/>
            <p:cNvSpPr/>
            <p:nvPr/>
          </p:nvSpPr>
          <p:spPr>
            <a:xfrm>
              <a:off x="804025" y="2368014"/>
              <a:ext cx="5952959" cy="5954848"/>
            </a:xfrm>
            <a:custGeom>
              <a:rect b="b" l="l" r="r" t="t"/>
              <a:pathLst>
                <a:path extrusionOk="0" h="5954848" w="5952959">
                  <a:moveTo>
                    <a:pt x="588933" y="2320789"/>
                  </a:moveTo>
                  <a:cubicBezTo>
                    <a:pt x="459329" y="2624803"/>
                    <a:pt x="341355" y="2938110"/>
                    <a:pt x="233608" y="3246938"/>
                  </a:cubicBezTo>
                  <a:cubicBezTo>
                    <a:pt x="180269" y="3308316"/>
                    <a:pt x="128000" y="3376514"/>
                    <a:pt x="75530" y="3443441"/>
                  </a:cubicBezTo>
                  <a:cubicBezTo>
                    <a:pt x="77602" y="3344956"/>
                    <a:pt x="86826" y="3247874"/>
                    <a:pt x="85690" y="3149523"/>
                  </a:cubicBezTo>
                  <a:cubicBezTo>
                    <a:pt x="65103" y="3213909"/>
                    <a:pt x="43847" y="3278095"/>
                    <a:pt x="23060" y="3342415"/>
                  </a:cubicBezTo>
                  <a:cubicBezTo>
                    <a:pt x="8422" y="3222735"/>
                    <a:pt x="0" y="3101049"/>
                    <a:pt x="0" y="2977424"/>
                  </a:cubicBezTo>
                  <a:cubicBezTo>
                    <a:pt x="0" y="1631191"/>
                    <a:pt x="893459" y="494165"/>
                    <a:pt x="2119383" y="125965"/>
                  </a:cubicBezTo>
                  <a:cubicBezTo>
                    <a:pt x="1981691" y="216494"/>
                    <a:pt x="1843064" y="331627"/>
                    <a:pt x="1704035" y="476313"/>
                  </a:cubicBezTo>
                  <a:cubicBezTo>
                    <a:pt x="1493019" y="695882"/>
                    <a:pt x="1291227" y="971080"/>
                    <a:pt x="1098325" y="1297358"/>
                  </a:cubicBezTo>
                  <a:cubicBezTo>
                    <a:pt x="914647" y="1607857"/>
                    <a:pt x="745340" y="1953926"/>
                    <a:pt x="588933" y="2320789"/>
                  </a:cubicBezTo>
                  <a:close/>
                  <a:moveTo>
                    <a:pt x="4668083" y="5426786"/>
                  </a:moveTo>
                  <a:cubicBezTo>
                    <a:pt x="4831040" y="5313926"/>
                    <a:pt x="4982033" y="5185220"/>
                    <a:pt x="5119123" y="5042874"/>
                  </a:cubicBezTo>
                  <a:cubicBezTo>
                    <a:pt x="4846881" y="5102513"/>
                    <a:pt x="4561071" y="5168371"/>
                    <a:pt x="4268911" y="5243187"/>
                  </a:cubicBezTo>
                  <a:cubicBezTo>
                    <a:pt x="4418433" y="5294603"/>
                    <a:pt x="4550644" y="5358321"/>
                    <a:pt x="4668083" y="5426786"/>
                  </a:cubicBezTo>
                  <a:close/>
                  <a:moveTo>
                    <a:pt x="719472" y="4217884"/>
                  </a:moveTo>
                  <a:cubicBezTo>
                    <a:pt x="679368" y="4257867"/>
                    <a:pt x="639397" y="4298919"/>
                    <a:pt x="599494" y="4340840"/>
                  </a:cubicBezTo>
                  <a:cubicBezTo>
                    <a:pt x="496158" y="4449622"/>
                    <a:pt x="487001" y="4616372"/>
                    <a:pt x="576033" y="4737121"/>
                  </a:cubicBezTo>
                  <a:cubicBezTo>
                    <a:pt x="590002" y="4756043"/>
                    <a:pt x="604106" y="4774831"/>
                    <a:pt x="618476" y="4793418"/>
                  </a:cubicBezTo>
                  <a:cubicBezTo>
                    <a:pt x="644344" y="4754572"/>
                    <a:pt x="670411" y="4715526"/>
                    <a:pt x="696747" y="4676346"/>
                  </a:cubicBezTo>
                  <a:cubicBezTo>
                    <a:pt x="921866" y="4341576"/>
                    <a:pt x="1180138" y="3973576"/>
                    <a:pt x="1462272" y="3608252"/>
                  </a:cubicBezTo>
                  <a:cubicBezTo>
                    <a:pt x="1219641" y="3762097"/>
                    <a:pt x="971863" y="3966356"/>
                    <a:pt x="719472" y="4217884"/>
                  </a:cubicBezTo>
                  <a:close/>
                  <a:moveTo>
                    <a:pt x="1450308" y="3521266"/>
                  </a:moveTo>
                  <a:cubicBezTo>
                    <a:pt x="1495091" y="3497196"/>
                    <a:pt x="1539139" y="3475467"/>
                    <a:pt x="1582719" y="3454807"/>
                  </a:cubicBezTo>
                  <a:cubicBezTo>
                    <a:pt x="1745276" y="3250014"/>
                    <a:pt x="1914516" y="3047427"/>
                    <a:pt x="2090507" y="2853867"/>
                  </a:cubicBezTo>
                  <a:cubicBezTo>
                    <a:pt x="2350985" y="2567370"/>
                    <a:pt x="2619417" y="2305745"/>
                    <a:pt x="2895068" y="2080359"/>
                  </a:cubicBezTo>
                  <a:cubicBezTo>
                    <a:pt x="3184555" y="1843540"/>
                    <a:pt x="3471702" y="1655194"/>
                    <a:pt x="3756644" y="1517529"/>
                  </a:cubicBezTo>
                  <a:cubicBezTo>
                    <a:pt x="4076877" y="1362814"/>
                    <a:pt x="4377794" y="1280175"/>
                    <a:pt x="4660597" y="1252963"/>
                  </a:cubicBezTo>
                  <a:cubicBezTo>
                    <a:pt x="4963051" y="1223878"/>
                    <a:pt x="5226536" y="1260451"/>
                    <a:pt x="5449249" y="1319823"/>
                  </a:cubicBezTo>
                  <a:cubicBezTo>
                    <a:pt x="4914992" y="523918"/>
                    <a:pt x="4006962" y="0"/>
                    <a:pt x="2976547" y="0"/>
                  </a:cubicBezTo>
                  <a:cubicBezTo>
                    <a:pt x="2933969" y="0"/>
                    <a:pt x="2891593" y="936"/>
                    <a:pt x="2849483" y="2674"/>
                  </a:cubicBezTo>
                  <a:cubicBezTo>
                    <a:pt x="2432732" y="20392"/>
                    <a:pt x="2038505" y="207534"/>
                    <a:pt x="1767333" y="524586"/>
                  </a:cubicBezTo>
                  <a:cubicBezTo>
                    <a:pt x="1765729" y="526458"/>
                    <a:pt x="1764058" y="528397"/>
                    <a:pt x="1762454" y="530269"/>
                  </a:cubicBezTo>
                  <a:cubicBezTo>
                    <a:pt x="1570220" y="756190"/>
                    <a:pt x="1389349" y="1036201"/>
                    <a:pt x="1218973" y="1365622"/>
                  </a:cubicBezTo>
                  <a:cubicBezTo>
                    <a:pt x="1056817" y="1679264"/>
                    <a:pt x="909367" y="2027473"/>
                    <a:pt x="775151" y="2395940"/>
                  </a:cubicBezTo>
                  <a:cubicBezTo>
                    <a:pt x="718804" y="2550588"/>
                    <a:pt x="666000" y="2707576"/>
                    <a:pt x="615201" y="2864832"/>
                  </a:cubicBezTo>
                  <a:cubicBezTo>
                    <a:pt x="888512" y="2629884"/>
                    <a:pt x="1158549" y="2479382"/>
                    <a:pt x="1423171" y="2400553"/>
                  </a:cubicBezTo>
                  <a:cubicBezTo>
                    <a:pt x="1591943" y="2350274"/>
                    <a:pt x="1753430" y="2330283"/>
                    <a:pt x="1906696" y="2331888"/>
                  </a:cubicBezTo>
                  <a:cubicBezTo>
                    <a:pt x="1944528" y="2332289"/>
                    <a:pt x="1975074" y="2343455"/>
                    <a:pt x="2011435" y="2346330"/>
                  </a:cubicBezTo>
                  <a:cubicBezTo>
                    <a:pt x="1976477" y="2344591"/>
                    <a:pt x="1942857" y="2340179"/>
                    <a:pt x="1906763" y="2340981"/>
                  </a:cubicBezTo>
                  <a:cubicBezTo>
                    <a:pt x="1754299" y="2344190"/>
                    <a:pt x="1595352" y="2370600"/>
                    <a:pt x="1431726" y="2427632"/>
                  </a:cubicBezTo>
                  <a:cubicBezTo>
                    <a:pt x="1143042" y="2528190"/>
                    <a:pt x="853956" y="2719009"/>
                    <a:pt x="567477" y="3016270"/>
                  </a:cubicBezTo>
                  <a:cubicBezTo>
                    <a:pt x="567076" y="3016939"/>
                    <a:pt x="566675" y="3017607"/>
                    <a:pt x="566274" y="3018276"/>
                  </a:cubicBezTo>
                  <a:cubicBezTo>
                    <a:pt x="442284" y="3416363"/>
                    <a:pt x="335874" y="3812176"/>
                    <a:pt x="244703" y="4180309"/>
                  </a:cubicBezTo>
                  <a:cubicBezTo>
                    <a:pt x="251388" y="4184989"/>
                    <a:pt x="251989" y="4185457"/>
                    <a:pt x="258606" y="4190137"/>
                  </a:cubicBezTo>
                  <a:cubicBezTo>
                    <a:pt x="607113" y="3983338"/>
                    <a:pt x="892456" y="3813713"/>
                    <a:pt x="1143108" y="3652781"/>
                  </a:cubicBezTo>
                  <a:cubicBezTo>
                    <a:pt x="968721" y="3764772"/>
                    <a:pt x="622687" y="3991896"/>
                    <a:pt x="274514" y="4225907"/>
                  </a:cubicBezTo>
                  <a:cubicBezTo>
                    <a:pt x="297975" y="4276654"/>
                    <a:pt x="322573" y="4326800"/>
                    <a:pt x="348841" y="4376009"/>
                  </a:cubicBezTo>
                  <a:cubicBezTo>
                    <a:pt x="440680" y="4285079"/>
                    <a:pt x="532920" y="4197692"/>
                    <a:pt x="625561" y="4115320"/>
                  </a:cubicBezTo>
                  <a:cubicBezTo>
                    <a:pt x="907696" y="3864527"/>
                    <a:pt x="1182945" y="3664949"/>
                    <a:pt x="1450308" y="3521266"/>
                  </a:cubicBezTo>
                  <a:close/>
                  <a:moveTo>
                    <a:pt x="5449851" y="1320960"/>
                  </a:moveTo>
                  <a:cubicBezTo>
                    <a:pt x="5226135" y="1264529"/>
                    <a:pt x="4961781" y="1237852"/>
                    <a:pt x="4663805" y="1281178"/>
                  </a:cubicBezTo>
                  <a:cubicBezTo>
                    <a:pt x="4386283" y="1321495"/>
                    <a:pt x="4095860" y="1419779"/>
                    <a:pt x="3792671" y="1588802"/>
                  </a:cubicBezTo>
                  <a:cubicBezTo>
                    <a:pt x="3522836" y="1739171"/>
                    <a:pt x="3253735" y="1939485"/>
                    <a:pt x="2984902" y="2186600"/>
                  </a:cubicBezTo>
                  <a:cubicBezTo>
                    <a:pt x="2914452" y="2251388"/>
                    <a:pt x="2844737" y="2319385"/>
                    <a:pt x="2775491" y="2389254"/>
                  </a:cubicBezTo>
                  <a:cubicBezTo>
                    <a:pt x="2876219" y="2318850"/>
                    <a:pt x="2977149" y="2249783"/>
                    <a:pt x="3078880" y="2193754"/>
                  </a:cubicBezTo>
                  <a:cubicBezTo>
                    <a:pt x="3348983" y="2045124"/>
                    <a:pt x="3611800" y="1955932"/>
                    <a:pt x="3866062" y="1929455"/>
                  </a:cubicBezTo>
                  <a:cubicBezTo>
                    <a:pt x="3917061" y="1924173"/>
                    <a:pt x="3967326" y="1921365"/>
                    <a:pt x="4016921" y="1921098"/>
                  </a:cubicBezTo>
                  <a:cubicBezTo>
                    <a:pt x="4099536" y="1920630"/>
                    <a:pt x="4180146" y="1927115"/>
                    <a:pt x="4258818" y="1940019"/>
                  </a:cubicBezTo>
                  <a:cubicBezTo>
                    <a:pt x="4395239" y="1962418"/>
                    <a:pt x="4523774" y="2003938"/>
                    <a:pt x="4645157" y="2060702"/>
                  </a:cubicBezTo>
                  <a:cubicBezTo>
                    <a:pt x="4953024" y="2204786"/>
                    <a:pt x="5201872" y="2441472"/>
                    <a:pt x="5397916" y="2672876"/>
                  </a:cubicBezTo>
                  <a:cubicBezTo>
                    <a:pt x="5201137" y="2440536"/>
                    <a:pt x="4945070" y="2212609"/>
                    <a:pt x="4634061" y="2086778"/>
                  </a:cubicBezTo>
                  <a:cubicBezTo>
                    <a:pt x="4512077" y="2037435"/>
                    <a:pt x="4384745" y="2005008"/>
                    <a:pt x="4252201" y="1992304"/>
                  </a:cubicBezTo>
                  <a:cubicBezTo>
                    <a:pt x="4130016" y="1980604"/>
                    <a:pt x="4004957" y="1985819"/>
                    <a:pt x="3876957" y="2008752"/>
                  </a:cubicBezTo>
                  <a:cubicBezTo>
                    <a:pt x="3638336" y="2051476"/>
                    <a:pt x="3395638" y="2154708"/>
                    <a:pt x="3149196" y="2314237"/>
                  </a:cubicBezTo>
                  <a:cubicBezTo>
                    <a:pt x="2914318" y="2466210"/>
                    <a:pt x="2682716" y="2664919"/>
                    <a:pt x="2456594" y="2896925"/>
                  </a:cubicBezTo>
                  <a:cubicBezTo>
                    <a:pt x="2338553" y="3018009"/>
                    <a:pt x="2223788" y="3146849"/>
                    <a:pt x="2112365" y="3280034"/>
                  </a:cubicBezTo>
                  <a:cubicBezTo>
                    <a:pt x="2167575" y="3270005"/>
                    <a:pt x="2222050" y="3261982"/>
                    <a:pt x="2275055" y="3257837"/>
                  </a:cubicBezTo>
                  <a:cubicBezTo>
                    <a:pt x="2420834" y="3246403"/>
                    <a:pt x="2554315" y="3256633"/>
                    <a:pt x="2676433" y="3281438"/>
                  </a:cubicBezTo>
                  <a:cubicBezTo>
                    <a:pt x="2770076" y="3300493"/>
                    <a:pt x="2853293" y="3329310"/>
                    <a:pt x="2931630" y="3361270"/>
                  </a:cubicBezTo>
                  <a:cubicBezTo>
                    <a:pt x="2853226" y="3330982"/>
                    <a:pt x="2768138" y="3305642"/>
                    <a:pt x="2674828" y="3290398"/>
                  </a:cubicBezTo>
                  <a:cubicBezTo>
                    <a:pt x="2552577" y="3270406"/>
                    <a:pt x="2420299" y="3266996"/>
                    <a:pt x="2277929" y="3286052"/>
                  </a:cubicBezTo>
                  <a:cubicBezTo>
                    <a:pt x="2211155" y="3295011"/>
                    <a:pt x="2142443" y="3310924"/>
                    <a:pt x="2072795" y="3330046"/>
                  </a:cubicBezTo>
                  <a:cubicBezTo>
                    <a:pt x="1762320" y="3707071"/>
                    <a:pt x="1479651" y="4115253"/>
                    <a:pt x="1241698" y="4488401"/>
                  </a:cubicBezTo>
                  <a:cubicBezTo>
                    <a:pt x="1106547" y="4700281"/>
                    <a:pt x="982891" y="4904607"/>
                    <a:pt x="875412" y="5086199"/>
                  </a:cubicBezTo>
                  <a:cubicBezTo>
                    <a:pt x="876347" y="5087135"/>
                    <a:pt x="877283" y="5088071"/>
                    <a:pt x="878219" y="5089007"/>
                  </a:cubicBezTo>
                  <a:cubicBezTo>
                    <a:pt x="1036364" y="5246196"/>
                    <a:pt x="1279664" y="5278089"/>
                    <a:pt x="1477846" y="5175926"/>
                  </a:cubicBezTo>
                  <a:cubicBezTo>
                    <a:pt x="1697418" y="5062731"/>
                    <a:pt x="1928753" y="4962575"/>
                    <a:pt x="2171853" y="4876325"/>
                  </a:cubicBezTo>
                  <a:cubicBezTo>
                    <a:pt x="2374447" y="4804450"/>
                    <a:pt x="2577776" y="4745479"/>
                    <a:pt x="2780303" y="4695668"/>
                  </a:cubicBezTo>
                  <a:cubicBezTo>
                    <a:pt x="2813522" y="4673738"/>
                    <a:pt x="2846609" y="4652744"/>
                    <a:pt x="2879695" y="4632619"/>
                  </a:cubicBezTo>
                  <a:cubicBezTo>
                    <a:pt x="3171454" y="4455239"/>
                    <a:pt x="3440822" y="4358625"/>
                    <a:pt x="3689603" y="4325730"/>
                  </a:cubicBezTo>
                  <a:cubicBezTo>
                    <a:pt x="3762058" y="4316169"/>
                    <a:pt x="3831773" y="4312157"/>
                    <a:pt x="3898747" y="4312759"/>
                  </a:cubicBezTo>
                  <a:cubicBezTo>
                    <a:pt x="3965721" y="4313428"/>
                    <a:pt x="4030022" y="4318776"/>
                    <a:pt x="4091649" y="4327869"/>
                  </a:cubicBezTo>
                  <a:cubicBezTo>
                    <a:pt x="4186295" y="4341910"/>
                    <a:pt x="4270983" y="4366381"/>
                    <a:pt x="4350924" y="4394128"/>
                  </a:cubicBezTo>
                  <a:cubicBezTo>
                    <a:pt x="4270983" y="4367985"/>
                    <a:pt x="4184624" y="4347192"/>
                    <a:pt x="4090513" y="4336896"/>
                  </a:cubicBezTo>
                  <a:cubicBezTo>
                    <a:pt x="3967392" y="4323457"/>
                    <a:pt x="3835115" y="4327067"/>
                    <a:pt x="3693947" y="4353745"/>
                  </a:cubicBezTo>
                  <a:cubicBezTo>
                    <a:pt x="3477317" y="4394596"/>
                    <a:pt x="3248454" y="4488535"/>
                    <a:pt x="3006893" y="4643918"/>
                  </a:cubicBezTo>
                  <a:cubicBezTo>
                    <a:pt x="3341229" y="4573581"/>
                    <a:pt x="3671288" y="4528450"/>
                    <a:pt x="3988447" y="4502776"/>
                  </a:cubicBezTo>
                  <a:cubicBezTo>
                    <a:pt x="4559066" y="4456575"/>
                    <a:pt x="5056895" y="4472823"/>
                    <a:pt x="5387154" y="4485593"/>
                  </a:cubicBezTo>
                  <a:cubicBezTo>
                    <a:pt x="5056026" y="4472756"/>
                    <a:pt x="4558665" y="4482049"/>
                    <a:pt x="3995465" y="4565758"/>
                  </a:cubicBezTo>
                  <a:cubicBezTo>
                    <a:pt x="3562539" y="4630078"/>
                    <a:pt x="3113637" y="4734782"/>
                    <a:pt x="2671219" y="4893708"/>
                  </a:cubicBezTo>
                  <a:cubicBezTo>
                    <a:pt x="2502914" y="5035452"/>
                    <a:pt x="2333473" y="5202068"/>
                    <a:pt x="2162963" y="5393021"/>
                  </a:cubicBezTo>
                  <a:cubicBezTo>
                    <a:pt x="2163097" y="5393289"/>
                    <a:pt x="2162963" y="5393021"/>
                    <a:pt x="2163097" y="5393222"/>
                  </a:cubicBezTo>
                  <a:cubicBezTo>
                    <a:pt x="2487006" y="5271001"/>
                    <a:pt x="2796144" y="5188362"/>
                    <a:pt x="3089842" y="5148179"/>
                  </a:cubicBezTo>
                  <a:cubicBezTo>
                    <a:pt x="3419032" y="5103115"/>
                    <a:pt x="3712596" y="5113412"/>
                    <a:pt x="3976416" y="5165429"/>
                  </a:cubicBezTo>
                  <a:cubicBezTo>
                    <a:pt x="4400386" y="5082990"/>
                    <a:pt x="4815466" y="5017534"/>
                    <a:pt x="5196258" y="4960368"/>
                  </a:cubicBezTo>
                  <a:cubicBezTo>
                    <a:pt x="5666682" y="4433843"/>
                    <a:pt x="5952960" y="3739231"/>
                    <a:pt x="5952960" y="2977491"/>
                  </a:cubicBezTo>
                  <a:cubicBezTo>
                    <a:pt x="5952960" y="2364315"/>
                    <a:pt x="5767477" y="1794598"/>
                    <a:pt x="5449851" y="1320960"/>
                  </a:cubicBezTo>
                  <a:close/>
                  <a:moveTo>
                    <a:pt x="3879630" y="5184751"/>
                  </a:moveTo>
                  <a:cubicBezTo>
                    <a:pt x="3785519" y="5175057"/>
                    <a:pt x="3688466" y="5170510"/>
                    <a:pt x="3587671" y="5172717"/>
                  </a:cubicBezTo>
                  <a:cubicBezTo>
                    <a:pt x="3434071" y="5176060"/>
                    <a:pt x="3272584" y="5193711"/>
                    <a:pt x="3102742" y="5227275"/>
                  </a:cubicBezTo>
                  <a:cubicBezTo>
                    <a:pt x="2800355" y="5286914"/>
                    <a:pt x="2483597" y="5394358"/>
                    <a:pt x="2152937" y="5546399"/>
                  </a:cubicBezTo>
                  <a:cubicBezTo>
                    <a:pt x="2084893" y="5577690"/>
                    <a:pt x="2016649" y="5610986"/>
                    <a:pt x="1948338" y="5645553"/>
                  </a:cubicBezTo>
                  <a:cubicBezTo>
                    <a:pt x="1922604" y="5677178"/>
                    <a:pt x="1897004" y="5709605"/>
                    <a:pt x="1871404" y="5741899"/>
                  </a:cubicBezTo>
                  <a:cubicBezTo>
                    <a:pt x="1882232" y="5746244"/>
                    <a:pt x="1893060" y="5750524"/>
                    <a:pt x="1903955" y="5754736"/>
                  </a:cubicBezTo>
                  <a:cubicBezTo>
                    <a:pt x="2337885" y="5578157"/>
                    <a:pt x="2795476" y="5435144"/>
                    <a:pt x="3283479" y="5316065"/>
                  </a:cubicBezTo>
                  <a:cubicBezTo>
                    <a:pt x="3481929" y="5267592"/>
                    <a:pt x="3681448" y="5224467"/>
                    <a:pt x="3879630" y="5184751"/>
                  </a:cubicBezTo>
                  <a:close/>
                  <a:moveTo>
                    <a:pt x="2364354" y="5013255"/>
                  </a:moveTo>
                  <a:cubicBezTo>
                    <a:pt x="2324650" y="5030037"/>
                    <a:pt x="2284947" y="5047153"/>
                    <a:pt x="2245444" y="5064871"/>
                  </a:cubicBezTo>
                  <a:cubicBezTo>
                    <a:pt x="1948939" y="5197722"/>
                    <a:pt x="1676697" y="5350298"/>
                    <a:pt x="1426446" y="5519521"/>
                  </a:cubicBezTo>
                  <a:cubicBezTo>
                    <a:pt x="1489744" y="5558233"/>
                    <a:pt x="1554914" y="5594004"/>
                    <a:pt x="1621219" y="5627968"/>
                  </a:cubicBezTo>
                  <a:cubicBezTo>
                    <a:pt x="1694945" y="5592131"/>
                    <a:pt x="1768603" y="5557364"/>
                    <a:pt x="1842061" y="5524803"/>
                  </a:cubicBezTo>
                  <a:cubicBezTo>
                    <a:pt x="1923072" y="5436347"/>
                    <a:pt x="2004617" y="5350966"/>
                    <a:pt x="2086764" y="5269865"/>
                  </a:cubicBezTo>
                  <a:cubicBezTo>
                    <a:pt x="2179874" y="5177932"/>
                    <a:pt x="2272381" y="5092618"/>
                    <a:pt x="2364354" y="5013255"/>
                  </a:cubicBezTo>
                  <a:close/>
                  <a:moveTo>
                    <a:pt x="3337486" y="5511164"/>
                  </a:moveTo>
                  <a:cubicBezTo>
                    <a:pt x="2990183" y="5624091"/>
                    <a:pt x="2670283" y="5753198"/>
                    <a:pt x="2360945" y="5890730"/>
                  </a:cubicBezTo>
                  <a:cubicBezTo>
                    <a:pt x="2559595" y="5932518"/>
                    <a:pt x="2765398" y="5954849"/>
                    <a:pt x="2976480" y="5954849"/>
                  </a:cubicBezTo>
                  <a:cubicBezTo>
                    <a:pt x="3603779" y="5954849"/>
                    <a:pt x="4185426" y="5760285"/>
                    <a:pt x="4665343" y="5428792"/>
                  </a:cubicBezTo>
                  <a:cubicBezTo>
                    <a:pt x="4539481" y="5359257"/>
                    <a:pt x="4396710" y="5297545"/>
                    <a:pt x="4235490" y="5252080"/>
                  </a:cubicBezTo>
                  <a:cubicBezTo>
                    <a:pt x="3938317" y="5328702"/>
                    <a:pt x="3635997" y="5414082"/>
                    <a:pt x="3337486" y="5511164"/>
                  </a:cubicBez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132" name="Google Shape;132;p17"/>
            <p:cNvSpPr/>
            <p:nvPr/>
          </p:nvSpPr>
          <p:spPr>
            <a:xfrm>
              <a:off x="110688" y="1674538"/>
              <a:ext cx="7339635" cy="7341798"/>
            </a:xfrm>
            <a:custGeom>
              <a:rect b="b" l="l" r="r" t="t"/>
              <a:pathLst>
                <a:path extrusionOk="0" h="7341798" w="7339635">
                  <a:moveTo>
                    <a:pt x="3669818" y="236752"/>
                  </a:moveTo>
                  <a:cubicBezTo>
                    <a:pt x="5562811" y="236752"/>
                    <a:pt x="7102953" y="1777281"/>
                    <a:pt x="7102953" y="3670900"/>
                  </a:cubicBezTo>
                  <a:cubicBezTo>
                    <a:pt x="7102953" y="5564518"/>
                    <a:pt x="5562878" y="7105047"/>
                    <a:pt x="3669818" y="7105047"/>
                  </a:cubicBezTo>
                  <a:cubicBezTo>
                    <a:pt x="1776758" y="7105047"/>
                    <a:pt x="236683" y="5564518"/>
                    <a:pt x="236683" y="3670900"/>
                  </a:cubicBezTo>
                  <a:cubicBezTo>
                    <a:pt x="236683" y="1777281"/>
                    <a:pt x="1776758" y="236752"/>
                    <a:pt x="3669818" y="236752"/>
                  </a:cubicBezTo>
                  <a:moveTo>
                    <a:pt x="3669818" y="0"/>
                  </a:moveTo>
                  <a:cubicBezTo>
                    <a:pt x="1643010" y="0"/>
                    <a:pt x="0" y="1643494"/>
                    <a:pt x="0" y="3670900"/>
                  </a:cubicBezTo>
                  <a:cubicBezTo>
                    <a:pt x="0" y="5698305"/>
                    <a:pt x="1643010" y="7341799"/>
                    <a:pt x="3669818" y="7341799"/>
                  </a:cubicBezTo>
                  <a:cubicBezTo>
                    <a:pt x="5696627" y="7341799"/>
                    <a:pt x="7339636" y="5698305"/>
                    <a:pt x="7339636" y="3670900"/>
                  </a:cubicBezTo>
                  <a:cubicBezTo>
                    <a:pt x="7339636" y="1643494"/>
                    <a:pt x="5696560" y="0"/>
                    <a:pt x="3669818" y="0"/>
                  </a:cubicBezTo>
                  <a:lnTo>
                    <a:pt x="3669818"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133" name="Google Shape;133;p17"/>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700">
                <a:solidFill>
                  <a:srgbClr val="8AC03B"/>
                </a:solidFill>
                <a:latin typeface="Calibri"/>
                <a:ea typeface="Calibri"/>
                <a:cs typeface="Calibri"/>
                <a:sym typeface="Calibri"/>
              </a:defRPr>
            </a:lvl1pPr>
            <a:lvl2pPr indent="0" lvl="1" marL="0" algn="ctr">
              <a:spcBef>
                <a:spcPts val="0"/>
              </a:spcBef>
              <a:buNone/>
              <a:defRPr b="0" i="0" sz="700">
                <a:solidFill>
                  <a:srgbClr val="8AC03B"/>
                </a:solidFill>
                <a:latin typeface="Calibri"/>
                <a:ea typeface="Calibri"/>
                <a:cs typeface="Calibri"/>
                <a:sym typeface="Calibri"/>
              </a:defRPr>
            </a:lvl2pPr>
            <a:lvl3pPr indent="0" lvl="2" marL="0" algn="ctr">
              <a:spcBef>
                <a:spcPts val="0"/>
              </a:spcBef>
              <a:buNone/>
              <a:defRPr b="0" i="0" sz="700">
                <a:solidFill>
                  <a:srgbClr val="8AC03B"/>
                </a:solidFill>
                <a:latin typeface="Calibri"/>
                <a:ea typeface="Calibri"/>
                <a:cs typeface="Calibri"/>
                <a:sym typeface="Calibri"/>
              </a:defRPr>
            </a:lvl3pPr>
            <a:lvl4pPr indent="0" lvl="3" marL="0" algn="ctr">
              <a:spcBef>
                <a:spcPts val="0"/>
              </a:spcBef>
              <a:buNone/>
              <a:defRPr b="0" i="0" sz="700">
                <a:solidFill>
                  <a:srgbClr val="8AC03B"/>
                </a:solidFill>
                <a:latin typeface="Calibri"/>
                <a:ea typeface="Calibri"/>
                <a:cs typeface="Calibri"/>
                <a:sym typeface="Calibri"/>
              </a:defRPr>
            </a:lvl4pPr>
            <a:lvl5pPr indent="0" lvl="4" marL="0" algn="ctr">
              <a:spcBef>
                <a:spcPts val="0"/>
              </a:spcBef>
              <a:buNone/>
              <a:defRPr b="0" i="0" sz="700">
                <a:solidFill>
                  <a:srgbClr val="8AC03B"/>
                </a:solidFill>
                <a:latin typeface="Calibri"/>
                <a:ea typeface="Calibri"/>
                <a:cs typeface="Calibri"/>
                <a:sym typeface="Calibri"/>
              </a:defRPr>
            </a:lvl5pPr>
            <a:lvl6pPr indent="0" lvl="5" marL="0" algn="ctr">
              <a:spcBef>
                <a:spcPts val="0"/>
              </a:spcBef>
              <a:buNone/>
              <a:defRPr b="0" i="0" sz="700">
                <a:solidFill>
                  <a:srgbClr val="8AC03B"/>
                </a:solidFill>
                <a:latin typeface="Calibri"/>
                <a:ea typeface="Calibri"/>
                <a:cs typeface="Calibri"/>
                <a:sym typeface="Calibri"/>
              </a:defRPr>
            </a:lvl6pPr>
            <a:lvl7pPr indent="0" lvl="6" marL="0" algn="ctr">
              <a:spcBef>
                <a:spcPts val="0"/>
              </a:spcBef>
              <a:buNone/>
              <a:defRPr b="0" i="0" sz="700">
                <a:solidFill>
                  <a:srgbClr val="8AC03B"/>
                </a:solidFill>
                <a:latin typeface="Calibri"/>
                <a:ea typeface="Calibri"/>
                <a:cs typeface="Calibri"/>
                <a:sym typeface="Calibri"/>
              </a:defRPr>
            </a:lvl7pPr>
            <a:lvl8pPr indent="0" lvl="7" marL="0" algn="ctr">
              <a:spcBef>
                <a:spcPts val="0"/>
              </a:spcBef>
              <a:buNone/>
              <a:defRPr b="0" i="0" sz="700">
                <a:solidFill>
                  <a:srgbClr val="8AC03B"/>
                </a:solidFill>
                <a:latin typeface="Calibri"/>
                <a:ea typeface="Calibri"/>
                <a:cs typeface="Calibri"/>
                <a:sym typeface="Calibri"/>
              </a:defRPr>
            </a:lvl8pPr>
            <a:lvl9pPr indent="0" lvl="8" marL="0" algn="ctr">
              <a:spcBef>
                <a:spcPts val="0"/>
              </a:spcBef>
              <a:buNone/>
              <a:defRPr b="0" i="0" sz="700">
                <a:solidFill>
                  <a:srgbClr val="8AC03B"/>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IE"/>
              <a:t>‹#›</a:t>
            </a:fld>
            <a:endParaRPr/>
          </a:p>
        </p:txBody>
      </p:sp>
      <p:sp>
        <p:nvSpPr>
          <p:cNvPr id="134" name="Google Shape;134;p17"/>
          <p:cNvSpPr txBox="1"/>
          <p:nvPr/>
        </p:nvSpPr>
        <p:spPr>
          <a:xfrm>
            <a:off x="3624944" y="10204367"/>
            <a:ext cx="3896178" cy="374382"/>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IE" sz="500">
                <a:solidFill>
                  <a:srgbClr val="6D6E71"/>
                </a:solidFill>
                <a:latin typeface="Avenir"/>
                <a:ea typeface="Avenir"/>
                <a:cs typeface="Avenir"/>
                <a:sym typeface="Avenir"/>
              </a:rPr>
              <a:t>GRASSROOTS</a:t>
            </a:r>
            <a:r>
              <a:rPr lang="en-IE" sz="500">
                <a:solidFill>
                  <a:srgbClr val="6D6E71"/>
                </a:solidFill>
                <a:latin typeface="Avenir"/>
                <a:ea typeface="Avenir"/>
                <a:cs typeface="Avenir"/>
                <a:sym typeface="Avenir"/>
              </a:rPr>
              <a:t> YOUNG ENTREPRENEURS IN ECO-HEALTH TOURISM</a:t>
            </a:r>
            <a:endParaRPr sz="500">
              <a:solidFill>
                <a:srgbClr val="6D6E71"/>
              </a:solidFill>
              <a:latin typeface="Avenir"/>
              <a:ea typeface="Avenir"/>
              <a:cs typeface="Avenir"/>
              <a:sym typeface="Avenir"/>
            </a:endParaRPr>
          </a:p>
        </p:txBody>
      </p:sp>
      <p:cxnSp>
        <p:nvCxnSpPr>
          <p:cNvPr id="135" name="Google Shape;135;p17"/>
          <p:cNvCxnSpPr/>
          <p:nvPr/>
        </p:nvCxnSpPr>
        <p:spPr>
          <a:xfrm>
            <a:off x="3779837" y="2296621"/>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136" name="Google Shape;136;p17"/>
          <p:cNvSpPr/>
          <p:nvPr/>
        </p:nvSpPr>
        <p:spPr>
          <a:xfrm>
            <a:off x="-1642533" y="0"/>
            <a:ext cx="1642533" cy="10691813"/>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7" name="Google Shape;137;p17"/>
          <p:cNvSpPr/>
          <p:nvPr/>
        </p:nvSpPr>
        <p:spPr>
          <a:xfrm rot="-5400000">
            <a:off x="2958571" y="7749116"/>
            <a:ext cx="1642533" cy="7559675"/>
          </a:xfrm>
          <a:prstGeom prst="rect">
            <a:avLst/>
          </a:prstGeom>
          <a:solidFill>
            <a:srgbClr val="ECECEC"/>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138" name="Google Shape;138;p17"/>
          <p:cNvSpPr txBox="1"/>
          <p:nvPr>
            <p:ph idx="1" type="body"/>
          </p:nvPr>
        </p:nvSpPr>
        <p:spPr>
          <a:xfrm>
            <a:off x="3779837" y="833157"/>
            <a:ext cx="1955741"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8000"/>
              <a:buFont typeface="Arial"/>
              <a:buNone/>
              <a:defRPr b="1" i="0" sz="80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
        <p:nvSpPr>
          <p:cNvPr id="139" name="Google Shape;139;p17"/>
          <p:cNvSpPr txBox="1"/>
          <p:nvPr>
            <p:ph idx="2" type="body"/>
          </p:nvPr>
        </p:nvSpPr>
        <p:spPr>
          <a:xfrm>
            <a:off x="3779837" y="2592720"/>
            <a:ext cx="2830273" cy="20029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2267"/>
              </a:spcBef>
              <a:spcAft>
                <a:spcPts val="0"/>
              </a:spcAft>
              <a:buClr>
                <a:schemeClr val="lt1"/>
              </a:buClr>
              <a:buSzPts val="2800"/>
              <a:buFont typeface="Arial"/>
              <a:buNone/>
              <a:defRPr b="1" i="0" sz="2800" u="none" cap="none" strike="noStrike">
                <a:solidFill>
                  <a:schemeClr val="lt1"/>
                </a:solidFill>
                <a:latin typeface="Verdana"/>
                <a:ea typeface="Verdana"/>
                <a:cs typeface="Verdana"/>
                <a:sym typeface="Verdana"/>
              </a:defRPr>
            </a:lvl1pPr>
            <a:lvl2pPr indent="-574167" lvl="1" marL="914400" marR="0" rtl="0" algn="l">
              <a:lnSpc>
                <a:spcPct val="100000"/>
              </a:lnSpc>
              <a:spcBef>
                <a:spcPts val="1133"/>
              </a:spcBef>
              <a:spcAft>
                <a:spcPts val="0"/>
              </a:spcAft>
              <a:buClr>
                <a:srgbClr val="011E3B"/>
              </a:buClr>
              <a:buSzPts val="5442"/>
              <a:buFont typeface="Arial"/>
              <a:buChar char="•"/>
              <a:defRPr b="0" i="0" sz="5442" u="none" cap="none" strike="noStrike">
                <a:solidFill>
                  <a:srgbClr val="011E3B"/>
                </a:solidFill>
                <a:latin typeface="Poppins"/>
                <a:ea typeface="Poppins"/>
                <a:cs typeface="Poppins"/>
                <a:sym typeface="Poppins"/>
              </a:defRPr>
            </a:lvl2pPr>
            <a:lvl3pPr indent="-516445" lvl="2" marL="1371600" marR="0" rtl="0" algn="l">
              <a:lnSpc>
                <a:spcPct val="100000"/>
              </a:lnSpc>
              <a:spcBef>
                <a:spcPts val="1133"/>
              </a:spcBef>
              <a:spcAft>
                <a:spcPts val="0"/>
              </a:spcAft>
              <a:buClr>
                <a:srgbClr val="011E3B"/>
              </a:buClr>
              <a:buSzPts val="4533"/>
              <a:buFont typeface="Arial"/>
              <a:buChar char="•"/>
              <a:defRPr b="0" i="0" sz="4533" u="none" cap="none" strike="noStrike">
                <a:solidFill>
                  <a:srgbClr val="011E3B"/>
                </a:solidFill>
                <a:latin typeface="Poppins"/>
                <a:ea typeface="Poppins"/>
                <a:cs typeface="Poppins"/>
                <a:sym typeface="Poppins"/>
              </a:defRPr>
            </a:lvl3pPr>
            <a:lvl4pPr indent="-487680" lvl="3" marL="18288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4pPr>
            <a:lvl5pPr indent="-487679" lvl="4" marL="2286000" marR="0" rtl="0" algn="l">
              <a:lnSpc>
                <a:spcPct val="100000"/>
              </a:lnSpc>
              <a:spcBef>
                <a:spcPts val="1133"/>
              </a:spcBef>
              <a:spcAft>
                <a:spcPts val="0"/>
              </a:spcAft>
              <a:buClr>
                <a:srgbClr val="011E3B"/>
              </a:buClr>
              <a:buSzPts val="4080"/>
              <a:buFont typeface="Arial"/>
              <a:buChar char="•"/>
              <a:defRPr b="0" i="0" sz="4080" u="none" cap="none" strike="noStrike">
                <a:solidFill>
                  <a:srgbClr val="011E3B"/>
                </a:solidFill>
                <a:latin typeface="Poppins"/>
                <a:ea typeface="Poppins"/>
                <a:cs typeface="Poppins"/>
                <a:sym typeface="Poppins"/>
              </a:defRPr>
            </a:lvl5pPr>
            <a:lvl6pPr indent="-487679" lvl="5" marL="27432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6pPr>
            <a:lvl7pPr indent="-487679" lvl="6" marL="32004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7pPr>
            <a:lvl8pPr indent="-487679" lvl="7" marL="36576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8pPr>
            <a:lvl9pPr indent="-487679" lvl="8" marL="4114800" marR="0" rtl="0" algn="l">
              <a:lnSpc>
                <a:spcPct val="90000"/>
              </a:lnSpc>
              <a:spcBef>
                <a:spcPts val="1133"/>
              </a:spcBef>
              <a:spcAft>
                <a:spcPts val="0"/>
              </a:spcAft>
              <a:buClr>
                <a:schemeClr val="dk1"/>
              </a:buClr>
              <a:buSzPts val="4080"/>
              <a:buFont typeface="Arial"/>
              <a:buChar char="•"/>
              <a:defRPr b="0" i="0" sz="4080" u="none" cap="none" strike="noStrike">
                <a:solidFill>
                  <a:schemeClr val="dk1"/>
                </a:solidFill>
                <a:latin typeface="Century Schoolbook"/>
                <a:ea typeface="Century Schoolbook"/>
                <a:cs typeface="Century Schoolbook"/>
                <a:sym typeface="Century Schoolbook"/>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32" Type="http://schemas.openxmlformats.org/officeDocument/2006/relationships/theme" Target="../theme/theme2.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8"/>
          <p:cNvSpPr txBox="1"/>
          <p:nvPr>
            <p:ph idx="12" type="sldNum"/>
          </p:nvPr>
        </p:nvSpPr>
        <p:spPr>
          <a:xfrm>
            <a:off x="6231620" y="10122572"/>
            <a:ext cx="1047264" cy="465822"/>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011E3B"/>
                </a:solidFill>
                <a:latin typeface="Avenir"/>
                <a:ea typeface="Avenir"/>
                <a:cs typeface="Avenir"/>
                <a:sym typeface="Avenir"/>
              </a:defRPr>
            </a:lvl1pPr>
            <a:lvl2pPr indent="0" lvl="1" marL="0" marR="0" rtl="0" algn="r">
              <a:spcBef>
                <a:spcPts val="0"/>
              </a:spcBef>
              <a:buNone/>
              <a:defRPr b="0" i="0" sz="1200" u="none" cap="none" strike="noStrike">
                <a:solidFill>
                  <a:srgbClr val="011E3B"/>
                </a:solidFill>
                <a:latin typeface="Avenir"/>
                <a:ea typeface="Avenir"/>
                <a:cs typeface="Avenir"/>
                <a:sym typeface="Avenir"/>
              </a:defRPr>
            </a:lvl2pPr>
            <a:lvl3pPr indent="0" lvl="2" marL="0" marR="0" rtl="0" algn="r">
              <a:spcBef>
                <a:spcPts val="0"/>
              </a:spcBef>
              <a:buNone/>
              <a:defRPr b="0" i="0" sz="1200" u="none" cap="none" strike="noStrike">
                <a:solidFill>
                  <a:srgbClr val="011E3B"/>
                </a:solidFill>
                <a:latin typeface="Avenir"/>
                <a:ea typeface="Avenir"/>
                <a:cs typeface="Avenir"/>
                <a:sym typeface="Avenir"/>
              </a:defRPr>
            </a:lvl3pPr>
            <a:lvl4pPr indent="0" lvl="3" marL="0" marR="0" rtl="0" algn="r">
              <a:spcBef>
                <a:spcPts val="0"/>
              </a:spcBef>
              <a:buNone/>
              <a:defRPr b="0" i="0" sz="1200" u="none" cap="none" strike="noStrike">
                <a:solidFill>
                  <a:srgbClr val="011E3B"/>
                </a:solidFill>
                <a:latin typeface="Avenir"/>
                <a:ea typeface="Avenir"/>
                <a:cs typeface="Avenir"/>
                <a:sym typeface="Avenir"/>
              </a:defRPr>
            </a:lvl4pPr>
            <a:lvl5pPr indent="0" lvl="4" marL="0" marR="0" rtl="0" algn="r">
              <a:spcBef>
                <a:spcPts val="0"/>
              </a:spcBef>
              <a:buNone/>
              <a:defRPr b="0" i="0" sz="1200" u="none" cap="none" strike="noStrike">
                <a:solidFill>
                  <a:srgbClr val="011E3B"/>
                </a:solidFill>
                <a:latin typeface="Avenir"/>
                <a:ea typeface="Avenir"/>
                <a:cs typeface="Avenir"/>
                <a:sym typeface="Avenir"/>
              </a:defRPr>
            </a:lvl5pPr>
            <a:lvl6pPr indent="0" lvl="5" marL="0" marR="0" rtl="0" algn="r">
              <a:spcBef>
                <a:spcPts val="0"/>
              </a:spcBef>
              <a:buNone/>
              <a:defRPr b="0" i="0" sz="1200" u="none" cap="none" strike="noStrike">
                <a:solidFill>
                  <a:srgbClr val="011E3B"/>
                </a:solidFill>
                <a:latin typeface="Avenir"/>
                <a:ea typeface="Avenir"/>
                <a:cs typeface="Avenir"/>
                <a:sym typeface="Avenir"/>
              </a:defRPr>
            </a:lvl6pPr>
            <a:lvl7pPr indent="0" lvl="6" marL="0" marR="0" rtl="0" algn="r">
              <a:spcBef>
                <a:spcPts val="0"/>
              </a:spcBef>
              <a:buNone/>
              <a:defRPr b="0" i="0" sz="1200" u="none" cap="none" strike="noStrike">
                <a:solidFill>
                  <a:srgbClr val="011E3B"/>
                </a:solidFill>
                <a:latin typeface="Avenir"/>
                <a:ea typeface="Avenir"/>
                <a:cs typeface="Avenir"/>
                <a:sym typeface="Avenir"/>
              </a:defRPr>
            </a:lvl7pPr>
            <a:lvl8pPr indent="0" lvl="7" marL="0" marR="0" rtl="0" algn="r">
              <a:spcBef>
                <a:spcPts val="0"/>
              </a:spcBef>
              <a:buNone/>
              <a:defRPr b="0" i="0" sz="1200" u="none" cap="none" strike="noStrike">
                <a:solidFill>
                  <a:srgbClr val="011E3B"/>
                </a:solidFill>
                <a:latin typeface="Avenir"/>
                <a:ea typeface="Avenir"/>
                <a:cs typeface="Avenir"/>
                <a:sym typeface="Avenir"/>
              </a:defRPr>
            </a:lvl8pPr>
            <a:lvl9pPr indent="0" lvl="8" marL="0" marR="0" rtl="0" algn="r">
              <a:spcBef>
                <a:spcPts val="0"/>
              </a:spcBef>
              <a:buNone/>
              <a:defRPr b="0" i="0" sz="1200" u="none" cap="none" strike="noStrike">
                <a:solidFill>
                  <a:srgbClr val="011E3B"/>
                </a:solidFill>
                <a:latin typeface="Avenir"/>
                <a:ea typeface="Avenir"/>
                <a:cs typeface="Avenir"/>
                <a:sym typeface="Avenir"/>
              </a:defRPr>
            </a:lvl9pPr>
          </a:lstStyle>
          <a:p>
            <a:pPr indent="0" lvl="0" marL="0" rtl="0" algn="r">
              <a:spcBef>
                <a:spcPts val="0"/>
              </a:spcBef>
              <a:spcAft>
                <a:spcPts val="0"/>
              </a:spcAft>
              <a:buNone/>
            </a:pPr>
            <a:fld id="{00000000-1234-1234-1234-123412341234}" type="slidenum">
              <a:rPr lang="en-IE"/>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7">
          <p15:clr>
            <a:srgbClr val="F26B43"/>
          </p15:clr>
        </p15:guide>
        <p15:guide id="2" pos="2381">
          <p15:clr>
            <a:srgbClr val="F26B43"/>
          </p15:clr>
        </p15:guide>
        <p15:guide id="3" pos="4490">
          <p15:clr>
            <a:srgbClr val="F26B43"/>
          </p15:clr>
        </p15:guide>
        <p15:guide id="4" pos="24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7.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www.canva.com/" TargetMode="External"/><Relationship Id="rId4" Type="http://schemas.openxmlformats.org/officeDocument/2006/relationships/hyperlink" Target="https://inshot.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www.capcut.com/" TargetMode="External"/><Relationship Id="rId4" Type="http://schemas.openxmlformats.org/officeDocument/2006/relationships/hyperlink" Target="https://www.instagram.com/" TargetMode="External"/><Relationship Id="rId5" Type="http://schemas.openxmlformats.org/officeDocument/2006/relationships/hyperlink" Target="https://www.youtube.com/" TargetMode="External"/><Relationship Id="rId6" Type="http://schemas.openxmlformats.org/officeDocument/2006/relationships/hyperlink" Target="https://mailchimp.com/" TargetMode="External"/><Relationship Id="rId7"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26.jpg"/><Relationship Id="rId4" Type="http://schemas.openxmlformats.org/officeDocument/2006/relationships/image" Target="../media/image23.png"/><Relationship Id="rId9" Type="http://schemas.openxmlformats.org/officeDocument/2006/relationships/hyperlink" Target="https://www.youtube.com/@grassroots-eu" TargetMode="External"/><Relationship Id="rId5" Type="http://schemas.openxmlformats.org/officeDocument/2006/relationships/image" Target="../media/image21.jpg"/><Relationship Id="rId6" Type="http://schemas.openxmlformats.org/officeDocument/2006/relationships/image" Target="../media/image24.png"/><Relationship Id="rId7" Type="http://schemas.openxmlformats.org/officeDocument/2006/relationships/hyperlink" Target="https://www.facebook.com/profile.php?id=100094655078232" TargetMode="External"/><Relationship Id="rId8" Type="http://schemas.openxmlformats.org/officeDocument/2006/relationships/hyperlink" Target="https://www.instagram.com/grassroots.eu/?igshid=NTc4MTIwNjQ2YQ%3D%3D" TargetMode="External"/><Relationship Id="rId11" Type="http://schemas.openxmlformats.org/officeDocument/2006/relationships/hyperlink" Target="https://www.tiktok.com/@grassroots.eu?_t=8cB8BBiN5Ms&amp;_r=1" TargetMode="External"/><Relationship Id="rId10" Type="http://schemas.openxmlformats.org/officeDocument/2006/relationships/hyperlink" Target="https://ecohealthforyouth.com/toolbox/assess-environmental-impact/" TargetMode="External"/><Relationship Id="rId12" Type="http://schemas.openxmlformats.org/officeDocument/2006/relationships/hyperlink" Target="https://ecohealthforyouth.com/toolbox/share-and-promote-your-vision/"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pic>
        <p:nvPicPr>
          <p:cNvPr id="524" name="Google Shape;524;p1"/>
          <p:cNvPicPr preferRelativeResize="0"/>
          <p:nvPr>
            <p:ph idx="2" type="pic"/>
          </p:nvPr>
        </p:nvPicPr>
        <p:blipFill rotWithShape="1">
          <a:blip r:embed="rId3">
            <a:alphaModFix/>
          </a:blip>
          <a:srcRect b="0" l="0" r="0" t="0"/>
          <a:stretch/>
        </p:blipFill>
        <p:spPr>
          <a:xfrm>
            <a:off x="0" y="3629826"/>
            <a:ext cx="4786172" cy="5479825"/>
          </a:xfrm>
          <a:prstGeom prst="rect">
            <a:avLst/>
          </a:prstGeom>
          <a:noFill/>
          <a:ln>
            <a:noFill/>
          </a:ln>
        </p:spPr>
      </p:pic>
      <p:sp>
        <p:nvSpPr>
          <p:cNvPr id="525" name="Google Shape;525;p1"/>
          <p:cNvSpPr txBox="1"/>
          <p:nvPr>
            <p:ph idx="1" type="body"/>
          </p:nvPr>
        </p:nvSpPr>
        <p:spPr>
          <a:xfrm>
            <a:off x="952125" y="2108791"/>
            <a:ext cx="6192080" cy="574616"/>
          </a:xfrm>
          <a:prstGeom prst="rect">
            <a:avLst/>
          </a:prstGeom>
          <a:noFill/>
          <a:ln>
            <a:noFill/>
          </a:ln>
        </p:spPr>
        <p:txBody>
          <a:bodyPr anchorCtr="0" anchor="t" bIns="45700" lIns="91425" spcFirstLastPara="1" rIns="91425" wrap="square" tIns="45700">
            <a:noAutofit/>
          </a:bodyPr>
          <a:lstStyle/>
          <a:p>
            <a:pPr indent="0" lvl="0" marL="0" rtl="0" algn="r">
              <a:lnSpc>
                <a:spcPct val="127500"/>
              </a:lnSpc>
              <a:spcBef>
                <a:spcPts val="0"/>
              </a:spcBef>
              <a:spcAft>
                <a:spcPts val="0"/>
              </a:spcAft>
              <a:buClr>
                <a:srgbClr val="8AC03B"/>
              </a:buClr>
              <a:buSzPts val="2400"/>
              <a:buNone/>
            </a:pPr>
            <a:r>
              <a:rPr lang="en-IE" sz="2400"/>
              <a:t>Campagna di marketing</a:t>
            </a:r>
            <a:endParaRPr/>
          </a:p>
          <a:p>
            <a:pPr indent="0" lvl="0" marL="0" rtl="0" algn="r">
              <a:lnSpc>
                <a:spcPct val="127500"/>
              </a:lnSpc>
              <a:spcBef>
                <a:spcPts val="0"/>
              </a:spcBef>
              <a:spcAft>
                <a:spcPts val="0"/>
              </a:spcAft>
              <a:buClr>
                <a:srgbClr val="8AC03B"/>
              </a:buClr>
              <a:buSzPts val="2400"/>
              <a:buNone/>
            </a:pPr>
            <a:r>
              <a:t/>
            </a:r>
            <a:endParaRPr sz="2400"/>
          </a:p>
        </p:txBody>
      </p:sp>
      <p:sp>
        <p:nvSpPr>
          <p:cNvPr id="526" name="Google Shape;526;p1"/>
          <p:cNvSpPr txBox="1"/>
          <p:nvPr>
            <p:ph idx="3" type="body"/>
          </p:nvPr>
        </p:nvSpPr>
        <p:spPr>
          <a:xfrm>
            <a:off x="4820456" y="3145056"/>
            <a:ext cx="2530442" cy="751695"/>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6D6E71"/>
              </a:buClr>
              <a:buSzPts val="2000"/>
              <a:buNone/>
            </a:pPr>
            <a:r>
              <a:rPr lang="en-IE" sz="2000"/>
              <a:t>Include strumenti digitali!</a:t>
            </a:r>
            <a:endParaRPr/>
          </a:p>
        </p:txBody>
      </p:sp>
      <p:cxnSp>
        <p:nvCxnSpPr>
          <p:cNvPr id="527" name="Google Shape;527;p1"/>
          <p:cNvCxnSpPr/>
          <p:nvPr/>
        </p:nvCxnSpPr>
        <p:spPr>
          <a:xfrm>
            <a:off x="4315866" y="3008096"/>
            <a:ext cx="3261738" cy="0"/>
          </a:xfrm>
          <a:prstGeom prst="straightConnector1">
            <a:avLst/>
          </a:prstGeom>
          <a:noFill/>
          <a:ln cap="flat" cmpd="sng" w="28575">
            <a:solidFill>
              <a:srgbClr val="69ADAD"/>
            </a:solidFill>
            <a:prstDash val="solid"/>
            <a:miter lim="800000"/>
            <a:headEnd len="sm" w="sm" type="none"/>
            <a:tailEnd len="sm" w="sm" type="none"/>
          </a:ln>
        </p:spPr>
      </p:cxnSp>
      <p:sp>
        <p:nvSpPr>
          <p:cNvPr id="528" name="Google Shape;528;p1"/>
          <p:cNvSpPr txBox="1"/>
          <p:nvPr/>
        </p:nvSpPr>
        <p:spPr>
          <a:xfrm>
            <a:off x="3066531" y="2495678"/>
            <a:ext cx="4077674" cy="574616"/>
          </a:xfrm>
          <a:prstGeom prst="rect">
            <a:avLst/>
          </a:prstGeom>
          <a:noFill/>
          <a:ln>
            <a:noFill/>
          </a:ln>
        </p:spPr>
        <p:txBody>
          <a:bodyPr anchorCtr="0" anchor="t" bIns="45700" lIns="91425" spcFirstLastPara="1" rIns="91425" wrap="square" tIns="45700">
            <a:noAutofit/>
          </a:bodyPr>
          <a:lstStyle/>
          <a:p>
            <a:pPr indent="0" lvl="0" marL="0" marR="0" rtl="0" algn="r">
              <a:lnSpc>
                <a:spcPct val="117692"/>
              </a:lnSpc>
              <a:spcBef>
                <a:spcPts val="0"/>
              </a:spcBef>
              <a:spcAft>
                <a:spcPts val="0"/>
              </a:spcAft>
              <a:buClr>
                <a:srgbClr val="F16924"/>
              </a:buClr>
              <a:buSzPts val="2600"/>
              <a:buFont typeface="Arial"/>
              <a:buNone/>
            </a:pPr>
            <a:r>
              <a:rPr b="1" i="0" lang="en-IE" sz="2600" u="none" cap="none" strike="noStrike">
                <a:solidFill>
                  <a:srgbClr val="F16924"/>
                </a:solidFill>
                <a:latin typeface="Calibri"/>
                <a:ea typeface="Calibri"/>
                <a:cs typeface="Calibri"/>
                <a:sym typeface="Calibri"/>
              </a:rPr>
              <a:t>Salute e benessere </a:t>
            </a:r>
            <a:endParaRPr/>
          </a:p>
        </p:txBody>
      </p:sp>
      <p:pic>
        <p:nvPicPr>
          <p:cNvPr id="529" name="Google Shape;529;p1"/>
          <p:cNvPicPr preferRelativeResize="0"/>
          <p:nvPr/>
        </p:nvPicPr>
        <p:blipFill rotWithShape="1">
          <a:blip r:embed="rId4">
            <a:alphaModFix amt="70000"/>
          </a:blip>
          <a:srcRect b="0" l="0" r="0" t="0"/>
          <a:stretch/>
        </p:blipFill>
        <p:spPr>
          <a:xfrm>
            <a:off x="-83978" y="4897545"/>
            <a:ext cx="3779837" cy="4087490"/>
          </a:xfrm>
          <a:custGeom>
            <a:rect b="b" l="l" r="r" t="t"/>
            <a:pathLst>
              <a:path extrusionOk="0" h="4087490" w="3779837">
                <a:moveTo>
                  <a:pt x="0" y="0"/>
                </a:moveTo>
                <a:lnTo>
                  <a:pt x="3779837" y="0"/>
                </a:lnTo>
                <a:lnTo>
                  <a:pt x="3779837" y="4087490"/>
                </a:lnTo>
                <a:lnTo>
                  <a:pt x="0" y="4087490"/>
                </a:lnTo>
                <a:lnTo>
                  <a:pt x="0" y="3674955"/>
                </a:lnTo>
                <a:lnTo>
                  <a:pt x="83978" y="3674955"/>
                </a:lnTo>
                <a:lnTo>
                  <a:pt x="83978" y="908895"/>
                </a:lnTo>
                <a:lnTo>
                  <a:pt x="0" y="908895"/>
                </a:lnTo>
                <a:close/>
              </a:path>
            </a:pathLst>
          </a:custGeom>
          <a:noFill/>
          <a:ln>
            <a:noFill/>
          </a:ln>
        </p:spPr>
      </p:pic>
      <p:sp>
        <p:nvSpPr>
          <p:cNvPr id="530" name="Google Shape;530;p1"/>
          <p:cNvSpPr/>
          <p:nvPr/>
        </p:nvSpPr>
        <p:spPr>
          <a:xfrm>
            <a:off x="3113690" y="6978155"/>
            <a:ext cx="4445985" cy="446490"/>
          </a:xfrm>
          <a:prstGeom prst="rect">
            <a:avLst/>
          </a:prstGeom>
          <a:solidFill>
            <a:srgbClr val="69ADAD"/>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283" u="none" cap="none" strike="noStrike">
              <a:solidFill>
                <a:schemeClr val="lt1"/>
              </a:solidFill>
              <a:latin typeface="Century Schoolbook"/>
              <a:ea typeface="Century Schoolbook"/>
              <a:cs typeface="Century Schoolbook"/>
              <a:sym typeface="Century Schoolbook"/>
            </a:endParaRPr>
          </a:p>
        </p:txBody>
      </p:sp>
      <p:sp>
        <p:nvSpPr>
          <p:cNvPr id="531" name="Google Shape;531;p1"/>
          <p:cNvSpPr txBox="1"/>
          <p:nvPr>
            <p:ph idx="4" type="body"/>
          </p:nvPr>
        </p:nvSpPr>
        <p:spPr>
          <a:xfrm>
            <a:off x="3126454" y="6964150"/>
            <a:ext cx="4445985" cy="446489"/>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rgbClr val="FFFFFF"/>
              </a:buClr>
              <a:buSzPts val="1800"/>
              <a:buNone/>
            </a:pPr>
            <a:r>
              <a:rPr b="1" lang="en-IE" sz="1800">
                <a:solidFill>
                  <a:srgbClr val="FFFFFF"/>
                </a:solidFill>
                <a:latin typeface="Verdana"/>
                <a:ea typeface="Verdana"/>
                <a:cs typeface="Verdana"/>
                <a:sym typeface="Verdana"/>
              </a:rPr>
              <a:t>www.ecohealthforyouth.com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5" name="Shape 535"/>
        <p:cNvGrpSpPr/>
        <p:nvPr/>
      </p:nvGrpSpPr>
      <p:grpSpPr>
        <a:xfrm>
          <a:off x="0" y="0"/>
          <a:ext cx="0" cy="0"/>
          <a:chOff x="0" y="0"/>
          <a:chExt cx="0" cy="0"/>
        </a:xfrm>
      </p:grpSpPr>
      <p:sp>
        <p:nvSpPr>
          <p:cNvPr id="536" name="Google Shape;536;p2"/>
          <p:cNvSpPr txBox="1"/>
          <p:nvPr>
            <p:ph idx="1" type="body"/>
          </p:nvPr>
        </p:nvSpPr>
        <p:spPr>
          <a:xfrm>
            <a:off x="561474" y="2874846"/>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01</a:t>
            </a:r>
            <a:endParaRPr/>
          </a:p>
        </p:txBody>
      </p:sp>
      <p:sp>
        <p:nvSpPr>
          <p:cNvPr id="537" name="Google Shape;537;p2"/>
          <p:cNvSpPr txBox="1"/>
          <p:nvPr>
            <p:ph idx="2" type="body"/>
          </p:nvPr>
        </p:nvSpPr>
        <p:spPr>
          <a:xfrm>
            <a:off x="1486930" y="2950025"/>
            <a:ext cx="5748259"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1: </a:t>
            </a:r>
            <a:r>
              <a:rPr lang="en-IE" sz="1600">
                <a:solidFill>
                  <a:srgbClr val="4B4B4B"/>
                </a:solidFill>
                <a:latin typeface="Calibri"/>
                <a:ea typeface="Calibri"/>
                <a:cs typeface="Calibri"/>
                <a:sym typeface="Calibri"/>
              </a:rPr>
              <a:t>Definizione degli obiettivi e del messaggio della campagna </a:t>
            </a:r>
            <a:endParaRPr/>
          </a:p>
        </p:txBody>
      </p:sp>
      <p:sp>
        <p:nvSpPr>
          <p:cNvPr id="538" name="Google Shape;538;p2"/>
          <p:cNvSpPr txBox="1"/>
          <p:nvPr>
            <p:ph idx="3" type="body"/>
          </p:nvPr>
        </p:nvSpPr>
        <p:spPr>
          <a:xfrm>
            <a:off x="561474" y="3370137"/>
            <a:ext cx="857618" cy="468389"/>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02</a:t>
            </a:r>
            <a:endParaRPr/>
          </a:p>
        </p:txBody>
      </p:sp>
      <p:sp>
        <p:nvSpPr>
          <p:cNvPr id="539" name="Google Shape;539;p2"/>
          <p:cNvSpPr txBox="1"/>
          <p:nvPr>
            <p:ph idx="5" type="body"/>
          </p:nvPr>
        </p:nvSpPr>
        <p:spPr>
          <a:xfrm>
            <a:off x="561474" y="3865428"/>
            <a:ext cx="857618" cy="49277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03</a:t>
            </a:r>
            <a:endParaRPr/>
          </a:p>
        </p:txBody>
      </p:sp>
      <p:sp>
        <p:nvSpPr>
          <p:cNvPr id="540" name="Google Shape;540;p2"/>
          <p:cNvSpPr txBox="1"/>
          <p:nvPr>
            <p:ph idx="7" type="body"/>
          </p:nvPr>
        </p:nvSpPr>
        <p:spPr>
          <a:xfrm>
            <a:off x="561474" y="4360719"/>
            <a:ext cx="857618" cy="519183"/>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rgbClr val="8AC03B"/>
              </a:buClr>
              <a:buSzPts val="2800"/>
              <a:buNone/>
            </a:pPr>
            <a:r>
              <a:rPr lang="en-IE"/>
              <a:t>04</a:t>
            </a:r>
            <a:endParaRPr/>
          </a:p>
        </p:txBody>
      </p:sp>
      <p:sp>
        <p:nvSpPr>
          <p:cNvPr id="541" name="Google Shape;541;p2"/>
          <p:cNvSpPr txBox="1"/>
          <p:nvPr>
            <p:ph idx="20" type="body"/>
          </p:nvPr>
        </p:nvSpPr>
        <p:spPr>
          <a:xfrm>
            <a:off x="395288" y="-59147"/>
            <a:ext cx="4746695" cy="1962447"/>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chemeClr val="lt1"/>
              </a:buClr>
              <a:buSzPts val="6000"/>
              <a:buNone/>
            </a:pPr>
            <a:r>
              <a:rPr lang="en-IE"/>
              <a:t>Contenuti</a:t>
            </a:r>
            <a:endParaRPr/>
          </a:p>
        </p:txBody>
      </p:sp>
      <p:sp>
        <p:nvSpPr>
          <p:cNvPr id="542" name="Google Shape;542;p2"/>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cxnSp>
        <p:nvCxnSpPr>
          <p:cNvPr id="543" name="Google Shape;543;p2"/>
          <p:cNvCxnSpPr/>
          <p:nvPr/>
        </p:nvCxnSpPr>
        <p:spPr>
          <a:xfrm>
            <a:off x="0" y="1903305"/>
            <a:ext cx="3779838" cy="0"/>
          </a:xfrm>
          <a:prstGeom prst="straightConnector1">
            <a:avLst/>
          </a:prstGeom>
          <a:noFill/>
          <a:ln cap="flat" cmpd="sng" w="28575">
            <a:solidFill>
              <a:schemeClr val="lt1"/>
            </a:solidFill>
            <a:prstDash val="solid"/>
            <a:miter lim="800000"/>
            <a:headEnd len="sm" w="sm" type="none"/>
            <a:tailEnd len="sm" w="sm" type="none"/>
          </a:ln>
        </p:spPr>
      </p:cxnSp>
      <p:sp>
        <p:nvSpPr>
          <p:cNvPr id="544" name="Google Shape;544;p2"/>
          <p:cNvSpPr txBox="1"/>
          <p:nvPr/>
        </p:nvSpPr>
        <p:spPr>
          <a:xfrm>
            <a:off x="410104" y="1313795"/>
            <a:ext cx="6347968"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0" i="0" lang="en-IE" sz="2800">
                <a:solidFill>
                  <a:schemeClr val="lt1"/>
                </a:solidFill>
                <a:latin typeface="Calibri"/>
                <a:ea typeface="Calibri"/>
                <a:cs typeface="Calibri"/>
                <a:sym typeface="Calibri"/>
              </a:rPr>
              <a:t>Sfide</a:t>
            </a:r>
            <a:endParaRPr/>
          </a:p>
        </p:txBody>
      </p:sp>
      <p:grpSp>
        <p:nvGrpSpPr>
          <p:cNvPr id="545" name="Google Shape;545;p2"/>
          <p:cNvGrpSpPr/>
          <p:nvPr/>
        </p:nvGrpSpPr>
        <p:grpSpPr>
          <a:xfrm>
            <a:off x="-12192" y="3364307"/>
            <a:ext cx="4715405" cy="1509360"/>
            <a:chOff x="-12192" y="3364307"/>
            <a:chExt cx="4715405" cy="1509360"/>
          </a:xfrm>
        </p:grpSpPr>
        <p:cxnSp>
          <p:nvCxnSpPr>
            <p:cNvPr id="546" name="Google Shape;546;p2"/>
            <p:cNvCxnSpPr/>
            <p:nvPr/>
          </p:nvCxnSpPr>
          <p:spPr>
            <a:xfrm rot="10800000">
              <a:off x="-12192" y="336430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7" name="Google Shape;547;p2"/>
            <p:cNvCxnSpPr/>
            <p:nvPr/>
          </p:nvCxnSpPr>
          <p:spPr>
            <a:xfrm rot="10800000">
              <a:off x="-12192" y="386742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8" name="Google Shape;548;p2"/>
            <p:cNvCxnSpPr/>
            <p:nvPr/>
          </p:nvCxnSpPr>
          <p:spPr>
            <a:xfrm rot="10800000">
              <a:off x="-12192" y="4370547"/>
              <a:ext cx="4715405" cy="0"/>
            </a:xfrm>
            <a:prstGeom prst="straightConnector1">
              <a:avLst/>
            </a:prstGeom>
            <a:noFill/>
            <a:ln cap="flat" cmpd="sng" w="28575">
              <a:solidFill>
                <a:srgbClr val="69ADAD"/>
              </a:solidFill>
              <a:prstDash val="solid"/>
              <a:miter lim="800000"/>
              <a:headEnd len="sm" w="sm" type="none"/>
              <a:tailEnd len="sm" w="sm" type="none"/>
            </a:ln>
          </p:spPr>
        </p:cxnSp>
        <p:cxnSp>
          <p:nvCxnSpPr>
            <p:cNvPr id="549" name="Google Shape;549;p2"/>
            <p:cNvCxnSpPr/>
            <p:nvPr/>
          </p:nvCxnSpPr>
          <p:spPr>
            <a:xfrm rot="10800000">
              <a:off x="-12192" y="4873667"/>
              <a:ext cx="4715405" cy="0"/>
            </a:xfrm>
            <a:prstGeom prst="straightConnector1">
              <a:avLst/>
            </a:prstGeom>
            <a:noFill/>
            <a:ln cap="flat" cmpd="sng" w="28575">
              <a:solidFill>
                <a:srgbClr val="69ADAD"/>
              </a:solidFill>
              <a:prstDash val="solid"/>
              <a:miter lim="800000"/>
              <a:headEnd len="sm" w="sm" type="none"/>
              <a:tailEnd len="sm" w="sm" type="none"/>
            </a:ln>
          </p:spPr>
        </p:cxnSp>
      </p:grpSp>
      <p:sp>
        <p:nvSpPr>
          <p:cNvPr id="550" name="Google Shape;550;p2"/>
          <p:cNvSpPr txBox="1"/>
          <p:nvPr>
            <p:ph idx="4" type="body"/>
          </p:nvPr>
        </p:nvSpPr>
        <p:spPr>
          <a:xfrm>
            <a:off x="1486930" y="3425267"/>
            <a:ext cx="5373875"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2: </a:t>
            </a:r>
            <a:r>
              <a:rPr lang="en-IE" sz="1600">
                <a:solidFill>
                  <a:srgbClr val="4B4B4B"/>
                </a:solidFill>
                <a:latin typeface="Calibri"/>
                <a:ea typeface="Calibri"/>
                <a:cs typeface="Calibri"/>
                <a:sym typeface="Calibri"/>
              </a:rPr>
              <a:t>creare contenuti coinvolgenti </a:t>
            </a:r>
            <a:endParaRPr/>
          </a:p>
        </p:txBody>
      </p:sp>
      <p:sp>
        <p:nvSpPr>
          <p:cNvPr id="551" name="Google Shape;551;p2"/>
          <p:cNvSpPr txBox="1"/>
          <p:nvPr>
            <p:ph idx="6" type="body"/>
          </p:nvPr>
        </p:nvSpPr>
        <p:spPr>
          <a:xfrm>
            <a:off x="1486930" y="3941391"/>
            <a:ext cx="480969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3: </a:t>
            </a:r>
            <a:r>
              <a:rPr lang="en-IE" sz="1600">
                <a:solidFill>
                  <a:srgbClr val="4B4B4B"/>
                </a:solidFill>
                <a:latin typeface="Calibri"/>
                <a:ea typeface="Calibri"/>
                <a:cs typeface="Calibri"/>
                <a:sym typeface="Calibri"/>
              </a:rPr>
              <a:t>Condividere e promuovere</a:t>
            </a:r>
            <a:endParaRPr/>
          </a:p>
        </p:txBody>
      </p:sp>
      <p:sp>
        <p:nvSpPr>
          <p:cNvPr id="552" name="Google Shape;552;p2"/>
          <p:cNvSpPr txBox="1"/>
          <p:nvPr>
            <p:ph idx="8" type="body"/>
          </p:nvPr>
        </p:nvSpPr>
        <p:spPr>
          <a:xfrm>
            <a:off x="1486930" y="4427356"/>
            <a:ext cx="4891567" cy="348400"/>
          </a:xfrm>
          <a:prstGeom prst="rect">
            <a:avLst/>
          </a:prstGeom>
          <a:noFill/>
          <a:ln>
            <a:noFill/>
          </a:ln>
        </p:spPr>
        <p:txBody>
          <a:bodyPr anchorCtr="0" anchor="ctr" bIns="45700" lIns="91425" spcFirstLastPara="1" rIns="91425" wrap="square" tIns="45700">
            <a:noAutofit/>
          </a:bodyPr>
          <a:lstStyle/>
          <a:p>
            <a:pPr indent="0" lvl="0" marL="0" rtl="0" algn="l">
              <a:lnSpc>
                <a:spcPct val="100000"/>
              </a:lnSpc>
              <a:spcBef>
                <a:spcPts val="0"/>
              </a:spcBef>
              <a:spcAft>
                <a:spcPts val="0"/>
              </a:spcAft>
              <a:buClr>
                <a:srgbClr val="4B4B4B"/>
              </a:buClr>
              <a:buSzPts val="1600"/>
              <a:buNone/>
            </a:pPr>
            <a:r>
              <a:rPr b="1" lang="en-IE" sz="1600">
                <a:solidFill>
                  <a:srgbClr val="4B4B4B"/>
                </a:solidFill>
                <a:latin typeface="Calibri"/>
                <a:ea typeface="Calibri"/>
                <a:cs typeface="Calibri"/>
                <a:sym typeface="Calibri"/>
              </a:rPr>
              <a:t>Fase 4: </a:t>
            </a:r>
            <a:r>
              <a:rPr lang="en-IE" sz="1600">
                <a:solidFill>
                  <a:srgbClr val="4B4B4B"/>
                </a:solidFill>
                <a:latin typeface="Calibri"/>
                <a:ea typeface="Calibri"/>
                <a:cs typeface="Calibri"/>
                <a:sym typeface="Calibri"/>
              </a:rPr>
              <a:t>Controllo delle prestazioni e gestione del coinvolgimento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6" name="Shape 556"/>
        <p:cNvGrpSpPr/>
        <p:nvPr/>
      </p:nvGrpSpPr>
      <p:grpSpPr>
        <a:xfrm>
          <a:off x="0" y="0"/>
          <a:ext cx="0" cy="0"/>
          <a:chOff x="0" y="0"/>
          <a:chExt cx="0" cy="0"/>
        </a:xfrm>
      </p:grpSpPr>
      <p:sp>
        <p:nvSpPr>
          <p:cNvPr id="557" name="Google Shape;557;p3"/>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58" name="Google Shape;558;p3"/>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59" name="Google Shape;559;p3"/>
          <p:cNvSpPr txBox="1"/>
          <p:nvPr/>
        </p:nvSpPr>
        <p:spPr>
          <a:xfrm>
            <a:off x="1042023" y="347547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4A8887"/>
                </a:solidFill>
                <a:latin typeface="Calibri"/>
                <a:ea typeface="Calibri"/>
                <a:cs typeface="Calibri"/>
                <a:sym typeface="Calibri"/>
              </a:rPr>
              <a:t>Passo 1</a:t>
            </a:r>
            <a:endParaRPr/>
          </a:p>
        </p:txBody>
      </p:sp>
      <p:sp>
        <p:nvSpPr>
          <p:cNvPr id="560" name="Google Shape;560;p3"/>
          <p:cNvSpPr txBox="1"/>
          <p:nvPr/>
        </p:nvSpPr>
        <p:spPr>
          <a:xfrm>
            <a:off x="395288" y="2612226"/>
            <a:ext cx="6761162" cy="786711"/>
          </a:xfrm>
          <a:prstGeom prst="rect">
            <a:avLst/>
          </a:prstGeom>
          <a:noFill/>
          <a:ln>
            <a:noFill/>
          </a:ln>
        </p:spPr>
        <p:txBody>
          <a:bodyPr anchorCtr="0" anchor="t" bIns="45700" lIns="91425" spcFirstLastPara="1" rIns="91425" wrap="square" tIns="45700">
            <a:noAutofit/>
          </a:bodyPr>
          <a:lstStyle/>
          <a:p>
            <a:pPr indent="0" lvl="0" marL="0" marR="0" rtl="0" algn="just">
              <a:lnSpc>
                <a:spcPct val="107000"/>
              </a:lnSpc>
              <a:spcBef>
                <a:spcPts val="0"/>
              </a:spcBef>
              <a:spcAft>
                <a:spcPts val="0"/>
              </a:spcAft>
              <a:buClr>
                <a:srgbClr val="4B4B4B"/>
              </a:buClr>
              <a:buSzPts val="1400"/>
              <a:buFont typeface="Arial"/>
              <a:buNone/>
            </a:pPr>
            <a:r>
              <a:rPr b="0" i="0" lang="en-IE" sz="1400">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il benessere e la sostenibilità!</a:t>
            </a:r>
            <a:endParaRPr b="0" i="0" sz="1400">
              <a:solidFill>
                <a:srgbClr val="4B4B4B"/>
              </a:solidFill>
              <a:latin typeface="Calibri"/>
              <a:ea typeface="Calibri"/>
              <a:cs typeface="Calibri"/>
              <a:sym typeface="Calibri"/>
            </a:endParaRPr>
          </a:p>
        </p:txBody>
      </p:sp>
      <p:sp>
        <p:nvSpPr>
          <p:cNvPr id="561" name="Google Shape;561;p3"/>
          <p:cNvSpPr/>
          <p:nvPr/>
        </p:nvSpPr>
        <p:spPr>
          <a:xfrm>
            <a:off x="395288" y="336780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4A8887"/>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62" name="Google Shape;562;p3"/>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per la salute e il benessere </a:t>
            </a:r>
            <a:r>
              <a:rPr b="0" i="0" lang="en-IE" sz="2000">
                <a:solidFill>
                  <a:schemeClr val="lt1"/>
                </a:solidFill>
                <a:latin typeface="Calibri"/>
                <a:ea typeface="Calibri"/>
                <a:cs typeface="Calibri"/>
                <a:sym typeface="Calibri"/>
              </a:rPr>
              <a:t>Ringiovanire nella natura, scoprire la serenità - con i soggiorni Serenity</a:t>
            </a:r>
            <a:endParaRPr b="0" i="0" sz="2000">
              <a:solidFill>
                <a:schemeClr val="lt1"/>
              </a:solidFill>
              <a:latin typeface="Calibri"/>
              <a:ea typeface="Calibri"/>
              <a:cs typeface="Calibri"/>
              <a:sym typeface="Calibri"/>
            </a:endParaRPr>
          </a:p>
        </p:txBody>
      </p:sp>
      <p:graphicFrame>
        <p:nvGraphicFramePr>
          <p:cNvPr id="563" name="Google Shape;563;p3"/>
          <p:cNvGraphicFramePr/>
          <p:nvPr/>
        </p:nvGraphicFramePr>
        <p:xfrm>
          <a:off x="181455" y="4269822"/>
          <a:ext cx="3000000" cy="3000000"/>
        </p:xfrm>
        <a:graphic>
          <a:graphicData uri="http://schemas.openxmlformats.org/drawingml/2006/table">
            <a:tbl>
              <a:tblPr bandRow="1" firstRow="1">
                <a:noFill/>
                <a:tableStyleId>{823463AD-434E-4076-AD3C-49575A30ADFE}</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69ADAD"/>
                      </a:solidFill>
                      <a:prstDash val="solid"/>
                      <a:round/>
                      <a:headEnd len="sm" w="sm" type="none"/>
                      <a:tailEnd len="sm" w="sm" type="none"/>
                    </a:lnL>
                    <a:lnR cap="flat" cmpd="sng" w="1270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Definire gli obiettivi e il messaggio della campagna</a:t>
                      </a:r>
                      <a:endParaRPr/>
                    </a:p>
                  </a:txBody>
                  <a:tcPr marT="45725" marB="45725" marR="91450" marL="91450" anchor="ctr">
                    <a:lnL cap="flat" cmpd="sng" w="1270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Introduzione</a:t>
                      </a:r>
                      <a:endParaRPr b="1" sz="16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F16924"/>
                        </a:buClr>
                        <a:buSzPts val="1400"/>
                        <a:buFont typeface="Noto Sans Symbols"/>
                        <a:buNone/>
                      </a:pPr>
                      <a:r>
                        <a:rPr lang="en-IE" sz="1400" u="none" cap="none" strike="noStrike">
                          <a:solidFill>
                            <a:srgbClr val="4B4B4B"/>
                          </a:solidFill>
                          <a:latin typeface="Calibri"/>
                          <a:ea typeface="Calibri"/>
                          <a:cs typeface="Calibri"/>
                          <a:sym typeface="Calibri"/>
                        </a:rPr>
                        <a:t>Seguendo questo piano passo dopo passo, la vostra campagna di ecoturismo attirerà, coinvolgerà e ispirerà efficacemente i viaggiatori, promuovendo al contempo il benessere e la sostenibilità!</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Nome dell'azienda</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Century Schoolbook"/>
                        <a:buNone/>
                      </a:pPr>
                      <a:r>
                        <a:rPr lang="en-IE" sz="1400" u="none" cap="none" strike="noStrike">
                          <a:solidFill>
                            <a:srgbClr val="4B4B4B"/>
                          </a:solidFill>
                          <a:latin typeface="Calibri"/>
                          <a:ea typeface="Calibri"/>
                          <a:cs typeface="Calibri"/>
                          <a:sym typeface="Calibri"/>
                        </a:rPr>
                        <a:t>(Ecoturismo) Soggiorni Serenity</a:t>
                      </a:r>
                      <a:endParaRPr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903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Obiettivo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Century Schoolbook"/>
                        <a:buNone/>
                      </a:pPr>
                      <a:r>
                        <a:rPr lang="en-IE" sz="1400" u="none" cap="none" strike="noStrike">
                          <a:solidFill>
                            <a:srgbClr val="4B4B4B"/>
                          </a:solidFill>
                          <a:latin typeface="Calibri"/>
                          <a:ea typeface="Calibri"/>
                          <a:cs typeface="Calibri"/>
                          <a:sym typeface="Calibri"/>
                        </a:rPr>
                        <a:t>Promuovere ritiri, attività e stili di vita eco-compatibili per attirare viaggiatori attenti alla salute.</a:t>
                      </a:r>
                      <a:endParaRPr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None/>
                      </a:pPr>
                      <a:r>
                        <a:rPr b="1" lang="en-IE" sz="1600" u="none" cap="none" strike="noStrike">
                          <a:solidFill>
                            <a:srgbClr val="4A8887"/>
                          </a:solidFill>
                          <a:latin typeface="Calibri"/>
                          <a:ea typeface="Calibri"/>
                          <a:cs typeface="Calibri"/>
                          <a:sym typeface="Calibri"/>
                        </a:rPr>
                        <a:t>Messaggio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4B4B4B"/>
                        </a:buClr>
                        <a:buSzPts val="1400"/>
                        <a:buFont typeface="Arial"/>
                        <a:buNone/>
                      </a:pPr>
                      <a:r>
                        <a:rPr b="1" lang="en-IE" sz="1400" u="none" cap="none" strike="noStrike">
                          <a:solidFill>
                            <a:srgbClr val="4B4B4B"/>
                          </a:solidFill>
                          <a:latin typeface="Calibri"/>
                          <a:ea typeface="Calibri"/>
                          <a:cs typeface="Calibri"/>
                          <a:sym typeface="Calibri"/>
                        </a:rPr>
                        <a:t>"Ringiovanire nella natura, scoprire la serenità - con i Soggiorni Serenità".</a:t>
                      </a:r>
                      <a:endParaRPr b="1" sz="1400" u="none" cap="none" strike="noStrike">
                        <a:solidFill>
                          <a:srgbClr val="F16924"/>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1134250">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Contenuto necessario</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Immagini accattivanti </a:t>
                      </a:r>
                      <a:r>
                        <a:rPr b="0" lang="en-IE" sz="1400" u="none" cap="none" strike="noStrike">
                          <a:solidFill>
                            <a:srgbClr val="4B4B4B"/>
                          </a:solidFill>
                          <a:latin typeface="Calibri"/>
                          <a:ea typeface="Calibri"/>
                          <a:cs typeface="Calibri"/>
                          <a:sym typeface="Calibri"/>
                        </a:rPr>
                        <a:t>di paesaggi naturali tranquilli e attività di benessere.</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Brevi video </a:t>
                      </a:r>
                      <a:r>
                        <a:rPr b="0" lang="en-IE" sz="1400" u="none" cap="none" strike="noStrike">
                          <a:solidFill>
                            <a:srgbClr val="4B4B4B"/>
                          </a:solidFill>
                          <a:latin typeface="Calibri"/>
                          <a:ea typeface="Calibri"/>
                          <a:cs typeface="Calibri"/>
                          <a:sym typeface="Calibri"/>
                        </a:rPr>
                        <a:t>che evidenziano sessioni di yoga, meditazione o bagni nella foresta.</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Testimonianze </a:t>
                      </a:r>
                      <a:r>
                        <a:rPr b="0" lang="en-IE" sz="1400" u="none" cap="none" strike="noStrike">
                          <a:solidFill>
                            <a:srgbClr val="4B4B4B"/>
                          </a:solidFill>
                          <a:latin typeface="Calibri"/>
                          <a:ea typeface="Calibri"/>
                          <a:cs typeface="Calibri"/>
                          <a:sym typeface="Calibri"/>
                        </a:rPr>
                        <a:t>di partecipanti che raccontano come il turismo del benessere li abbia avvantaggiati.</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Messaggi informativi </a:t>
                      </a:r>
                      <a:r>
                        <a:rPr b="0" lang="en-IE" sz="1400" u="none" cap="none" strike="noStrike">
                          <a:solidFill>
                            <a:srgbClr val="4B4B4B"/>
                          </a:solidFill>
                          <a:latin typeface="Calibri"/>
                          <a:ea typeface="Calibri"/>
                          <a:cs typeface="Calibri"/>
                          <a:sym typeface="Calibri"/>
                        </a:rPr>
                        <a:t>come "I 5 principali benefici dei ritiri di benessere nella natura".</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
        <p:nvSpPr>
          <p:cNvPr id="564" name="Google Shape;564;p3"/>
          <p:cNvSpPr txBox="1"/>
          <p:nvPr/>
        </p:nvSpPr>
        <p:spPr>
          <a:xfrm>
            <a:off x="2265063" y="3561936"/>
            <a:ext cx="4935300" cy="1015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4A8887"/>
                </a:solidFill>
                <a:latin typeface="Calibri"/>
                <a:ea typeface="Calibri"/>
                <a:cs typeface="Calibri"/>
                <a:sym typeface="Calibri"/>
              </a:rPr>
              <a:t>Definire gli obiettivi e il messaggio della campagna</a:t>
            </a:r>
            <a:endParaRPr/>
          </a:p>
          <a:p>
            <a:pPr indent="0" lvl="0" marL="0" marR="0" rtl="0" algn="l">
              <a:spcBef>
                <a:spcPts val="0"/>
              </a:spcBef>
              <a:spcAft>
                <a:spcPts val="0"/>
              </a:spcAft>
              <a:buNone/>
            </a:pPr>
            <a:r>
              <a:t/>
            </a:r>
            <a:endParaRPr sz="2000">
              <a:solidFill>
                <a:srgbClr val="4A8887"/>
              </a:solidFill>
              <a:latin typeface="Century Schoolbook"/>
              <a:ea typeface="Century Schoolbook"/>
              <a:cs typeface="Century Schoolbook"/>
              <a:sym typeface="Century Schoolbook"/>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
          <p:cNvSpPr/>
          <p:nvPr/>
        </p:nvSpPr>
        <p:spPr>
          <a:xfrm>
            <a:off x="-1" y="6931152"/>
            <a:ext cx="3151415"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sp>
        <p:nvSpPr>
          <p:cNvPr id="570" name="Google Shape;570;p4"/>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571" name="Google Shape;571;p4"/>
          <p:cNvSpPr txBox="1"/>
          <p:nvPr/>
        </p:nvSpPr>
        <p:spPr>
          <a:xfrm>
            <a:off x="1042023" y="270476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F16924"/>
                </a:solidFill>
                <a:latin typeface="Calibri"/>
                <a:ea typeface="Calibri"/>
                <a:cs typeface="Calibri"/>
                <a:sym typeface="Calibri"/>
              </a:rPr>
              <a:t>Passo 2</a:t>
            </a:r>
            <a:endParaRPr/>
          </a:p>
        </p:txBody>
      </p:sp>
      <p:sp>
        <p:nvSpPr>
          <p:cNvPr id="572" name="Google Shape;572;p4"/>
          <p:cNvSpPr/>
          <p:nvPr/>
        </p:nvSpPr>
        <p:spPr>
          <a:xfrm>
            <a:off x="395288" y="259709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aphicFrame>
        <p:nvGraphicFramePr>
          <p:cNvPr id="573" name="Google Shape;573;p4"/>
          <p:cNvGraphicFramePr/>
          <p:nvPr/>
        </p:nvGraphicFramePr>
        <p:xfrm>
          <a:off x="181455" y="6239329"/>
          <a:ext cx="3000000" cy="3000000"/>
        </p:xfrm>
        <a:graphic>
          <a:graphicData uri="http://schemas.openxmlformats.org/drawingml/2006/table">
            <a:tbl>
              <a:tblPr bandRow="1" firstRow="1">
                <a:noFill/>
                <a:tableStyleId>{823463AD-434E-4076-AD3C-49575A30ADFE}</a:tableStyleId>
              </a:tblPr>
              <a:tblGrid>
                <a:gridCol w="1300075"/>
                <a:gridCol w="5896675"/>
              </a:tblGrid>
              <a:tr h="790375">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Canva</a:t>
                      </a:r>
                      <a:endParaRPr b="1" sz="1600" u="none" cap="none" strike="noStrike">
                        <a:solidFill>
                          <a:srgbClr val="F16924"/>
                        </a:solidFill>
                        <a:latin typeface="Poppins"/>
                        <a:ea typeface="Poppins"/>
                        <a:cs typeface="Poppins"/>
                        <a:sym typeface="Poppins"/>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IE" sz="1400" u="none" cap="none" strike="noStrike">
                          <a:solidFill>
                            <a:srgbClr val="4B4B4B"/>
                          </a:solidFill>
                          <a:latin typeface="Calibri"/>
                          <a:ea typeface="Calibri"/>
                          <a:cs typeface="Calibri"/>
                          <a:sym typeface="Calibri"/>
                        </a:rPr>
                        <a:t>Per la progettazione di infografiche, poster e immagini di Instagram.  </a:t>
                      </a:r>
                      <a:endParaRPr/>
                    </a:p>
                    <a:p>
                      <a:pPr indent="0" lvl="0" marL="0" marR="0" rtl="0" algn="l">
                        <a:lnSpc>
                          <a:spcPct val="100000"/>
                        </a:lnSpc>
                        <a:spcBef>
                          <a:spcPts val="600"/>
                        </a:spcBef>
                        <a:spcAft>
                          <a:spcPts val="0"/>
                        </a:spcAft>
                        <a:buNone/>
                      </a:pPr>
                      <a:r>
                        <a:rPr b="0" lang="en-IE"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Canva https://www.canva</a:t>
                      </a:r>
                      <a:r>
                        <a:rPr b="0" lang="en-IE" sz="1400" u="none" cap="none" strike="noStrike">
                          <a:solidFill>
                            <a:srgbClr val="4A8887"/>
                          </a:solidFill>
                          <a:latin typeface="Calibri"/>
                          <a:ea typeface="Calibri"/>
                          <a:cs typeface="Calibri"/>
                          <a:sym typeface="Calibri"/>
                        </a:rPr>
                        <a:t>.com/ </a:t>
                      </a:r>
                      <a:endParaRPr b="0" sz="1400" u="none" cap="none" strike="noStrike">
                        <a:solidFill>
                          <a:srgbClr val="4A8887"/>
                        </a:solidFill>
                        <a:highlight>
                          <a:srgbClr val="FFFF00"/>
                        </a:highlight>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29075">
                <a:tc>
                  <a:txBody>
                    <a:bodyPr/>
                    <a:lstStyle/>
                    <a:p>
                      <a:pPr indent="0" lvl="0" marL="0" marR="0" rtl="0" algn="l">
                        <a:lnSpc>
                          <a:spcPct val="100000"/>
                        </a:lnSpc>
                        <a:spcBef>
                          <a:spcPts val="0"/>
                        </a:spcBef>
                        <a:spcAft>
                          <a:spcPts val="0"/>
                        </a:spcAft>
                        <a:buClr>
                          <a:srgbClr val="F16924"/>
                        </a:buClr>
                        <a:buSzPts val="1600"/>
                        <a:buFont typeface="Calibri"/>
                        <a:buNone/>
                      </a:pPr>
                      <a:r>
                        <a:rPr b="1" lang="en-IE" sz="1600" u="none" cap="none" strike="noStrike">
                          <a:solidFill>
                            <a:srgbClr val="F16924"/>
                          </a:solidFill>
                          <a:latin typeface="Calibri"/>
                          <a:ea typeface="Calibri"/>
                          <a:cs typeface="Calibri"/>
                          <a:sym typeface="Calibri"/>
                        </a:rPr>
                        <a:t>InShot</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IE" sz="1400" u="none" cap="none" strike="noStrike">
                          <a:solidFill>
                            <a:srgbClr val="4B4B4B"/>
                          </a:solidFill>
                          <a:latin typeface="Calibri"/>
                          <a:ea typeface="Calibri"/>
                          <a:cs typeface="Calibri"/>
                          <a:sym typeface="Calibri"/>
                        </a:rPr>
                        <a:t>Editare video pacifici e coinvolgenti per i social media.</a:t>
                      </a:r>
                      <a:endParaRPr/>
                    </a:p>
                    <a:p>
                      <a:pPr indent="0" lvl="0" marL="0" marR="0" rtl="0" algn="l">
                        <a:lnSpc>
                          <a:spcPct val="100000"/>
                        </a:lnSpc>
                        <a:spcBef>
                          <a:spcPts val="600"/>
                        </a:spcBef>
                        <a:spcAft>
                          <a:spcPts val="0"/>
                        </a:spcAft>
                        <a:buClr>
                          <a:srgbClr val="4A8887"/>
                        </a:buClr>
                        <a:buSzPts val="1400"/>
                        <a:buFont typeface="Calibri"/>
                        <a:buNone/>
                      </a:pPr>
                      <a:r>
                        <a:rPr b="0" lang="en-IE"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InShot https://inshot.com</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989275">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Integrazione dell'app Calm</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0" lang="en-IE" sz="1400" u="none" cap="none" strike="noStrike">
                          <a:solidFill>
                            <a:srgbClr val="4B4B4B"/>
                          </a:solidFill>
                          <a:latin typeface="Calibri"/>
                          <a:ea typeface="Calibri"/>
                          <a:cs typeface="Calibri"/>
                          <a:sym typeface="Calibri"/>
                        </a:rPr>
                        <a:t>Collaborate con le app per il benessere per ottenere contenuti curati.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574" name="Google Shape;574;p4"/>
          <p:cNvGrpSpPr/>
          <p:nvPr/>
        </p:nvGrpSpPr>
        <p:grpSpPr>
          <a:xfrm>
            <a:off x="412956" y="5421389"/>
            <a:ext cx="481915" cy="632666"/>
            <a:chOff x="1922452" y="2907506"/>
            <a:chExt cx="3714749" cy="4876780"/>
          </a:xfrm>
        </p:grpSpPr>
        <p:sp>
          <p:nvSpPr>
            <p:cNvPr id="575" name="Google Shape;575;p4"/>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6" name="Google Shape;576;p4"/>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7" name="Google Shape;577;p4"/>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8" name="Google Shape;578;p4"/>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79" name="Google Shape;579;p4"/>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0" name="Google Shape;580;p4"/>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1" name="Google Shape;581;p4"/>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2" name="Google Shape;582;p4"/>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3" name="Google Shape;583;p4"/>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84" name="Google Shape;584;p4"/>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aphicFrame>
        <p:nvGraphicFramePr>
          <p:cNvPr id="585" name="Google Shape;585;p4"/>
          <p:cNvGraphicFramePr/>
          <p:nvPr/>
        </p:nvGraphicFramePr>
        <p:xfrm>
          <a:off x="181455" y="3536731"/>
          <a:ext cx="3000000" cy="3000000"/>
        </p:xfrm>
        <a:graphic>
          <a:graphicData uri="http://schemas.openxmlformats.org/drawingml/2006/table">
            <a:tbl>
              <a:tblPr bandRow="1" firstRow="1">
                <a:noFill/>
                <a:tableStyleId>{823463AD-434E-4076-AD3C-49575A30ADFE}</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2700">
                      <a:solidFill>
                        <a:srgbClr val="F16924"/>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solidFill>
                      <a:srgbClr val="F16924"/>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Definire gli obiettivi e il messaggio della campagna</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solidFill>
                      <a:srgbClr val="F16924"/>
                    </a:solidFill>
                  </a:tcPr>
                </a:tc>
              </a:tr>
              <a:tr h="789575">
                <a:tc>
                  <a:txBody>
                    <a:bodyPr/>
                    <a:lstStyle/>
                    <a:p>
                      <a:pPr indent="0" lvl="0" marL="0" marR="0" rtl="0" algn="l">
                        <a:spcBef>
                          <a:spcPts val="0"/>
                        </a:spcBef>
                        <a:spcAft>
                          <a:spcPts val="0"/>
                        </a:spcAft>
                        <a:buNone/>
                      </a:pPr>
                      <a:r>
                        <a:rPr b="1" lang="en-IE" sz="1600" u="none" cap="none" strike="noStrike">
                          <a:solidFill>
                            <a:srgbClr val="F16924"/>
                          </a:solidFill>
                          <a:latin typeface="Calibri"/>
                          <a:ea typeface="Calibri"/>
                          <a:cs typeface="Calibri"/>
                          <a:sym typeface="Calibri"/>
                        </a:rPr>
                        <a:t>Cosa creare</a:t>
                      </a:r>
                      <a:endParaRPr/>
                    </a:p>
                  </a:txBody>
                  <a:tcPr marT="0" marB="0" marR="68575" marL="68575" anchor="ctr">
                    <a:lnL cap="flat" cmpd="sng" w="12700">
                      <a:solidFill>
                        <a:srgbClr val="F16924"/>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Foto: </a:t>
                      </a:r>
                      <a:r>
                        <a:rPr b="0" lang="en-IE" sz="1400" u="none" cap="none" strike="noStrike">
                          <a:solidFill>
                            <a:srgbClr val="4B4B4B"/>
                          </a:solidFill>
                          <a:latin typeface="Calibri"/>
                          <a:ea typeface="Calibri"/>
                          <a:cs typeface="Calibri"/>
                          <a:sym typeface="Calibri"/>
                        </a:rPr>
                        <a:t>Presentano paesaggi sereni, pose yoga e luoghi di meditazione.</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Brevi filmati: </a:t>
                      </a:r>
                      <a:r>
                        <a:rPr b="0" lang="en-IE" sz="1400" u="none" cap="none" strike="noStrike">
                          <a:solidFill>
                            <a:srgbClr val="4B4B4B"/>
                          </a:solidFill>
                          <a:latin typeface="Calibri"/>
                          <a:ea typeface="Calibri"/>
                          <a:cs typeface="Calibri"/>
                          <a:sym typeface="Calibri"/>
                        </a:rPr>
                        <a:t>Evidenziano esperienze di benessere come le passeggiate guidate nella natura.</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Testimonianze: </a:t>
                      </a:r>
                      <a:r>
                        <a:rPr b="0" lang="en-IE" sz="1400" u="none" cap="none" strike="noStrike">
                          <a:solidFill>
                            <a:srgbClr val="4B4B4B"/>
                          </a:solidFill>
                          <a:latin typeface="Calibri"/>
                          <a:ea typeface="Calibri"/>
                          <a:cs typeface="Calibri"/>
                          <a:sym typeface="Calibri"/>
                        </a:rPr>
                        <a:t>Registra gli ospiti che condividono storie di trasformazione personale.</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Messaggi informativi: </a:t>
                      </a:r>
                      <a:r>
                        <a:rPr b="0" lang="en-IE" sz="1400" u="none" cap="none" strike="noStrike">
                          <a:solidFill>
                            <a:srgbClr val="4B4B4B"/>
                          </a:solidFill>
                          <a:latin typeface="Calibri"/>
                          <a:ea typeface="Calibri"/>
                          <a:cs typeface="Calibri"/>
                          <a:sym typeface="Calibri"/>
                        </a:rPr>
                        <a:t>Condividere consigli su come mantenere il benessere in viaggio.</a:t>
                      </a:r>
                      <a:endParaRPr/>
                    </a:p>
                  </a:txBody>
                  <a:tcPr marT="45725" marB="45725" marR="91450" marL="91450" anchor="ctr">
                    <a:lnL cap="flat" cmpd="sng" w="12700">
                      <a:solidFill>
                        <a:srgbClr val="F16924"/>
                      </a:solidFill>
                      <a:prstDash val="solid"/>
                      <a:round/>
                      <a:headEnd len="sm" w="sm" type="none"/>
                      <a:tailEnd len="sm" w="sm" type="none"/>
                    </a:lnL>
                    <a:lnR cap="flat" cmpd="sng" w="12700">
                      <a:solidFill>
                        <a:srgbClr val="F16924"/>
                      </a:solidFill>
                      <a:prstDash val="solid"/>
                      <a:round/>
                      <a:headEnd len="sm" w="sm" type="none"/>
                      <a:tailEnd len="sm" w="sm" type="none"/>
                    </a:lnR>
                    <a:lnT cap="flat" cmpd="sng" w="12700">
                      <a:solidFill>
                        <a:srgbClr val="F16924"/>
                      </a:solidFill>
                      <a:prstDash val="solid"/>
                      <a:round/>
                      <a:headEnd len="sm" w="sm" type="none"/>
                      <a:tailEnd len="sm" w="sm" type="none"/>
                    </a:lnT>
                    <a:lnB cap="flat" cmpd="sng" w="12700">
                      <a:solidFill>
                        <a:srgbClr val="F16924"/>
                      </a:solidFill>
                      <a:prstDash val="solid"/>
                      <a:round/>
                      <a:headEnd len="sm" w="sm" type="none"/>
                      <a:tailEnd len="sm" w="sm" type="none"/>
                    </a:lnB>
                  </a:tcPr>
                </a:tc>
              </a:tr>
            </a:tbl>
          </a:graphicData>
        </a:graphic>
      </p:graphicFrame>
      <p:sp>
        <p:nvSpPr>
          <p:cNvPr id="586" name="Google Shape;586;p4"/>
          <p:cNvSpPr txBox="1"/>
          <p:nvPr/>
        </p:nvSpPr>
        <p:spPr>
          <a:xfrm>
            <a:off x="1071519" y="5473780"/>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F16924"/>
                </a:solidFill>
                <a:latin typeface="Calibri"/>
                <a:ea typeface="Calibri"/>
                <a:cs typeface="Calibri"/>
                <a:sym typeface="Calibri"/>
              </a:rPr>
              <a:t>Strumenti necessari</a:t>
            </a:r>
            <a:endParaRPr/>
          </a:p>
        </p:txBody>
      </p:sp>
      <p:sp>
        <p:nvSpPr>
          <p:cNvPr id="587" name="Google Shape;587;p4"/>
          <p:cNvSpPr txBox="1"/>
          <p:nvPr/>
        </p:nvSpPr>
        <p:spPr>
          <a:xfrm>
            <a:off x="2112663" y="2799250"/>
            <a:ext cx="49353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F16924"/>
                </a:solidFill>
                <a:latin typeface="Calibri"/>
                <a:ea typeface="Calibri"/>
                <a:cs typeface="Calibri"/>
                <a:sym typeface="Calibri"/>
              </a:rPr>
              <a:t>Creare contenuti coinvolgenti</a:t>
            </a:r>
            <a:endParaRPr/>
          </a:p>
          <a:p>
            <a:pPr indent="0" lvl="0" marL="0" marR="0" rtl="0" algn="l">
              <a:spcBef>
                <a:spcPts val="0"/>
              </a:spcBef>
              <a:spcAft>
                <a:spcPts val="0"/>
              </a:spcAft>
              <a:buNone/>
            </a:pPr>
            <a:r>
              <a:t/>
            </a:r>
            <a:endParaRPr sz="2000">
              <a:solidFill>
                <a:srgbClr val="F16924"/>
              </a:solidFill>
              <a:latin typeface="Century Schoolbook"/>
              <a:ea typeface="Century Schoolbook"/>
              <a:cs typeface="Century Schoolbook"/>
              <a:sym typeface="Century Schoolbook"/>
            </a:endParaRPr>
          </a:p>
        </p:txBody>
      </p:sp>
      <p:sp>
        <p:nvSpPr>
          <p:cNvPr id="588" name="Google Shape;588;p4"/>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per la salute e il benessere </a:t>
            </a:r>
            <a:r>
              <a:rPr b="0" i="0" lang="en-IE" sz="2000">
                <a:solidFill>
                  <a:schemeClr val="lt1"/>
                </a:solidFill>
                <a:latin typeface="Calibri"/>
                <a:ea typeface="Calibri"/>
                <a:cs typeface="Calibri"/>
                <a:sym typeface="Calibri"/>
              </a:rPr>
              <a:t>Ringiovanire nella natura, scoprire la serenità - con i soggiorni Serenity</a:t>
            </a:r>
            <a:endParaRPr b="0" i="0" sz="20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5"/>
          <p:cNvSpPr/>
          <p:nvPr/>
        </p:nvSpPr>
        <p:spPr>
          <a:xfrm>
            <a:off x="-1" y="6931152"/>
            <a:ext cx="3411296"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594" name="Google Shape;594;p5"/>
          <p:cNvGraphicFramePr/>
          <p:nvPr/>
        </p:nvGraphicFramePr>
        <p:xfrm>
          <a:off x="181455" y="4313844"/>
          <a:ext cx="3000000" cy="3000000"/>
        </p:xfrm>
        <a:graphic>
          <a:graphicData uri="http://schemas.openxmlformats.org/drawingml/2006/table">
            <a:tbl>
              <a:tblPr bandRow="1" firstRow="1">
                <a:noFill/>
                <a:tableStyleId>{823463AD-434E-4076-AD3C-49575A30ADFE}</a:tableStyleId>
              </a:tblPr>
              <a:tblGrid>
                <a:gridCol w="1300075"/>
                <a:gridCol w="5896675"/>
              </a:tblGrid>
              <a:tr h="7903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Esperienze Airbnb</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Ospitate attività uniche ed ecologiche e connettetevi con un pubblico globale.  </a:t>
                      </a:r>
                      <a:endParaRPr/>
                    </a:p>
                    <a:p>
                      <a:pPr indent="0" lvl="0" marL="0" marR="0" rtl="0" algn="l">
                        <a:spcBef>
                          <a:spcPts val="600"/>
                        </a:spcBef>
                        <a:spcAft>
                          <a:spcPts val="0"/>
                        </a:spcAft>
                        <a:buNone/>
                      </a:pPr>
                      <a:r>
                        <a:rPr b="1" lang="en-IE" sz="1600" u="none" cap="none" strike="noStrike">
                          <a:solidFill>
                            <a:srgbClr val="4B4B4B"/>
                          </a:solidFill>
                          <a:latin typeface="Calibri"/>
                          <a:ea typeface="Calibri"/>
                          <a:cs typeface="Calibri"/>
                          <a:sym typeface="Calibri"/>
                        </a:rPr>
                        <a:t>Esperienze Airbnb </a:t>
                      </a:r>
                      <a:r>
                        <a:rPr b="0" lang="en-IE" sz="1400" u="sng" cap="none" strike="noStrike">
                          <a:solidFill>
                            <a:srgbClr val="4A8887"/>
                          </a:solidFill>
                          <a:latin typeface="Calibri"/>
                          <a:ea typeface="Calibri"/>
                          <a:cs typeface="Calibri"/>
                          <a:sym typeface="Calibri"/>
                          <a:hlinkClick r:id="rId3">
                            <a:extLst>
                              <a:ext uri="{A12FA001-AC4F-418D-AE19-62706E023703}">
                                <ahyp:hlinkClr val="tx"/>
                              </a:ext>
                            </a:extLst>
                          </a:hlinkClick>
                        </a:rPr>
                        <a:t>www.airbnb.ie   </a:t>
                      </a:r>
                      <a:endParaRPr b="0" sz="1400" u="none" cap="none" strike="noStrike">
                        <a:solidFill>
                          <a:srgbClr val="4A8887"/>
                        </a:solidFill>
                        <a:highlight>
                          <a:srgbClr val="FFFF00"/>
                        </a:highlight>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3425">
                <a:tc>
                  <a:txBody>
                    <a:bodyPr/>
                    <a:lstStyle/>
                    <a:p>
                      <a:pPr indent="0" lvl="0" marL="0" marR="0" rtl="0" algn="l">
                        <a:lnSpc>
                          <a:spcPct val="100000"/>
                        </a:lnSpc>
                        <a:spcBef>
                          <a:spcPts val="0"/>
                        </a:spcBef>
                        <a:spcAft>
                          <a:spcPts val="0"/>
                        </a:spcAft>
                        <a:buClr>
                          <a:srgbClr val="76A432"/>
                        </a:buClr>
                        <a:buSzPts val="1600"/>
                        <a:buFont typeface="Calibri"/>
                        <a:buNone/>
                      </a:pPr>
                      <a:r>
                        <a:rPr b="1" lang="en-IE" sz="1600" u="none" cap="none" strike="noStrike">
                          <a:solidFill>
                            <a:srgbClr val="76A432"/>
                          </a:solidFill>
                          <a:latin typeface="Calibri"/>
                          <a:ea typeface="Calibri"/>
                          <a:cs typeface="Calibri"/>
                          <a:sym typeface="Calibri"/>
                        </a:rPr>
                        <a:t>Instagram</a:t>
                      </a:r>
                      <a:endParaRPr b="1" sz="1600" u="none" cap="none" strike="noStrike">
                        <a:solidFill>
                          <a:srgbClr val="76A432"/>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Coinvolgete il vostro pubblico con video creativi di breve durata e contenuti dietro le quinte. </a:t>
                      </a:r>
                      <a:endParaRPr/>
                    </a:p>
                    <a:p>
                      <a:pPr indent="0" lvl="0" marL="0" marR="0" rtl="0" algn="l">
                        <a:spcBef>
                          <a:spcPts val="0"/>
                        </a:spcBef>
                        <a:spcAft>
                          <a:spcPts val="0"/>
                        </a:spcAft>
                        <a:buNone/>
                      </a:pPr>
                      <a:r>
                        <a:rPr b="0" lang="en-IE" sz="1400" u="sng" cap="none" strike="noStrike">
                          <a:solidFill>
                            <a:srgbClr val="4A8887"/>
                          </a:solidFill>
                          <a:latin typeface="Calibri"/>
                          <a:ea typeface="Calibri"/>
                          <a:cs typeface="Calibri"/>
                          <a:sym typeface="Calibri"/>
                          <a:hlinkClick r:id="rId4">
                            <a:extLst>
                              <a:ext uri="{A12FA001-AC4F-418D-AE19-62706E023703}">
                                <ahyp:hlinkClr val="tx"/>
                              </a:ext>
                            </a:extLst>
                          </a:hlinkClick>
                        </a:rPr>
                        <a:t>Instagram https://www.instagram.com/</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50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YouTube</a:t>
                      </a:r>
                      <a:endParaRPr b="1" sz="1600" u="none" cap="none" strike="noStrike">
                        <a:solidFill>
                          <a:srgbClr val="76A432"/>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Condividete video d'impatto per educare, ispirare e connettervi con un pubblico globale.</a:t>
                      </a:r>
                      <a:endParaRPr/>
                    </a:p>
                    <a:p>
                      <a:pPr indent="0" lvl="0" marL="0" marR="0" rtl="0" algn="l">
                        <a:spcBef>
                          <a:spcPts val="600"/>
                        </a:spcBef>
                        <a:spcAft>
                          <a:spcPts val="0"/>
                        </a:spcAft>
                        <a:buNone/>
                      </a:pPr>
                      <a:r>
                        <a:rPr b="0" lang="en-IE" sz="1400" u="sng" cap="none" strike="noStrike">
                          <a:solidFill>
                            <a:srgbClr val="4A8887"/>
                          </a:solidFill>
                          <a:latin typeface="Calibri"/>
                          <a:ea typeface="Calibri"/>
                          <a:cs typeface="Calibri"/>
                          <a:sym typeface="Calibri"/>
                          <a:hlinkClick r:id="rId5">
                            <a:extLst>
                              <a:ext uri="{A12FA001-AC4F-418D-AE19-62706E023703}">
                                <ahyp:hlinkClr val="tx"/>
                              </a:ext>
                            </a:extLst>
                          </a:hlinkClick>
                        </a:rPr>
                        <a:t>YouTube https://www.youtube</a:t>
                      </a:r>
                      <a:r>
                        <a:rPr b="0" lang="en-IE" sz="1400" u="none" cap="none" strike="noStrike">
                          <a:solidFill>
                            <a:srgbClr val="4A8887"/>
                          </a:solidFill>
                          <a:latin typeface="Calibri"/>
                          <a:ea typeface="Calibri"/>
                          <a:cs typeface="Calibri"/>
                          <a:sym typeface="Calibri"/>
                        </a:rPr>
                        <a:t>.com   </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6450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Mailchimp</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0" lvl="0" marL="0" marR="0" rtl="0" algn="l">
                        <a:spcBef>
                          <a:spcPts val="0"/>
                        </a:spcBef>
                        <a:spcAft>
                          <a:spcPts val="0"/>
                        </a:spcAft>
                        <a:buNone/>
                      </a:pPr>
                      <a:r>
                        <a:rPr b="0" lang="en-IE" sz="1400" u="none" cap="none" strike="noStrike">
                          <a:solidFill>
                            <a:srgbClr val="4B4B4B"/>
                          </a:solidFill>
                          <a:latin typeface="Calibri"/>
                          <a:ea typeface="Calibri"/>
                          <a:cs typeface="Calibri"/>
                          <a:sym typeface="Calibri"/>
                        </a:rPr>
                        <a:t>Semplificate il marketing via e-mail e costruite solide relazioni con i clienti.</a:t>
                      </a:r>
                      <a:endParaRPr/>
                    </a:p>
                    <a:p>
                      <a:pPr indent="0" lvl="0" marL="0" marR="0" rtl="0" algn="l">
                        <a:spcBef>
                          <a:spcPts val="600"/>
                        </a:spcBef>
                        <a:spcAft>
                          <a:spcPts val="0"/>
                        </a:spcAft>
                        <a:buNone/>
                      </a:pPr>
                      <a:r>
                        <a:rPr b="0" lang="en-IE" sz="1400" u="sng" cap="none" strike="noStrike">
                          <a:solidFill>
                            <a:srgbClr val="4A8887"/>
                          </a:solidFill>
                          <a:latin typeface="Calibri"/>
                          <a:ea typeface="Calibri"/>
                          <a:cs typeface="Calibri"/>
                          <a:sym typeface="Calibri"/>
                          <a:hlinkClick r:id="rId6">
                            <a:extLst>
                              <a:ext uri="{A12FA001-AC4F-418D-AE19-62706E023703}">
                                <ahyp:hlinkClr val="tx"/>
                              </a:ext>
                            </a:extLst>
                          </a:hlinkClick>
                        </a:rPr>
                        <a:t>MailChimp https://mailchimp</a:t>
                      </a:r>
                      <a:r>
                        <a:rPr b="0" lang="en-IE" sz="1400" u="none" cap="none" strike="noStrike">
                          <a:solidFill>
                            <a:srgbClr val="4A8887"/>
                          </a:solidFill>
                          <a:latin typeface="Calibri"/>
                          <a:ea typeface="Calibri"/>
                          <a:cs typeface="Calibri"/>
                          <a:sym typeface="Calibri"/>
                        </a:rPr>
                        <a:t>.com </a:t>
                      </a:r>
                      <a:endParaRPr b="0" sz="1400" u="none" cap="none" strike="noStrike">
                        <a:solidFill>
                          <a:srgbClr val="4A8887"/>
                        </a:solidFill>
                        <a:latin typeface="Calibri"/>
                        <a:ea typeface="Calibri"/>
                        <a:cs typeface="Calibri"/>
                        <a:sym typeface="Calibri"/>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grpSp>
        <p:nvGrpSpPr>
          <p:cNvPr id="595" name="Google Shape;595;p5"/>
          <p:cNvGrpSpPr/>
          <p:nvPr/>
        </p:nvGrpSpPr>
        <p:grpSpPr>
          <a:xfrm>
            <a:off x="412956" y="3495904"/>
            <a:ext cx="481915" cy="632666"/>
            <a:chOff x="1922452" y="2907506"/>
            <a:chExt cx="3714749" cy="4876780"/>
          </a:xfrm>
        </p:grpSpPr>
        <p:sp>
          <p:nvSpPr>
            <p:cNvPr id="596" name="Google Shape;596;p5"/>
            <p:cNvSpPr/>
            <p:nvPr/>
          </p:nvSpPr>
          <p:spPr>
            <a:xfrm>
              <a:off x="1922452" y="2907506"/>
              <a:ext cx="3714749" cy="4876780"/>
            </a:xfrm>
            <a:custGeom>
              <a:rect b="b" l="l" r="r" t="t"/>
              <a:pathLst>
                <a:path extrusionOk="0" h="4876780" w="3714749">
                  <a:moveTo>
                    <a:pt x="3571875" y="0"/>
                  </a:moveTo>
                  <a:lnTo>
                    <a:pt x="142875" y="0"/>
                  </a:lnTo>
                  <a:cubicBezTo>
                    <a:pt x="63970" y="0"/>
                    <a:pt x="0" y="63970"/>
                    <a:pt x="0" y="142875"/>
                  </a:cubicBezTo>
                  <a:lnTo>
                    <a:pt x="0" y="4733906"/>
                  </a:lnTo>
                  <a:cubicBezTo>
                    <a:pt x="0" y="4812811"/>
                    <a:pt x="63970" y="4876781"/>
                    <a:pt x="142875" y="4876781"/>
                  </a:cubicBezTo>
                  <a:lnTo>
                    <a:pt x="3571875" y="4876781"/>
                  </a:lnTo>
                  <a:cubicBezTo>
                    <a:pt x="3650780" y="4876781"/>
                    <a:pt x="3714750" y="4812811"/>
                    <a:pt x="3714750" y="4733906"/>
                  </a:cubicBezTo>
                  <a:lnTo>
                    <a:pt x="3714750" y="142875"/>
                  </a:lnTo>
                  <a:cubicBezTo>
                    <a:pt x="3714750" y="63970"/>
                    <a:pt x="3650780" y="0"/>
                    <a:pt x="3571875" y="0"/>
                  </a:cubicBezTo>
                  <a:close/>
                  <a:moveTo>
                    <a:pt x="1285856" y="285750"/>
                  </a:moveTo>
                  <a:lnTo>
                    <a:pt x="2428904" y="285750"/>
                  </a:lnTo>
                  <a:lnTo>
                    <a:pt x="2428904" y="428625"/>
                  </a:lnTo>
                  <a:cubicBezTo>
                    <a:pt x="2428904" y="507406"/>
                    <a:pt x="2367448" y="571500"/>
                    <a:pt x="2291906" y="571500"/>
                  </a:cubicBezTo>
                  <a:lnTo>
                    <a:pt x="1422854" y="571500"/>
                  </a:lnTo>
                  <a:cubicBezTo>
                    <a:pt x="1347311" y="571500"/>
                    <a:pt x="1285856" y="507406"/>
                    <a:pt x="1285856" y="428625"/>
                  </a:cubicBezTo>
                  <a:close/>
                  <a:moveTo>
                    <a:pt x="3429000" y="4591031"/>
                  </a:moveTo>
                  <a:lnTo>
                    <a:pt x="285750" y="4591031"/>
                  </a:lnTo>
                  <a:lnTo>
                    <a:pt x="285750" y="285750"/>
                  </a:lnTo>
                  <a:lnTo>
                    <a:pt x="1000106" y="285750"/>
                  </a:lnTo>
                  <a:lnTo>
                    <a:pt x="1000106" y="428625"/>
                  </a:lnTo>
                  <a:cubicBezTo>
                    <a:pt x="1000106" y="664969"/>
                    <a:pt x="1189749" y="857250"/>
                    <a:pt x="1422854" y="857250"/>
                  </a:cubicBezTo>
                  <a:lnTo>
                    <a:pt x="2291906" y="857250"/>
                  </a:lnTo>
                  <a:cubicBezTo>
                    <a:pt x="2525011" y="857250"/>
                    <a:pt x="2714654" y="664969"/>
                    <a:pt x="2714654" y="428625"/>
                  </a:cubicBezTo>
                  <a:lnTo>
                    <a:pt x="2714654" y="285750"/>
                  </a:lnTo>
                  <a:lnTo>
                    <a:pt x="3429010" y="285750"/>
                  </a:lnTo>
                  <a:lnTo>
                    <a:pt x="3429010" y="459103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7" name="Google Shape;597;p5"/>
            <p:cNvSpPr/>
            <p:nvPr/>
          </p:nvSpPr>
          <p:spPr>
            <a:xfrm>
              <a:off x="2494552" y="4050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4"/>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8" name="Google Shape;598;p5"/>
            <p:cNvSpPr/>
            <p:nvPr/>
          </p:nvSpPr>
          <p:spPr>
            <a:xfrm>
              <a:off x="3417887" y="4050496"/>
              <a:ext cx="1647825" cy="285749"/>
            </a:xfrm>
            <a:custGeom>
              <a:rect b="b" l="l" r="r" t="t"/>
              <a:pathLst>
                <a:path extrusionOk="0" h="285749" w="1647825">
                  <a:moveTo>
                    <a:pt x="142875" y="0"/>
                  </a:move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55" y="0"/>
                    <a:pt x="150495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599" name="Google Shape;599;p5"/>
            <p:cNvSpPr/>
            <p:nvPr/>
          </p:nvSpPr>
          <p:spPr>
            <a:xfrm>
              <a:off x="3417887" y="462199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0" name="Google Shape;600;p5"/>
            <p:cNvSpPr/>
            <p:nvPr/>
          </p:nvSpPr>
          <p:spPr>
            <a:xfrm>
              <a:off x="2494552" y="5193504"/>
              <a:ext cx="637579" cy="523885"/>
            </a:xfrm>
            <a:custGeom>
              <a:rect b="b" l="l" r="r" t="t"/>
              <a:pathLst>
                <a:path extrusionOk="0" h="523885" w="637579">
                  <a:moveTo>
                    <a:pt x="393678" y="41854"/>
                  </a:moveTo>
                  <a:lnTo>
                    <a:pt x="256575" y="178947"/>
                  </a:lnTo>
                  <a:lnTo>
                    <a:pt x="243897" y="166270"/>
                  </a:lnTo>
                  <a:cubicBezTo>
                    <a:pt x="188109" y="110482"/>
                    <a:pt x="97641" y="110491"/>
                    <a:pt x="41843" y="166279"/>
                  </a:cubicBezTo>
                  <a:cubicBezTo>
                    <a:pt x="-13954" y="222077"/>
                    <a:pt x="-13945" y="312536"/>
                    <a:pt x="41853" y="368342"/>
                  </a:cubicBezTo>
                  <a:lnTo>
                    <a:pt x="155562" y="482042"/>
                  </a:lnTo>
                  <a:cubicBezTo>
                    <a:pt x="183461" y="509941"/>
                    <a:pt x="220018" y="523886"/>
                    <a:pt x="256584" y="523886"/>
                  </a:cubicBezTo>
                  <a:cubicBezTo>
                    <a:pt x="293151" y="523886"/>
                    <a:pt x="329717" y="509932"/>
                    <a:pt x="357607" y="482033"/>
                  </a:cubicBezTo>
                  <a:lnTo>
                    <a:pt x="595732" y="243917"/>
                  </a:lnTo>
                  <a:cubicBezTo>
                    <a:pt x="651529" y="188130"/>
                    <a:pt x="651529" y="97670"/>
                    <a:pt x="595732" y="41864"/>
                  </a:cubicBezTo>
                  <a:cubicBezTo>
                    <a:pt x="539925" y="-13953"/>
                    <a:pt x="449466" y="-13953"/>
                    <a:pt x="393678" y="41854"/>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1" name="Google Shape;601;p5"/>
            <p:cNvSpPr/>
            <p:nvPr/>
          </p:nvSpPr>
          <p:spPr>
            <a:xfrm>
              <a:off x="3417887" y="519350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2" name="Google Shape;602;p5"/>
            <p:cNvSpPr/>
            <p:nvPr/>
          </p:nvSpPr>
          <p:spPr>
            <a:xfrm>
              <a:off x="3417887" y="5765006"/>
              <a:ext cx="1013726" cy="285750"/>
            </a:xfrm>
            <a:custGeom>
              <a:rect b="b" l="l" r="r" t="t"/>
              <a:pathLst>
                <a:path extrusionOk="0" h="285750" w="1013726">
                  <a:moveTo>
                    <a:pt x="142875" y="285750"/>
                  </a:moveTo>
                  <a:lnTo>
                    <a:pt x="870852" y="285750"/>
                  </a:lnTo>
                  <a:cubicBezTo>
                    <a:pt x="949757" y="285750"/>
                    <a:pt x="1013727" y="221780"/>
                    <a:pt x="1013727" y="142875"/>
                  </a:cubicBezTo>
                  <a:cubicBezTo>
                    <a:pt x="1013727" y="63970"/>
                    <a:pt x="949757" y="0"/>
                    <a:pt x="870852" y="0"/>
                  </a:cubicBezTo>
                  <a:lnTo>
                    <a:pt x="142875" y="0"/>
                  </a:lnTo>
                  <a:cubicBezTo>
                    <a:pt x="63970" y="0"/>
                    <a:pt x="0" y="63970"/>
                    <a:pt x="0" y="142875"/>
                  </a:cubicBezTo>
                  <a:cubicBezTo>
                    <a:pt x="0" y="221780"/>
                    <a:pt x="63960" y="285750"/>
                    <a:pt x="142875" y="28575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3" name="Google Shape;603;p5"/>
            <p:cNvSpPr/>
            <p:nvPr/>
          </p:nvSpPr>
          <p:spPr>
            <a:xfrm>
              <a:off x="2494552" y="6336502"/>
              <a:ext cx="637572" cy="523888"/>
            </a:xfrm>
            <a:custGeom>
              <a:rect b="b" l="l" r="r" t="t"/>
              <a:pathLst>
                <a:path extrusionOk="0" h="523888" w="637572">
                  <a:moveTo>
                    <a:pt x="393678" y="41847"/>
                  </a:moveTo>
                  <a:lnTo>
                    <a:pt x="256575" y="178950"/>
                  </a:lnTo>
                  <a:lnTo>
                    <a:pt x="243897" y="166272"/>
                  </a:lnTo>
                  <a:cubicBezTo>
                    <a:pt x="188109" y="110484"/>
                    <a:pt x="97641" y="110494"/>
                    <a:pt x="41843" y="166281"/>
                  </a:cubicBezTo>
                  <a:cubicBezTo>
                    <a:pt x="-13954" y="222079"/>
                    <a:pt x="-13945" y="312538"/>
                    <a:pt x="41853" y="368345"/>
                  </a:cubicBezTo>
                  <a:lnTo>
                    <a:pt x="155562" y="482045"/>
                  </a:lnTo>
                  <a:cubicBezTo>
                    <a:pt x="183461" y="509943"/>
                    <a:pt x="220018" y="523888"/>
                    <a:pt x="256584" y="523888"/>
                  </a:cubicBezTo>
                  <a:cubicBezTo>
                    <a:pt x="293151" y="523888"/>
                    <a:pt x="329717" y="509934"/>
                    <a:pt x="357607" y="482035"/>
                  </a:cubicBezTo>
                  <a:lnTo>
                    <a:pt x="595732" y="243910"/>
                  </a:lnTo>
                  <a:cubicBezTo>
                    <a:pt x="651520" y="188122"/>
                    <a:pt x="651520" y="97654"/>
                    <a:pt x="595732" y="41856"/>
                  </a:cubicBezTo>
                  <a:cubicBezTo>
                    <a:pt x="539925" y="-13951"/>
                    <a:pt x="449466" y="-13951"/>
                    <a:pt x="393678" y="4184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4" name="Google Shape;604;p5"/>
            <p:cNvSpPr/>
            <p:nvPr/>
          </p:nvSpPr>
          <p:spPr>
            <a:xfrm>
              <a:off x="3417887" y="6336496"/>
              <a:ext cx="1647825" cy="285750"/>
            </a:xfrm>
            <a:custGeom>
              <a:rect b="b" l="l" r="r" t="t"/>
              <a:pathLst>
                <a:path extrusionOk="0" h="285750" w="1647825">
                  <a:moveTo>
                    <a:pt x="1504940" y="0"/>
                  </a:moveTo>
                  <a:lnTo>
                    <a:pt x="142875" y="0"/>
                  </a:lnTo>
                  <a:cubicBezTo>
                    <a:pt x="63970" y="0"/>
                    <a:pt x="0" y="63970"/>
                    <a:pt x="0" y="142875"/>
                  </a:cubicBezTo>
                  <a:cubicBezTo>
                    <a:pt x="0" y="221780"/>
                    <a:pt x="63970" y="285750"/>
                    <a:pt x="142875" y="285750"/>
                  </a:cubicBezTo>
                  <a:lnTo>
                    <a:pt x="1504950" y="285750"/>
                  </a:lnTo>
                  <a:cubicBezTo>
                    <a:pt x="1583855" y="285750"/>
                    <a:pt x="1647825" y="221780"/>
                    <a:pt x="1647825" y="142875"/>
                  </a:cubicBezTo>
                  <a:cubicBezTo>
                    <a:pt x="1647825" y="63970"/>
                    <a:pt x="1583846" y="0"/>
                    <a:pt x="150494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5" name="Google Shape;605;p5"/>
            <p:cNvSpPr/>
            <p:nvPr/>
          </p:nvSpPr>
          <p:spPr>
            <a:xfrm>
              <a:off x="3417887" y="6908006"/>
              <a:ext cx="1013726" cy="285750"/>
            </a:xfrm>
            <a:custGeom>
              <a:rect b="b" l="l" r="r" t="t"/>
              <a:pathLst>
                <a:path extrusionOk="0" h="285750" w="1013726">
                  <a:moveTo>
                    <a:pt x="870852" y="0"/>
                  </a:moveTo>
                  <a:lnTo>
                    <a:pt x="142875" y="0"/>
                  </a:lnTo>
                  <a:cubicBezTo>
                    <a:pt x="63970" y="0"/>
                    <a:pt x="0" y="63970"/>
                    <a:pt x="0" y="142875"/>
                  </a:cubicBezTo>
                  <a:cubicBezTo>
                    <a:pt x="0" y="221780"/>
                    <a:pt x="63970" y="285750"/>
                    <a:pt x="142875" y="285750"/>
                  </a:cubicBezTo>
                  <a:lnTo>
                    <a:pt x="870852" y="285750"/>
                  </a:lnTo>
                  <a:cubicBezTo>
                    <a:pt x="949757" y="285750"/>
                    <a:pt x="1013727" y="221780"/>
                    <a:pt x="1013727" y="142875"/>
                  </a:cubicBezTo>
                  <a:cubicBezTo>
                    <a:pt x="1013727" y="63970"/>
                    <a:pt x="949757" y="0"/>
                    <a:pt x="870852"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06" name="Google Shape;606;p5"/>
          <p:cNvSpPr txBox="1"/>
          <p:nvPr/>
        </p:nvSpPr>
        <p:spPr>
          <a:xfrm>
            <a:off x="1071519" y="3548295"/>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000" u="none" cap="none" strike="noStrike">
                <a:solidFill>
                  <a:srgbClr val="76A432"/>
                </a:solidFill>
                <a:latin typeface="Calibri"/>
                <a:ea typeface="Calibri"/>
                <a:cs typeface="Calibri"/>
                <a:sym typeface="Calibri"/>
              </a:rPr>
              <a:t>Strumenti necessari</a:t>
            </a:r>
            <a:endParaRPr/>
          </a:p>
        </p:txBody>
      </p:sp>
      <p:sp>
        <p:nvSpPr>
          <p:cNvPr id="607" name="Google Shape;607;p5"/>
          <p:cNvSpPr txBox="1"/>
          <p:nvPr/>
        </p:nvSpPr>
        <p:spPr>
          <a:xfrm>
            <a:off x="1042023" y="2704762"/>
            <a:ext cx="2339776" cy="527885"/>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None/>
            </a:pPr>
            <a:r>
              <a:rPr b="0" i="0" lang="en-IE" sz="2800" u="none" cap="none" strike="noStrike">
                <a:solidFill>
                  <a:srgbClr val="76A432"/>
                </a:solidFill>
                <a:latin typeface="Calibri"/>
                <a:ea typeface="Calibri"/>
                <a:cs typeface="Calibri"/>
                <a:sym typeface="Calibri"/>
              </a:rPr>
              <a:t>Passo 3</a:t>
            </a:r>
            <a:endParaRPr/>
          </a:p>
        </p:txBody>
      </p:sp>
      <p:sp>
        <p:nvSpPr>
          <p:cNvPr id="608" name="Google Shape;608;p5"/>
          <p:cNvSpPr/>
          <p:nvPr/>
        </p:nvSpPr>
        <p:spPr>
          <a:xfrm>
            <a:off x="395288" y="2597098"/>
            <a:ext cx="665144" cy="665144"/>
          </a:xfrm>
          <a:custGeom>
            <a:rect b="b" l="l" r="r" t="t"/>
            <a:pathLst>
              <a:path extrusionOk="0" h="4876800" w="4876800">
                <a:moveTo>
                  <a:pt x="4733925" y="1491072"/>
                </a:moveTo>
                <a:cubicBezTo>
                  <a:pt x="4812830" y="1491072"/>
                  <a:pt x="4876800" y="1427102"/>
                  <a:pt x="4876800" y="1348197"/>
                </a:cubicBezTo>
                <a:lnTo>
                  <a:pt x="4876800" y="317564"/>
                </a:lnTo>
                <a:cubicBezTo>
                  <a:pt x="4876800" y="238658"/>
                  <a:pt x="4812830" y="174689"/>
                  <a:pt x="4733925" y="174689"/>
                </a:cubicBezTo>
                <a:lnTo>
                  <a:pt x="3483074" y="174689"/>
                </a:lnTo>
                <a:lnTo>
                  <a:pt x="3483074" y="142875"/>
                </a:lnTo>
                <a:cubicBezTo>
                  <a:pt x="3483074" y="63970"/>
                  <a:pt x="3419104" y="0"/>
                  <a:pt x="3340199" y="0"/>
                </a:cubicBezTo>
                <a:cubicBezTo>
                  <a:pt x="3261294" y="0"/>
                  <a:pt x="3197324" y="63970"/>
                  <a:pt x="3197324" y="142875"/>
                </a:cubicBezTo>
                <a:lnTo>
                  <a:pt x="3197324" y="317564"/>
                </a:lnTo>
                <a:lnTo>
                  <a:pt x="3197324" y="1205322"/>
                </a:lnTo>
                <a:lnTo>
                  <a:pt x="978351" y="1205322"/>
                </a:lnTo>
                <a:cubicBezTo>
                  <a:pt x="438883" y="1205322"/>
                  <a:pt x="0" y="1643672"/>
                  <a:pt x="0" y="2182492"/>
                </a:cubicBezTo>
                <a:cubicBezTo>
                  <a:pt x="0" y="2721312"/>
                  <a:pt x="438883" y="3159662"/>
                  <a:pt x="978351" y="3159662"/>
                </a:cubicBezTo>
                <a:lnTo>
                  <a:pt x="4138251" y="3159662"/>
                </a:lnTo>
                <a:cubicBezTo>
                  <a:pt x="4387930" y="3159662"/>
                  <a:pt x="4591050" y="3362411"/>
                  <a:pt x="4591050" y="3611623"/>
                </a:cubicBezTo>
                <a:cubicBezTo>
                  <a:pt x="4591050" y="3860835"/>
                  <a:pt x="4387930" y="4063584"/>
                  <a:pt x="4138251" y="4063584"/>
                </a:cubicBezTo>
                <a:cubicBezTo>
                  <a:pt x="4138251" y="4063584"/>
                  <a:pt x="1330471" y="4063861"/>
                  <a:pt x="1326823" y="4064146"/>
                </a:cubicBezTo>
                <a:cubicBezTo>
                  <a:pt x="1261301" y="3762670"/>
                  <a:pt x="992248" y="3536109"/>
                  <a:pt x="671103" y="3536109"/>
                </a:cubicBezTo>
                <a:cubicBezTo>
                  <a:pt x="301047" y="3536109"/>
                  <a:pt x="0" y="3836823"/>
                  <a:pt x="0" y="4206459"/>
                </a:cubicBezTo>
                <a:cubicBezTo>
                  <a:pt x="0" y="4576086"/>
                  <a:pt x="301047" y="4876800"/>
                  <a:pt x="671093" y="4876800"/>
                </a:cubicBezTo>
                <a:cubicBezTo>
                  <a:pt x="992238" y="4876800"/>
                  <a:pt x="1261291" y="4650248"/>
                  <a:pt x="1326814" y="4348772"/>
                </a:cubicBezTo>
                <a:cubicBezTo>
                  <a:pt x="1330462" y="4349058"/>
                  <a:pt x="4138251" y="4349334"/>
                  <a:pt x="4138251" y="4349334"/>
                </a:cubicBezTo>
                <a:cubicBezTo>
                  <a:pt x="4545492" y="4349334"/>
                  <a:pt x="4876800" y="4018398"/>
                  <a:pt x="4876800" y="3611623"/>
                </a:cubicBezTo>
                <a:cubicBezTo>
                  <a:pt x="4876800" y="3204848"/>
                  <a:pt x="4545492" y="2873912"/>
                  <a:pt x="4138251" y="2873912"/>
                </a:cubicBezTo>
                <a:lnTo>
                  <a:pt x="978351" y="2873912"/>
                </a:lnTo>
                <a:cubicBezTo>
                  <a:pt x="596446" y="2873912"/>
                  <a:pt x="285750" y="2563749"/>
                  <a:pt x="285750" y="2182492"/>
                </a:cubicBezTo>
                <a:cubicBezTo>
                  <a:pt x="285750" y="1801235"/>
                  <a:pt x="596446" y="1491072"/>
                  <a:pt x="978351" y="1491072"/>
                </a:cubicBezTo>
                <a:lnTo>
                  <a:pt x="3197324" y="1491072"/>
                </a:lnTo>
                <a:lnTo>
                  <a:pt x="3197324" y="2067039"/>
                </a:lnTo>
                <a:lnTo>
                  <a:pt x="2948531" y="2067039"/>
                </a:lnTo>
                <a:cubicBezTo>
                  <a:pt x="2869626" y="2067039"/>
                  <a:pt x="2805656" y="2131009"/>
                  <a:pt x="2805656" y="2209914"/>
                </a:cubicBezTo>
                <a:cubicBezTo>
                  <a:pt x="2805656" y="2288820"/>
                  <a:pt x="2869626" y="2352789"/>
                  <a:pt x="2948531" y="2352789"/>
                </a:cubicBezTo>
                <a:lnTo>
                  <a:pt x="3744849" y="2352789"/>
                </a:lnTo>
                <a:cubicBezTo>
                  <a:pt x="3823754" y="2352789"/>
                  <a:pt x="3887724" y="2288820"/>
                  <a:pt x="3887724" y="2209914"/>
                </a:cubicBezTo>
                <a:cubicBezTo>
                  <a:pt x="3887724" y="2131009"/>
                  <a:pt x="3823754" y="2067039"/>
                  <a:pt x="3744849" y="2067039"/>
                </a:cubicBezTo>
                <a:lnTo>
                  <a:pt x="3483083" y="2067039"/>
                </a:lnTo>
                <a:lnTo>
                  <a:pt x="3483083" y="1491072"/>
                </a:lnTo>
                <a:close/>
                <a:moveTo>
                  <a:pt x="671093" y="4591050"/>
                </a:moveTo>
                <a:cubicBezTo>
                  <a:pt x="458610" y="4591050"/>
                  <a:pt x="285750" y="4418524"/>
                  <a:pt x="285750" y="4206459"/>
                </a:cubicBezTo>
                <a:cubicBezTo>
                  <a:pt x="285750" y="3994385"/>
                  <a:pt x="458610" y="3821859"/>
                  <a:pt x="671093" y="3821859"/>
                </a:cubicBezTo>
                <a:cubicBezTo>
                  <a:pt x="883577" y="3821859"/>
                  <a:pt x="1056437" y="3994385"/>
                  <a:pt x="1056437" y="4206459"/>
                </a:cubicBezTo>
                <a:cubicBezTo>
                  <a:pt x="1056437" y="4418524"/>
                  <a:pt x="883577" y="4591050"/>
                  <a:pt x="671093" y="4591050"/>
                </a:cubicBezTo>
                <a:close/>
                <a:moveTo>
                  <a:pt x="4591050" y="460439"/>
                </a:moveTo>
                <a:lnTo>
                  <a:pt x="4591050" y="1205322"/>
                </a:lnTo>
                <a:lnTo>
                  <a:pt x="3483074" y="1205322"/>
                </a:lnTo>
                <a:lnTo>
                  <a:pt x="3483074" y="460439"/>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09" name="Google Shape;609;p5"/>
          <p:cNvSpPr txBox="1"/>
          <p:nvPr/>
        </p:nvSpPr>
        <p:spPr>
          <a:xfrm>
            <a:off x="2112663" y="2799250"/>
            <a:ext cx="493533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IE" sz="2000">
                <a:solidFill>
                  <a:srgbClr val="76A432"/>
                </a:solidFill>
                <a:latin typeface="Calibri"/>
                <a:ea typeface="Calibri"/>
                <a:cs typeface="Calibri"/>
                <a:sym typeface="Calibri"/>
              </a:rPr>
              <a:t>Condividere e promuovere</a:t>
            </a:r>
            <a:endParaRPr/>
          </a:p>
          <a:p>
            <a:pPr indent="0" lvl="0" marL="0" marR="0" rtl="0" algn="l">
              <a:spcBef>
                <a:spcPts val="0"/>
              </a:spcBef>
              <a:spcAft>
                <a:spcPts val="0"/>
              </a:spcAft>
              <a:buNone/>
            </a:pPr>
            <a:r>
              <a:t/>
            </a:r>
            <a:endParaRPr sz="2000">
              <a:solidFill>
                <a:srgbClr val="76A432"/>
              </a:solidFill>
              <a:latin typeface="Century Schoolbook"/>
              <a:ea typeface="Century Schoolbook"/>
              <a:cs typeface="Century Schoolbook"/>
              <a:sym typeface="Century Schoolbook"/>
            </a:endParaRPr>
          </a:p>
        </p:txBody>
      </p:sp>
      <p:graphicFrame>
        <p:nvGraphicFramePr>
          <p:cNvPr id="610" name="Google Shape;610;p5"/>
          <p:cNvGraphicFramePr/>
          <p:nvPr/>
        </p:nvGraphicFramePr>
        <p:xfrm>
          <a:off x="181456" y="7277494"/>
          <a:ext cx="3000000" cy="3000000"/>
        </p:xfrm>
        <a:graphic>
          <a:graphicData uri="http://schemas.openxmlformats.org/drawingml/2006/table">
            <a:tbl>
              <a:tblPr bandRow="1" firstRow="1">
                <a:noFill/>
                <a:tableStyleId>{823463AD-434E-4076-AD3C-49575A30ADFE}</a:tableStyleId>
              </a:tblPr>
              <a:tblGrid>
                <a:gridCol w="1300075"/>
                <a:gridCol w="589667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Condividere e promuovere</a:t>
                      </a:r>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r>
              <a:tr h="789575">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Esperienze Airbnb</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Elencare le attività di benessere: </a:t>
                      </a:r>
                      <a:r>
                        <a:rPr b="0" lang="en-IE" sz="1400" u="none" cap="none" strike="noStrike">
                          <a:solidFill>
                            <a:srgbClr val="4B4B4B"/>
                          </a:solidFill>
                          <a:latin typeface="Calibri"/>
                          <a:ea typeface="Calibri"/>
                          <a:cs typeface="Calibri"/>
                          <a:sym typeface="Calibri"/>
                        </a:rPr>
                        <a:t>Promuovere lo yoga, i trattamenti termali o i ritiri eco-sanitari.</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Attenzione alla sostenibilità: </a:t>
                      </a:r>
                      <a:r>
                        <a:rPr b="0" lang="en-IE" sz="1400" u="none" cap="none" strike="noStrike">
                          <a:solidFill>
                            <a:srgbClr val="4B4B4B"/>
                          </a:solidFill>
                          <a:latin typeface="Calibri"/>
                          <a:ea typeface="Calibri"/>
                          <a:cs typeface="Calibri"/>
                          <a:sym typeface="Calibri"/>
                        </a:rPr>
                        <a:t>evidenziare i servizi e gli ambienti naturali ecocompatibili.</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Formato del contenuto: </a:t>
                      </a:r>
                      <a:r>
                        <a:rPr b="0" lang="en-IE" sz="1400" u="none" cap="none" strike="noStrike">
                          <a:solidFill>
                            <a:srgbClr val="4B4B4B"/>
                          </a:solidFill>
                          <a:latin typeface="Calibri"/>
                          <a:ea typeface="Calibri"/>
                          <a:cs typeface="Calibri"/>
                          <a:sym typeface="Calibri"/>
                        </a:rPr>
                        <a:t>Utilizzare immagini tranquille e linguaggio descrittivo.</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bl>
          </a:graphicData>
        </a:graphic>
      </p:graphicFrame>
      <p:sp>
        <p:nvSpPr>
          <p:cNvPr id="611" name="Google Shape;611;p5"/>
          <p:cNvSpPr txBox="1"/>
          <p:nvPr>
            <p:ph idx="12" type="sldNum"/>
          </p:nvPr>
        </p:nvSpPr>
        <p:spPr>
          <a:xfrm>
            <a:off x="6860806" y="10158647"/>
            <a:ext cx="374383" cy="465822"/>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IE"/>
              <a:t>‹#›</a:t>
            </a:fld>
            <a:endParaRPr/>
          </a:p>
        </p:txBody>
      </p:sp>
      <p:sp>
        <p:nvSpPr>
          <p:cNvPr id="612" name="Google Shape;612;p5"/>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per la salute e il benessere </a:t>
            </a:r>
            <a:r>
              <a:rPr b="0" i="0" lang="en-IE" sz="2000">
                <a:solidFill>
                  <a:schemeClr val="lt1"/>
                </a:solidFill>
                <a:latin typeface="Calibri"/>
                <a:ea typeface="Calibri"/>
                <a:cs typeface="Calibri"/>
                <a:sym typeface="Calibri"/>
              </a:rPr>
              <a:t>Ringiovanire nella natura, scoprire la serenità - con i soggiorni Serenity</a:t>
            </a:r>
            <a:endParaRPr b="0" i="0" sz="2000">
              <a:solidFill>
                <a:schemeClr val="lt1"/>
              </a:solidFill>
              <a:latin typeface="Calibri"/>
              <a:ea typeface="Calibri"/>
              <a:cs typeface="Calibri"/>
              <a:sym typeface="Calibri"/>
            </a:endParaRPr>
          </a:p>
        </p:txBody>
      </p:sp>
      <p:pic>
        <p:nvPicPr>
          <p:cNvPr id="613" name="Google Shape;613;p5"/>
          <p:cNvPicPr preferRelativeResize="0"/>
          <p:nvPr/>
        </p:nvPicPr>
        <p:blipFill rotWithShape="1">
          <a:blip r:embed="rId7">
            <a:alphaModFix/>
          </a:blip>
          <a:srcRect b="22949" l="22302" r="0" t="0"/>
          <a:stretch/>
        </p:blipFill>
        <p:spPr>
          <a:xfrm>
            <a:off x="0" y="9022975"/>
            <a:ext cx="1682861" cy="1668837"/>
          </a:xfrm>
          <a:custGeom>
            <a:rect b="b" l="l" r="r" t="t"/>
            <a:pathLst>
              <a:path extrusionOk="0" h="3400425" w="3429000">
                <a:moveTo>
                  <a:pt x="0" y="0"/>
                </a:moveTo>
                <a:lnTo>
                  <a:pt x="3429000" y="0"/>
                </a:lnTo>
                <a:lnTo>
                  <a:pt x="3429000" y="3400425"/>
                </a:lnTo>
                <a:lnTo>
                  <a:pt x="0" y="3400425"/>
                </a:ln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7" name="Shape 617"/>
        <p:cNvGrpSpPr/>
        <p:nvPr/>
      </p:nvGrpSpPr>
      <p:grpSpPr>
        <a:xfrm>
          <a:off x="0" y="0"/>
          <a:ext cx="0" cy="0"/>
          <a:chOff x="0" y="0"/>
          <a:chExt cx="0" cy="0"/>
        </a:xfrm>
      </p:grpSpPr>
      <p:sp>
        <p:nvSpPr>
          <p:cNvPr id="618" name="Google Shape;618;p6"/>
          <p:cNvSpPr/>
          <p:nvPr/>
        </p:nvSpPr>
        <p:spPr>
          <a:xfrm>
            <a:off x="-2" y="6931152"/>
            <a:ext cx="6860807" cy="376066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aphicFrame>
        <p:nvGraphicFramePr>
          <p:cNvPr id="619" name="Google Shape;619;p6"/>
          <p:cNvGraphicFramePr/>
          <p:nvPr/>
        </p:nvGraphicFramePr>
        <p:xfrm>
          <a:off x="6" y="2046201"/>
          <a:ext cx="3000000" cy="3000000"/>
        </p:xfrm>
        <a:graphic>
          <a:graphicData uri="http://schemas.openxmlformats.org/drawingml/2006/table">
            <a:tbl>
              <a:tblPr bandRow="1" firstRow="1">
                <a:noFill/>
                <a:tableStyleId>{823463AD-434E-4076-AD3C-49575A30ADFE}</a:tableStyleId>
              </a:tblPr>
              <a:tblGrid>
                <a:gridCol w="1112450"/>
                <a:gridCol w="6447225"/>
              </a:tblGrid>
              <a:tr h="3743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Condividere e promuovere</a:t>
                      </a:r>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solidFill>
                      <a:srgbClr val="8AC03B"/>
                    </a:solidFill>
                  </a:tcPr>
                </a:tc>
              </a:tr>
              <a:tr h="1614600">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Storie e post di Instagram</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Sessioni dal vivo: </a:t>
                      </a:r>
                      <a:r>
                        <a:rPr b="0" lang="en-IE" sz="1400" u="none" cap="none" strike="noStrike">
                          <a:solidFill>
                            <a:srgbClr val="4B4B4B"/>
                          </a:solidFill>
                          <a:latin typeface="Calibri"/>
                          <a:ea typeface="Calibri"/>
                          <a:cs typeface="Calibri"/>
                          <a:sym typeface="Calibri"/>
                        </a:rPr>
                        <a:t>Organizzare lezioni di yoga o meditazione dal vivo.</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Storie: </a:t>
                      </a:r>
                      <a:r>
                        <a:rPr b="0" lang="en-IE" sz="1400" u="none" cap="none" strike="noStrike">
                          <a:solidFill>
                            <a:srgbClr val="4B4B4B"/>
                          </a:solidFill>
                          <a:latin typeface="Calibri"/>
                          <a:ea typeface="Calibri"/>
                          <a:cs typeface="Calibri"/>
                          <a:sym typeface="Calibri"/>
                        </a:rPr>
                        <a:t>Condividete consigli quotidiani sul benessere e clip naturalistiche tranquillizzanti.</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Usate gli hashtag: </a:t>
                      </a:r>
                      <a:r>
                        <a:rPr b="0" lang="en-IE" sz="1400" u="none" cap="none" strike="noStrike">
                          <a:solidFill>
                            <a:srgbClr val="4B4B4B"/>
                          </a:solidFill>
                          <a:latin typeface="Calibri"/>
                          <a:ea typeface="Calibri"/>
                          <a:cs typeface="Calibri"/>
                          <a:sym typeface="Calibri"/>
                        </a:rPr>
                        <a:t>Rivolgetevi agli appassionati di benessere con tag come #EcoWellness e #SerenityStays.</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1614600">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Campagna YouTube</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Video del mini ritiro: </a:t>
                      </a:r>
                      <a:r>
                        <a:rPr b="0" lang="en-IE" sz="1400" u="none" cap="none" strike="noStrike">
                          <a:solidFill>
                            <a:srgbClr val="4B4B4B"/>
                          </a:solidFill>
                          <a:latin typeface="Calibri"/>
                          <a:ea typeface="Calibri"/>
                          <a:cs typeface="Calibri"/>
                          <a:sym typeface="Calibri"/>
                        </a:rPr>
                        <a:t>Pubblicare i momenti salienti delle esperienze di ritiro.</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Tutorial: </a:t>
                      </a:r>
                      <a:r>
                        <a:rPr b="0" lang="en-IE" sz="1400" u="none" cap="none" strike="noStrike">
                          <a:solidFill>
                            <a:srgbClr val="4B4B4B"/>
                          </a:solidFill>
                          <a:latin typeface="Calibri"/>
                          <a:ea typeface="Calibri"/>
                          <a:cs typeface="Calibri"/>
                          <a:sym typeface="Calibri"/>
                        </a:rPr>
                        <a:t>Condividere semplici routine di benessere da mettere in pratica a casa.</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Storie personali: </a:t>
                      </a:r>
                      <a:r>
                        <a:rPr b="0" lang="en-IE" sz="1400" u="none" cap="none" strike="noStrike">
                          <a:solidFill>
                            <a:srgbClr val="4B4B4B"/>
                          </a:solidFill>
                          <a:latin typeface="Calibri"/>
                          <a:ea typeface="Calibri"/>
                          <a:cs typeface="Calibri"/>
                          <a:sym typeface="Calibri"/>
                        </a:rPr>
                        <a:t>Ospiti che riflettono sul loro percorso di benessere.</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r h="1827050">
                <a:tc>
                  <a:txBody>
                    <a:bodyPr/>
                    <a:lstStyle/>
                    <a:p>
                      <a:pPr indent="0" lvl="0" marL="0" marR="0" rtl="0" algn="l">
                        <a:spcBef>
                          <a:spcPts val="0"/>
                        </a:spcBef>
                        <a:spcAft>
                          <a:spcPts val="0"/>
                        </a:spcAft>
                        <a:buNone/>
                      </a:pPr>
                      <a:r>
                        <a:rPr b="1" lang="en-IE" sz="1600" u="none" cap="none" strike="noStrike">
                          <a:solidFill>
                            <a:srgbClr val="76A432"/>
                          </a:solidFill>
                          <a:latin typeface="Calibri"/>
                          <a:ea typeface="Calibri"/>
                          <a:cs typeface="Calibri"/>
                          <a:sym typeface="Calibri"/>
                        </a:rPr>
                        <a:t>Mailchimp</a:t>
                      </a:r>
                      <a:endParaRPr/>
                    </a:p>
                  </a:txBody>
                  <a:tcPr marT="0" marB="0" marR="68575" marL="68575"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c>
                  <a:txBody>
                    <a:bodyPr/>
                    <a:lstStyle/>
                    <a:p>
                      <a:pPr indent="-285750" lvl="0" marL="285750" marR="0" rtl="0" algn="l">
                        <a:lnSpc>
                          <a:spcPct val="100000"/>
                        </a:lnSpc>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Newsletter automatiche: </a:t>
                      </a:r>
                      <a:r>
                        <a:rPr b="0" lang="en-IE" sz="1400" u="none" cap="none" strike="noStrike">
                          <a:solidFill>
                            <a:srgbClr val="4B4B4B"/>
                          </a:solidFill>
                          <a:latin typeface="Calibri"/>
                          <a:ea typeface="Calibri"/>
                          <a:cs typeface="Calibri"/>
                          <a:sym typeface="Calibri"/>
                        </a:rPr>
                        <a:t>Condividete i prossimi eventi sul benessere e i consigli per la cura di sé.</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Email personalizzate: </a:t>
                      </a:r>
                      <a:r>
                        <a:rPr b="0" lang="en-IE" sz="1400" u="none" cap="none" strike="noStrike">
                          <a:solidFill>
                            <a:srgbClr val="4B4B4B"/>
                          </a:solidFill>
                          <a:latin typeface="Calibri"/>
                          <a:ea typeface="Calibri"/>
                          <a:cs typeface="Calibri"/>
                          <a:sym typeface="Calibri"/>
                        </a:rPr>
                        <a:t>Inviare follow-up dopo il trattamento o sconti per visite future.</a:t>
                      </a:r>
                      <a:endParaRPr/>
                    </a:p>
                    <a:p>
                      <a:pPr indent="-285750" lvl="0" marL="285750" marR="0" rtl="0" algn="l">
                        <a:lnSpc>
                          <a:spcPct val="100000"/>
                        </a:lnSpc>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Evidenziare i vantaggi: </a:t>
                      </a:r>
                      <a:r>
                        <a:rPr b="0" lang="en-IE" sz="1400" u="none" cap="none" strike="noStrike">
                          <a:solidFill>
                            <a:srgbClr val="4B4B4B"/>
                          </a:solidFill>
                          <a:latin typeface="Calibri"/>
                          <a:ea typeface="Calibri"/>
                          <a:cs typeface="Calibri"/>
                          <a:sym typeface="Calibri"/>
                        </a:rPr>
                        <a:t>Includere le testimonianze degli ospiti e le pratiche sostenibili.</a:t>
                      </a:r>
                      <a:endParaRPr/>
                    </a:p>
                  </a:txBody>
                  <a:tcPr marT="45725" marB="45725" marR="91450" marL="91450" anchor="ctr">
                    <a:lnL cap="flat" cmpd="sng" w="19050">
                      <a:solidFill>
                        <a:srgbClr val="8AC03B"/>
                      </a:solidFill>
                      <a:prstDash val="solid"/>
                      <a:round/>
                      <a:headEnd len="sm" w="sm" type="none"/>
                      <a:tailEnd len="sm" w="sm" type="none"/>
                    </a:lnL>
                    <a:lnR cap="flat" cmpd="sng" w="19050">
                      <a:solidFill>
                        <a:srgbClr val="8AC03B"/>
                      </a:solidFill>
                      <a:prstDash val="solid"/>
                      <a:round/>
                      <a:headEnd len="sm" w="sm" type="none"/>
                      <a:tailEnd len="sm" w="sm" type="none"/>
                    </a:lnR>
                    <a:lnT cap="flat" cmpd="sng" w="19050">
                      <a:solidFill>
                        <a:srgbClr val="8AC03B"/>
                      </a:solidFill>
                      <a:prstDash val="solid"/>
                      <a:round/>
                      <a:headEnd len="sm" w="sm" type="none"/>
                      <a:tailEnd len="sm" w="sm" type="none"/>
                    </a:lnT>
                    <a:lnB cap="flat" cmpd="sng" w="19050">
                      <a:solidFill>
                        <a:srgbClr val="8AC03B"/>
                      </a:solidFill>
                      <a:prstDash val="solid"/>
                      <a:round/>
                      <a:headEnd len="sm" w="sm" type="none"/>
                      <a:tailEnd len="sm" w="sm" type="none"/>
                    </a:lnB>
                  </a:tcPr>
                </a:tc>
              </a:tr>
            </a:tbl>
          </a:graphicData>
        </a:graphic>
      </p:graphicFrame>
      <p:sp>
        <p:nvSpPr>
          <p:cNvPr id="620" name="Google Shape;620;p6"/>
          <p:cNvSpPr txBox="1"/>
          <p:nvPr/>
        </p:nvSpPr>
        <p:spPr>
          <a:xfrm>
            <a:off x="297315" y="485833"/>
            <a:ext cx="5599532" cy="66514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lt1"/>
              </a:buClr>
              <a:buSzPts val="2800"/>
              <a:buFont typeface="Arial"/>
              <a:buNone/>
            </a:pPr>
            <a:r>
              <a:rPr b="1" i="0" lang="en-IE" sz="2800">
                <a:solidFill>
                  <a:schemeClr val="lt1"/>
                </a:solidFill>
                <a:latin typeface="Calibri"/>
                <a:ea typeface="Calibri"/>
                <a:cs typeface="Calibri"/>
                <a:sym typeface="Calibri"/>
              </a:rPr>
              <a:t>Campagna di marketing per la salute e il benessere </a:t>
            </a:r>
            <a:r>
              <a:rPr b="0" i="0" lang="en-IE" sz="2000">
                <a:solidFill>
                  <a:schemeClr val="lt1"/>
                </a:solidFill>
                <a:latin typeface="Calibri"/>
                <a:ea typeface="Calibri"/>
                <a:cs typeface="Calibri"/>
                <a:sym typeface="Calibri"/>
              </a:rPr>
              <a:t>Ringiovanire nella natura, scoprire la serenità - con i soggiorni Serenity</a:t>
            </a:r>
            <a:endParaRPr b="0" i="0" sz="2000">
              <a:solidFill>
                <a:schemeClr val="lt1"/>
              </a:solidFill>
              <a:latin typeface="Calibri"/>
              <a:ea typeface="Calibri"/>
              <a:cs typeface="Calibri"/>
              <a:sym typeface="Calibri"/>
            </a:endParaRPr>
          </a:p>
        </p:txBody>
      </p:sp>
      <p:graphicFrame>
        <p:nvGraphicFramePr>
          <p:cNvPr id="621" name="Google Shape;621;p6"/>
          <p:cNvGraphicFramePr/>
          <p:nvPr/>
        </p:nvGraphicFramePr>
        <p:xfrm>
          <a:off x="5" y="7405633"/>
          <a:ext cx="3000000" cy="3000000"/>
        </p:xfrm>
        <a:graphic>
          <a:graphicData uri="http://schemas.openxmlformats.org/drawingml/2006/table">
            <a:tbl>
              <a:tblPr bandRow="1" firstRow="1">
                <a:noFill/>
                <a:tableStyleId>{823463AD-434E-4076-AD3C-49575A30ADFE}</a:tableStyleId>
              </a:tblPr>
              <a:tblGrid>
                <a:gridCol w="1112450"/>
                <a:gridCol w="6447225"/>
              </a:tblGrid>
              <a:tr h="375925">
                <a:tc>
                  <a:txBody>
                    <a:bodyPr/>
                    <a:lstStyle/>
                    <a:p>
                      <a:pPr indent="0" lvl="0" marL="0" marR="0" rtl="0" algn="l">
                        <a:spcBef>
                          <a:spcPts val="0"/>
                        </a:spcBef>
                        <a:spcAft>
                          <a:spcPts val="0"/>
                        </a:spcAft>
                        <a:buNone/>
                      </a:pPr>
                      <a:r>
                        <a:rPr b="1" lang="en-IE" sz="1800" u="none" cap="none" strike="noStrike">
                          <a:solidFill>
                            <a:schemeClr val="lt1"/>
                          </a:solidFill>
                          <a:latin typeface="Calibri"/>
                          <a:ea typeface="Calibri"/>
                          <a:cs typeface="Calibri"/>
                          <a:sym typeface="Calibri"/>
                        </a:rPr>
                        <a:t>Compiti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c>
                  <a:txBody>
                    <a:bodyPr/>
                    <a:lstStyle/>
                    <a:p>
                      <a:pPr indent="0" lvl="0" marL="0" marR="0" rtl="0" algn="l">
                        <a:lnSpc>
                          <a:spcPct val="100000"/>
                        </a:lnSpc>
                        <a:spcBef>
                          <a:spcPts val="0"/>
                        </a:spcBef>
                        <a:spcAft>
                          <a:spcPts val="0"/>
                        </a:spcAft>
                        <a:buClr>
                          <a:schemeClr val="lt1"/>
                        </a:buClr>
                        <a:buSzPts val="1800"/>
                        <a:buFont typeface="Calibri"/>
                        <a:buNone/>
                      </a:pPr>
                      <a:r>
                        <a:rPr b="1" lang="en-IE" sz="1800" u="none" cap="none" strike="noStrike">
                          <a:solidFill>
                            <a:schemeClr val="lt1"/>
                          </a:solidFill>
                          <a:latin typeface="Calibri"/>
                          <a:ea typeface="Calibri"/>
                          <a:cs typeface="Calibri"/>
                          <a:sym typeface="Calibri"/>
                        </a:rPr>
                        <a:t>Controllare le prestazioni e gestire il coinvolgimento</a:t>
                      </a:r>
                      <a:endParaRPr/>
                    </a:p>
                  </a:txBody>
                  <a:tcPr marT="45725" marB="45725" marR="91450" marL="91450" anchor="ctr">
                    <a:lnL cap="flat" cmpd="sng" w="19050">
                      <a:solidFill>
                        <a:schemeClr val="lt1"/>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solidFill>
                      <a:srgbClr val="69ADAD"/>
                    </a:solidFill>
                  </a:tcPr>
                </a:tc>
              </a:tr>
              <a:tr h="789575">
                <a:tc>
                  <a:txBody>
                    <a:bodyPr/>
                    <a:lstStyle/>
                    <a:p>
                      <a:pPr indent="0" lvl="0" marL="0" marR="0" rtl="0" algn="l">
                        <a:spcBef>
                          <a:spcPts val="0"/>
                        </a:spcBef>
                        <a:spcAft>
                          <a:spcPts val="0"/>
                        </a:spcAft>
                        <a:buNone/>
                      </a:pPr>
                      <a:r>
                        <a:rPr b="1" lang="en-IE" sz="1600" u="none" cap="none" strike="noStrike">
                          <a:solidFill>
                            <a:srgbClr val="4A8887"/>
                          </a:solidFill>
                          <a:latin typeface="Calibri"/>
                          <a:ea typeface="Calibri"/>
                          <a:cs typeface="Calibri"/>
                          <a:sym typeface="Calibri"/>
                        </a:rPr>
                        <a:t>Controllare le prestazioni</a:t>
                      </a:r>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just">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Analytics di Instagram: </a:t>
                      </a:r>
                      <a:r>
                        <a:rPr b="0" lang="en-IE" sz="1400" u="none" cap="none" strike="noStrike">
                          <a:solidFill>
                            <a:srgbClr val="4B4B4B"/>
                          </a:solidFill>
                          <a:latin typeface="Calibri"/>
                          <a:ea typeface="Calibri"/>
                          <a:cs typeface="Calibri"/>
                          <a:sym typeface="Calibri"/>
                        </a:rPr>
                        <a:t>Monitorare la portata e il coinvolgimento dei contenuti incentrati sul benessere.</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Statistiche di YouTube: </a:t>
                      </a:r>
                      <a:r>
                        <a:rPr b="0" lang="en-IE" sz="1400" u="none" cap="none" strike="noStrike">
                          <a:solidFill>
                            <a:srgbClr val="4B4B4B"/>
                          </a:solidFill>
                          <a:latin typeface="Calibri"/>
                          <a:ea typeface="Calibri"/>
                          <a:cs typeface="Calibri"/>
                          <a:sym typeface="Calibri"/>
                        </a:rPr>
                        <a:t>Esaminare le visualizzazioni e le interazioni con gli abbonati.</a:t>
                      </a:r>
                      <a:endParaRPr/>
                    </a:p>
                    <a:p>
                      <a:pPr indent="-285750" lvl="0" marL="285750" marR="0" rtl="0" algn="just">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Approfondimenti Airbnb: </a:t>
                      </a:r>
                      <a:r>
                        <a:rPr b="0" lang="en-IE" sz="1400" u="none" cap="none" strike="noStrike">
                          <a:solidFill>
                            <a:srgbClr val="4B4B4B"/>
                          </a:solidFill>
                          <a:latin typeface="Calibri"/>
                          <a:ea typeface="Calibri"/>
                          <a:cs typeface="Calibri"/>
                          <a:sym typeface="Calibri"/>
                        </a:rPr>
                        <a:t>Traccia le tendenze delle prenotazioni e i feedback degli ospiti.</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r h="789575">
                <a:tc>
                  <a:txBody>
                    <a:bodyPr/>
                    <a:lstStyle/>
                    <a:p>
                      <a:pPr indent="0" lvl="0" marL="0" marR="0" rtl="0" algn="l">
                        <a:lnSpc>
                          <a:spcPct val="100000"/>
                        </a:lnSpc>
                        <a:spcBef>
                          <a:spcPts val="0"/>
                        </a:spcBef>
                        <a:spcAft>
                          <a:spcPts val="0"/>
                        </a:spcAft>
                        <a:buClr>
                          <a:srgbClr val="4A8887"/>
                        </a:buClr>
                        <a:buSzPts val="1600"/>
                        <a:buFont typeface="Calibri"/>
                        <a:buNone/>
                      </a:pPr>
                      <a:r>
                        <a:rPr b="1" lang="en-IE" sz="1600" u="none" cap="none" strike="noStrike">
                          <a:solidFill>
                            <a:srgbClr val="4A8887"/>
                          </a:solidFill>
                          <a:latin typeface="Calibri"/>
                          <a:ea typeface="Calibri"/>
                          <a:cs typeface="Calibri"/>
                          <a:sym typeface="Calibri"/>
                        </a:rPr>
                        <a:t>Gestire il coinvolgimento</a:t>
                      </a:r>
                      <a:endParaRPr b="1" sz="1600" u="none" cap="none" strike="noStrike">
                        <a:solidFill>
                          <a:srgbClr val="4A8887"/>
                        </a:solidFill>
                        <a:latin typeface="Calibri"/>
                        <a:ea typeface="Calibri"/>
                        <a:cs typeface="Calibri"/>
                        <a:sym typeface="Calibri"/>
                      </a:endParaRPr>
                    </a:p>
                  </a:txBody>
                  <a:tcPr marT="0" marB="0" marR="68575" marL="68575"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c>
                  <a:txBody>
                    <a:bodyPr/>
                    <a:lstStyle/>
                    <a:p>
                      <a:pPr indent="-285750" lvl="0" marL="285750" marR="0" rtl="0" algn="l">
                        <a:spcBef>
                          <a:spcPts val="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Risposte via e-mail: </a:t>
                      </a:r>
                      <a:r>
                        <a:rPr b="0" lang="en-IE" sz="1400" u="none" cap="none" strike="noStrike">
                          <a:solidFill>
                            <a:srgbClr val="4B4B4B"/>
                          </a:solidFill>
                          <a:latin typeface="Calibri"/>
                          <a:ea typeface="Calibri"/>
                          <a:cs typeface="Calibri"/>
                          <a:sym typeface="Calibri"/>
                        </a:rPr>
                        <a:t>Inviate biglietti di ringraziamento e offrite consigli sul benessere ai partecipanti.</a:t>
                      </a:r>
                      <a:endParaRPr/>
                    </a:p>
                    <a:p>
                      <a:pPr indent="-285750" lvl="0" marL="285750" marR="0" rtl="0" algn="l">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Interazioni sui social media: </a:t>
                      </a:r>
                      <a:r>
                        <a:rPr b="0" lang="en-IE" sz="1400" u="none" cap="none" strike="noStrike">
                          <a:solidFill>
                            <a:srgbClr val="4B4B4B"/>
                          </a:solidFill>
                          <a:latin typeface="Calibri"/>
                          <a:ea typeface="Calibri"/>
                          <a:cs typeface="Calibri"/>
                          <a:sym typeface="Calibri"/>
                        </a:rPr>
                        <a:t>Partecipate ai commenti e condividete i viaggi del benessere.</a:t>
                      </a:r>
                      <a:endParaRPr/>
                    </a:p>
                    <a:p>
                      <a:pPr indent="-285750" lvl="0" marL="285750" marR="0" rtl="0" algn="l">
                        <a:spcBef>
                          <a:spcPts val="600"/>
                        </a:spcBef>
                        <a:spcAft>
                          <a:spcPts val="0"/>
                        </a:spcAft>
                        <a:buClr>
                          <a:srgbClr val="69ADAD"/>
                        </a:buClr>
                        <a:buSzPts val="2080"/>
                        <a:buFont typeface="Arial"/>
                        <a:buChar char="•"/>
                      </a:pPr>
                      <a:r>
                        <a:rPr b="1" lang="en-IE" sz="1600" u="none" cap="none" strike="noStrike">
                          <a:solidFill>
                            <a:srgbClr val="4B4B4B"/>
                          </a:solidFill>
                          <a:latin typeface="Calibri"/>
                          <a:ea typeface="Calibri"/>
                          <a:cs typeface="Calibri"/>
                          <a:sym typeface="Calibri"/>
                        </a:rPr>
                        <a:t>Organizzare eventi online: </a:t>
                      </a:r>
                      <a:r>
                        <a:rPr b="0" lang="en-IE" sz="1400" u="none" cap="none" strike="noStrike">
                          <a:solidFill>
                            <a:srgbClr val="4B4B4B"/>
                          </a:solidFill>
                          <a:latin typeface="Calibri"/>
                          <a:ea typeface="Calibri"/>
                          <a:cs typeface="Calibri"/>
                          <a:sym typeface="Calibri"/>
                        </a:rPr>
                        <a:t>Organizzate sessioni virtuali di benessere per entrare in contatto con un pubblico più vasto.</a:t>
                      </a:r>
                      <a:endParaRPr/>
                    </a:p>
                  </a:txBody>
                  <a:tcPr marT="45725" marB="45725" marR="91450" marL="91450" anchor="ctr">
                    <a:lnL cap="flat" cmpd="sng" w="19050">
                      <a:solidFill>
                        <a:srgbClr val="69ADAD"/>
                      </a:solidFill>
                      <a:prstDash val="solid"/>
                      <a:round/>
                      <a:headEnd len="sm" w="sm" type="none"/>
                      <a:tailEnd len="sm" w="sm" type="none"/>
                    </a:lnL>
                    <a:lnR cap="flat" cmpd="sng" w="19050">
                      <a:solidFill>
                        <a:srgbClr val="69ADAD"/>
                      </a:solidFill>
                      <a:prstDash val="solid"/>
                      <a:round/>
                      <a:headEnd len="sm" w="sm" type="none"/>
                      <a:tailEnd len="sm" w="sm" type="none"/>
                    </a:lnR>
                    <a:lnT cap="flat" cmpd="sng" w="19050">
                      <a:solidFill>
                        <a:srgbClr val="69ADAD"/>
                      </a:solidFill>
                      <a:prstDash val="solid"/>
                      <a:round/>
                      <a:headEnd len="sm" w="sm" type="none"/>
                      <a:tailEnd len="sm" w="sm" type="none"/>
                    </a:lnT>
                    <a:lnB cap="flat" cmpd="sng" w="19050">
                      <a:solidFill>
                        <a:srgbClr val="69ADAD"/>
                      </a:solidFill>
                      <a:prstDash val="solid"/>
                      <a:round/>
                      <a:headEnd len="sm" w="sm" type="none"/>
                      <a:tailEnd len="sm" w="sm" type="none"/>
                    </a:lnB>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5" name="Shape 625"/>
        <p:cNvGrpSpPr/>
        <p:nvPr/>
      </p:nvGrpSpPr>
      <p:grpSpPr>
        <a:xfrm>
          <a:off x="0" y="0"/>
          <a:ext cx="0" cy="0"/>
          <a:chOff x="0" y="0"/>
          <a:chExt cx="0" cy="0"/>
        </a:xfrm>
      </p:grpSpPr>
      <p:pic>
        <p:nvPicPr>
          <p:cNvPr id="626" name="Google Shape;626;p7"/>
          <p:cNvPicPr preferRelativeResize="0"/>
          <p:nvPr>
            <p:ph idx="2" type="pic"/>
          </p:nvPr>
        </p:nvPicPr>
        <p:blipFill rotWithShape="1">
          <a:blip r:embed="rId3">
            <a:alphaModFix/>
          </a:blip>
          <a:srcRect b="0" l="0" r="0" t="0"/>
          <a:stretch/>
        </p:blipFill>
        <p:spPr>
          <a:xfrm>
            <a:off x="2783121" y="0"/>
            <a:ext cx="4789072" cy="4566547"/>
          </a:xfrm>
          <a:prstGeom prst="rect">
            <a:avLst/>
          </a:prstGeom>
          <a:noFill/>
          <a:ln>
            <a:noFill/>
          </a:ln>
        </p:spPr>
      </p:pic>
      <p:sp>
        <p:nvSpPr>
          <p:cNvPr id="627" name="Google Shape;627;p7"/>
          <p:cNvSpPr txBox="1"/>
          <p:nvPr>
            <p:ph idx="1" type="body"/>
          </p:nvPr>
        </p:nvSpPr>
        <p:spPr>
          <a:xfrm>
            <a:off x="0" y="1538257"/>
            <a:ext cx="4301066" cy="446489"/>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FFFFFF"/>
              </a:buClr>
              <a:buSzPts val="2000"/>
              <a:buNone/>
            </a:pPr>
            <a:r>
              <a:rPr b="1" lang="en-IE" sz="1600">
                <a:solidFill>
                  <a:srgbClr val="FFFFFF"/>
                </a:solidFill>
                <a:latin typeface="Verdana"/>
                <a:ea typeface="Verdana"/>
                <a:cs typeface="Verdana"/>
                <a:sym typeface="Verdana"/>
              </a:rPr>
              <a:t>ecohealthforyouth.com</a:t>
            </a:r>
            <a:endParaRPr b="0" sz="1600"/>
          </a:p>
        </p:txBody>
      </p:sp>
      <p:sp>
        <p:nvSpPr>
          <p:cNvPr id="628" name="Google Shape;628;p7"/>
          <p:cNvSpPr txBox="1"/>
          <p:nvPr>
            <p:ph idx="3" type="body"/>
          </p:nvPr>
        </p:nvSpPr>
        <p:spPr>
          <a:xfrm>
            <a:off x="2277980" y="6148998"/>
            <a:ext cx="4925962" cy="782354"/>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rgbClr val="4B4B4B"/>
              </a:buClr>
              <a:buSzPts val="1800"/>
              <a:buFont typeface="Arial"/>
              <a:buNone/>
            </a:pPr>
            <a:r>
              <a:rPr lang="en-IE">
                <a:solidFill>
                  <a:srgbClr val="4B4B4B"/>
                </a:solidFill>
                <a:latin typeface="Calibri"/>
                <a:ea typeface="Calibri"/>
                <a:cs typeface="Calibri"/>
                <a:sym typeface="Calibri"/>
              </a:rPr>
              <a:t>Ottimo lavoro di esplorazione di queste idee! Ora è il momento di immergersi, studiare gli strumenti e iniziare a metterli in pratica. Fate il prossimo passo per trasformare la vostra visione in realtà, facendo lavorare questi strumenti per voi. </a:t>
            </a:r>
            <a:endParaRPr b="1" sz="2000">
              <a:solidFill>
                <a:srgbClr val="69ADAD"/>
              </a:solidFill>
              <a:latin typeface="Calibri"/>
              <a:ea typeface="Calibri"/>
              <a:cs typeface="Calibri"/>
              <a:sym typeface="Calibri"/>
            </a:endParaRPr>
          </a:p>
        </p:txBody>
      </p:sp>
      <p:sp>
        <p:nvSpPr>
          <p:cNvPr id="629" name="Google Shape;629;p7"/>
          <p:cNvSpPr txBox="1"/>
          <p:nvPr>
            <p:ph idx="4" type="body"/>
          </p:nvPr>
        </p:nvSpPr>
        <p:spPr>
          <a:xfrm>
            <a:off x="2259944" y="5481294"/>
            <a:ext cx="4925962" cy="66514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8AC03B"/>
              </a:buClr>
              <a:buSzPts val="2800"/>
              <a:buNone/>
            </a:pPr>
            <a:r>
              <a:rPr lang="en-IE"/>
              <a:t>Ben fatto!</a:t>
            </a:r>
            <a:endParaRPr/>
          </a:p>
        </p:txBody>
      </p:sp>
      <p:sp>
        <p:nvSpPr>
          <p:cNvPr id="630" name="Google Shape;630;p7"/>
          <p:cNvSpPr txBox="1"/>
          <p:nvPr/>
        </p:nvSpPr>
        <p:spPr>
          <a:xfrm>
            <a:off x="2259944" y="8320538"/>
            <a:ext cx="4061116" cy="46513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69ADAD"/>
              </a:buClr>
              <a:buSzPts val="1600"/>
              <a:buFont typeface="Arial"/>
              <a:buNone/>
            </a:pPr>
            <a:r>
              <a:rPr b="1" i="0" lang="en-IE" sz="1600">
                <a:solidFill>
                  <a:srgbClr val="69ADAD"/>
                </a:solidFill>
                <a:latin typeface="Calibri"/>
                <a:ea typeface="Calibri"/>
                <a:cs typeface="Calibri"/>
                <a:sym typeface="Calibri"/>
              </a:rPr>
              <a:t>Non dimenticate di collegarvi con noi su...</a:t>
            </a:r>
            <a:endParaRPr/>
          </a:p>
          <a:p>
            <a:pPr indent="0" lvl="0" marL="0" marR="0" rtl="0" algn="l">
              <a:lnSpc>
                <a:spcPct val="100000"/>
              </a:lnSpc>
              <a:spcBef>
                <a:spcPts val="2267"/>
              </a:spcBef>
              <a:spcAft>
                <a:spcPts val="0"/>
              </a:spcAft>
              <a:buClr>
                <a:srgbClr val="011E3B"/>
              </a:buClr>
              <a:buSzPts val="1600"/>
              <a:buFont typeface="Arial"/>
              <a:buNone/>
            </a:pPr>
            <a:r>
              <a:t/>
            </a:r>
            <a:endParaRPr b="1" i="0" sz="1600">
              <a:solidFill>
                <a:srgbClr val="69ADAD"/>
              </a:solidFill>
              <a:latin typeface="Calibri"/>
              <a:ea typeface="Calibri"/>
              <a:cs typeface="Calibri"/>
              <a:sym typeface="Calibri"/>
            </a:endParaRPr>
          </a:p>
        </p:txBody>
      </p:sp>
      <p:grpSp>
        <p:nvGrpSpPr>
          <p:cNvPr id="631" name="Google Shape;631;p7"/>
          <p:cNvGrpSpPr/>
          <p:nvPr/>
        </p:nvGrpSpPr>
        <p:grpSpPr>
          <a:xfrm>
            <a:off x="211349" y="3004895"/>
            <a:ext cx="4061117" cy="2475119"/>
            <a:chOff x="-4633037" y="5041382"/>
            <a:chExt cx="5608871" cy="3418425"/>
          </a:xfrm>
        </p:grpSpPr>
        <p:pic>
          <p:nvPicPr>
            <p:cNvPr id="632" name="Google Shape;632;p7"/>
            <p:cNvPicPr preferRelativeResize="0"/>
            <p:nvPr/>
          </p:nvPicPr>
          <p:blipFill rotWithShape="1">
            <a:blip r:embed="rId4">
              <a:alphaModFix/>
            </a:blip>
            <a:srcRect b="0" l="0" r="0" t="0"/>
            <a:stretch/>
          </p:blipFill>
          <p:spPr>
            <a:xfrm>
              <a:off x="-4633037" y="5041382"/>
              <a:ext cx="5608871" cy="3418425"/>
            </a:xfrm>
            <a:prstGeom prst="rect">
              <a:avLst/>
            </a:prstGeom>
            <a:noFill/>
            <a:ln>
              <a:noFill/>
            </a:ln>
          </p:spPr>
        </p:pic>
        <p:sp>
          <p:nvSpPr>
            <p:cNvPr id="633" name="Google Shape;633;p7"/>
            <p:cNvSpPr/>
            <p:nvPr/>
          </p:nvSpPr>
          <p:spPr>
            <a:xfrm>
              <a:off x="-3782767" y="5338786"/>
              <a:ext cx="3981692" cy="2523281"/>
            </a:xfrm>
            <a:prstGeom prst="rect">
              <a:avLst/>
            </a:prstGeom>
            <a:blipFill rotWithShape="1">
              <a:blip r:embed="rId5">
                <a:alphaModFix/>
              </a:blip>
              <a:stretch>
                <a:fillRect b="0" l="0" r="0" t="0"/>
              </a:stretch>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grpSp>
      <p:sp>
        <p:nvSpPr>
          <p:cNvPr id="634" name="Google Shape;634;p7"/>
          <p:cNvSpPr/>
          <p:nvPr/>
        </p:nvSpPr>
        <p:spPr>
          <a:xfrm>
            <a:off x="822543" y="3220231"/>
            <a:ext cx="2882955" cy="349963"/>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283">
              <a:solidFill>
                <a:schemeClr val="lt1"/>
              </a:solidFill>
              <a:latin typeface="Century Schoolbook"/>
              <a:ea typeface="Century Schoolbook"/>
              <a:cs typeface="Century Schoolbook"/>
              <a:sym typeface="Century Schoolbook"/>
            </a:endParaRPr>
          </a:p>
        </p:txBody>
      </p:sp>
      <p:pic>
        <p:nvPicPr>
          <p:cNvPr id="635" name="Google Shape;635;p7"/>
          <p:cNvPicPr preferRelativeResize="0"/>
          <p:nvPr/>
        </p:nvPicPr>
        <p:blipFill rotWithShape="1">
          <a:blip r:embed="rId6">
            <a:alphaModFix/>
          </a:blip>
          <a:srcRect b="0" l="0" r="0" t="0"/>
          <a:stretch/>
        </p:blipFill>
        <p:spPr>
          <a:xfrm>
            <a:off x="914391" y="3245100"/>
            <a:ext cx="940402" cy="271945"/>
          </a:xfrm>
          <a:prstGeom prst="rect">
            <a:avLst/>
          </a:prstGeom>
          <a:noFill/>
          <a:ln>
            <a:noFill/>
          </a:ln>
        </p:spPr>
      </p:pic>
      <p:sp>
        <p:nvSpPr>
          <p:cNvPr id="636" name="Google Shape;636;p7">
            <a:hlinkClick r:id="rId7"/>
          </p:cNvPr>
          <p:cNvSpPr/>
          <p:nvPr/>
        </p:nvSpPr>
        <p:spPr>
          <a:xfrm>
            <a:off x="2875120"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271714" y="128588"/>
                </a:moveTo>
                <a:lnTo>
                  <a:pt x="247453" y="128588"/>
                </a:lnTo>
                <a:cubicBezTo>
                  <a:pt x="247453" y="128588"/>
                  <a:pt x="237274" y="128397"/>
                  <a:pt x="232517" y="133922"/>
                </a:cubicBezTo>
                <a:cubicBezTo>
                  <a:pt x="227760" y="139446"/>
                  <a:pt x="228236" y="147256"/>
                  <a:pt x="228236" y="149162"/>
                </a:cubicBezTo>
                <a:lnTo>
                  <a:pt x="228236" y="176879"/>
                </a:lnTo>
                <a:lnTo>
                  <a:pt x="270287" y="176879"/>
                </a:lnTo>
                <a:lnTo>
                  <a:pt x="264864" y="219742"/>
                </a:lnTo>
                <a:lnTo>
                  <a:pt x="228140" y="219742"/>
                </a:lnTo>
                <a:lnTo>
                  <a:pt x="228140" y="330232"/>
                </a:lnTo>
                <a:lnTo>
                  <a:pt x="183616" y="330232"/>
                </a:lnTo>
                <a:lnTo>
                  <a:pt x="183616" y="219551"/>
                </a:lnTo>
                <a:lnTo>
                  <a:pt x="146322" y="219551"/>
                </a:lnTo>
                <a:lnTo>
                  <a:pt x="146322" y="176879"/>
                </a:lnTo>
                <a:lnTo>
                  <a:pt x="183521" y="176879"/>
                </a:lnTo>
                <a:lnTo>
                  <a:pt x="183521" y="142399"/>
                </a:lnTo>
                <a:cubicBezTo>
                  <a:pt x="183521" y="142399"/>
                  <a:pt x="181999" y="119825"/>
                  <a:pt x="199028" y="102775"/>
                </a:cubicBezTo>
                <a:cubicBezTo>
                  <a:pt x="216153" y="85630"/>
                  <a:pt x="239081" y="87249"/>
                  <a:pt x="271904" y="90106"/>
                </a:cubicBezTo>
                <a:lnTo>
                  <a:pt x="271904" y="12858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nvGrpSpPr>
          <p:cNvPr id="637" name="Google Shape;637;p7"/>
          <p:cNvGrpSpPr/>
          <p:nvPr/>
        </p:nvGrpSpPr>
        <p:grpSpPr>
          <a:xfrm>
            <a:off x="3413981" y="8756512"/>
            <a:ext cx="418035" cy="418528"/>
            <a:chOff x="3573007" y="5138832"/>
            <a:chExt cx="418035" cy="418528"/>
          </a:xfrm>
        </p:grpSpPr>
        <p:sp>
          <p:nvSpPr>
            <p:cNvPr id="638" name="Google Shape;638;p7"/>
            <p:cNvSpPr/>
            <p:nvPr/>
          </p:nvSpPr>
          <p:spPr>
            <a:xfrm>
              <a:off x="3701062" y="5327808"/>
              <a:ext cx="161829" cy="101250"/>
            </a:xfrm>
            <a:custGeom>
              <a:rect b="b" l="l" r="r" t="t"/>
              <a:pathLst>
                <a:path extrusionOk="0" h="101250" w="161829">
                  <a:moveTo>
                    <a:pt x="146512" y="19907"/>
                  </a:moveTo>
                  <a:cubicBezTo>
                    <a:pt x="146512" y="56102"/>
                    <a:pt x="117210" y="85535"/>
                    <a:pt x="80962" y="85535"/>
                  </a:cubicBezTo>
                  <a:cubicBezTo>
                    <a:pt x="44810" y="85535"/>
                    <a:pt x="15412" y="56198"/>
                    <a:pt x="15412" y="19907"/>
                  </a:cubicBezTo>
                  <a:cubicBezTo>
                    <a:pt x="15412" y="12954"/>
                    <a:pt x="16459" y="6286"/>
                    <a:pt x="18457" y="0"/>
                  </a:cubicBezTo>
                  <a:lnTo>
                    <a:pt x="0" y="0"/>
                  </a:lnTo>
                  <a:lnTo>
                    <a:pt x="0" y="87725"/>
                  </a:lnTo>
                  <a:cubicBezTo>
                    <a:pt x="0" y="95155"/>
                    <a:pt x="6089" y="101251"/>
                    <a:pt x="13510" y="101251"/>
                  </a:cubicBezTo>
                  <a:lnTo>
                    <a:pt x="148320" y="101251"/>
                  </a:lnTo>
                  <a:cubicBezTo>
                    <a:pt x="155741" y="101251"/>
                    <a:pt x="161829" y="95250"/>
                    <a:pt x="161829" y="87725"/>
                  </a:cubicBezTo>
                  <a:lnTo>
                    <a:pt x="161829" y="0"/>
                  </a:lnTo>
                  <a:lnTo>
                    <a:pt x="143373" y="0"/>
                  </a:lnTo>
                  <a:cubicBezTo>
                    <a:pt x="145466" y="6286"/>
                    <a:pt x="146512" y="12954"/>
                    <a:pt x="146512" y="1990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39" name="Google Shape;639;p7"/>
            <p:cNvSpPr/>
            <p:nvPr/>
          </p:nvSpPr>
          <p:spPr>
            <a:xfrm>
              <a:off x="3739022" y="5304758"/>
              <a:ext cx="86099" cy="86106"/>
            </a:xfrm>
            <a:custGeom>
              <a:rect b="b" l="l" r="r" t="t"/>
              <a:pathLst>
                <a:path extrusionOk="0" h="86106" w="86099">
                  <a:moveTo>
                    <a:pt x="43002" y="86106"/>
                  </a:moveTo>
                  <a:cubicBezTo>
                    <a:pt x="66787" y="86106"/>
                    <a:pt x="86100" y="66770"/>
                    <a:pt x="86100" y="42958"/>
                  </a:cubicBezTo>
                  <a:cubicBezTo>
                    <a:pt x="86100" y="35814"/>
                    <a:pt x="84387" y="29051"/>
                    <a:pt x="81248" y="23050"/>
                  </a:cubicBezTo>
                  <a:cubicBezTo>
                    <a:pt x="80391" y="21336"/>
                    <a:pt x="79345" y="19717"/>
                    <a:pt x="78298" y="18098"/>
                  </a:cubicBezTo>
                  <a:cubicBezTo>
                    <a:pt x="78298" y="18098"/>
                    <a:pt x="78203" y="18002"/>
                    <a:pt x="78203" y="18002"/>
                  </a:cubicBezTo>
                  <a:cubicBezTo>
                    <a:pt x="77442" y="16859"/>
                    <a:pt x="76586" y="15811"/>
                    <a:pt x="75635" y="14764"/>
                  </a:cubicBezTo>
                  <a:cubicBezTo>
                    <a:pt x="75539" y="14669"/>
                    <a:pt x="75539" y="14669"/>
                    <a:pt x="75444" y="14573"/>
                  </a:cubicBezTo>
                  <a:cubicBezTo>
                    <a:pt x="74588" y="13621"/>
                    <a:pt x="73637" y="12668"/>
                    <a:pt x="72685" y="11716"/>
                  </a:cubicBezTo>
                  <a:cubicBezTo>
                    <a:pt x="72590" y="11621"/>
                    <a:pt x="72495" y="11525"/>
                    <a:pt x="72400" y="11430"/>
                  </a:cubicBezTo>
                  <a:cubicBezTo>
                    <a:pt x="72114" y="11144"/>
                    <a:pt x="71829" y="10858"/>
                    <a:pt x="71544" y="10668"/>
                  </a:cubicBezTo>
                  <a:cubicBezTo>
                    <a:pt x="71448" y="10573"/>
                    <a:pt x="71353" y="10477"/>
                    <a:pt x="71163" y="10382"/>
                  </a:cubicBezTo>
                  <a:cubicBezTo>
                    <a:pt x="70592" y="9906"/>
                    <a:pt x="70117" y="9430"/>
                    <a:pt x="69546" y="9049"/>
                  </a:cubicBezTo>
                  <a:cubicBezTo>
                    <a:pt x="69355" y="8953"/>
                    <a:pt x="69260" y="8858"/>
                    <a:pt x="69070" y="8668"/>
                  </a:cubicBezTo>
                  <a:cubicBezTo>
                    <a:pt x="68785" y="8477"/>
                    <a:pt x="68499" y="8192"/>
                    <a:pt x="68214" y="8001"/>
                  </a:cubicBezTo>
                  <a:cubicBezTo>
                    <a:pt x="68023" y="7906"/>
                    <a:pt x="67833" y="7715"/>
                    <a:pt x="67643" y="7620"/>
                  </a:cubicBezTo>
                  <a:cubicBezTo>
                    <a:pt x="67262" y="7334"/>
                    <a:pt x="66882" y="7144"/>
                    <a:pt x="66596" y="6858"/>
                  </a:cubicBezTo>
                  <a:cubicBezTo>
                    <a:pt x="66311" y="6668"/>
                    <a:pt x="65930" y="6382"/>
                    <a:pt x="65550" y="6191"/>
                  </a:cubicBezTo>
                  <a:cubicBezTo>
                    <a:pt x="65265" y="6001"/>
                    <a:pt x="65074" y="5905"/>
                    <a:pt x="64789" y="5715"/>
                  </a:cubicBezTo>
                  <a:cubicBezTo>
                    <a:pt x="64503" y="5524"/>
                    <a:pt x="64218" y="5429"/>
                    <a:pt x="63932" y="5239"/>
                  </a:cubicBezTo>
                  <a:cubicBezTo>
                    <a:pt x="63647" y="5048"/>
                    <a:pt x="63457" y="4953"/>
                    <a:pt x="63172" y="4858"/>
                  </a:cubicBezTo>
                  <a:cubicBezTo>
                    <a:pt x="62696" y="4572"/>
                    <a:pt x="62220" y="4381"/>
                    <a:pt x="61744" y="4096"/>
                  </a:cubicBezTo>
                  <a:cubicBezTo>
                    <a:pt x="61554" y="4000"/>
                    <a:pt x="61364" y="3905"/>
                    <a:pt x="61174" y="3810"/>
                  </a:cubicBezTo>
                  <a:cubicBezTo>
                    <a:pt x="60793" y="3620"/>
                    <a:pt x="60412" y="3524"/>
                    <a:pt x="60127" y="3334"/>
                  </a:cubicBezTo>
                  <a:cubicBezTo>
                    <a:pt x="59937" y="3239"/>
                    <a:pt x="59651" y="3143"/>
                    <a:pt x="59461" y="3048"/>
                  </a:cubicBezTo>
                  <a:cubicBezTo>
                    <a:pt x="58985" y="2857"/>
                    <a:pt x="58605" y="2667"/>
                    <a:pt x="58129" y="2572"/>
                  </a:cubicBezTo>
                  <a:cubicBezTo>
                    <a:pt x="57939" y="2477"/>
                    <a:pt x="57749" y="2477"/>
                    <a:pt x="57558" y="2381"/>
                  </a:cubicBezTo>
                  <a:cubicBezTo>
                    <a:pt x="57083" y="2191"/>
                    <a:pt x="56607" y="2000"/>
                    <a:pt x="56036" y="1905"/>
                  </a:cubicBezTo>
                  <a:cubicBezTo>
                    <a:pt x="55846" y="1810"/>
                    <a:pt x="55656" y="1810"/>
                    <a:pt x="55465" y="1715"/>
                  </a:cubicBezTo>
                  <a:cubicBezTo>
                    <a:pt x="54990" y="1619"/>
                    <a:pt x="54609" y="1429"/>
                    <a:pt x="54133" y="1333"/>
                  </a:cubicBezTo>
                  <a:cubicBezTo>
                    <a:pt x="53943" y="1333"/>
                    <a:pt x="53848" y="1238"/>
                    <a:pt x="53658" y="1238"/>
                  </a:cubicBezTo>
                  <a:cubicBezTo>
                    <a:pt x="53087" y="1048"/>
                    <a:pt x="52421" y="953"/>
                    <a:pt x="51850" y="857"/>
                  </a:cubicBezTo>
                  <a:cubicBezTo>
                    <a:pt x="51660" y="857"/>
                    <a:pt x="51469" y="762"/>
                    <a:pt x="51374" y="762"/>
                  </a:cubicBezTo>
                  <a:cubicBezTo>
                    <a:pt x="50899" y="667"/>
                    <a:pt x="50423" y="571"/>
                    <a:pt x="49947" y="476"/>
                  </a:cubicBezTo>
                  <a:cubicBezTo>
                    <a:pt x="49757" y="476"/>
                    <a:pt x="49567" y="381"/>
                    <a:pt x="49472" y="381"/>
                  </a:cubicBezTo>
                  <a:cubicBezTo>
                    <a:pt x="48806" y="286"/>
                    <a:pt x="48235" y="191"/>
                    <a:pt x="47569" y="95"/>
                  </a:cubicBezTo>
                  <a:cubicBezTo>
                    <a:pt x="47474" y="95"/>
                    <a:pt x="47283" y="95"/>
                    <a:pt x="47188" y="95"/>
                  </a:cubicBezTo>
                  <a:cubicBezTo>
                    <a:pt x="46617" y="0"/>
                    <a:pt x="46142" y="0"/>
                    <a:pt x="45571" y="0"/>
                  </a:cubicBezTo>
                  <a:cubicBezTo>
                    <a:pt x="45381" y="0"/>
                    <a:pt x="45190" y="0"/>
                    <a:pt x="45000" y="0"/>
                  </a:cubicBezTo>
                  <a:cubicBezTo>
                    <a:pt x="44334" y="0"/>
                    <a:pt x="43668" y="0"/>
                    <a:pt x="43002" y="0"/>
                  </a:cubicBezTo>
                  <a:cubicBezTo>
                    <a:pt x="42336" y="0"/>
                    <a:pt x="41670" y="0"/>
                    <a:pt x="41004" y="0"/>
                  </a:cubicBezTo>
                  <a:cubicBezTo>
                    <a:pt x="40814" y="0"/>
                    <a:pt x="40624" y="0"/>
                    <a:pt x="40434" y="0"/>
                  </a:cubicBezTo>
                  <a:cubicBezTo>
                    <a:pt x="39863" y="0"/>
                    <a:pt x="39387" y="95"/>
                    <a:pt x="38816" y="95"/>
                  </a:cubicBezTo>
                  <a:cubicBezTo>
                    <a:pt x="38721" y="95"/>
                    <a:pt x="38626" y="95"/>
                    <a:pt x="38436" y="95"/>
                  </a:cubicBezTo>
                  <a:cubicBezTo>
                    <a:pt x="37770" y="191"/>
                    <a:pt x="37199" y="286"/>
                    <a:pt x="36533" y="381"/>
                  </a:cubicBezTo>
                  <a:cubicBezTo>
                    <a:pt x="36343" y="381"/>
                    <a:pt x="36247" y="476"/>
                    <a:pt x="36057" y="476"/>
                  </a:cubicBezTo>
                  <a:cubicBezTo>
                    <a:pt x="35581" y="571"/>
                    <a:pt x="35106" y="667"/>
                    <a:pt x="34630" y="762"/>
                  </a:cubicBezTo>
                  <a:cubicBezTo>
                    <a:pt x="34440" y="762"/>
                    <a:pt x="34250" y="857"/>
                    <a:pt x="34154" y="857"/>
                  </a:cubicBezTo>
                  <a:cubicBezTo>
                    <a:pt x="33584" y="953"/>
                    <a:pt x="32918" y="1143"/>
                    <a:pt x="32347" y="1238"/>
                  </a:cubicBezTo>
                  <a:cubicBezTo>
                    <a:pt x="32156" y="1238"/>
                    <a:pt x="32061" y="1333"/>
                    <a:pt x="31871" y="1333"/>
                  </a:cubicBezTo>
                  <a:cubicBezTo>
                    <a:pt x="31395" y="1429"/>
                    <a:pt x="31015" y="1619"/>
                    <a:pt x="30539" y="1715"/>
                  </a:cubicBezTo>
                  <a:cubicBezTo>
                    <a:pt x="30349" y="1810"/>
                    <a:pt x="30159" y="1810"/>
                    <a:pt x="29968" y="1905"/>
                  </a:cubicBezTo>
                  <a:cubicBezTo>
                    <a:pt x="29493" y="2095"/>
                    <a:pt x="28922" y="2191"/>
                    <a:pt x="28446" y="2381"/>
                  </a:cubicBezTo>
                  <a:cubicBezTo>
                    <a:pt x="28256" y="2477"/>
                    <a:pt x="28066" y="2477"/>
                    <a:pt x="27875" y="2572"/>
                  </a:cubicBezTo>
                  <a:cubicBezTo>
                    <a:pt x="27400" y="2762"/>
                    <a:pt x="27019" y="2953"/>
                    <a:pt x="26543" y="3048"/>
                  </a:cubicBezTo>
                  <a:cubicBezTo>
                    <a:pt x="26353" y="3143"/>
                    <a:pt x="26068" y="3239"/>
                    <a:pt x="25877" y="3334"/>
                  </a:cubicBezTo>
                  <a:cubicBezTo>
                    <a:pt x="25497" y="3524"/>
                    <a:pt x="25116" y="3620"/>
                    <a:pt x="24831" y="3810"/>
                  </a:cubicBezTo>
                  <a:cubicBezTo>
                    <a:pt x="24641" y="3905"/>
                    <a:pt x="24450" y="4000"/>
                    <a:pt x="24165" y="4096"/>
                  </a:cubicBezTo>
                  <a:cubicBezTo>
                    <a:pt x="23689" y="4286"/>
                    <a:pt x="23214" y="4572"/>
                    <a:pt x="22738" y="4858"/>
                  </a:cubicBezTo>
                  <a:cubicBezTo>
                    <a:pt x="22453" y="4953"/>
                    <a:pt x="22262" y="5144"/>
                    <a:pt x="21977" y="5239"/>
                  </a:cubicBezTo>
                  <a:cubicBezTo>
                    <a:pt x="21691" y="5429"/>
                    <a:pt x="21406" y="5524"/>
                    <a:pt x="21216" y="5715"/>
                  </a:cubicBezTo>
                  <a:cubicBezTo>
                    <a:pt x="20930" y="5905"/>
                    <a:pt x="20645" y="6001"/>
                    <a:pt x="20455" y="6191"/>
                  </a:cubicBezTo>
                  <a:cubicBezTo>
                    <a:pt x="20074" y="6382"/>
                    <a:pt x="19789" y="6668"/>
                    <a:pt x="19408" y="6858"/>
                  </a:cubicBezTo>
                  <a:cubicBezTo>
                    <a:pt x="19028" y="7144"/>
                    <a:pt x="18647" y="7334"/>
                    <a:pt x="18362" y="7620"/>
                  </a:cubicBezTo>
                  <a:cubicBezTo>
                    <a:pt x="18171" y="7715"/>
                    <a:pt x="17981" y="7906"/>
                    <a:pt x="17791" y="8001"/>
                  </a:cubicBezTo>
                  <a:cubicBezTo>
                    <a:pt x="17505" y="8192"/>
                    <a:pt x="17220" y="8382"/>
                    <a:pt x="16935" y="8668"/>
                  </a:cubicBezTo>
                  <a:cubicBezTo>
                    <a:pt x="16744" y="8763"/>
                    <a:pt x="16649" y="8858"/>
                    <a:pt x="16459" y="9049"/>
                  </a:cubicBezTo>
                  <a:cubicBezTo>
                    <a:pt x="15888" y="9525"/>
                    <a:pt x="15412" y="9906"/>
                    <a:pt x="14841" y="10382"/>
                  </a:cubicBezTo>
                  <a:cubicBezTo>
                    <a:pt x="14746" y="10477"/>
                    <a:pt x="14651" y="10573"/>
                    <a:pt x="14556" y="10668"/>
                  </a:cubicBezTo>
                  <a:cubicBezTo>
                    <a:pt x="14271" y="10954"/>
                    <a:pt x="13985" y="11240"/>
                    <a:pt x="13700" y="11430"/>
                  </a:cubicBezTo>
                  <a:cubicBezTo>
                    <a:pt x="13605" y="11525"/>
                    <a:pt x="13510" y="11621"/>
                    <a:pt x="13414" y="11716"/>
                  </a:cubicBezTo>
                  <a:cubicBezTo>
                    <a:pt x="12463" y="12668"/>
                    <a:pt x="11512" y="13621"/>
                    <a:pt x="10655" y="14573"/>
                  </a:cubicBezTo>
                  <a:cubicBezTo>
                    <a:pt x="10560" y="14669"/>
                    <a:pt x="10560" y="14669"/>
                    <a:pt x="10465" y="14764"/>
                  </a:cubicBezTo>
                  <a:cubicBezTo>
                    <a:pt x="9609" y="15811"/>
                    <a:pt x="8753" y="16859"/>
                    <a:pt x="7896" y="18002"/>
                  </a:cubicBezTo>
                  <a:cubicBezTo>
                    <a:pt x="7896" y="18002"/>
                    <a:pt x="7801" y="18098"/>
                    <a:pt x="7801" y="18098"/>
                  </a:cubicBezTo>
                  <a:cubicBezTo>
                    <a:pt x="6660" y="19622"/>
                    <a:pt x="5708" y="21336"/>
                    <a:pt x="4852" y="23050"/>
                  </a:cubicBezTo>
                  <a:cubicBezTo>
                    <a:pt x="1712" y="28956"/>
                    <a:pt x="0" y="35814"/>
                    <a:pt x="0" y="42958"/>
                  </a:cubicBezTo>
                  <a:cubicBezTo>
                    <a:pt x="0" y="66770"/>
                    <a:pt x="19218" y="86106"/>
                    <a:pt x="43002" y="861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0" name="Google Shape;640;p7">
              <a:hlinkClick r:id="rId8"/>
            </p:cNvPr>
            <p:cNvSpPr/>
            <p:nvPr/>
          </p:nvSpPr>
          <p:spPr>
            <a:xfrm>
              <a:off x="3573007"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5" y="324803"/>
                    <a:pt x="418035" y="209264"/>
                  </a:cubicBezTo>
                  <a:cubicBezTo>
                    <a:pt x="418035" y="93726"/>
                    <a:pt x="324515" y="0"/>
                    <a:pt x="209018" y="0"/>
                  </a:cubicBezTo>
                  <a:close/>
                  <a:moveTo>
                    <a:pt x="314240" y="291941"/>
                  </a:moveTo>
                  <a:cubicBezTo>
                    <a:pt x="314240" y="304419"/>
                    <a:pt x="304060" y="314611"/>
                    <a:pt x="291597" y="314611"/>
                  </a:cubicBezTo>
                  <a:lnTo>
                    <a:pt x="126343" y="314611"/>
                  </a:lnTo>
                  <a:cubicBezTo>
                    <a:pt x="113880" y="314611"/>
                    <a:pt x="103700" y="304514"/>
                    <a:pt x="103700" y="291941"/>
                  </a:cubicBezTo>
                  <a:lnTo>
                    <a:pt x="103700" y="126587"/>
                  </a:lnTo>
                  <a:cubicBezTo>
                    <a:pt x="103700" y="114109"/>
                    <a:pt x="113785" y="103918"/>
                    <a:pt x="126343" y="103918"/>
                  </a:cubicBezTo>
                  <a:lnTo>
                    <a:pt x="291597" y="103918"/>
                  </a:lnTo>
                  <a:cubicBezTo>
                    <a:pt x="304060" y="103918"/>
                    <a:pt x="314240" y="114109"/>
                    <a:pt x="314240" y="126587"/>
                  </a:cubicBezTo>
                  <a:lnTo>
                    <a:pt x="314240" y="291941"/>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1" name="Google Shape;641;p7"/>
            <p:cNvSpPr/>
            <p:nvPr/>
          </p:nvSpPr>
          <p:spPr>
            <a:xfrm>
              <a:off x="3825122" y="5266372"/>
              <a:ext cx="38150" cy="38195"/>
            </a:xfrm>
            <a:custGeom>
              <a:rect b="b" l="l" r="r" t="t"/>
              <a:pathLst>
                <a:path extrusionOk="0" h="38195" w="38150">
                  <a:moveTo>
                    <a:pt x="27590" y="0"/>
                  </a:moveTo>
                  <a:lnTo>
                    <a:pt x="10560" y="0"/>
                  </a:lnTo>
                  <a:cubicBezTo>
                    <a:pt x="4757" y="0"/>
                    <a:pt x="0" y="4763"/>
                    <a:pt x="0" y="10573"/>
                  </a:cubicBezTo>
                  <a:lnTo>
                    <a:pt x="0" y="27622"/>
                  </a:lnTo>
                  <a:cubicBezTo>
                    <a:pt x="0" y="33433"/>
                    <a:pt x="4757" y="38195"/>
                    <a:pt x="10560" y="38195"/>
                  </a:cubicBezTo>
                  <a:lnTo>
                    <a:pt x="27590" y="38195"/>
                  </a:lnTo>
                  <a:cubicBezTo>
                    <a:pt x="33393" y="38195"/>
                    <a:pt x="38150" y="33433"/>
                    <a:pt x="38150" y="27622"/>
                  </a:cubicBezTo>
                  <a:lnTo>
                    <a:pt x="38150" y="10573"/>
                  </a:lnTo>
                  <a:cubicBezTo>
                    <a:pt x="38150" y="4763"/>
                    <a:pt x="33489" y="0"/>
                    <a:pt x="27590"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42" name="Google Shape;642;p7"/>
          <p:cNvGrpSpPr/>
          <p:nvPr/>
        </p:nvGrpSpPr>
        <p:grpSpPr>
          <a:xfrm>
            <a:off x="4491892" y="8756512"/>
            <a:ext cx="418035" cy="418528"/>
            <a:chOff x="4650918" y="5138832"/>
            <a:chExt cx="418035" cy="418528"/>
          </a:xfrm>
        </p:grpSpPr>
        <p:sp>
          <p:nvSpPr>
            <p:cNvPr id="643" name="Google Shape;643;p7"/>
            <p:cNvSpPr/>
            <p:nvPr/>
          </p:nvSpPr>
          <p:spPr>
            <a:xfrm>
              <a:off x="4833963" y="5300948"/>
              <a:ext cx="72019" cy="94106"/>
            </a:xfrm>
            <a:custGeom>
              <a:rect b="b" l="l" r="r" t="t"/>
              <a:pathLst>
                <a:path extrusionOk="0" h="94106" w="72019">
                  <a:moveTo>
                    <a:pt x="0" y="94107"/>
                  </a:moveTo>
                  <a:lnTo>
                    <a:pt x="72019" y="47054"/>
                  </a:lnTo>
                  <a:lnTo>
                    <a:pt x="0" y="0"/>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4" name="Google Shape;644;p7">
              <a:hlinkClick r:id="rId9"/>
            </p:cNvPr>
            <p:cNvSpPr/>
            <p:nvPr/>
          </p:nvSpPr>
          <p:spPr>
            <a:xfrm>
              <a:off x="4650918" y="513883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420" y="418529"/>
                    <a:pt x="418036" y="324898"/>
                    <a:pt x="418036" y="209264"/>
                  </a:cubicBezTo>
                  <a:cubicBezTo>
                    <a:pt x="418036" y="93631"/>
                    <a:pt x="324420" y="0"/>
                    <a:pt x="209018" y="0"/>
                  </a:cubicBezTo>
                  <a:close/>
                  <a:moveTo>
                    <a:pt x="316619" y="291846"/>
                  </a:moveTo>
                  <a:cubicBezTo>
                    <a:pt x="305202" y="300228"/>
                    <a:pt x="209018" y="298037"/>
                    <a:pt x="209018" y="298037"/>
                  </a:cubicBezTo>
                  <a:cubicBezTo>
                    <a:pt x="209018" y="298037"/>
                    <a:pt x="112833" y="300228"/>
                    <a:pt x="101417" y="291846"/>
                  </a:cubicBezTo>
                  <a:cubicBezTo>
                    <a:pt x="90000" y="283464"/>
                    <a:pt x="81248" y="258889"/>
                    <a:pt x="81248" y="209169"/>
                  </a:cubicBezTo>
                  <a:cubicBezTo>
                    <a:pt x="81248" y="209169"/>
                    <a:pt x="81628" y="171355"/>
                    <a:pt x="85624" y="156401"/>
                  </a:cubicBezTo>
                  <a:cubicBezTo>
                    <a:pt x="89525" y="141446"/>
                    <a:pt x="94377" y="132207"/>
                    <a:pt x="100085" y="126968"/>
                  </a:cubicBezTo>
                  <a:cubicBezTo>
                    <a:pt x="105793" y="121634"/>
                    <a:pt x="117685" y="120396"/>
                    <a:pt x="209018" y="120396"/>
                  </a:cubicBezTo>
                  <a:cubicBezTo>
                    <a:pt x="300350" y="120396"/>
                    <a:pt x="312242" y="121730"/>
                    <a:pt x="317951" y="126968"/>
                  </a:cubicBezTo>
                  <a:cubicBezTo>
                    <a:pt x="323659" y="132207"/>
                    <a:pt x="328511" y="141446"/>
                    <a:pt x="332412" y="156401"/>
                  </a:cubicBezTo>
                  <a:cubicBezTo>
                    <a:pt x="336312" y="171355"/>
                    <a:pt x="336788" y="209169"/>
                    <a:pt x="336788" y="209169"/>
                  </a:cubicBezTo>
                  <a:cubicBezTo>
                    <a:pt x="336788" y="258889"/>
                    <a:pt x="328035" y="283464"/>
                    <a:pt x="316619" y="29184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grpSp>
        <p:nvGrpSpPr>
          <p:cNvPr id="645" name="Google Shape;645;p7"/>
          <p:cNvGrpSpPr/>
          <p:nvPr/>
        </p:nvGrpSpPr>
        <p:grpSpPr>
          <a:xfrm>
            <a:off x="2336165" y="8756512"/>
            <a:ext cx="418035" cy="418528"/>
            <a:chOff x="2336165" y="8717208"/>
            <a:chExt cx="418035" cy="418528"/>
          </a:xfrm>
        </p:grpSpPr>
        <p:sp>
          <p:nvSpPr>
            <p:cNvPr id="646" name="Google Shape;646;p7"/>
            <p:cNvSpPr/>
            <p:nvPr/>
          </p:nvSpPr>
          <p:spPr>
            <a:xfrm>
              <a:off x="2492096" y="8929139"/>
              <a:ext cx="46046" cy="48006"/>
            </a:xfrm>
            <a:custGeom>
              <a:rect b="b" l="l" r="r" t="t"/>
              <a:pathLst>
                <a:path extrusionOk="0" h="48006" w="46046">
                  <a:moveTo>
                    <a:pt x="5613" y="48006"/>
                  </a:moveTo>
                  <a:cubicBezTo>
                    <a:pt x="7992" y="47720"/>
                    <a:pt x="10370" y="47339"/>
                    <a:pt x="12748" y="47054"/>
                  </a:cubicBezTo>
                  <a:cubicBezTo>
                    <a:pt x="23499" y="45815"/>
                    <a:pt x="34630" y="45053"/>
                    <a:pt x="46047" y="44958"/>
                  </a:cubicBezTo>
                  <a:lnTo>
                    <a:pt x="46047" y="0"/>
                  </a:lnTo>
                  <a:lnTo>
                    <a:pt x="0" y="0"/>
                  </a:lnTo>
                  <a:cubicBezTo>
                    <a:pt x="285" y="16764"/>
                    <a:pt x="2188" y="33147"/>
                    <a:pt x="5613"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7" name="Google Shape;647;p7"/>
            <p:cNvSpPr/>
            <p:nvPr/>
          </p:nvSpPr>
          <p:spPr>
            <a:xfrm>
              <a:off x="2492096" y="8871989"/>
              <a:ext cx="46046" cy="46863"/>
            </a:xfrm>
            <a:custGeom>
              <a:rect b="b" l="l" r="r" t="t"/>
              <a:pathLst>
                <a:path extrusionOk="0" h="46863" w="46046">
                  <a:moveTo>
                    <a:pt x="5708" y="0"/>
                  </a:moveTo>
                  <a:cubicBezTo>
                    <a:pt x="2378" y="14478"/>
                    <a:pt x="381" y="30575"/>
                    <a:pt x="0" y="46863"/>
                  </a:cubicBezTo>
                  <a:lnTo>
                    <a:pt x="46047" y="46863"/>
                  </a:lnTo>
                  <a:lnTo>
                    <a:pt x="46047" y="3048"/>
                  </a:lnTo>
                  <a:cubicBezTo>
                    <a:pt x="34725" y="2857"/>
                    <a:pt x="23499" y="2191"/>
                    <a:pt x="12844" y="953"/>
                  </a:cubicBezTo>
                  <a:cubicBezTo>
                    <a:pt x="10370" y="667"/>
                    <a:pt x="7992" y="381"/>
                    <a:pt x="570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8" name="Google Shape;648;p7"/>
            <p:cNvSpPr/>
            <p:nvPr/>
          </p:nvSpPr>
          <p:spPr>
            <a:xfrm>
              <a:off x="2500277" y="8984289"/>
              <a:ext cx="37864" cy="51720"/>
            </a:xfrm>
            <a:custGeom>
              <a:rect b="b" l="l" r="r" t="t"/>
              <a:pathLst>
                <a:path extrusionOk="0" h="51720" w="37864">
                  <a:moveTo>
                    <a:pt x="0" y="2857"/>
                  </a:moveTo>
                  <a:cubicBezTo>
                    <a:pt x="4376" y="18098"/>
                    <a:pt x="10370" y="30956"/>
                    <a:pt x="17410" y="40386"/>
                  </a:cubicBezTo>
                  <a:cubicBezTo>
                    <a:pt x="20074" y="44005"/>
                    <a:pt x="23689" y="47816"/>
                    <a:pt x="27971" y="50864"/>
                  </a:cubicBezTo>
                  <a:cubicBezTo>
                    <a:pt x="31205" y="51340"/>
                    <a:pt x="34535" y="51626"/>
                    <a:pt x="37865" y="51721"/>
                  </a:cubicBezTo>
                  <a:lnTo>
                    <a:pt x="37865" y="0"/>
                  </a:lnTo>
                  <a:cubicBezTo>
                    <a:pt x="26924" y="191"/>
                    <a:pt x="16078" y="857"/>
                    <a:pt x="5803" y="2096"/>
                  </a:cubicBezTo>
                  <a:cubicBezTo>
                    <a:pt x="3901" y="2381"/>
                    <a:pt x="1903" y="2667"/>
                    <a:pt x="0" y="285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49" name="Google Shape;649;p7"/>
            <p:cNvSpPr/>
            <p:nvPr/>
          </p:nvSpPr>
          <p:spPr>
            <a:xfrm>
              <a:off x="2576863" y="8818268"/>
              <a:ext cx="50993" cy="42100"/>
            </a:xfrm>
            <a:custGeom>
              <a:rect b="b" l="l" r="r" t="t"/>
              <a:pathLst>
                <a:path extrusionOk="0" h="42100" w="50993">
                  <a:moveTo>
                    <a:pt x="19598" y="42101"/>
                  </a:moveTo>
                  <a:cubicBezTo>
                    <a:pt x="31300" y="40005"/>
                    <a:pt x="41765" y="37147"/>
                    <a:pt x="50994" y="33814"/>
                  </a:cubicBezTo>
                  <a:cubicBezTo>
                    <a:pt x="37579" y="18193"/>
                    <a:pt x="20074" y="6286"/>
                    <a:pt x="0" y="0"/>
                  </a:cubicBezTo>
                  <a:cubicBezTo>
                    <a:pt x="0" y="95"/>
                    <a:pt x="95" y="95"/>
                    <a:pt x="95" y="190"/>
                  </a:cubicBezTo>
                  <a:cubicBezTo>
                    <a:pt x="8182" y="10668"/>
                    <a:pt x="14842" y="25146"/>
                    <a:pt x="19598" y="42101"/>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0" name="Google Shape;650;p7"/>
            <p:cNvSpPr/>
            <p:nvPr/>
          </p:nvSpPr>
          <p:spPr>
            <a:xfrm>
              <a:off x="2458607" y="8988766"/>
              <a:ext cx="51088" cy="42386"/>
            </a:xfrm>
            <a:custGeom>
              <a:rect b="b" l="l" r="r" t="t"/>
              <a:pathLst>
                <a:path extrusionOk="0" h="42386" w="51088">
                  <a:moveTo>
                    <a:pt x="31491" y="0"/>
                  </a:moveTo>
                  <a:cubicBezTo>
                    <a:pt x="19694" y="2096"/>
                    <a:pt x="9228" y="5048"/>
                    <a:pt x="0" y="8382"/>
                  </a:cubicBezTo>
                  <a:cubicBezTo>
                    <a:pt x="13414" y="24098"/>
                    <a:pt x="31015" y="36004"/>
                    <a:pt x="51089" y="42386"/>
                  </a:cubicBezTo>
                  <a:cubicBezTo>
                    <a:pt x="50994" y="42291"/>
                    <a:pt x="50994" y="42196"/>
                    <a:pt x="50899" y="42196"/>
                  </a:cubicBezTo>
                  <a:cubicBezTo>
                    <a:pt x="42907" y="31528"/>
                    <a:pt x="36248" y="17050"/>
                    <a:pt x="31491"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1" name="Google Shape;651;p7"/>
            <p:cNvSpPr/>
            <p:nvPr/>
          </p:nvSpPr>
          <p:spPr>
            <a:xfrm>
              <a:off x="2458702" y="8818173"/>
              <a:ext cx="50993" cy="42100"/>
            </a:xfrm>
            <a:custGeom>
              <a:rect b="b" l="l" r="r" t="t"/>
              <a:pathLst>
                <a:path extrusionOk="0" h="42100" w="50993">
                  <a:moveTo>
                    <a:pt x="50899" y="190"/>
                  </a:moveTo>
                  <a:cubicBezTo>
                    <a:pt x="50899" y="95"/>
                    <a:pt x="50994" y="95"/>
                    <a:pt x="50994" y="0"/>
                  </a:cubicBezTo>
                  <a:cubicBezTo>
                    <a:pt x="30920" y="6382"/>
                    <a:pt x="13414" y="18288"/>
                    <a:pt x="0" y="33814"/>
                  </a:cubicBezTo>
                  <a:cubicBezTo>
                    <a:pt x="9133" y="37147"/>
                    <a:pt x="19598" y="40005"/>
                    <a:pt x="31395" y="42101"/>
                  </a:cubicBezTo>
                  <a:cubicBezTo>
                    <a:pt x="36248" y="25241"/>
                    <a:pt x="42907" y="10763"/>
                    <a:pt x="50899" y="19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2" name="Google Shape;652;p7"/>
            <p:cNvSpPr/>
            <p:nvPr/>
          </p:nvSpPr>
          <p:spPr>
            <a:xfrm>
              <a:off x="2432159" y="8860654"/>
              <a:ext cx="55465" cy="58197"/>
            </a:xfrm>
            <a:custGeom>
              <a:rect b="b" l="l" r="r" t="t"/>
              <a:pathLst>
                <a:path extrusionOk="0" h="58197" w="55465">
                  <a:moveTo>
                    <a:pt x="51374" y="33338"/>
                  </a:moveTo>
                  <a:cubicBezTo>
                    <a:pt x="52326" y="25241"/>
                    <a:pt x="53658" y="17240"/>
                    <a:pt x="55465" y="9716"/>
                  </a:cubicBezTo>
                  <a:cubicBezTo>
                    <a:pt x="49662" y="8668"/>
                    <a:pt x="44144" y="7430"/>
                    <a:pt x="38911" y="6096"/>
                  </a:cubicBezTo>
                  <a:cubicBezTo>
                    <a:pt x="31966" y="4286"/>
                    <a:pt x="25782" y="2191"/>
                    <a:pt x="19979" y="0"/>
                  </a:cubicBezTo>
                  <a:cubicBezTo>
                    <a:pt x="8277" y="16669"/>
                    <a:pt x="1047" y="36671"/>
                    <a:pt x="0" y="58198"/>
                  </a:cubicBezTo>
                  <a:lnTo>
                    <a:pt x="49757" y="58198"/>
                  </a:lnTo>
                  <a:cubicBezTo>
                    <a:pt x="49852" y="49816"/>
                    <a:pt x="50423" y="41434"/>
                    <a:pt x="51374" y="33338"/>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3" name="Google Shape;653;p7"/>
            <p:cNvSpPr/>
            <p:nvPr/>
          </p:nvSpPr>
          <p:spPr>
            <a:xfrm>
              <a:off x="2431968" y="8929139"/>
              <a:ext cx="55560" cy="59340"/>
            </a:xfrm>
            <a:custGeom>
              <a:rect b="b" l="l" r="r" t="t"/>
              <a:pathLst>
                <a:path extrusionOk="0" h="59340" w="55560">
                  <a:moveTo>
                    <a:pt x="55560" y="49625"/>
                  </a:moveTo>
                  <a:cubicBezTo>
                    <a:pt x="53848" y="42005"/>
                    <a:pt x="52516" y="34004"/>
                    <a:pt x="51470" y="25813"/>
                  </a:cubicBezTo>
                  <a:cubicBezTo>
                    <a:pt x="50518" y="17431"/>
                    <a:pt x="49947" y="8763"/>
                    <a:pt x="49757" y="0"/>
                  </a:cubicBezTo>
                  <a:lnTo>
                    <a:pt x="0" y="0"/>
                  </a:lnTo>
                  <a:cubicBezTo>
                    <a:pt x="856" y="22003"/>
                    <a:pt x="8087" y="42386"/>
                    <a:pt x="19979" y="59341"/>
                  </a:cubicBezTo>
                  <a:cubicBezTo>
                    <a:pt x="25782" y="57055"/>
                    <a:pt x="31966" y="54959"/>
                    <a:pt x="38911" y="53245"/>
                  </a:cubicBezTo>
                  <a:cubicBezTo>
                    <a:pt x="44239" y="51911"/>
                    <a:pt x="49757" y="50673"/>
                    <a:pt x="55560" y="4962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4" name="Google Shape;654;p7"/>
            <p:cNvSpPr/>
            <p:nvPr/>
          </p:nvSpPr>
          <p:spPr>
            <a:xfrm>
              <a:off x="2500373" y="8813315"/>
              <a:ext cx="37769" cy="51434"/>
            </a:xfrm>
            <a:custGeom>
              <a:rect b="b" l="l" r="r" t="t"/>
              <a:pathLst>
                <a:path extrusionOk="0" h="51434" w="37769">
                  <a:moveTo>
                    <a:pt x="17410" y="11240"/>
                  </a:moveTo>
                  <a:cubicBezTo>
                    <a:pt x="10370" y="20574"/>
                    <a:pt x="4376" y="33433"/>
                    <a:pt x="0" y="48578"/>
                  </a:cubicBezTo>
                  <a:cubicBezTo>
                    <a:pt x="1903" y="48863"/>
                    <a:pt x="3806" y="49054"/>
                    <a:pt x="5708" y="49340"/>
                  </a:cubicBezTo>
                  <a:cubicBezTo>
                    <a:pt x="16078" y="50578"/>
                    <a:pt x="26829" y="51244"/>
                    <a:pt x="37770" y="51435"/>
                  </a:cubicBezTo>
                  <a:lnTo>
                    <a:pt x="37770" y="0"/>
                  </a:lnTo>
                  <a:cubicBezTo>
                    <a:pt x="34440" y="191"/>
                    <a:pt x="31110" y="476"/>
                    <a:pt x="27875" y="857"/>
                  </a:cubicBezTo>
                  <a:cubicBezTo>
                    <a:pt x="23689" y="3905"/>
                    <a:pt x="20169" y="7715"/>
                    <a:pt x="17410" y="1124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5" name="Google Shape;655;p7"/>
            <p:cNvSpPr/>
            <p:nvPr/>
          </p:nvSpPr>
          <p:spPr>
            <a:xfrm>
              <a:off x="2599030" y="8929139"/>
              <a:ext cx="55560" cy="59340"/>
            </a:xfrm>
            <a:custGeom>
              <a:rect b="b" l="l" r="r" t="t"/>
              <a:pathLst>
                <a:path extrusionOk="0" h="59340" w="55560">
                  <a:moveTo>
                    <a:pt x="4091" y="25813"/>
                  </a:moveTo>
                  <a:cubicBezTo>
                    <a:pt x="3140" y="34004"/>
                    <a:pt x="1808" y="42005"/>
                    <a:pt x="0" y="49625"/>
                  </a:cubicBezTo>
                  <a:cubicBezTo>
                    <a:pt x="5803" y="50673"/>
                    <a:pt x="11321" y="51911"/>
                    <a:pt x="16649" y="53245"/>
                  </a:cubicBezTo>
                  <a:cubicBezTo>
                    <a:pt x="23594" y="55055"/>
                    <a:pt x="29778" y="57150"/>
                    <a:pt x="35582" y="59341"/>
                  </a:cubicBezTo>
                  <a:cubicBezTo>
                    <a:pt x="47474" y="42386"/>
                    <a:pt x="54609" y="22003"/>
                    <a:pt x="55560" y="0"/>
                  </a:cubicBezTo>
                  <a:lnTo>
                    <a:pt x="5803" y="0"/>
                  </a:lnTo>
                  <a:cubicBezTo>
                    <a:pt x="5613" y="8763"/>
                    <a:pt x="5137" y="17431"/>
                    <a:pt x="4091" y="25813"/>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6" name="Google Shape;656;p7">
              <a:hlinkClick r:id="rId10"/>
            </p:cNvPr>
            <p:cNvSpPr/>
            <p:nvPr/>
          </p:nvSpPr>
          <p:spPr>
            <a:xfrm>
              <a:off x="2336165" y="8717208"/>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515" y="0"/>
                    <a:pt x="209018" y="0"/>
                  </a:cubicBezTo>
                  <a:close/>
                  <a:moveTo>
                    <a:pt x="207115" y="337376"/>
                  </a:moveTo>
                  <a:cubicBezTo>
                    <a:pt x="135571" y="337376"/>
                    <a:pt x="77347" y="279083"/>
                    <a:pt x="77347" y="207455"/>
                  </a:cubicBezTo>
                  <a:cubicBezTo>
                    <a:pt x="77347" y="135827"/>
                    <a:pt x="135571" y="77533"/>
                    <a:pt x="207115" y="77533"/>
                  </a:cubicBezTo>
                  <a:cubicBezTo>
                    <a:pt x="278659" y="77533"/>
                    <a:pt x="336883" y="135827"/>
                    <a:pt x="336883" y="207455"/>
                  </a:cubicBezTo>
                  <a:cubicBezTo>
                    <a:pt x="336883" y="279083"/>
                    <a:pt x="278659" y="337376"/>
                    <a:pt x="207115" y="33737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7" name="Google Shape;657;p7"/>
            <p:cNvSpPr/>
            <p:nvPr/>
          </p:nvSpPr>
          <p:spPr>
            <a:xfrm>
              <a:off x="2548512" y="8813411"/>
              <a:ext cx="37769" cy="51434"/>
            </a:xfrm>
            <a:custGeom>
              <a:rect b="b" l="l" r="r" t="t"/>
              <a:pathLst>
                <a:path extrusionOk="0" h="51434" w="37769">
                  <a:moveTo>
                    <a:pt x="37770" y="48577"/>
                  </a:moveTo>
                  <a:cubicBezTo>
                    <a:pt x="33393" y="33338"/>
                    <a:pt x="27400" y="20574"/>
                    <a:pt x="20359" y="11240"/>
                  </a:cubicBezTo>
                  <a:cubicBezTo>
                    <a:pt x="17696" y="7715"/>
                    <a:pt x="14080" y="3905"/>
                    <a:pt x="9894" y="857"/>
                  </a:cubicBezTo>
                  <a:cubicBezTo>
                    <a:pt x="6660" y="381"/>
                    <a:pt x="3330" y="95"/>
                    <a:pt x="0" y="0"/>
                  </a:cubicBezTo>
                  <a:lnTo>
                    <a:pt x="0" y="51435"/>
                  </a:lnTo>
                  <a:cubicBezTo>
                    <a:pt x="10941" y="51244"/>
                    <a:pt x="21691" y="50578"/>
                    <a:pt x="32061" y="49340"/>
                  </a:cubicBezTo>
                  <a:cubicBezTo>
                    <a:pt x="33964" y="49054"/>
                    <a:pt x="35867" y="48768"/>
                    <a:pt x="37770" y="48577"/>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8" name="Google Shape;658;p7"/>
            <p:cNvSpPr/>
            <p:nvPr/>
          </p:nvSpPr>
          <p:spPr>
            <a:xfrm>
              <a:off x="2576863" y="8988766"/>
              <a:ext cx="51088" cy="42386"/>
            </a:xfrm>
            <a:custGeom>
              <a:rect b="b" l="l" r="r" t="t"/>
              <a:pathLst>
                <a:path extrusionOk="0" h="42386" w="51088">
                  <a:moveTo>
                    <a:pt x="190" y="42196"/>
                  </a:moveTo>
                  <a:cubicBezTo>
                    <a:pt x="95" y="42291"/>
                    <a:pt x="95" y="42386"/>
                    <a:pt x="0" y="42386"/>
                  </a:cubicBezTo>
                  <a:cubicBezTo>
                    <a:pt x="20074" y="36004"/>
                    <a:pt x="37770" y="24098"/>
                    <a:pt x="51089" y="8382"/>
                  </a:cubicBezTo>
                  <a:cubicBezTo>
                    <a:pt x="41861" y="5048"/>
                    <a:pt x="31395" y="2191"/>
                    <a:pt x="19598" y="0"/>
                  </a:cubicBezTo>
                  <a:cubicBezTo>
                    <a:pt x="14842" y="17050"/>
                    <a:pt x="8182" y="31528"/>
                    <a:pt x="190" y="421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59" name="Google Shape;659;p7"/>
            <p:cNvSpPr/>
            <p:nvPr/>
          </p:nvSpPr>
          <p:spPr>
            <a:xfrm>
              <a:off x="2599030" y="8860654"/>
              <a:ext cx="55560" cy="58197"/>
            </a:xfrm>
            <a:custGeom>
              <a:rect b="b" l="l" r="r" t="t"/>
              <a:pathLst>
                <a:path extrusionOk="0" h="58197" w="55560">
                  <a:moveTo>
                    <a:pt x="16554" y="6096"/>
                  </a:moveTo>
                  <a:cubicBezTo>
                    <a:pt x="11321" y="7430"/>
                    <a:pt x="5708" y="8668"/>
                    <a:pt x="0" y="9716"/>
                  </a:cubicBezTo>
                  <a:cubicBezTo>
                    <a:pt x="1712" y="17240"/>
                    <a:pt x="3044" y="25241"/>
                    <a:pt x="4091" y="33338"/>
                  </a:cubicBezTo>
                  <a:cubicBezTo>
                    <a:pt x="5042" y="41434"/>
                    <a:pt x="5613" y="49816"/>
                    <a:pt x="5803" y="58198"/>
                  </a:cubicBezTo>
                  <a:lnTo>
                    <a:pt x="55560" y="58198"/>
                  </a:lnTo>
                  <a:cubicBezTo>
                    <a:pt x="54419" y="36576"/>
                    <a:pt x="47284" y="16669"/>
                    <a:pt x="35582" y="0"/>
                  </a:cubicBezTo>
                  <a:cubicBezTo>
                    <a:pt x="29778" y="2286"/>
                    <a:pt x="23499" y="4382"/>
                    <a:pt x="16554" y="609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0" name="Google Shape;660;p7"/>
            <p:cNvSpPr/>
            <p:nvPr/>
          </p:nvSpPr>
          <p:spPr>
            <a:xfrm>
              <a:off x="2548512" y="8984384"/>
              <a:ext cx="37864" cy="51720"/>
            </a:xfrm>
            <a:custGeom>
              <a:rect b="b" l="l" r="r" t="t"/>
              <a:pathLst>
                <a:path extrusionOk="0" h="51720" w="37864">
                  <a:moveTo>
                    <a:pt x="32061" y="2095"/>
                  </a:moveTo>
                  <a:cubicBezTo>
                    <a:pt x="21691" y="857"/>
                    <a:pt x="10941" y="191"/>
                    <a:pt x="0" y="0"/>
                  </a:cubicBezTo>
                  <a:lnTo>
                    <a:pt x="0" y="51721"/>
                  </a:lnTo>
                  <a:cubicBezTo>
                    <a:pt x="3330" y="51530"/>
                    <a:pt x="6564" y="51244"/>
                    <a:pt x="9894" y="50864"/>
                  </a:cubicBezTo>
                  <a:cubicBezTo>
                    <a:pt x="14080" y="47816"/>
                    <a:pt x="17696" y="44005"/>
                    <a:pt x="20455" y="40386"/>
                  </a:cubicBezTo>
                  <a:cubicBezTo>
                    <a:pt x="27495" y="30956"/>
                    <a:pt x="33489" y="18097"/>
                    <a:pt x="37865" y="2857"/>
                  </a:cubicBezTo>
                  <a:cubicBezTo>
                    <a:pt x="35867" y="2572"/>
                    <a:pt x="33964" y="2286"/>
                    <a:pt x="32061" y="2095"/>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1" name="Google Shape;661;p7"/>
            <p:cNvSpPr/>
            <p:nvPr/>
          </p:nvSpPr>
          <p:spPr>
            <a:xfrm>
              <a:off x="2548512" y="8871989"/>
              <a:ext cx="46046" cy="46863"/>
            </a:xfrm>
            <a:custGeom>
              <a:rect b="b" l="l" r="r" t="t"/>
              <a:pathLst>
                <a:path extrusionOk="0" h="46863" w="46046">
                  <a:moveTo>
                    <a:pt x="40338" y="0"/>
                  </a:moveTo>
                  <a:cubicBezTo>
                    <a:pt x="37960" y="286"/>
                    <a:pt x="35582" y="667"/>
                    <a:pt x="33203" y="953"/>
                  </a:cubicBezTo>
                  <a:cubicBezTo>
                    <a:pt x="22453" y="2191"/>
                    <a:pt x="11321" y="2953"/>
                    <a:pt x="0" y="3048"/>
                  </a:cubicBezTo>
                  <a:lnTo>
                    <a:pt x="0" y="46863"/>
                  </a:lnTo>
                  <a:lnTo>
                    <a:pt x="46047" y="46863"/>
                  </a:lnTo>
                  <a:cubicBezTo>
                    <a:pt x="45666" y="30575"/>
                    <a:pt x="43668" y="14573"/>
                    <a:pt x="40338" y="0"/>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2" name="Google Shape;662;p7"/>
            <p:cNvSpPr/>
            <p:nvPr/>
          </p:nvSpPr>
          <p:spPr>
            <a:xfrm>
              <a:off x="2548512" y="8929139"/>
              <a:ext cx="46046" cy="48006"/>
            </a:xfrm>
            <a:custGeom>
              <a:rect b="b" l="l" r="r" t="t"/>
              <a:pathLst>
                <a:path extrusionOk="0" h="48006" w="46046">
                  <a:moveTo>
                    <a:pt x="40434" y="48006"/>
                  </a:moveTo>
                  <a:cubicBezTo>
                    <a:pt x="43859" y="33147"/>
                    <a:pt x="45761" y="16669"/>
                    <a:pt x="46047" y="0"/>
                  </a:cubicBezTo>
                  <a:lnTo>
                    <a:pt x="0" y="0"/>
                  </a:lnTo>
                  <a:lnTo>
                    <a:pt x="0" y="44958"/>
                  </a:lnTo>
                  <a:cubicBezTo>
                    <a:pt x="11417" y="45149"/>
                    <a:pt x="22548" y="45815"/>
                    <a:pt x="33298" y="47054"/>
                  </a:cubicBezTo>
                  <a:cubicBezTo>
                    <a:pt x="35677" y="47339"/>
                    <a:pt x="38055" y="47720"/>
                    <a:pt x="40434" y="48006"/>
                  </a:cubicBez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
        <p:nvSpPr>
          <p:cNvPr id="663" name="Google Shape;663;p7">
            <a:hlinkClick r:id="rId11"/>
          </p:cNvPr>
          <p:cNvSpPr/>
          <p:nvPr/>
        </p:nvSpPr>
        <p:spPr>
          <a:xfrm>
            <a:off x="3952937" y="8756512"/>
            <a:ext cx="418035" cy="418528"/>
          </a:xfrm>
          <a:custGeom>
            <a:rect b="b" l="l" r="r" t="t"/>
            <a:pathLst>
              <a:path extrusionOk="0" h="418528" w="418035">
                <a:moveTo>
                  <a:pt x="209018" y="0"/>
                </a:moveTo>
                <a:cubicBezTo>
                  <a:pt x="93520" y="0"/>
                  <a:pt x="0" y="93726"/>
                  <a:pt x="0" y="209264"/>
                </a:cubicBezTo>
                <a:cubicBezTo>
                  <a:pt x="0" y="324803"/>
                  <a:pt x="93616" y="418529"/>
                  <a:pt x="209018" y="418529"/>
                </a:cubicBezTo>
                <a:cubicBezTo>
                  <a:pt x="324515" y="418529"/>
                  <a:pt x="418036" y="324803"/>
                  <a:pt x="418036" y="209264"/>
                </a:cubicBezTo>
                <a:cubicBezTo>
                  <a:pt x="418036" y="93726"/>
                  <a:pt x="324420" y="0"/>
                  <a:pt x="209018" y="0"/>
                </a:cubicBezTo>
                <a:close/>
                <a:moveTo>
                  <a:pt x="335361" y="145828"/>
                </a:moveTo>
                <a:lnTo>
                  <a:pt x="335361" y="182880"/>
                </a:lnTo>
                <a:cubicBezTo>
                  <a:pt x="310244" y="184785"/>
                  <a:pt x="285223" y="176593"/>
                  <a:pt x="266386" y="159639"/>
                </a:cubicBezTo>
                <a:lnTo>
                  <a:pt x="266386" y="262604"/>
                </a:lnTo>
                <a:cubicBezTo>
                  <a:pt x="266386" y="312801"/>
                  <a:pt x="225572" y="353663"/>
                  <a:pt x="174768" y="353663"/>
                </a:cubicBezTo>
                <a:cubicBezTo>
                  <a:pt x="155360" y="353663"/>
                  <a:pt x="137094" y="347377"/>
                  <a:pt x="122062" y="337376"/>
                </a:cubicBezTo>
                <a:cubicBezTo>
                  <a:pt x="98182" y="321088"/>
                  <a:pt x="82580" y="293370"/>
                  <a:pt x="82580" y="262604"/>
                </a:cubicBezTo>
                <a:cubicBezTo>
                  <a:pt x="82580" y="211741"/>
                  <a:pt x="123965" y="170879"/>
                  <a:pt x="174768" y="170879"/>
                </a:cubicBezTo>
                <a:cubicBezTo>
                  <a:pt x="179145" y="170879"/>
                  <a:pt x="182950" y="171545"/>
                  <a:pt x="187326" y="172117"/>
                </a:cubicBezTo>
                <a:lnTo>
                  <a:pt x="187326" y="183452"/>
                </a:lnTo>
                <a:lnTo>
                  <a:pt x="187326" y="222409"/>
                </a:lnTo>
                <a:cubicBezTo>
                  <a:pt x="182950" y="221171"/>
                  <a:pt x="179145" y="220504"/>
                  <a:pt x="174768" y="220504"/>
                </a:cubicBezTo>
                <a:cubicBezTo>
                  <a:pt x="150889" y="220504"/>
                  <a:pt x="132146" y="239363"/>
                  <a:pt x="132146" y="262604"/>
                </a:cubicBezTo>
                <a:cubicBezTo>
                  <a:pt x="132146" y="278321"/>
                  <a:pt x="141565" y="292703"/>
                  <a:pt x="154694" y="299657"/>
                </a:cubicBezTo>
                <a:cubicBezTo>
                  <a:pt x="160973" y="302800"/>
                  <a:pt x="167252" y="304705"/>
                  <a:pt x="174768" y="304705"/>
                </a:cubicBezTo>
                <a:cubicBezTo>
                  <a:pt x="197982" y="304705"/>
                  <a:pt x="216819" y="285845"/>
                  <a:pt x="216819" y="262604"/>
                </a:cubicBezTo>
                <a:lnTo>
                  <a:pt x="216819" y="181547"/>
                </a:lnTo>
                <a:lnTo>
                  <a:pt x="216819" y="64865"/>
                </a:lnTo>
                <a:lnTo>
                  <a:pt x="266386" y="64865"/>
                </a:lnTo>
                <a:cubicBezTo>
                  <a:pt x="266386" y="69247"/>
                  <a:pt x="267052" y="73057"/>
                  <a:pt x="267623" y="77438"/>
                </a:cubicBezTo>
                <a:cubicBezTo>
                  <a:pt x="270762" y="96298"/>
                  <a:pt x="283320" y="115157"/>
                  <a:pt x="299589" y="125158"/>
                </a:cubicBezTo>
                <a:cubicBezTo>
                  <a:pt x="310244" y="132112"/>
                  <a:pt x="322803" y="135827"/>
                  <a:pt x="335361" y="133350"/>
                </a:cubicBezTo>
                <a:lnTo>
                  <a:pt x="335361" y="145828"/>
                </a:lnTo>
                <a:close/>
              </a:path>
            </a:pathLst>
          </a:custGeom>
          <a:solidFill>
            <a:srgbClr val="8AC03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4" name="Google Shape;664;p7"/>
          <p:cNvSpPr txBox="1"/>
          <p:nvPr/>
        </p:nvSpPr>
        <p:spPr>
          <a:xfrm>
            <a:off x="3007689" y="7735270"/>
            <a:ext cx="5822061" cy="782354"/>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4B4B4B"/>
              </a:buClr>
              <a:buSzPts val="2000"/>
              <a:buFont typeface="Arial"/>
              <a:buNone/>
            </a:pPr>
            <a:r>
              <a:rPr b="1" i="0" lang="en-IE" sz="2000">
                <a:solidFill>
                  <a:srgbClr val="4B4B4B"/>
                </a:solidFill>
                <a:latin typeface="Calibri"/>
                <a:ea typeface="Calibri"/>
                <a:cs typeface="Calibri"/>
                <a:sym typeface="Calibri"/>
              </a:rPr>
              <a:t>Vedere i nostri strumenti di condivisione e promozione </a:t>
            </a:r>
            <a:r>
              <a:rPr b="1" i="0" lang="en-IE" sz="2000" u="sng">
                <a:solidFill>
                  <a:srgbClr val="69ADAD"/>
                </a:solidFill>
                <a:latin typeface="Calibri"/>
                <a:ea typeface="Calibri"/>
                <a:cs typeface="Calibri"/>
                <a:sym typeface="Calibri"/>
                <a:hlinkClick r:id="rId12">
                  <a:extLst>
                    <a:ext uri="{A12FA001-AC4F-418D-AE19-62706E023703}">
                      <ahyp:hlinkClr val="tx"/>
                    </a:ext>
                  </a:extLst>
                </a:hlinkClick>
              </a:rPr>
              <a:t>qui</a:t>
            </a:r>
            <a:endParaRPr b="1" i="0" sz="2000">
              <a:solidFill>
                <a:srgbClr val="69ADAD"/>
              </a:solidFill>
              <a:latin typeface="Calibri"/>
              <a:ea typeface="Calibri"/>
              <a:cs typeface="Calibri"/>
              <a:sym typeface="Calibri"/>
            </a:endParaRPr>
          </a:p>
        </p:txBody>
      </p:sp>
      <p:grpSp>
        <p:nvGrpSpPr>
          <p:cNvPr id="665" name="Google Shape;665;p7"/>
          <p:cNvGrpSpPr/>
          <p:nvPr/>
        </p:nvGrpSpPr>
        <p:grpSpPr>
          <a:xfrm>
            <a:off x="2594520" y="7750818"/>
            <a:ext cx="385691" cy="375629"/>
            <a:chOff x="3992806" y="8777240"/>
            <a:chExt cx="385691" cy="375629"/>
          </a:xfrm>
        </p:grpSpPr>
        <p:sp>
          <p:nvSpPr>
            <p:cNvPr id="666" name="Google Shape;666;p7"/>
            <p:cNvSpPr/>
            <p:nvPr/>
          </p:nvSpPr>
          <p:spPr>
            <a:xfrm>
              <a:off x="3992806"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sp>
          <p:nvSpPr>
            <p:cNvPr id="667" name="Google Shape;667;p7"/>
            <p:cNvSpPr/>
            <p:nvPr/>
          </p:nvSpPr>
          <p:spPr>
            <a:xfrm>
              <a:off x="4153790" y="8777240"/>
              <a:ext cx="224707" cy="375629"/>
            </a:xfrm>
            <a:custGeom>
              <a:rect b="b" l="l" r="r" t="t"/>
              <a:pathLst>
                <a:path extrusionOk="0" h="375629" w="224707">
                  <a:moveTo>
                    <a:pt x="83846" y="0"/>
                  </a:moveTo>
                  <a:lnTo>
                    <a:pt x="0" y="0"/>
                  </a:lnTo>
                  <a:lnTo>
                    <a:pt x="140861" y="187815"/>
                  </a:lnTo>
                  <a:lnTo>
                    <a:pt x="0" y="375630"/>
                  </a:lnTo>
                  <a:lnTo>
                    <a:pt x="83846" y="375630"/>
                  </a:lnTo>
                  <a:lnTo>
                    <a:pt x="224707" y="187815"/>
                  </a:lnTo>
                  <a:lnTo>
                    <a:pt x="83846" y="0"/>
                  </a:lnTo>
                  <a:close/>
                </a:path>
              </a:pathLst>
            </a:custGeom>
            <a:solidFill>
              <a:srgbClr val="F1692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283">
                <a:solidFill>
                  <a:schemeClr val="dk1"/>
                </a:solidFill>
                <a:latin typeface="Century Schoolbook"/>
                <a:ea typeface="Century Schoolbook"/>
                <a:cs typeface="Century Schoolbook"/>
                <a:sym typeface="Century Schoolbook"/>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Red Violet">
      <a:dk1>
        <a:srgbClr val="000000"/>
      </a:dk1>
      <a:lt1>
        <a:srgbClr val="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2021-06-15T11:45:52.0000000Z</dcterms:created>
  <dc:creator>Samantha Carty</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0x0101005F02E0EF7D44C04B9FA644DBFF45FF6A</vt:lpwstr>
  </property>
</Properties>
</file>