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0691800" cx="7559675"/>
  <p:notesSz cx="6858000" cy="9144000"/>
  <p:embeddedFontLst>
    <p:embeddedFont>
      <p:font typeface="Roboto"/>
      <p:regular r:id="rId15"/>
      <p:bold r:id="rId16"/>
      <p:italic r:id="rId17"/>
      <p:boldItalic r:id="rId18"/>
    </p:embeddedFont>
    <p:embeddedFont>
      <p:font typeface="Montserrat"/>
      <p:regular r:id="rId19"/>
      <p:bold r:id="rId20"/>
      <p:italic r:id="rId21"/>
      <p:boldItalic r:id="rId22"/>
    </p:embeddedFont>
    <p:embeddedFont>
      <p:font typeface="Poppins"/>
      <p:regular r:id="rId23"/>
      <p:bold r:id="rId24"/>
      <p:italic r:id="rId25"/>
      <p:boldItalic r:id="rId26"/>
    </p:embeddedFont>
    <p:embeddedFont>
      <p:font typeface="Century Schoolbook"/>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20">
          <p15:clr>
            <a:srgbClr val="A4A3A4"/>
          </p15:clr>
        </p15:guide>
        <p15:guide id="2" orient="horz" pos="1644">
          <p15:clr>
            <a:srgbClr val="A4A3A4"/>
          </p15:clr>
        </p15:guide>
        <p15:guide id="3" pos="2381">
          <p15:clr>
            <a:srgbClr val="A4A3A4"/>
          </p15:clr>
        </p15:guide>
      </p15:sldGuideLst>
    </p:ext>
    <p:ext uri="GoogleSlidesCustomDataVersion2">
      <go:slidesCustomData xmlns:go="http://customooxmlschemas.google.com/" r:id="rId31" roundtripDataSignature="AMtx7miKW3Igft9FxyGfDw87SqA51D4l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CA3674-E7B1-4136-A54C-D141DFCBA62D}">
  <a:tblStyle styleId="{0ACA3674-E7B1-4136-A54C-D141DFCBA62D}" styleName="Table_0">
    <a:wholeTbl>
      <a:tcTxStyle b="off" i="off">
        <a:font>
          <a:latin typeface="Century Schoolbook"/>
          <a:ea typeface="Century Schoolbook"/>
          <a:cs typeface="Century School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E"/>
          </a:solidFill>
        </a:fill>
      </a:tcStyle>
    </a:wholeTbl>
    <a:band1H>
      <a:tcTxStyle/>
      <a:tcStyle>
        <a:fill>
          <a:solidFill>
            <a:srgbClr val="F4CCDB"/>
          </a:solidFill>
        </a:fill>
      </a:tcStyle>
    </a:band1H>
    <a:band2H>
      <a:tcTxStyle/>
    </a:band2H>
    <a:band1V>
      <a:tcTxStyle/>
      <a:tcStyle>
        <a:fill>
          <a:solidFill>
            <a:srgbClr val="F4CCDB"/>
          </a:solidFill>
        </a:fill>
      </a:tcStyle>
    </a:band1V>
    <a:band2V>
      <a:tcTxStyle/>
    </a:band2V>
    <a:lastCol>
      <a:tcTxStyle b="on" i="off">
        <a:font>
          <a:latin typeface="Century Schoolbook"/>
          <a:ea typeface="Century Schoolbook"/>
          <a:cs typeface="Century Schoolbook"/>
        </a:font>
        <a:schemeClr val="lt1"/>
      </a:tcTxStyle>
      <a:tcStyle>
        <a:fill>
          <a:solidFill>
            <a:schemeClr val="accent1"/>
          </a:solidFill>
        </a:fill>
      </a:tcStyle>
    </a:lastCol>
    <a:firstCol>
      <a:tcTxStyle b="on" i="off">
        <a:font>
          <a:latin typeface="Century Schoolbook"/>
          <a:ea typeface="Century Schoolbook"/>
          <a:cs typeface="Century Schoolbook"/>
        </a:font>
        <a:schemeClr val="lt1"/>
      </a:tcTxStyle>
      <a:tcStyle>
        <a:fill>
          <a:solidFill>
            <a:schemeClr val="accent1"/>
          </a:solidFill>
        </a:fill>
      </a:tcStyle>
    </a:firstCol>
    <a:lastRow>
      <a:tcTxStyle b="on" i="off">
        <a:font>
          <a:latin typeface="Century Schoolbook"/>
          <a:ea typeface="Century Schoolbook"/>
          <a:cs typeface="Century School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Schoolbook"/>
          <a:ea typeface="Century Schoolbook"/>
          <a:cs typeface="Century School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20" orient="horz"/>
        <p:guide pos="1644"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CenturySchoolbook-bold.fntdata"/><Relationship Id="rId27" Type="http://schemas.openxmlformats.org/officeDocument/2006/relationships/font" Target="fonts/CenturySchoolbook-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Schoolbook-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CenturySchoolbook-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oboto-regular.fntdata"/><Relationship Id="rId14" Type="http://schemas.openxmlformats.org/officeDocument/2006/relationships/slide" Target="slides/slide8.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Montserrat-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jp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10"/>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10"/>
          <p:cNvSpPr/>
          <p:nvPr>
            <p:ph idx="2" type="pic"/>
          </p:nvPr>
        </p:nvSpPr>
        <p:spPr>
          <a:xfrm>
            <a:off x="0" y="3629826"/>
            <a:ext cx="4786172" cy="5479825"/>
          </a:xfrm>
          <a:prstGeom prst="rect">
            <a:avLst/>
          </a:prstGeom>
          <a:noFill/>
          <a:ln>
            <a:noFill/>
          </a:ln>
        </p:spPr>
      </p:sp>
      <p:sp>
        <p:nvSpPr>
          <p:cNvPr id="14" name="Google Shape;14;p10"/>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10"/>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10"/>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10"/>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10"/>
          <p:cNvGrpSpPr/>
          <p:nvPr/>
        </p:nvGrpSpPr>
        <p:grpSpPr>
          <a:xfrm>
            <a:off x="401426" y="10005335"/>
            <a:ext cx="6756823" cy="523220"/>
            <a:chOff x="317992" y="10005335"/>
            <a:chExt cx="6756823" cy="523220"/>
          </a:xfrm>
        </p:grpSpPr>
        <p:sp>
          <p:nvSpPr>
            <p:cNvPr id="19" name="Google Shape;19;p10"/>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10"/>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10"/>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10"/>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id="23" name="Google Shape;23;p10"/>
          <p:cNvPicPr preferRelativeResize="0"/>
          <p:nvPr/>
        </p:nvPicPr>
        <p:blipFill rotWithShape="1">
          <a:blip r:embed="rId5">
            <a:alphaModFix/>
          </a:blip>
          <a:srcRect b="0" l="0" r="0" t="0"/>
          <a:stretch/>
        </p:blipFill>
        <p:spPr>
          <a:xfrm>
            <a:off x="819589" y="-416617"/>
            <a:ext cx="5920497" cy="29602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40" name="Shape 140"/>
        <p:cNvGrpSpPr/>
        <p:nvPr/>
      </p:nvGrpSpPr>
      <p:grpSpPr>
        <a:xfrm>
          <a:off x="0" y="0"/>
          <a:ext cx="0" cy="0"/>
          <a:chOff x="0" y="0"/>
          <a:chExt cx="0" cy="0"/>
        </a:xfrm>
      </p:grpSpPr>
      <p:pic>
        <p:nvPicPr>
          <p:cNvPr id="141" name="Google Shape;141;p19"/>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42" name="Google Shape;142;p19"/>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3" name="Google Shape;143;p19"/>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4" name="Google Shape;144;p19"/>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5" name="Google Shape;145;p19"/>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6" name="Google Shape;146;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47" name="Google Shape;147;p1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148" name="Google Shape;148;p19"/>
          <p:cNvGrpSpPr/>
          <p:nvPr/>
        </p:nvGrpSpPr>
        <p:grpSpPr>
          <a:xfrm>
            <a:off x="5203685" y="-757463"/>
            <a:ext cx="3314240" cy="3315216"/>
            <a:chOff x="110688" y="1674538"/>
            <a:chExt cx="7339635" cy="7341798"/>
          </a:xfrm>
        </p:grpSpPr>
        <p:sp>
          <p:nvSpPr>
            <p:cNvPr id="149" name="Google Shape;149;p1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50" name="Google Shape;150;p1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51" name="Google Shape;151;p19"/>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2" name="Google Shape;152;p1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3" name="Google Shape;153;p19"/>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54" name="Shape 154"/>
        <p:cNvGrpSpPr/>
        <p:nvPr/>
      </p:nvGrpSpPr>
      <p:grpSpPr>
        <a:xfrm>
          <a:off x="0" y="0"/>
          <a:ext cx="0" cy="0"/>
          <a:chOff x="0" y="0"/>
          <a:chExt cx="0" cy="0"/>
        </a:xfrm>
      </p:grpSpPr>
      <p:sp>
        <p:nvSpPr>
          <p:cNvPr id="155" name="Google Shape;155;p20"/>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6" name="Google Shape;156;p20"/>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7" name="Google Shape;157;p20"/>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8" name="Google Shape;158;p20"/>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9" name="Google Shape;159;p20"/>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0" name="Google Shape;160;p20"/>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1" name="Google Shape;161;p20"/>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2" name="Google Shape;162;p20"/>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3" name="Google Shape;163;p20"/>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64" name="Google Shape;164;p20"/>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65" name="Google Shape;165;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66" name="Google Shape;166;p2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67" name="Shape 167"/>
        <p:cNvGrpSpPr/>
        <p:nvPr/>
      </p:nvGrpSpPr>
      <p:grpSpPr>
        <a:xfrm>
          <a:off x="0" y="0"/>
          <a:ext cx="0" cy="0"/>
          <a:chOff x="0" y="0"/>
          <a:chExt cx="0" cy="0"/>
        </a:xfrm>
      </p:grpSpPr>
      <p:sp>
        <p:nvSpPr>
          <p:cNvPr id="168" name="Google Shape;168;p21"/>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9" name="Google Shape;169;p21"/>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70" name="Google Shape;170;p21"/>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71" name="Google Shape;171;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72" name="Google Shape;172;p2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73" name="Google Shape;173;p21"/>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4" name="Google Shape;174;p21"/>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5" name="Google Shape;175;p21"/>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76" name="Google Shape;176;p21"/>
          <p:cNvGrpSpPr/>
          <p:nvPr/>
        </p:nvGrpSpPr>
        <p:grpSpPr>
          <a:xfrm>
            <a:off x="5203685" y="1933342"/>
            <a:ext cx="3314240" cy="3315216"/>
            <a:chOff x="110688" y="1674538"/>
            <a:chExt cx="7339635" cy="7341798"/>
          </a:xfrm>
        </p:grpSpPr>
        <p:sp>
          <p:nvSpPr>
            <p:cNvPr id="177" name="Google Shape;177;p21"/>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78" name="Google Shape;178;p21"/>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79" name="Google Shape;179;p21"/>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0" name="Google Shape;180;p21"/>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81" name="Google Shape;181;p21"/>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2" name="Google Shape;182;p21"/>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3" name="Google Shape;183;p21"/>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184" name="Google Shape;184;p21"/>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5" name="Google Shape;185;p21"/>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6" name="Google Shape;186;p21"/>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187" name="Google Shape;187;p21"/>
          <p:cNvPicPr preferRelativeResize="0"/>
          <p:nvPr/>
        </p:nvPicPr>
        <p:blipFill rotWithShape="1">
          <a:blip r:embed="rId2">
            <a:alphaModFix/>
          </a:blip>
          <a:srcRect b="0" l="0" r="0"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188" name="Google Shape;188;p21"/>
          <p:cNvSpPr/>
          <p:nvPr>
            <p:ph idx="14" type="pic"/>
          </p:nvPr>
        </p:nvSpPr>
        <p:spPr>
          <a:xfrm>
            <a:off x="1" y="7328454"/>
            <a:ext cx="2938763" cy="3367892"/>
          </a:xfrm>
          <a:prstGeom prst="rect">
            <a:avLst/>
          </a:prstGeom>
          <a:noFill/>
          <a:ln>
            <a:noFill/>
          </a:ln>
        </p:spPr>
      </p:sp>
      <p:sp>
        <p:nvSpPr>
          <p:cNvPr id="189" name="Google Shape;189;p21"/>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190" name="Shape 190"/>
        <p:cNvGrpSpPr/>
        <p:nvPr/>
      </p:nvGrpSpPr>
      <p:grpSpPr>
        <a:xfrm>
          <a:off x="0" y="0"/>
          <a:ext cx="0" cy="0"/>
          <a:chOff x="0" y="0"/>
          <a:chExt cx="0" cy="0"/>
        </a:xfrm>
      </p:grpSpPr>
      <p:sp>
        <p:nvSpPr>
          <p:cNvPr id="191" name="Google Shape;191;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92" name="Google Shape;192;p2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93" name="Google Shape;193;p22"/>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4" name="Google Shape;194;p22"/>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5" name="Google Shape;195;p22"/>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6" name="Google Shape;196;p22"/>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97" name="Shape 197"/>
        <p:cNvGrpSpPr/>
        <p:nvPr/>
      </p:nvGrpSpPr>
      <p:grpSpPr>
        <a:xfrm>
          <a:off x="0" y="0"/>
          <a:ext cx="0" cy="0"/>
          <a:chOff x="0" y="0"/>
          <a:chExt cx="0" cy="0"/>
        </a:xfrm>
      </p:grpSpPr>
      <p:sp>
        <p:nvSpPr>
          <p:cNvPr id="198" name="Google Shape;198;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99" name="Google Shape;199;p23"/>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00" name="Google Shape;200;p23"/>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01" name="Google Shape;201;p23"/>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2" name="Google Shape;202;p23"/>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3" name="Google Shape;203;p23"/>
          <p:cNvSpPr/>
          <p:nvPr/>
        </p:nvSpPr>
        <p:spPr>
          <a:xfrm>
            <a:off x="5482535" y="1"/>
            <a:ext cx="2094718" cy="1429605"/>
          </a:xfrm>
          <a:custGeom>
            <a:rect b="b" l="l" r="r" t="t"/>
            <a:pathLst>
              <a:path extrusionOk="0" h="1429605" w="2094718">
                <a:moveTo>
                  <a:pt x="1593058" y="1165278"/>
                </a:moveTo>
                <a:cubicBezTo>
                  <a:pt x="1653696" y="1182379"/>
                  <a:pt x="1707395" y="1205590"/>
                  <a:pt x="1754735" y="1231743"/>
                </a:cubicBezTo>
                <a:cubicBezTo>
                  <a:pt x="1574228" y="1356425"/>
                  <a:pt x="1355458" y="1429605"/>
                  <a:pt x="1119517" y="1429605"/>
                </a:cubicBezTo>
                <a:cubicBezTo>
                  <a:pt x="1040125" y="1429605"/>
                  <a:pt x="962718" y="1421205"/>
                  <a:pt x="888002" y="1405488"/>
                </a:cubicBezTo>
                <a:cubicBezTo>
                  <a:pt x="1004350" y="1353759"/>
                  <a:pt x="1124671" y="1305199"/>
                  <a:pt x="1255299" y="1262725"/>
                </a:cubicBezTo>
                <a:cubicBezTo>
                  <a:pt x="1367576" y="1226211"/>
                  <a:pt x="1481285" y="1194097"/>
                  <a:pt x="1593058" y="1165278"/>
                </a:cubicBezTo>
                <a:close/>
                <a:moveTo>
                  <a:pt x="1349399" y="1135428"/>
                </a:moveTo>
                <a:cubicBezTo>
                  <a:pt x="1387310" y="1134598"/>
                  <a:pt x="1423814" y="1136308"/>
                  <a:pt x="1459211" y="1139954"/>
                </a:cubicBezTo>
                <a:cubicBezTo>
                  <a:pt x="1384671" y="1154892"/>
                  <a:pt x="1309627" y="1171113"/>
                  <a:pt x="1234986" y="1189344"/>
                </a:cubicBezTo>
                <a:cubicBezTo>
                  <a:pt x="1051438" y="1234132"/>
                  <a:pt x="879328" y="1287923"/>
                  <a:pt x="716118" y="1354338"/>
                </a:cubicBezTo>
                <a:cubicBezTo>
                  <a:pt x="712020" y="1352754"/>
                  <a:pt x="707948" y="1351144"/>
                  <a:pt x="703875" y="1349510"/>
                </a:cubicBezTo>
                <a:cubicBezTo>
                  <a:pt x="713504" y="1337363"/>
                  <a:pt x="723132" y="1325167"/>
                  <a:pt x="732811" y="1313272"/>
                </a:cubicBezTo>
                <a:cubicBezTo>
                  <a:pt x="758505" y="1300270"/>
                  <a:pt x="784173" y="1287747"/>
                  <a:pt x="809765" y="1275978"/>
                </a:cubicBezTo>
                <a:cubicBezTo>
                  <a:pt x="934134" y="1218792"/>
                  <a:pt x="1053273" y="1178380"/>
                  <a:pt x="1167007" y="1155949"/>
                </a:cubicBezTo>
                <a:cubicBezTo>
                  <a:pt x="1230888" y="1143324"/>
                  <a:pt x="1291627" y="1136685"/>
                  <a:pt x="1349399" y="1135428"/>
                </a:cubicBezTo>
                <a:close/>
                <a:moveTo>
                  <a:pt x="1925411" y="1086591"/>
                </a:moveTo>
                <a:cubicBezTo>
                  <a:pt x="1873848" y="1140131"/>
                  <a:pt x="1817057" y="1188540"/>
                  <a:pt x="1755765" y="1230989"/>
                </a:cubicBezTo>
                <a:cubicBezTo>
                  <a:pt x="1711594" y="1205238"/>
                  <a:pt x="1661866" y="1181272"/>
                  <a:pt x="1605628" y="1161933"/>
                </a:cubicBezTo>
                <a:cubicBezTo>
                  <a:pt x="1715516" y="1133793"/>
                  <a:pt x="1823015" y="1109023"/>
                  <a:pt x="1925411" y="1086591"/>
                </a:cubicBezTo>
                <a:close/>
                <a:moveTo>
                  <a:pt x="889284" y="1075451"/>
                </a:moveTo>
                <a:cubicBezTo>
                  <a:pt x="854691" y="1105301"/>
                  <a:pt x="819897" y="1137390"/>
                  <a:pt x="784876" y="1171968"/>
                </a:cubicBezTo>
                <a:cubicBezTo>
                  <a:pt x="753979" y="1202471"/>
                  <a:pt x="723308" y="1234585"/>
                  <a:pt x="692838" y="1267855"/>
                </a:cubicBezTo>
                <a:cubicBezTo>
                  <a:pt x="665209" y="1280102"/>
                  <a:pt x="637505" y="1293179"/>
                  <a:pt x="609775" y="1306658"/>
                </a:cubicBezTo>
                <a:cubicBezTo>
                  <a:pt x="584836" y="1293883"/>
                  <a:pt x="560324" y="1280429"/>
                  <a:pt x="536517" y="1265868"/>
                </a:cubicBezTo>
                <a:cubicBezTo>
                  <a:pt x="630641" y="1202220"/>
                  <a:pt x="733037" y="1144833"/>
                  <a:pt x="844559" y="1094865"/>
                </a:cubicBezTo>
                <a:cubicBezTo>
                  <a:pt x="859417" y="1088201"/>
                  <a:pt x="874350" y="1081763"/>
                  <a:pt x="889284" y="1075451"/>
                </a:cubicBezTo>
                <a:close/>
                <a:moveTo>
                  <a:pt x="549992" y="547000"/>
                </a:moveTo>
                <a:cubicBezTo>
                  <a:pt x="443875" y="684406"/>
                  <a:pt x="346734" y="822818"/>
                  <a:pt x="262062" y="948732"/>
                </a:cubicBezTo>
                <a:cubicBezTo>
                  <a:pt x="252156" y="963469"/>
                  <a:pt x="242352" y="978155"/>
                  <a:pt x="232622" y="992766"/>
                </a:cubicBezTo>
                <a:cubicBezTo>
                  <a:pt x="227217" y="985775"/>
                  <a:pt x="221912" y="978708"/>
                  <a:pt x="216658" y="971591"/>
                </a:cubicBezTo>
                <a:cubicBezTo>
                  <a:pt x="183172" y="926175"/>
                  <a:pt x="186616" y="863457"/>
                  <a:pt x="225483" y="822542"/>
                </a:cubicBezTo>
                <a:cubicBezTo>
                  <a:pt x="240491" y="806774"/>
                  <a:pt x="255525" y="791334"/>
                  <a:pt x="270609" y="776295"/>
                </a:cubicBezTo>
                <a:cubicBezTo>
                  <a:pt x="365538" y="681690"/>
                  <a:pt x="458733" y="604864"/>
                  <a:pt x="549992" y="547000"/>
                </a:cubicBezTo>
                <a:close/>
                <a:moveTo>
                  <a:pt x="1293992" y="0"/>
                </a:moveTo>
                <a:lnTo>
                  <a:pt x="1793240" y="0"/>
                </a:lnTo>
                <a:lnTo>
                  <a:pt x="1826801" y="16863"/>
                </a:lnTo>
                <a:cubicBezTo>
                  <a:pt x="1853437" y="32921"/>
                  <a:pt x="1878756" y="50805"/>
                  <a:pt x="1902731" y="69941"/>
                </a:cubicBezTo>
                <a:lnTo>
                  <a:pt x="1935668" y="99342"/>
                </a:lnTo>
                <a:lnTo>
                  <a:pt x="2030271" y="195185"/>
                </a:lnTo>
                <a:cubicBezTo>
                  <a:pt x="2011768" y="173338"/>
                  <a:pt x="1991871" y="151595"/>
                  <a:pt x="1970606" y="130529"/>
                </a:cubicBezTo>
                <a:lnTo>
                  <a:pt x="1935668" y="99342"/>
                </a:lnTo>
                <a:lnTo>
                  <a:pt x="1904478" y="67743"/>
                </a:lnTo>
                <a:cubicBezTo>
                  <a:pt x="1880933" y="47789"/>
                  <a:pt x="1856073" y="28860"/>
                  <a:pt x="1829863" y="11534"/>
                </a:cubicBezTo>
                <a:lnTo>
                  <a:pt x="1809389" y="0"/>
                </a:lnTo>
                <a:lnTo>
                  <a:pt x="2094718" y="0"/>
                </a:lnTo>
                <a:lnTo>
                  <a:pt x="2094718" y="857637"/>
                </a:lnTo>
                <a:lnTo>
                  <a:pt x="2073539" y="895771"/>
                </a:lnTo>
                <a:cubicBezTo>
                  <a:pt x="2038563" y="952589"/>
                  <a:pt x="1998657" y="1006050"/>
                  <a:pt x="1954423" y="1055559"/>
                </a:cubicBezTo>
                <a:cubicBezTo>
                  <a:pt x="1811199" y="1077060"/>
                  <a:pt x="1655079" y="1101680"/>
                  <a:pt x="1495614" y="1132687"/>
                </a:cubicBezTo>
                <a:cubicBezTo>
                  <a:pt x="1396386" y="1113122"/>
                  <a:pt x="1285971" y="1109249"/>
                  <a:pt x="1162155" y="1126199"/>
                </a:cubicBezTo>
                <a:cubicBezTo>
                  <a:pt x="1051689" y="1141313"/>
                  <a:pt x="935416" y="1172395"/>
                  <a:pt x="813587" y="1218365"/>
                </a:cubicBezTo>
                <a:cubicBezTo>
                  <a:pt x="813536" y="1218289"/>
                  <a:pt x="813587" y="1218390"/>
                  <a:pt x="813536" y="1218289"/>
                </a:cubicBezTo>
                <a:cubicBezTo>
                  <a:pt x="877669" y="1146468"/>
                  <a:pt x="941399" y="1083800"/>
                  <a:pt x="1004702" y="1030487"/>
                </a:cubicBezTo>
                <a:cubicBezTo>
                  <a:pt x="1171105" y="970711"/>
                  <a:pt x="1339947" y="931330"/>
                  <a:pt x="1502779" y="907138"/>
                </a:cubicBezTo>
                <a:cubicBezTo>
                  <a:pt x="1714611" y="875653"/>
                  <a:pt x="1901679" y="872158"/>
                  <a:pt x="2026223" y="876986"/>
                </a:cubicBezTo>
                <a:cubicBezTo>
                  <a:pt x="1902006" y="872183"/>
                  <a:pt x="1714761" y="866072"/>
                  <a:pt x="1500140" y="883449"/>
                </a:cubicBezTo>
                <a:cubicBezTo>
                  <a:pt x="1380849" y="893106"/>
                  <a:pt x="1256707" y="910080"/>
                  <a:pt x="1130956" y="936536"/>
                </a:cubicBezTo>
                <a:cubicBezTo>
                  <a:pt x="1221813" y="878093"/>
                  <a:pt x="1307893" y="842760"/>
                  <a:pt x="1389372" y="827395"/>
                </a:cubicBezTo>
                <a:cubicBezTo>
                  <a:pt x="1442468" y="817361"/>
                  <a:pt x="1492220" y="816003"/>
                  <a:pt x="1538529" y="821058"/>
                </a:cubicBezTo>
                <a:cubicBezTo>
                  <a:pt x="1573926" y="824931"/>
                  <a:pt x="1606407" y="832751"/>
                  <a:pt x="1636475" y="842584"/>
                </a:cubicBezTo>
                <a:cubicBezTo>
                  <a:pt x="1606407" y="832148"/>
                  <a:pt x="1574554" y="822944"/>
                  <a:pt x="1538956" y="817663"/>
                </a:cubicBezTo>
                <a:cubicBezTo>
                  <a:pt x="1515777" y="814243"/>
                  <a:pt x="1491592" y="812231"/>
                  <a:pt x="1466402" y="811980"/>
                </a:cubicBezTo>
                <a:cubicBezTo>
                  <a:pt x="1441211" y="811753"/>
                  <a:pt x="1414990" y="813262"/>
                  <a:pt x="1387738" y="816858"/>
                </a:cubicBezTo>
                <a:cubicBezTo>
                  <a:pt x="1294166" y="829231"/>
                  <a:pt x="1192851" y="865569"/>
                  <a:pt x="1083114" y="932286"/>
                </a:cubicBezTo>
                <a:cubicBezTo>
                  <a:pt x="1070670" y="939855"/>
                  <a:pt x="1058225" y="947752"/>
                  <a:pt x="1045731" y="956000"/>
                </a:cubicBezTo>
                <a:cubicBezTo>
                  <a:pt x="969556" y="974735"/>
                  <a:pt x="893080" y="996915"/>
                  <a:pt x="816880" y="1023949"/>
                </a:cubicBezTo>
                <a:cubicBezTo>
                  <a:pt x="725445" y="1056389"/>
                  <a:pt x="638435" y="1094060"/>
                  <a:pt x="555849" y="1136635"/>
                </a:cubicBezTo>
                <a:cubicBezTo>
                  <a:pt x="481309" y="1175061"/>
                  <a:pt x="389799" y="1163065"/>
                  <a:pt x="330317" y="1103943"/>
                </a:cubicBezTo>
                <a:cubicBezTo>
                  <a:pt x="329965" y="1103591"/>
                  <a:pt x="329613" y="1103239"/>
                  <a:pt x="329261" y="1102887"/>
                </a:cubicBezTo>
                <a:cubicBezTo>
                  <a:pt x="369686" y="1034586"/>
                  <a:pt x="416196" y="957735"/>
                  <a:pt x="467029" y="878042"/>
                </a:cubicBezTo>
                <a:cubicBezTo>
                  <a:pt x="556528" y="737694"/>
                  <a:pt x="662846" y="584168"/>
                  <a:pt x="779622" y="442361"/>
                </a:cubicBezTo>
                <a:cubicBezTo>
                  <a:pt x="805818" y="435168"/>
                  <a:pt x="831662" y="429183"/>
                  <a:pt x="856778" y="425813"/>
                </a:cubicBezTo>
                <a:cubicBezTo>
                  <a:pt x="910326" y="418646"/>
                  <a:pt x="960079" y="419929"/>
                  <a:pt x="1006060" y="427448"/>
                </a:cubicBezTo>
                <a:cubicBezTo>
                  <a:pt x="1041156" y="433182"/>
                  <a:pt x="1073159" y="442713"/>
                  <a:pt x="1102648" y="454105"/>
                </a:cubicBezTo>
                <a:cubicBezTo>
                  <a:pt x="1073184" y="442084"/>
                  <a:pt x="1041884" y="431245"/>
                  <a:pt x="1006663" y="424078"/>
                </a:cubicBezTo>
                <a:cubicBezTo>
                  <a:pt x="960732" y="414748"/>
                  <a:pt x="910527" y="410901"/>
                  <a:pt x="855697" y="415201"/>
                </a:cubicBezTo>
                <a:cubicBezTo>
                  <a:pt x="835760" y="416760"/>
                  <a:pt x="815271" y="419778"/>
                  <a:pt x="794505" y="423550"/>
                </a:cubicBezTo>
                <a:cubicBezTo>
                  <a:pt x="836414" y="373456"/>
                  <a:pt x="879580" y="324997"/>
                  <a:pt x="923977" y="279455"/>
                </a:cubicBezTo>
                <a:cubicBezTo>
                  <a:pt x="1009027" y="192192"/>
                  <a:pt x="1096137" y="117454"/>
                  <a:pt x="1184480" y="60293"/>
                </a:cubicBezTo>
                <a:cubicBezTo>
                  <a:pt x="1207653" y="45293"/>
                  <a:pt x="1230738" y="31616"/>
                  <a:pt x="1253733" y="19287"/>
                </a:cubicBezTo>
                <a:close/>
                <a:moveTo>
                  <a:pt x="1137476" y="0"/>
                </a:moveTo>
                <a:lnTo>
                  <a:pt x="1188082" y="0"/>
                </a:lnTo>
                <a:lnTo>
                  <a:pt x="1158032" y="14977"/>
                </a:lnTo>
                <a:cubicBezTo>
                  <a:pt x="1119769" y="36051"/>
                  <a:pt x="1081807" y="62028"/>
                  <a:pt x="1043921" y="88509"/>
                </a:cubicBezTo>
                <a:cubicBezTo>
                  <a:pt x="1069966" y="62230"/>
                  <a:pt x="1096187" y="36655"/>
                  <a:pt x="1122685" y="12286"/>
                </a:cubicBezTo>
                <a:close/>
                <a:moveTo>
                  <a:pt x="327475" y="0"/>
                </a:moveTo>
                <a:lnTo>
                  <a:pt x="1057867" y="0"/>
                </a:lnTo>
                <a:lnTo>
                  <a:pt x="935450" y="109174"/>
                </a:lnTo>
                <a:cubicBezTo>
                  <a:pt x="885003" y="157841"/>
                  <a:pt x="835270" y="209381"/>
                  <a:pt x="786284" y="263260"/>
                </a:cubicBezTo>
                <a:cubicBezTo>
                  <a:pt x="720090" y="336062"/>
                  <a:pt x="656435" y="412259"/>
                  <a:pt x="595294" y="489286"/>
                </a:cubicBezTo>
                <a:cubicBezTo>
                  <a:pt x="578903" y="497057"/>
                  <a:pt x="562336" y="505229"/>
                  <a:pt x="545492" y="514283"/>
                </a:cubicBezTo>
                <a:cubicBezTo>
                  <a:pt x="444931" y="568325"/>
                  <a:pt x="341404" y="643390"/>
                  <a:pt x="235287" y="737719"/>
                </a:cubicBezTo>
                <a:cubicBezTo>
                  <a:pt x="200443" y="768701"/>
                  <a:pt x="165749" y="801569"/>
                  <a:pt x="131207" y="835769"/>
                </a:cubicBezTo>
                <a:cubicBezTo>
                  <a:pt x="121327" y="817261"/>
                  <a:pt x="112075" y="798400"/>
                  <a:pt x="103251" y="779313"/>
                </a:cubicBezTo>
                <a:cubicBezTo>
                  <a:pt x="234206" y="691296"/>
                  <a:pt x="364357" y="605870"/>
                  <a:pt x="429947" y="563748"/>
                </a:cubicBezTo>
                <a:cubicBezTo>
                  <a:pt x="335672" y="624278"/>
                  <a:pt x="228348" y="688078"/>
                  <a:pt x="97267" y="765859"/>
                </a:cubicBezTo>
                <a:cubicBezTo>
                  <a:pt x="94779" y="764099"/>
                  <a:pt x="94553" y="763923"/>
                  <a:pt x="92038" y="762162"/>
                </a:cubicBezTo>
                <a:cubicBezTo>
                  <a:pt x="126330" y="623700"/>
                  <a:pt x="166353" y="474826"/>
                  <a:pt x="212988" y="325097"/>
                </a:cubicBezTo>
                <a:cubicBezTo>
                  <a:pt x="213139" y="324846"/>
                  <a:pt x="213290" y="324594"/>
                  <a:pt x="213440" y="324343"/>
                </a:cubicBezTo>
                <a:cubicBezTo>
                  <a:pt x="321191" y="212537"/>
                  <a:pt x="429923" y="140766"/>
                  <a:pt x="538503" y="102944"/>
                </a:cubicBezTo>
                <a:cubicBezTo>
                  <a:pt x="600046" y="81493"/>
                  <a:pt x="659829" y="71559"/>
                  <a:pt x="717174" y="70352"/>
                </a:cubicBezTo>
                <a:cubicBezTo>
                  <a:pt x="730750" y="70051"/>
                  <a:pt x="743395" y="71710"/>
                  <a:pt x="756544" y="72364"/>
                </a:cubicBezTo>
                <a:cubicBezTo>
                  <a:pt x="742867" y="71283"/>
                  <a:pt x="731378" y="67083"/>
                  <a:pt x="717149" y="66932"/>
                </a:cubicBezTo>
                <a:cubicBezTo>
                  <a:pt x="659502" y="66329"/>
                  <a:pt x="598764" y="73848"/>
                  <a:pt x="535285" y="92759"/>
                </a:cubicBezTo>
                <a:cubicBezTo>
                  <a:pt x="435755" y="122408"/>
                  <a:pt x="334188" y="179015"/>
                  <a:pt x="231390" y="267384"/>
                </a:cubicBezTo>
                <a:cubicBezTo>
                  <a:pt x="250497" y="208237"/>
                  <a:pt x="270358" y="149190"/>
                  <a:pt x="291551" y="91024"/>
                </a:cubicBezTo>
                <a:close/>
                <a:moveTo>
                  <a:pt x="46602" y="0"/>
                </a:moveTo>
                <a:lnTo>
                  <a:pt x="250303" y="0"/>
                </a:lnTo>
                <a:lnTo>
                  <a:pt x="221510" y="62758"/>
                </a:lnTo>
                <a:cubicBezTo>
                  <a:pt x="172764" y="177104"/>
                  <a:pt x="128391" y="294945"/>
                  <a:pt x="87865" y="411102"/>
                </a:cubicBezTo>
                <a:cubicBezTo>
                  <a:pt x="67803" y="434188"/>
                  <a:pt x="48144" y="459838"/>
                  <a:pt x="28409" y="485011"/>
                </a:cubicBezTo>
                <a:cubicBezTo>
                  <a:pt x="29188" y="447969"/>
                  <a:pt x="32657" y="411454"/>
                  <a:pt x="32230" y="374462"/>
                </a:cubicBezTo>
                <a:cubicBezTo>
                  <a:pt x="24487" y="398679"/>
                  <a:pt x="16492" y="422821"/>
                  <a:pt x="8674" y="447013"/>
                </a:cubicBezTo>
                <a:cubicBezTo>
                  <a:pt x="3168" y="401999"/>
                  <a:pt x="0" y="356230"/>
                  <a:pt x="0" y="309732"/>
                </a:cubicBezTo>
                <a:cubicBezTo>
                  <a:pt x="0" y="246439"/>
                  <a:pt x="5251" y="184375"/>
                  <a:pt x="15340" y="123952"/>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4" name="Google Shape;204;p23"/>
          <p:cNvSpPr/>
          <p:nvPr/>
        </p:nvSpPr>
        <p:spPr>
          <a:xfrm>
            <a:off x="5221756" y="0"/>
            <a:ext cx="2355497" cy="1690435"/>
          </a:xfrm>
          <a:custGeom>
            <a:rect b="b" l="l" r="r" t="t"/>
            <a:pathLst>
              <a:path extrusionOk="0" h="1690435" w="2355497">
                <a:moveTo>
                  <a:pt x="36132" y="0"/>
                </a:moveTo>
                <a:lnTo>
                  <a:pt x="128119" y="0"/>
                </a:lnTo>
                <a:lnTo>
                  <a:pt x="115302" y="49743"/>
                </a:lnTo>
                <a:cubicBezTo>
                  <a:pt x="98073" y="133749"/>
                  <a:pt x="89022" y="220703"/>
                  <a:pt x="89022" y="309732"/>
                </a:cubicBezTo>
                <a:cubicBezTo>
                  <a:pt x="89022" y="1021962"/>
                  <a:pt x="668276" y="1601387"/>
                  <a:pt x="1380296" y="1601387"/>
                </a:cubicBezTo>
                <a:cubicBezTo>
                  <a:pt x="1736306" y="1601387"/>
                  <a:pt x="2059125" y="1456531"/>
                  <a:pt x="2292941" y="1222646"/>
                </a:cubicBezTo>
                <a:lnTo>
                  <a:pt x="2355497" y="1153811"/>
                </a:lnTo>
                <a:lnTo>
                  <a:pt x="2355497" y="1286785"/>
                </a:lnTo>
                <a:lnTo>
                  <a:pt x="2258297" y="1375152"/>
                </a:lnTo>
                <a:cubicBezTo>
                  <a:pt x="2019701" y="1572117"/>
                  <a:pt x="1713814" y="1690435"/>
                  <a:pt x="1380296" y="1690435"/>
                </a:cubicBezTo>
                <a:cubicBezTo>
                  <a:pt x="617971" y="1690435"/>
                  <a:pt x="0" y="1072282"/>
                  <a:pt x="0" y="309732"/>
                </a:cubicBezTo>
                <a:cubicBezTo>
                  <a:pt x="0" y="214413"/>
                  <a:pt x="9656" y="121351"/>
                  <a:pt x="28043" y="3147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5" name="Google Shape;205;p2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06" name="Shape 206"/>
        <p:cNvGrpSpPr/>
        <p:nvPr/>
      </p:nvGrpSpPr>
      <p:grpSpPr>
        <a:xfrm>
          <a:off x="0" y="0"/>
          <a:ext cx="0" cy="0"/>
          <a:chOff x="0" y="0"/>
          <a:chExt cx="0" cy="0"/>
        </a:xfrm>
      </p:grpSpPr>
      <p:sp>
        <p:nvSpPr>
          <p:cNvPr id="207" name="Google Shape;207;p24"/>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08" name="Google Shape;208;p24"/>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9" name="Google Shape;209;p24"/>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0" name="Google Shape;210;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11" name="Google Shape;211;p24"/>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2" name="Google Shape;212;p24"/>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13" name="Google Shape;213;p24"/>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4" name="Google Shape;214;p24"/>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5" name="Google Shape;215;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216" name="Shape 216"/>
        <p:cNvGrpSpPr/>
        <p:nvPr/>
      </p:nvGrpSpPr>
      <p:grpSpPr>
        <a:xfrm>
          <a:off x="0" y="0"/>
          <a:ext cx="0" cy="0"/>
          <a:chOff x="0" y="0"/>
          <a:chExt cx="0" cy="0"/>
        </a:xfrm>
      </p:grpSpPr>
      <p:sp>
        <p:nvSpPr>
          <p:cNvPr id="217" name="Google Shape;217;p25"/>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18" name="Google Shape;218;p25"/>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9" name="Google Shape;219;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20" name="Google Shape;220;p25"/>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221" name="Google Shape;221;p25"/>
          <p:cNvSpPr/>
          <p:nvPr>
            <p:ph idx="2" type="pic"/>
          </p:nvPr>
        </p:nvSpPr>
        <p:spPr>
          <a:xfrm>
            <a:off x="5205348" y="0"/>
            <a:ext cx="2354327" cy="2862503"/>
          </a:xfrm>
          <a:prstGeom prst="rect">
            <a:avLst/>
          </a:prstGeom>
          <a:noFill/>
          <a:ln>
            <a:noFill/>
          </a:ln>
        </p:spPr>
      </p:sp>
      <p:sp>
        <p:nvSpPr>
          <p:cNvPr id="222" name="Google Shape;222;p25"/>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3" name="Google Shape;223;p25"/>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4" name="Google Shape;224;p25"/>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25" name="Google Shape;225;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26" name="Shape 226"/>
        <p:cNvGrpSpPr/>
        <p:nvPr/>
      </p:nvGrpSpPr>
      <p:grpSpPr>
        <a:xfrm>
          <a:off x="0" y="0"/>
          <a:ext cx="0" cy="0"/>
          <a:chOff x="0" y="0"/>
          <a:chExt cx="0" cy="0"/>
        </a:xfrm>
      </p:grpSpPr>
      <p:sp>
        <p:nvSpPr>
          <p:cNvPr id="227" name="Google Shape;227;p26"/>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28" name="Google Shape;228;p26"/>
          <p:cNvGrpSpPr/>
          <p:nvPr/>
        </p:nvGrpSpPr>
        <p:grpSpPr>
          <a:xfrm>
            <a:off x="5203685" y="-757463"/>
            <a:ext cx="3314240" cy="3315216"/>
            <a:chOff x="110688" y="1674538"/>
            <a:chExt cx="7339635" cy="7341798"/>
          </a:xfrm>
        </p:grpSpPr>
        <p:sp>
          <p:nvSpPr>
            <p:cNvPr id="229" name="Google Shape;229;p2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0" name="Google Shape;230;p2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31" name="Google Shape;231;p26"/>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2" name="Google Shape;232;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33" name="Google Shape;233;p26"/>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4" name="Google Shape;234;p26"/>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5" name="Google Shape;235;p26"/>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6" name="Google Shape;236;p26"/>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7" name="Google Shape;237;p26"/>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8" name="Google Shape;238;p2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39" name="Google Shape;239;p26"/>
          <p:cNvPicPr preferRelativeResize="0"/>
          <p:nvPr/>
        </p:nvPicPr>
        <p:blipFill rotWithShape="1">
          <a:blip r:embed="rId2">
            <a:alphaModFix/>
          </a:blip>
          <a:srcRect b="0" l="0" r="0"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40" name="Google Shape;240;p26"/>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41" name="Shape 241"/>
        <p:cNvGrpSpPr/>
        <p:nvPr/>
      </p:nvGrpSpPr>
      <p:grpSpPr>
        <a:xfrm>
          <a:off x="0" y="0"/>
          <a:ext cx="0" cy="0"/>
          <a:chOff x="0" y="0"/>
          <a:chExt cx="0" cy="0"/>
        </a:xfrm>
      </p:grpSpPr>
      <p:sp>
        <p:nvSpPr>
          <p:cNvPr id="242" name="Google Shape;242;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43" name="Google Shape;243;p2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44" name="Google Shape;244;p27"/>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5" name="Google Shape;245;p27"/>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6" name="Google Shape;246;p27"/>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47" name="Google Shape;247;p27"/>
          <p:cNvGrpSpPr/>
          <p:nvPr/>
        </p:nvGrpSpPr>
        <p:grpSpPr>
          <a:xfrm>
            <a:off x="-855518" y="7571773"/>
            <a:ext cx="3314240" cy="3315216"/>
            <a:chOff x="110688" y="1674538"/>
            <a:chExt cx="7339635" cy="7341798"/>
          </a:xfrm>
        </p:grpSpPr>
        <p:sp>
          <p:nvSpPr>
            <p:cNvPr id="248" name="Google Shape;248;p2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9" name="Google Shape;249;p2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50" name="Google Shape;250;p27"/>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1" name="Google Shape;251;p27"/>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2" name="Google Shape;252;p27"/>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3" name="Google Shape;253;p27"/>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54" name="Shape 254"/>
        <p:cNvGrpSpPr/>
        <p:nvPr/>
      </p:nvGrpSpPr>
      <p:grpSpPr>
        <a:xfrm>
          <a:off x="0" y="0"/>
          <a:ext cx="0" cy="0"/>
          <a:chOff x="0" y="0"/>
          <a:chExt cx="0" cy="0"/>
        </a:xfrm>
      </p:grpSpPr>
      <p:sp>
        <p:nvSpPr>
          <p:cNvPr id="255" name="Google Shape;255;p28"/>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6" name="Google Shape;256;p28"/>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7" name="Google Shape;257;p28"/>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8" name="Google Shape;258;p28"/>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9" name="Google Shape;259;p28"/>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0" name="Google Shape;260;p28"/>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1" name="Google Shape;261;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62" name="Google Shape;262;p2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63" name="Google Shape;263;p28"/>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64" name="Google Shape;264;p28"/>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65" name="Google Shape;265;p28"/>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6" name="Google Shape;266;p28"/>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7" name="Google Shape;267;p28"/>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8" name="Google Shape;268;p28"/>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9" name="Google Shape;269;p28"/>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0" name="Google Shape;270;p28"/>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1" name="Google Shape;271;p28"/>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2" name="Google Shape;272;p28"/>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3" name="Google Shape;273;p28"/>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4" name="Google Shape;274;p28"/>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5" name="Google Shape;275;p28"/>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24" name="Shape 24"/>
        <p:cNvGrpSpPr/>
        <p:nvPr/>
      </p:nvGrpSpPr>
      <p:grpSpPr>
        <a:xfrm>
          <a:off x="0" y="0"/>
          <a:ext cx="0" cy="0"/>
          <a:chOff x="0" y="0"/>
          <a:chExt cx="0" cy="0"/>
        </a:xfrm>
      </p:grpSpPr>
      <p:sp>
        <p:nvSpPr>
          <p:cNvPr id="25" name="Google Shape;25;p11"/>
          <p:cNvSpPr/>
          <p:nvPr/>
        </p:nvSpPr>
        <p:spPr>
          <a:xfrm>
            <a:off x="-1" y="-22715"/>
            <a:ext cx="7559675" cy="2175225"/>
          </a:xfrm>
          <a:prstGeom prst="rect">
            <a:avLst/>
          </a:prstGeom>
          <a:solidFill>
            <a:srgbClr val="FF99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 name="Google Shape;26;p11"/>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11"/>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11"/>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11"/>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11"/>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11"/>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11"/>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11"/>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11"/>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11"/>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11"/>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11"/>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11"/>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11"/>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11"/>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11"/>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11"/>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id="43" name="Google Shape;43;p11"/>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4" name="Google Shape;44;p1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5" name="Google Shape;45;p1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6" name="Google Shape;46;p11"/>
          <p:cNvPicPr preferRelativeResize="0"/>
          <p:nvPr/>
        </p:nvPicPr>
        <p:blipFill rotWithShape="1">
          <a:blip r:embed="rId2">
            <a:alphaModFix/>
          </a:blip>
          <a:srcRect b="22949" l="22302" r="0" t="0"/>
          <a:stretch/>
        </p:blipFill>
        <p:spPr>
          <a:xfrm>
            <a:off x="0" y="8510019"/>
            <a:ext cx="2200128" cy="2181794"/>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76" name="Shape 276"/>
        <p:cNvGrpSpPr/>
        <p:nvPr/>
      </p:nvGrpSpPr>
      <p:grpSpPr>
        <a:xfrm>
          <a:off x="0" y="0"/>
          <a:ext cx="0" cy="0"/>
          <a:chOff x="0" y="0"/>
          <a:chExt cx="0" cy="0"/>
        </a:xfrm>
      </p:grpSpPr>
      <p:pic>
        <p:nvPicPr>
          <p:cNvPr id="277" name="Google Shape;277;p29"/>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78" name="Google Shape;278;p29"/>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9" name="Google Shape;279;p29"/>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0" name="Google Shape;280;p29"/>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1" name="Google Shape;281;p29"/>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2" name="Google Shape;282;p29"/>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83" name="Google Shape;283;p29"/>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84" name="Google Shape;284;p29"/>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85" name="Shape 285"/>
        <p:cNvGrpSpPr/>
        <p:nvPr/>
      </p:nvGrpSpPr>
      <p:grpSpPr>
        <a:xfrm>
          <a:off x="0" y="0"/>
          <a:ext cx="0" cy="0"/>
          <a:chOff x="0" y="0"/>
          <a:chExt cx="0" cy="0"/>
        </a:xfrm>
      </p:grpSpPr>
      <p:sp>
        <p:nvSpPr>
          <p:cNvPr id="286" name="Google Shape;286;p30"/>
          <p:cNvSpPr/>
          <p:nvPr/>
        </p:nvSpPr>
        <p:spPr>
          <a:xfrm>
            <a:off x="0" y="0"/>
            <a:ext cx="7559675" cy="373890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7" name="Google Shape;287;p30"/>
          <p:cNvSpPr/>
          <p:nvPr/>
        </p:nvSpPr>
        <p:spPr>
          <a:xfrm>
            <a:off x="6018112" y="1"/>
            <a:ext cx="1541563" cy="1743113"/>
          </a:xfrm>
          <a:custGeom>
            <a:rect b="b" l="l" r="r" t="t"/>
            <a:pathLst>
              <a:path extrusionOk="0" h="1743113" w="1541563">
                <a:moveTo>
                  <a:pt x="1541563" y="1493643"/>
                </a:moveTo>
                <a:lnTo>
                  <a:pt x="1541563" y="1657299"/>
                </a:lnTo>
                <a:lnTo>
                  <a:pt x="1457914" y="1690938"/>
                </a:lnTo>
                <a:cubicBezTo>
                  <a:pt x="1351166" y="1724818"/>
                  <a:pt x="1237488" y="1743113"/>
                  <a:pt x="1119517" y="1743113"/>
                </a:cubicBezTo>
                <a:cubicBezTo>
                  <a:pt x="1040125" y="1743113"/>
                  <a:pt x="962718" y="1734713"/>
                  <a:pt x="888002" y="1718996"/>
                </a:cubicBezTo>
                <a:cubicBezTo>
                  <a:pt x="1004350" y="1667267"/>
                  <a:pt x="1124671" y="1618707"/>
                  <a:pt x="1255299" y="1576233"/>
                </a:cubicBezTo>
                <a:close/>
                <a:moveTo>
                  <a:pt x="1349399" y="1448936"/>
                </a:moveTo>
                <a:cubicBezTo>
                  <a:pt x="1387310" y="1448106"/>
                  <a:pt x="1423814" y="1449816"/>
                  <a:pt x="1459211" y="1453462"/>
                </a:cubicBezTo>
                <a:cubicBezTo>
                  <a:pt x="1384671" y="1468400"/>
                  <a:pt x="1309627" y="1484621"/>
                  <a:pt x="1234986" y="1502852"/>
                </a:cubicBezTo>
                <a:cubicBezTo>
                  <a:pt x="1051438" y="1547640"/>
                  <a:pt x="879328" y="1601431"/>
                  <a:pt x="716118" y="1667846"/>
                </a:cubicBezTo>
                <a:cubicBezTo>
                  <a:pt x="712020" y="1666262"/>
                  <a:pt x="707948" y="1664652"/>
                  <a:pt x="703875" y="1663018"/>
                </a:cubicBezTo>
                <a:cubicBezTo>
                  <a:pt x="713504" y="1650871"/>
                  <a:pt x="723132" y="1638675"/>
                  <a:pt x="732811" y="1626780"/>
                </a:cubicBezTo>
                <a:cubicBezTo>
                  <a:pt x="758505" y="1613778"/>
                  <a:pt x="784173" y="1601255"/>
                  <a:pt x="809765" y="1589486"/>
                </a:cubicBezTo>
                <a:cubicBezTo>
                  <a:pt x="934134" y="1532300"/>
                  <a:pt x="1053273" y="1491888"/>
                  <a:pt x="1167007" y="1469457"/>
                </a:cubicBezTo>
                <a:cubicBezTo>
                  <a:pt x="1230888" y="1456832"/>
                  <a:pt x="1291627" y="1450193"/>
                  <a:pt x="1349399" y="1448936"/>
                </a:cubicBezTo>
                <a:close/>
                <a:moveTo>
                  <a:pt x="889284" y="1388959"/>
                </a:moveTo>
                <a:cubicBezTo>
                  <a:pt x="854691" y="1418809"/>
                  <a:pt x="819897" y="1450898"/>
                  <a:pt x="784876" y="1485476"/>
                </a:cubicBezTo>
                <a:cubicBezTo>
                  <a:pt x="753979" y="1515979"/>
                  <a:pt x="723308" y="1548093"/>
                  <a:pt x="692838" y="1581363"/>
                </a:cubicBezTo>
                <a:cubicBezTo>
                  <a:pt x="665209" y="1593610"/>
                  <a:pt x="637505" y="1606687"/>
                  <a:pt x="609775" y="1620166"/>
                </a:cubicBezTo>
                <a:cubicBezTo>
                  <a:pt x="584836" y="1607391"/>
                  <a:pt x="560324" y="1593937"/>
                  <a:pt x="536517" y="1579376"/>
                </a:cubicBezTo>
                <a:cubicBezTo>
                  <a:pt x="630641" y="1515728"/>
                  <a:pt x="733037" y="1458341"/>
                  <a:pt x="844559" y="1408373"/>
                </a:cubicBezTo>
                <a:cubicBezTo>
                  <a:pt x="859417" y="1401709"/>
                  <a:pt x="874350" y="1395271"/>
                  <a:pt x="889284" y="1388959"/>
                </a:cubicBezTo>
                <a:close/>
                <a:moveTo>
                  <a:pt x="1541563" y="1215933"/>
                </a:moveTo>
                <a:lnTo>
                  <a:pt x="1541563" y="1437975"/>
                </a:lnTo>
                <a:lnTo>
                  <a:pt x="1495614" y="1446195"/>
                </a:lnTo>
                <a:cubicBezTo>
                  <a:pt x="1396386" y="1426630"/>
                  <a:pt x="1285971" y="1422757"/>
                  <a:pt x="1162155" y="1439707"/>
                </a:cubicBezTo>
                <a:cubicBezTo>
                  <a:pt x="1051689" y="1454821"/>
                  <a:pt x="935416" y="1485903"/>
                  <a:pt x="813587" y="1531873"/>
                </a:cubicBezTo>
                <a:cubicBezTo>
                  <a:pt x="813536" y="1531797"/>
                  <a:pt x="813587" y="1531898"/>
                  <a:pt x="813536" y="1531797"/>
                </a:cubicBezTo>
                <a:cubicBezTo>
                  <a:pt x="877669" y="1459976"/>
                  <a:pt x="941399" y="1397308"/>
                  <a:pt x="1004702" y="1343995"/>
                </a:cubicBezTo>
                <a:cubicBezTo>
                  <a:pt x="1171105" y="1284219"/>
                  <a:pt x="1339947" y="1244838"/>
                  <a:pt x="1502779" y="1220646"/>
                </a:cubicBezTo>
                <a:close/>
                <a:moveTo>
                  <a:pt x="1538529" y="1134566"/>
                </a:moveTo>
                <a:lnTo>
                  <a:pt x="1541563" y="1135233"/>
                </a:lnTo>
                <a:lnTo>
                  <a:pt x="1541563" y="1194552"/>
                </a:lnTo>
                <a:lnTo>
                  <a:pt x="1500140" y="1196957"/>
                </a:lnTo>
                <a:cubicBezTo>
                  <a:pt x="1380849" y="1206614"/>
                  <a:pt x="1256707" y="1223588"/>
                  <a:pt x="1130956" y="1250044"/>
                </a:cubicBezTo>
                <a:cubicBezTo>
                  <a:pt x="1221813" y="1191601"/>
                  <a:pt x="1307893" y="1156268"/>
                  <a:pt x="1389372" y="1140903"/>
                </a:cubicBezTo>
                <a:cubicBezTo>
                  <a:pt x="1442468" y="1130869"/>
                  <a:pt x="1492220" y="1129511"/>
                  <a:pt x="1538529" y="1134566"/>
                </a:cubicBezTo>
                <a:close/>
                <a:moveTo>
                  <a:pt x="549992" y="860508"/>
                </a:moveTo>
                <a:cubicBezTo>
                  <a:pt x="443875" y="997914"/>
                  <a:pt x="346734" y="1136326"/>
                  <a:pt x="262062" y="1262240"/>
                </a:cubicBezTo>
                <a:cubicBezTo>
                  <a:pt x="252156" y="1276977"/>
                  <a:pt x="242352" y="1291663"/>
                  <a:pt x="232622" y="1306274"/>
                </a:cubicBezTo>
                <a:cubicBezTo>
                  <a:pt x="227217" y="1299283"/>
                  <a:pt x="221912" y="1292216"/>
                  <a:pt x="216658" y="1285099"/>
                </a:cubicBezTo>
                <a:cubicBezTo>
                  <a:pt x="183172" y="1239683"/>
                  <a:pt x="186616" y="1176965"/>
                  <a:pt x="225483" y="1136050"/>
                </a:cubicBezTo>
                <a:cubicBezTo>
                  <a:pt x="240491" y="1120282"/>
                  <a:pt x="255525" y="1104842"/>
                  <a:pt x="270609" y="1089803"/>
                </a:cubicBezTo>
                <a:cubicBezTo>
                  <a:pt x="365538" y="995198"/>
                  <a:pt x="458733" y="918372"/>
                  <a:pt x="549992" y="860508"/>
                </a:cubicBezTo>
                <a:close/>
                <a:moveTo>
                  <a:pt x="1541563" y="255249"/>
                </a:moveTo>
                <a:lnTo>
                  <a:pt x="1541563" y="1131837"/>
                </a:lnTo>
                <a:lnTo>
                  <a:pt x="1538956" y="1131171"/>
                </a:lnTo>
                <a:cubicBezTo>
                  <a:pt x="1515777" y="1127751"/>
                  <a:pt x="1491592" y="1125739"/>
                  <a:pt x="1466402" y="1125488"/>
                </a:cubicBezTo>
                <a:cubicBezTo>
                  <a:pt x="1441211" y="1125261"/>
                  <a:pt x="1414990" y="1126770"/>
                  <a:pt x="1387738" y="1130366"/>
                </a:cubicBezTo>
                <a:cubicBezTo>
                  <a:pt x="1294166" y="1142739"/>
                  <a:pt x="1192851" y="1179077"/>
                  <a:pt x="1083114" y="1245794"/>
                </a:cubicBezTo>
                <a:cubicBezTo>
                  <a:pt x="1070670" y="1253363"/>
                  <a:pt x="1058225" y="1261260"/>
                  <a:pt x="1045731" y="1269508"/>
                </a:cubicBezTo>
                <a:cubicBezTo>
                  <a:pt x="969556" y="1288243"/>
                  <a:pt x="893080" y="1310423"/>
                  <a:pt x="816880" y="1337457"/>
                </a:cubicBezTo>
                <a:cubicBezTo>
                  <a:pt x="725445" y="1369897"/>
                  <a:pt x="638435" y="1407568"/>
                  <a:pt x="555849" y="1450143"/>
                </a:cubicBezTo>
                <a:cubicBezTo>
                  <a:pt x="481309" y="1488569"/>
                  <a:pt x="389799" y="1476573"/>
                  <a:pt x="330317" y="1417451"/>
                </a:cubicBezTo>
                <a:cubicBezTo>
                  <a:pt x="329965" y="1417099"/>
                  <a:pt x="329613" y="1416747"/>
                  <a:pt x="329261" y="1416395"/>
                </a:cubicBezTo>
                <a:cubicBezTo>
                  <a:pt x="369686" y="1348094"/>
                  <a:pt x="416196" y="1271243"/>
                  <a:pt x="467029" y="1191550"/>
                </a:cubicBezTo>
                <a:cubicBezTo>
                  <a:pt x="556528" y="1051202"/>
                  <a:pt x="662846" y="897676"/>
                  <a:pt x="779622" y="755869"/>
                </a:cubicBezTo>
                <a:cubicBezTo>
                  <a:pt x="805818" y="748676"/>
                  <a:pt x="831662" y="742691"/>
                  <a:pt x="856778" y="739322"/>
                </a:cubicBezTo>
                <a:cubicBezTo>
                  <a:pt x="910326" y="732154"/>
                  <a:pt x="960079" y="733437"/>
                  <a:pt x="1006060" y="740956"/>
                </a:cubicBezTo>
                <a:cubicBezTo>
                  <a:pt x="1041156" y="746690"/>
                  <a:pt x="1073159" y="756221"/>
                  <a:pt x="1102648" y="767613"/>
                </a:cubicBezTo>
                <a:cubicBezTo>
                  <a:pt x="1073184" y="755592"/>
                  <a:pt x="1041884" y="744753"/>
                  <a:pt x="1006663" y="737586"/>
                </a:cubicBezTo>
                <a:cubicBezTo>
                  <a:pt x="960732" y="728256"/>
                  <a:pt x="910527" y="724409"/>
                  <a:pt x="855697" y="728709"/>
                </a:cubicBezTo>
                <a:cubicBezTo>
                  <a:pt x="835760" y="730268"/>
                  <a:pt x="815271" y="733286"/>
                  <a:pt x="794505" y="737058"/>
                </a:cubicBezTo>
                <a:cubicBezTo>
                  <a:pt x="836414" y="686964"/>
                  <a:pt x="879580" y="638505"/>
                  <a:pt x="923977" y="592963"/>
                </a:cubicBezTo>
                <a:cubicBezTo>
                  <a:pt x="1009027" y="505700"/>
                  <a:pt x="1096137" y="430962"/>
                  <a:pt x="1184480" y="373801"/>
                </a:cubicBezTo>
                <a:cubicBezTo>
                  <a:pt x="1277172" y="313799"/>
                  <a:pt x="1368455" y="274972"/>
                  <a:pt x="1458206" y="258902"/>
                </a:cubicBezTo>
                <a:close/>
                <a:moveTo>
                  <a:pt x="1541563" y="48724"/>
                </a:moveTo>
                <a:lnTo>
                  <a:pt x="1541563" y="228336"/>
                </a:lnTo>
                <a:lnTo>
                  <a:pt x="1510849" y="225934"/>
                </a:lnTo>
                <a:cubicBezTo>
                  <a:pt x="1492196" y="226034"/>
                  <a:pt x="1473290" y="227090"/>
                  <a:pt x="1454108" y="229077"/>
                </a:cubicBezTo>
                <a:cubicBezTo>
                  <a:pt x="1358475" y="239035"/>
                  <a:pt x="1259624" y="272582"/>
                  <a:pt x="1158032" y="328485"/>
                </a:cubicBezTo>
                <a:cubicBezTo>
                  <a:pt x="1119769" y="349559"/>
                  <a:pt x="1081807" y="375536"/>
                  <a:pt x="1043921" y="402017"/>
                </a:cubicBezTo>
                <a:cubicBezTo>
                  <a:pt x="1069966" y="375738"/>
                  <a:pt x="1096187" y="350163"/>
                  <a:pt x="1122685" y="325794"/>
                </a:cubicBezTo>
                <a:cubicBezTo>
                  <a:pt x="1223799" y="232849"/>
                  <a:pt x="1325013" y="157507"/>
                  <a:pt x="1426504" y="100950"/>
                </a:cubicBezTo>
                <a:close/>
                <a:moveTo>
                  <a:pt x="468300" y="0"/>
                </a:moveTo>
                <a:lnTo>
                  <a:pt x="1541563" y="0"/>
                </a:lnTo>
                <a:lnTo>
                  <a:pt x="1541563" y="24440"/>
                </a:lnTo>
                <a:lnTo>
                  <a:pt x="1412954" y="74143"/>
                </a:lnTo>
                <a:cubicBezTo>
                  <a:pt x="1305781" y="125921"/>
                  <a:pt x="1197779" y="196762"/>
                  <a:pt x="1088897" y="285835"/>
                </a:cubicBezTo>
                <a:cubicBezTo>
                  <a:pt x="985218" y="370607"/>
                  <a:pt x="884255" y="469010"/>
                  <a:pt x="786284" y="576768"/>
                </a:cubicBezTo>
                <a:cubicBezTo>
                  <a:pt x="720090" y="649570"/>
                  <a:pt x="656435" y="725767"/>
                  <a:pt x="595294" y="802794"/>
                </a:cubicBezTo>
                <a:cubicBezTo>
                  <a:pt x="578903" y="810565"/>
                  <a:pt x="562336" y="818737"/>
                  <a:pt x="545492" y="827791"/>
                </a:cubicBezTo>
                <a:cubicBezTo>
                  <a:pt x="444931" y="881833"/>
                  <a:pt x="341404" y="956898"/>
                  <a:pt x="235287" y="1051227"/>
                </a:cubicBezTo>
                <a:cubicBezTo>
                  <a:pt x="200443" y="1082209"/>
                  <a:pt x="165749" y="1115077"/>
                  <a:pt x="131207" y="1149277"/>
                </a:cubicBezTo>
                <a:cubicBezTo>
                  <a:pt x="121327" y="1130769"/>
                  <a:pt x="112075" y="1111908"/>
                  <a:pt x="103251" y="1092821"/>
                </a:cubicBezTo>
                <a:cubicBezTo>
                  <a:pt x="234206" y="1004804"/>
                  <a:pt x="364357" y="919378"/>
                  <a:pt x="429947" y="877256"/>
                </a:cubicBezTo>
                <a:cubicBezTo>
                  <a:pt x="335672" y="937786"/>
                  <a:pt x="228348" y="1001586"/>
                  <a:pt x="97267" y="1079367"/>
                </a:cubicBezTo>
                <a:cubicBezTo>
                  <a:pt x="94779" y="1077607"/>
                  <a:pt x="94553" y="1077431"/>
                  <a:pt x="92038" y="1075670"/>
                </a:cubicBezTo>
                <a:cubicBezTo>
                  <a:pt x="126330" y="937208"/>
                  <a:pt x="166353" y="788334"/>
                  <a:pt x="212988" y="638605"/>
                </a:cubicBezTo>
                <a:cubicBezTo>
                  <a:pt x="213139" y="638354"/>
                  <a:pt x="213290" y="638102"/>
                  <a:pt x="213440" y="637851"/>
                </a:cubicBezTo>
                <a:cubicBezTo>
                  <a:pt x="321191" y="526045"/>
                  <a:pt x="429923" y="454274"/>
                  <a:pt x="538503" y="416452"/>
                </a:cubicBezTo>
                <a:cubicBezTo>
                  <a:pt x="600046" y="395001"/>
                  <a:pt x="659829" y="385067"/>
                  <a:pt x="717174" y="383860"/>
                </a:cubicBezTo>
                <a:cubicBezTo>
                  <a:pt x="730750" y="383559"/>
                  <a:pt x="743395" y="385218"/>
                  <a:pt x="756544" y="385872"/>
                </a:cubicBezTo>
                <a:cubicBezTo>
                  <a:pt x="742867" y="384791"/>
                  <a:pt x="731378" y="380591"/>
                  <a:pt x="717149" y="380440"/>
                </a:cubicBezTo>
                <a:cubicBezTo>
                  <a:pt x="659502" y="379837"/>
                  <a:pt x="598764" y="387356"/>
                  <a:pt x="535285" y="406267"/>
                </a:cubicBezTo>
                <a:cubicBezTo>
                  <a:pt x="435755" y="435916"/>
                  <a:pt x="334188" y="492523"/>
                  <a:pt x="231390" y="580892"/>
                </a:cubicBezTo>
                <a:cubicBezTo>
                  <a:pt x="250497" y="521745"/>
                  <a:pt x="270358" y="462698"/>
                  <a:pt x="291551" y="404532"/>
                </a:cubicBezTo>
                <a:cubicBezTo>
                  <a:pt x="342032" y="265943"/>
                  <a:pt x="397491" y="134975"/>
                  <a:pt x="458482" y="17007"/>
                </a:cubicBezTo>
                <a:close/>
                <a:moveTo>
                  <a:pt x="193135" y="0"/>
                </a:moveTo>
                <a:lnTo>
                  <a:pt x="408423" y="0"/>
                </a:lnTo>
                <a:lnTo>
                  <a:pt x="313460" y="175849"/>
                </a:lnTo>
                <a:cubicBezTo>
                  <a:pt x="281551" y="240236"/>
                  <a:pt x="250924" y="307273"/>
                  <a:pt x="221510" y="376266"/>
                </a:cubicBezTo>
                <a:cubicBezTo>
                  <a:pt x="172764" y="490612"/>
                  <a:pt x="128391" y="608453"/>
                  <a:pt x="87865" y="724610"/>
                </a:cubicBezTo>
                <a:cubicBezTo>
                  <a:pt x="67803" y="747696"/>
                  <a:pt x="48144" y="773346"/>
                  <a:pt x="28409" y="798519"/>
                </a:cubicBezTo>
                <a:cubicBezTo>
                  <a:pt x="29188" y="761477"/>
                  <a:pt x="32657" y="724962"/>
                  <a:pt x="32230" y="687970"/>
                </a:cubicBezTo>
                <a:cubicBezTo>
                  <a:pt x="24487" y="712187"/>
                  <a:pt x="16492" y="736329"/>
                  <a:pt x="8674" y="760521"/>
                </a:cubicBezTo>
                <a:cubicBezTo>
                  <a:pt x="3168" y="715507"/>
                  <a:pt x="0" y="669738"/>
                  <a:pt x="0" y="623240"/>
                </a:cubicBezTo>
                <a:cubicBezTo>
                  <a:pt x="0" y="433360"/>
                  <a:pt x="47257" y="254545"/>
                  <a:pt x="130644" y="978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88" name="Google Shape;288;p30"/>
          <p:cNvSpPr/>
          <p:nvPr/>
        </p:nvSpPr>
        <p:spPr>
          <a:xfrm>
            <a:off x="5757333" y="1"/>
            <a:ext cx="1802342" cy="2003943"/>
          </a:xfrm>
          <a:custGeom>
            <a:rect b="b" l="l" r="r" t="t"/>
            <a:pathLst>
              <a:path extrusionOk="0" h="2003943" w="1802342">
                <a:moveTo>
                  <a:pt x="149791" y="0"/>
                </a:moveTo>
                <a:lnTo>
                  <a:pt x="256367" y="0"/>
                </a:lnTo>
                <a:lnTo>
                  <a:pt x="190656" y="120947"/>
                </a:lnTo>
                <a:cubicBezTo>
                  <a:pt x="125225" y="275425"/>
                  <a:pt x="89022" y="445182"/>
                  <a:pt x="89022" y="623240"/>
                </a:cubicBezTo>
                <a:cubicBezTo>
                  <a:pt x="89022" y="1335470"/>
                  <a:pt x="668276" y="1914895"/>
                  <a:pt x="1380296" y="1914895"/>
                </a:cubicBezTo>
                <a:cubicBezTo>
                  <a:pt x="1469299" y="1914895"/>
                  <a:pt x="1556227" y="1905842"/>
                  <a:pt x="1640208" y="1888607"/>
                </a:cubicBezTo>
                <a:lnTo>
                  <a:pt x="1802342" y="1838156"/>
                </a:lnTo>
                <a:lnTo>
                  <a:pt x="1802342" y="1931222"/>
                </a:lnTo>
                <a:lnTo>
                  <a:pt x="1658477" y="1975893"/>
                </a:lnTo>
                <a:cubicBezTo>
                  <a:pt x="1568622" y="1994285"/>
                  <a:pt x="1475587" y="2003943"/>
                  <a:pt x="1380296" y="2003943"/>
                </a:cubicBezTo>
                <a:cubicBezTo>
                  <a:pt x="617971" y="2003943"/>
                  <a:pt x="0" y="1385790"/>
                  <a:pt x="0" y="623240"/>
                </a:cubicBezTo>
                <a:cubicBezTo>
                  <a:pt x="0" y="432602"/>
                  <a:pt x="38623" y="250990"/>
                  <a:pt x="108470" y="858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89" name="Google Shape;289;p30"/>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0" name="Google Shape;290;p30"/>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1" name="Google Shape;291;p30"/>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2" name="Google Shape;292;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93" name="Google Shape;293;p30"/>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294" name="Google Shape;294;p30"/>
          <p:cNvSpPr/>
          <p:nvPr>
            <p:ph idx="4" type="pic"/>
          </p:nvPr>
        </p:nvSpPr>
        <p:spPr>
          <a:xfrm>
            <a:off x="1" y="6188950"/>
            <a:ext cx="3739789" cy="4502865"/>
          </a:xfrm>
          <a:prstGeom prst="rect">
            <a:avLst/>
          </a:prstGeom>
          <a:noFill/>
          <a:ln>
            <a:noFill/>
          </a:ln>
        </p:spPr>
      </p:sp>
      <p:sp>
        <p:nvSpPr>
          <p:cNvPr id="295" name="Google Shape;295;p3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296" name="Shape 296"/>
        <p:cNvGrpSpPr/>
        <p:nvPr/>
      </p:nvGrpSpPr>
      <p:grpSpPr>
        <a:xfrm>
          <a:off x="0" y="0"/>
          <a:ext cx="0" cy="0"/>
          <a:chOff x="0" y="0"/>
          <a:chExt cx="0" cy="0"/>
        </a:xfrm>
      </p:grpSpPr>
      <p:sp>
        <p:nvSpPr>
          <p:cNvPr id="297" name="Google Shape;297;p31"/>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298" name="Google Shape;298;p31"/>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299" name="Google Shape;299;p31"/>
          <p:cNvSpPr/>
          <p:nvPr>
            <p:ph idx="2" type="pic"/>
          </p:nvPr>
        </p:nvSpPr>
        <p:spPr>
          <a:xfrm>
            <a:off x="686565" y="6737513"/>
            <a:ext cx="3796138" cy="3954301"/>
          </a:xfrm>
          <a:prstGeom prst="rect">
            <a:avLst/>
          </a:prstGeom>
          <a:solidFill>
            <a:srgbClr val="BFBFBF"/>
          </a:solidFill>
          <a:ln>
            <a:noFill/>
          </a:ln>
        </p:spPr>
      </p:sp>
      <p:sp>
        <p:nvSpPr>
          <p:cNvPr id="300" name="Google Shape;300;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01" name="Google Shape;301;p3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02" name="Google Shape;302;p31"/>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31"/>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4" name="Google Shape;304;p31"/>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05" name="Shape 305"/>
        <p:cNvGrpSpPr/>
        <p:nvPr/>
      </p:nvGrpSpPr>
      <p:grpSpPr>
        <a:xfrm>
          <a:off x="0" y="0"/>
          <a:ext cx="0" cy="0"/>
          <a:chOff x="0" y="0"/>
          <a:chExt cx="0" cy="0"/>
        </a:xfrm>
      </p:grpSpPr>
      <p:sp>
        <p:nvSpPr>
          <p:cNvPr id="306" name="Google Shape;306;p32"/>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7" name="Google Shape;307;p32"/>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8" name="Google Shape;308;p32"/>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09" name="Google Shape;309;p32"/>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0" name="Google Shape;310;p32"/>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1" name="Google Shape;311;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12" name="Google Shape;312;p3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13" name="Google Shape;313;p32"/>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14" name="Google Shape;314;p32"/>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15" name="Shape 315"/>
        <p:cNvGrpSpPr/>
        <p:nvPr/>
      </p:nvGrpSpPr>
      <p:grpSpPr>
        <a:xfrm>
          <a:off x="0" y="0"/>
          <a:ext cx="0" cy="0"/>
          <a:chOff x="0" y="0"/>
          <a:chExt cx="0" cy="0"/>
        </a:xfrm>
      </p:grpSpPr>
      <p:pic>
        <p:nvPicPr>
          <p:cNvPr id="316" name="Google Shape;316;p33"/>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17" name="Google Shape;317;p33"/>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18" name="Google Shape;318;p33"/>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19" name="Google Shape;319;p33"/>
          <p:cNvSpPr/>
          <p:nvPr>
            <p:ph idx="2" type="pic"/>
          </p:nvPr>
        </p:nvSpPr>
        <p:spPr>
          <a:xfrm>
            <a:off x="1793144" y="5952556"/>
            <a:ext cx="3973385" cy="4739257"/>
          </a:xfrm>
          <a:prstGeom prst="rect">
            <a:avLst/>
          </a:prstGeom>
          <a:solidFill>
            <a:srgbClr val="BFBFBF"/>
          </a:solidFill>
          <a:ln>
            <a:noFill/>
          </a:ln>
        </p:spPr>
      </p:sp>
      <p:sp>
        <p:nvSpPr>
          <p:cNvPr id="320" name="Google Shape;320;p33"/>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21" name="Google Shape;321;p33"/>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2" name="Google Shape;322;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23" name="Google Shape;323;p3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24" name="Google Shape;324;p33"/>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5" name="Google Shape;325;p33"/>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6" name="Google Shape;326;p33"/>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7" name="Google Shape;327;p33"/>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28" name="Shape 328"/>
        <p:cNvGrpSpPr/>
        <p:nvPr/>
      </p:nvGrpSpPr>
      <p:grpSpPr>
        <a:xfrm>
          <a:off x="0" y="0"/>
          <a:ext cx="0" cy="0"/>
          <a:chOff x="0" y="0"/>
          <a:chExt cx="0" cy="0"/>
        </a:xfrm>
      </p:grpSpPr>
      <p:pic>
        <p:nvPicPr>
          <p:cNvPr id="329" name="Google Shape;329;p34"/>
          <p:cNvPicPr preferRelativeResize="0"/>
          <p:nvPr/>
        </p:nvPicPr>
        <p:blipFill rotWithShape="1">
          <a:blip r:embed="rId2">
            <a:alphaModFix/>
          </a:blip>
          <a:srcRect b="0" l="0" r="0" t="0"/>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30" name="Google Shape;330;p34"/>
          <p:cNvSpPr/>
          <p:nvPr>
            <p:ph idx="2" type="pic"/>
          </p:nvPr>
        </p:nvSpPr>
        <p:spPr>
          <a:xfrm>
            <a:off x="5136" y="1"/>
            <a:ext cx="2850694" cy="3459591"/>
          </a:xfrm>
          <a:prstGeom prst="rect">
            <a:avLst/>
          </a:prstGeom>
          <a:noFill/>
          <a:ln>
            <a:noFill/>
          </a:ln>
        </p:spPr>
      </p:sp>
      <p:sp>
        <p:nvSpPr>
          <p:cNvPr id="331" name="Google Shape;331;p34"/>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32" name="Google Shape;332;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33" name="Google Shape;333;p34"/>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34" name="Google Shape;334;p34"/>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5" name="Google Shape;335;p34"/>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6" name="Google Shape;336;p34"/>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7" name="Google Shape;337;p34"/>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8" name="Google Shape;338;p34"/>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9" name="Google Shape;339;p34"/>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40" name="Google Shape;340;p34"/>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1" name="Google Shape;341;p34"/>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2" name="Google Shape;342;p34"/>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43" name="Google Shape;343;p34"/>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44" name="Google Shape;344;p34"/>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45" name="Google Shape;345;p34"/>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46" name="Google Shape;346;p34"/>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47" name="Shape 347"/>
        <p:cNvGrpSpPr/>
        <p:nvPr/>
      </p:nvGrpSpPr>
      <p:grpSpPr>
        <a:xfrm>
          <a:off x="0" y="0"/>
          <a:ext cx="0" cy="0"/>
          <a:chOff x="0" y="0"/>
          <a:chExt cx="0" cy="0"/>
        </a:xfrm>
      </p:grpSpPr>
      <p:sp>
        <p:nvSpPr>
          <p:cNvPr id="348" name="Google Shape;348;p35"/>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35"/>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0" name="Google Shape;350;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51" name="Google Shape;351;p3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52" name="Google Shape;352;p35"/>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3" name="Google Shape;353;p35"/>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4" name="Google Shape;354;p35"/>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55" name="Google Shape;355;p35"/>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56" name="Google Shape;356;p35"/>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57" name="Google Shape;357;p35"/>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58" name="Google Shape;358;p35"/>
          <p:cNvGrpSpPr/>
          <p:nvPr/>
        </p:nvGrpSpPr>
        <p:grpSpPr>
          <a:xfrm>
            <a:off x="6770986" y="850643"/>
            <a:ext cx="750136" cy="750136"/>
            <a:chOff x="7559675" y="1928896"/>
            <a:chExt cx="750136" cy="750136"/>
          </a:xfrm>
        </p:grpSpPr>
        <p:sp>
          <p:nvSpPr>
            <p:cNvPr id="359" name="Google Shape;359;p35"/>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60" name="Google Shape;360;p35"/>
            <p:cNvGrpSpPr/>
            <p:nvPr/>
          </p:nvGrpSpPr>
          <p:grpSpPr>
            <a:xfrm>
              <a:off x="7683372" y="2028561"/>
              <a:ext cx="526805" cy="526741"/>
              <a:chOff x="1042830" y="5367345"/>
              <a:chExt cx="907476" cy="907364"/>
            </a:xfrm>
          </p:grpSpPr>
          <p:grpSp>
            <p:nvGrpSpPr>
              <p:cNvPr id="361" name="Google Shape;361;p35"/>
              <p:cNvGrpSpPr/>
              <p:nvPr/>
            </p:nvGrpSpPr>
            <p:grpSpPr>
              <a:xfrm>
                <a:off x="1042830" y="5367345"/>
                <a:ext cx="907476" cy="907364"/>
                <a:chOff x="5318121" y="3727141"/>
                <a:chExt cx="907476" cy="907364"/>
              </a:xfrm>
            </p:grpSpPr>
            <p:sp>
              <p:nvSpPr>
                <p:cNvPr id="362" name="Google Shape;362;p35"/>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3" name="Google Shape;363;p35"/>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4" name="Google Shape;364;p35"/>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5" name="Google Shape;365;p35"/>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6" name="Google Shape;366;p35"/>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7" name="Google Shape;367;p35"/>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8" name="Google Shape;368;p35"/>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9" name="Google Shape;369;p35"/>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0" name="Google Shape;370;p35"/>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71" name="Google Shape;371;p35"/>
              <p:cNvGrpSpPr/>
              <p:nvPr/>
            </p:nvGrpSpPr>
            <p:grpSpPr>
              <a:xfrm>
                <a:off x="1304333" y="5488666"/>
                <a:ext cx="566267" cy="691349"/>
                <a:chOff x="5574516" y="3858678"/>
                <a:chExt cx="566267" cy="691349"/>
              </a:xfrm>
            </p:grpSpPr>
            <p:sp>
              <p:nvSpPr>
                <p:cNvPr id="372" name="Google Shape;372;p35"/>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3" name="Google Shape;373;p35"/>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4" name="Google Shape;374;p35"/>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5" name="Google Shape;375;p35"/>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6" name="Google Shape;376;p35"/>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7" name="Google Shape;377;p35"/>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378" name="Google Shape;378;p35"/>
          <p:cNvGrpSpPr/>
          <p:nvPr/>
        </p:nvGrpSpPr>
        <p:grpSpPr>
          <a:xfrm>
            <a:off x="6770986" y="5699369"/>
            <a:ext cx="750136" cy="750136"/>
            <a:chOff x="6770986" y="5699369"/>
            <a:chExt cx="750136" cy="750136"/>
          </a:xfrm>
        </p:grpSpPr>
        <p:sp>
          <p:nvSpPr>
            <p:cNvPr id="379" name="Google Shape;379;p35"/>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80" name="Google Shape;380;p35"/>
            <p:cNvGrpSpPr/>
            <p:nvPr/>
          </p:nvGrpSpPr>
          <p:grpSpPr>
            <a:xfrm>
              <a:off x="6927017" y="5844011"/>
              <a:ext cx="460179" cy="460852"/>
              <a:chOff x="5846399" y="5075944"/>
              <a:chExt cx="910778" cy="912109"/>
            </a:xfrm>
          </p:grpSpPr>
          <p:grpSp>
            <p:nvGrpSpPr>
              <p:cNvPr id="381" name="Google Shape;381;p35"/>
              <p:cNvGrpSpPr/>
              <p:nvPr/>
            </p:nvGrpSpPr>
            <p:grpSpPr>
              <a:xfrm>
                <a:off x="6118625" y="5123402"/>
                <a:ext cx="376897" cy="533617"/>
                <a:chOff x="2711364" y="4936062"/>
                <a:chExt cx="376897" cy="533617"/>
              </a:xfrm>
            </p:grpSpPr>
            <p:sp>
              <p:nvSpPr>
                <p:cNvPr id="382" name="Google Shape;382;p35"/>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3" name="Google Shape;383;p35"/>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4" name="Google Shape;384;p35"/>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5" name="Google Shape;385;p35"/>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6" name="Google Shape;386;p35"/>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7" name="Google Shape;387;p35"/>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88" name="Google Shape;388;p35"/>
              <p:cNvGrpSpPr/>
              <p:nvPr/>
            </p:nvGrpSpPr>
            <p:grpSpPr>
              <a:xfrm>
                <a:off x="5846399" y="5075944"/>
                <a:ext cx="910778" cy="912109"/>
                <a:chOff x="2444246" y="4903928"/>
                <a:chExt cx="910778" cy="912109"/>
              </a:xfrm>
            </p:grpSpPr>
            <p:sp>
              <p:nvSpPr>
                <p:cNvPr id="389" name="Google Shape;389;p35"/>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0" name="Google Shape;390;p35"/>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1" name="Google Shape;391;p35"/>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2" name="Google Shape;392;p35"/>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3" name="Google Shape;393;p35"/>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4" name="Google Shape;394;p35"/>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5" name="Google Shape;395;p35"/>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6" name="Google Shape;396;p35"/>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7" name="Google Shape;397;p35"/>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8" name="Google Shape;398;p35"/>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399" name="Shape 399"/>
        <p:cNvGrpSpPr/>
        <p:nvPr/>
      </p:nvGrpSpPr>
      <p:grpSpPr>
        <a:xfrm>
          <a:off x="0" y="0"/>
          <a:ext cx="0" cy="0"/>
          <a:chOff x="0" y="0"/>
          <a:chExt cx="0" cy="0"/>
        </a:xfrm>
      </p:grpSpPr>
      <p:sp>
        <p:nvSpPr>
          <p:cNvPr id="400" name="Google Shape;400;p36"/>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01" name="Google Shape;401;p36"/>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2" name="Google Shape;402;p36"/>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3" name="Google Shape;403;p36"/>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4" name="Google Shape;404;p36"/>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5" name="Google Shape;405;p36"/>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6" name="Google Shape;406;p36"/>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07" name="Google Shape;407;p36"/>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08" name="Google Shape;408;p36"/>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9" name="Google Shape;409;p36"/>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0" name="Google Shape;410;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11" name="Google Shape;411;p3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12" name="Google Shape;412;p36"/>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13" name="Google Shape;413;p36"/>
          <p:cNvSpPr/>
          <p:nvPr>
            <p:ph idx="9" type="pic"/>
          </p:nvPr>
        </p:nvSpPr>
        <p:spPr>
          <a:xfrm>
            <a:off x="5205348" y="0"/>
            <a:ext cx="2354327" cy="2862503"/>
          </a:xfrm>
          <a:prstGeom prst="rect">
            <a:avLst/>
          </a:prstGeom>
          <a:noFill/>
          <a:ln>
            <a:noFill/>
          </a:ln>
        </p:spPr>
      </p:sp>
      <p:cxnSp>
        <p:nvCxnSpPr>
          <p:cNvPr id="414" name="Google Shape;414;p36"/>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15" name="Google Shape;415;p36"/>
          <p:cNvGrpSpPr/>
          <p:nvPr/>
        </p:nvGrpSpPr>
        <p:grpSpPr>
          <a:xfrm>
            <a:off x="6770986" y="4265646"/>
            <a:ext cx="750136" cy="750136"/>
            <a:chOff x="7559675" y="1928896"/>
            <a:chExt cx="750136" cy="750136"/>
          </a:xfrm>
        </p:grpSpPr>
        <p:sp>
          <p:nvSpPr>
            <p:cNvPr id="416" name="Google Shape;416;p36"/>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17" name="Google Shape;417;p36"/>
            <p:cNvGrpSpPr/>
            <p:nvPr/>
          </p:nvGrpSpPr>
          <p:grpSpPr>
            <a:xfrm>
              <a:off x="7683372" y="2028561"/>
              <a:ext cx="526805" cy="526741"/>
              <a:chOff x="1042830" y="5367345"/>
              <a:chExt cx="907476" cy="907364"/>
            </a:xfrm>
          </p:grpSpPr>
          <p:grpSp>
            <p:nvGrpSpPr>
              <p:cNvPr id="418" name="Google Shape;418;p36"/>
              <p:cNvGrpSpPr/>
              <p:nvPr/>
            </p:nvGrpSpPr>
            <p:grpSpPr>
              <a:xfrm>
                <a:off x="1042830" y="5367345"/>
                <a:ext cx="907476" cy="907364"/>
                <a:chOff x="5318121" y="3727141"/>
                <a:chExt cx="907476" cy="907364"/>
              </a:xfrm>
            </p:grpSpPr>
            <p:sp>
              <p:nvSpPr>
                <p:cNvPr id="419" name="Google Shape;419;p36"/>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0" name="Google Shape;420;p36"/>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1" name="Google Shape;421;p36"/>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2" name="Google Shape;422;p36"/>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3" name="Google Shape;423;p36"/>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4" name="Google Shape;424;p36"/>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5" name="Google Shape;425;p36"/>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6" name="Google Shape;426;p36"/>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7" name="Google Shape;427;p36"/>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28" name="Google Shape;428;p36"/>
              <p:cNvGrpSpPr/>
              <p:nvPr/>
            </p:nvGrpSpPr>
            <p:grpSpPr>
              <a:xfrm>
                <a:off x="1304333" y="5488666"/>
                <a:ext cx="566267" cy="691349"/>
                <a:chOff x="5574516" y="3858678"/>
                <a:chExt cx="566267" cy="691349"/>
              </a:xfrm>
            </p:grpSpPr>
            <p:sp>
              <p:nvSpPr>
                <p:cNvPr id="429" name="Google Shape;429;p36"/>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0" name="Google Shape;430;p36"/>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1" name="Google Shape;431;p36"/>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2" name="Google Shape;432;p36"/>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3" name="Google Shape;433;p36"/>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4" name="Google Shape;434;p36"/>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35" name="Google Shape;435;p36"/>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36" name="Google Shape;436;p36"/>
          <p:cNvGrpSpPr/>
          <p:nvPr/>
        </p:nvGrpSpPr>
        <p:grpSpPr>
          <a:xfrm>
            <a:off x="6770986" y="7341555"/>
            <a:ext cx="750136" cy="750136"/>
            <a:chOff x="6770986" y="5699369"/>
            <a:chExt cx="750136" cy="750136"/>
          </a:xfrm>
        </p:grpSpPr>
        <p:sp>
          <p:nvSpPr>
            <p:cNvPr id="437" name="Google Shape;437;p36"/>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38" name="Google Shape;438;p36"/>
            <p:cNvGrpSpPr/>
            <p:nvPr/>
          </p:nvGrpSpPr>
          <p:grpSpPr>
            <a:xfrm>
              <a:off x="6927017" y="5844011"/>
              <a:ext cx="460179" cy="460852"/>
              <a:chOff x="5846399" y="5075944"/>
              <a:chExt cx="910778" cy="912109"/>
            </a:xfrm>
          </p:grpSpPr>
          <p:grpSp>
            <p:nvGrpSpPr>
              <p:cNvPr id="439" name="Google Shape;439;p36"/>
              <p:cNvGrpSpPr/>
              <p:nvPr/>
            </p:nvGrpSpPr>
            <p:grpSpPr>
              <a:xfrm>
                <a:off x="6118625" y="5123402"/>
                <a:ext cx="376897" cy="533617"/>
                <a:chOff x="2711364" y="4936062"/>
                <a:chExt cx="376897" cy="533617"/>
              </a:xfrm>
            </p:grpSpPr>
            <p:sp>
              <p:nvSpPr>
                <p:cNvPr id="440" name="Google Shape;440;p36"/>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36"/>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2" name="Google Shape;442;p36"/>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3" name="Google Shape;443;p36"/>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36"/>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36"/>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46" name="Google Shape;446;p36"/>
              <p:cNvGrpSpPr/>
              <p:nvPr/>
            </p:nvGrpSpPr>
            <p:grpSpPr>
              <a:xfrm>
                <a:off x="5846399" y="5075944"/>
                <a:ext cx="910778" cy="912109"/>
                <a:chOff x="2444246" y="4903928"/>
                <a:chExt cx="910778" cy="912109"/>
              </a:xfrm>
            </p:grpSpPr>
            <p:sp>
              <p:nvSpPr>
                <p:cNvPr id="447" name="Google Shape;447;p36"/>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8" name="Google Shape;448;p36"/>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9" name="Google Shape;449;p36"/>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0" name="Google Shape;450;p36"/>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1" name="Google Shape;451;p36"/>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2" name="Google Shape;452;p36"/>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3" name="Google Shape;453;p36"/>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4" name="Google Shape;454;p36"/>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5" name="Google Shape;455;p36"/>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6" name="Google Shape;456;p36"/>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57" name="Shape 457"/>
        <p:cNvGrpSpPr/>
        <p:nvPr/>
      </p:nvGrpSpPr>
      <p:grpSpPr>
        <a:xfrm>
          <a:off x="0" y="0"/>
          <a:ext cx="0" cy="0"/>
          <a:chOff x="0" y="0"/>
          <a:chExt cx="0" cy="0"/>
        </a:xfrm>
      </p:grpSpPr>
      <p:sp>
        <p:nvSpPr>
          <p:cNvPr id="458" name="Google Shape;458;p37"/>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59" name="Google Shape;459;p37"/>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0" name="Google Shape;460;p37"/>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1" name="Google Shape;461;p37"/>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2" name="Google Shape;462;p37"/>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3" name="Google Shape;463;p37"/>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4" name="Google Shape;464;p37"/>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65" name="Google Shape;465;p37"/>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66" name="Google Shape;466;p37"/>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7" name="Google Shape;467;p37"/>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8" name="Google Shape;468;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69" name="Google Shape;469;p3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70" name="Shape 470"/>
        <p:cNvGrpSpPr/>
        <p:nvPr/>
      </p:nvGrpSpPr>
      <p:grpSpPr>
        <a:xfrm>
          <a:off x="0" y="0"/>
          <a:ext cx="0" cy="0"/>
          <a:chOff x="0" y="0"/>
          <a:chExt cx="0" cy="0"/>
        </a:xfrm>
      </p:grpSpPr>
      <p:grpSp>
        <p:nvGrpSpPr>
          <p:cNvPr id="471" name="Google Shape;471;p38"/>
          <p:cNvGrpSpPr/>
          <p:nvPr/>
        </p:nvGrpSpPr>
        <p:grpSpPr>
          <a:xfrm>
            <a:off x="317992" y="9796789"/>
            <a:ext cx="6885949" cy="630942"/>
            <a:chOff x="317992" y="9796789"/>
            <a:chExt cx="6885949" cy="630942"/>
          </a:xfrm>
        </p:grpSpPr>
        <p:sp>
          <p:nvSpPr>
            <p:cNvPr id="472" name="Google Shape;472;p38"/>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473" name="Google Shape;473;p38"/>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74" name="Google Shape;474;p38"/>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75" name="Google Shape;475;p38"/>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6" name="Google Shape;476;p38"/>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7" name="Google Shape;477;p38"/>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38"/>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9" name="Google Shape;479;p38"/>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80" name="Google Shape;480;p38"/>
          <p:cNvGrpSpPr/>
          <p:nvPr/>
        </p:nvGrpSpPr>
        <p:grpSpPr>
          <a:xfrm>
            <a:off x="5757333" y="-757463"/>
            <a:ext cx="2760592" cy="2761405"/>
            <a:chOff x="110688" y="1674538"/>
            <a:chExt cx="7339635" cy="7341798"/>
          </a:xfrm>
        </p:grpSpPr>
        <p:sp>
          <p:nvSpPr>
            <p:cNvPr id="481" name="Google Shape;481;p3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82" name="Google Shape;482;p3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483" name="Google Shape;483;p38"/>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4" name="Google Shape;484;p38"/>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47" name="Shape 47"/>
        <p:cNvGrpSpPr/>
        <p:nvPr/>
      </p:nvGrpSpPr>
      <p:grpSpPr>
        <a:xfrm>
          <a:off x="0" y="0"/>
          <a:ext cx="0" cy="0"/>
          <a:chOff x="0" y="0"/>
          <a:chExt cx="0" cy="0"/>
        </a:xfrm>
      </p:grpSpPr>
      <p:sp>
        <p:nvSpPr>
          <p:cNvPr id="48" name="Google Shape;48;p12"/>
          <p:cNvSpPr/>
          <p:nvPr/>
        </p:nvSpPr>
        <p:spPr>
          <a:xfrm>
            <a:off x="0" y="0"/>
            <a:ext cx="7559675" cy="2244613"/>
          </a:xfrm>
          <a:prstGeom prst="rect">
            <a:avLst/>
          </a:prstGeom>
          <a:solidFill>
            <a:srgbClr val="FF99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 name="Google Shape;49;p12"/>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 name="Google Shape;50;p12"/>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1" name="Google Shape;51;p12"/>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 name="Google Shape;52;p12"/>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 name="Google Shape;53;p12"/>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4" name="Google Shape;54;p1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5" name="Google Shape;55;p1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6" name="Google Shape;56;p1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57" name="Google Shape;57;p12"/>
          <p:cNvPicPr preferRelativeResize="0"/>
          <p:nvPr/>
        </p:nvPicPr>
        <p:blipFill rotWithShape="1">
          <a:blip r:embed="rId2">
            <a:alphaModFix/>
          </a:blip>
          <a:srcRect b="0" l="0" r="0"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58" name="Google Shape;58;p12"/>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85" name="Shape 485"/>
        <p:cNvGrpSpPr/>
        <p:nvPr/>
      </p:nvGrpSpPr>
      <p:grpSpPr>
        <a:xfrm>
          <a:off x="0" y="0"/>
          <a:ext cx="0" cy="0"/>
          <a:chOff x="0" y="0"/>
          <a:chExt cx="0" cy="0"/>
        </a:xfrm>
      </p:grpSpPr>
      <p:sp>
        <p:nvSpPr>
          <p:cNvPr id="486" name="Google Shape;486;p39"/>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7" name="Google Shape;487;p39"/>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8" name="Google Shape;488;p3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89" name="Google Shape;489;p39"/>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0" name="Google Shape;490;p39"/>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491" name="Google Shape;491;p3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492" name="Shape 492"/>
        <p:cNvGrpSpPr/>
        <p:nvPr/>
      </p:nvGrpSpPr>
      <p:grpSpPr>
        <a:xfrm>
          <a:off x="0" y="0"/>
          <a:ext cx="0" cy="0"/>
          <a:chOff x="0" y="0"/>
          <a:chExt cx="0" cy="0"/>
        </a:xfrm>
      </p:grpSpPr>
      <p:cxnSp>
        <p:nvCxnSpPr>
          <p:cNvPr id="493" name="Google Shape;493;p40"/>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494" name="Google Shape;494;p40"/>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5" name="Google Shape;495;p4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96" name="Google Shape;496;p4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497" name="Google Shape;497;p40"/>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8" name="Google Shape;498;p40"/>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9" name="Google Shape;499;p40"/>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00" name="Google Shape;500;p40"/>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1" name="Google Shape;501;p40"/>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02" name="Google Shape;502;p40"/>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03" name="Google Shape;503;p40"/>
          <p:cNvSpPr/>
          <p:nvPr>
            <p:ph idx="4" type="pic"/>
          </p:nvPr>
        </p:nvSpPr>
        <p:spPr>
          <a:xfrm>
            <a:off x="5205348" y="0"/>
            <a:ext cx="2354327" cy="2862503"/>
          </a:xfrm>
          <a:prstGeom prst="rect">
            <a:avLst/>
          </a:prstGeom>
          <a:noFill/>
          <a:ln>
            <a:noFill/>
          </a:ln>
        </p:spPr>
      </p:sp>
      <p:sp>
        <p:nvSpPr>
          <p:cNvPr id="504" name="Google Shape;504;p40"/>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5" name="Google Shape;505;p40"/>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6" name="Google Shape;506;p40"/>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7" name="Google Shape;507;p40"/>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8" name="Google Shape;508;p40"/>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9" name="Google Shape;509;p40"/>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0" name="Google Shape;510;p40"/>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1" name="Google Shape;511;p40"/>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2" name="Google Shape;512;p40"/>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3" name="Google Shape;513;p40"/>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4" name="Google Shape;514;p40"/>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5" name="Google Shape;515;p40"/>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6" name="Google Shape;516;p40"/>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7" name="Google Shape;517;p40"/>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8" name="Google Shape;518;p40"/>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9" name="Google Shape;519;p40"/>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9" name="Shape 59"/>
        <p:cNvGrpSpPr/>
        <p:nvPr/>
      </p:nvGrpSpPr>
      <p:grpSpPr>
        <a:xfrm>
          <a:off x="0" y="0"/>
          <a:ext cx="0" cy="0"/>
          <a:chOff x="0" y="0"/>
          <a:chExt cx="0" cy="0"/>
        </a:xfrm>
      </p:grpSpPr>
      <p:pic>
        <p:nvPicPr>
          <p:cNvPr id="60" name="Google Shape;60;p13"/>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61" name="Google Shape;61;p13"/>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2" name="Google Shape;62;p13"/>
          <p:cNvSpPr/>
          <p:nvPr>
            <p:ph idx="2" type="pic"/>
          </p:nvPr>
        </p:nvSpPr>
        <p:spPr>
          <a:xfrm>
            <a:off x="2783121" y="0"/>
            <a:ext cx="4789072" cy="4566547"/>
          </a:xfrm>
          <a:prstGeom prst="rect">
            <a:avLst/>
          </a:prstGeom>
          <a:noFill/>
          <a:ln>
            <a:noFill/>
          </a:ln>
        </p:spPr>
      </p:sp>
      <p:sp>
        <p:nvSpPr>
          <p:cNvPr id="63" name="Google Shape;63;p13"/>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4" name="Google Shape;64;p13"/>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3"/>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6" name="Google Shape;66;p13"/>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7" name="Google Shape;67;p13"/>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68" name="Google Shape;68;p13"/>
          <p:cNvGrpSpPr/>
          <p:nvPr/>
        </p:nvGrpSpPr>
        <p:grpSpPr>
          <a:xfrm>
            <a:off x="401426" y="10005335"/>
            <a:ext cx="6756823" cy="523220"/>
            <a:chOff x="317992" y="10005335"/>
            <a:chExt cx="6756823" cy="523220"/>
          </a:xfrm>
        </p:grpSpPr>
        <p:sp>
          <p:nvSpPr>
            <p:cNvPr id="69" name="Google Shape;69;p13"/>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70" name="Google Shape;70;p13"/>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71" name="Google Shape;71;p13"/>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72" name="Google Shape;72;p13"/>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73" name="Shape 73"/>
        <p:cNvGrpSpPr/>
        <p:nvPr/>
      </p:nvGrpSpPr>
      <p:grpSpPr>
        <a:xfrm>
          <a:off x="0" y="0"/>
          <a:ext cx="0" cy="0"/>
          <a:chOff x="0" y="0"/>
          <a:chExt cx="0" cy="0"/>
        </a:xfrm>
      </p:grpSpPr>
      <p:sp>
        <p:nvSpPr>
          <p:cNvPr id="74" name="Google Shape;74;p14"/>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5" name="Google Shape;75;p14"/>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1"/>
                </a:solidFill>
                <a:latin typeface="Verdana"/>
                <a:ea typeface="Verdana"/>
                <a:cs typeface="Verdana"/>
                <a:sym typeface="Verdana"/>
              </a:rPr>
              <a:t>*** </a:t>
            </a:r>
            <a:r>
              <a:rPr b="1" lang="en-IE" sz="1800">
                <a:solidFill>
                  <a:schemeClr val="lt1"/>
                </a:solidFill>
                <a:latin typeface="Verdana"/>
                <a:ea typeface="Verdana"/>
                <a:cs typeface="Verdana"/>
                <a:sym typeface="Verdana"/>
              </a:rPr>
              <a:t>PLEASE DELETE THIS INSTRUCTION SLIDE BEFORE PRESENTING FINAL PRESENTATION </a:t>
            </a:r>
            <a:r>
              <a:rPr lang="en-IE"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76" name="Google Shape;76;p14"/>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IE" sz="1800">
                <a:solidFill>
                  <a:schemeClr val="lt1"/>
                </a:solidFill>
                <a:latin typeface="Verdana"/>
                <a:ea typeface="Verdana"/>
                <a:cs typeface="Verdana"/>
                <a:sym typeface="Verdana"/>
              </a:rPr>
              <a:t>Icons</a:t>
            </a:r>
            <a:r>
              <a:rPr b="0" i="1" lang="en-IE" sz="1800">
                <a:solidFill>
                  <a:schemeClr val="lt1"/>
                </a:solidFill>
                <a:latin typeface="Verdana"/>
                <a:ea typeface="Verdana"/>
                <a:cs typeface="Verdana"/>
                <a:sym typeface="Verdana"/>
              </a:rPr>
              <a:t> which can be used within this template </a:t>
            </a:r>
            <a:r>
              <a:rPr i="1" lang="en-IE" sz="1800">
                <a:solidFill>
                  <a:schemeClr val="lt1"/>
                </a:solidFill>
                <a:latin typeface="Verdana"/>
                <a:ea typeface="Verdana"/>
                <a:cs typeface="Verdana"/>
                <a:sym typeface="Verdana"/>
              </a:rPr>
              <a:t>without losing quality.</a:t>
            </a:r>
            <a:r>
              <a:rPr i="1" lang="en-IE" sz="1800">
                <a:solidFill>
                  <a:schemeClr val="lt1"/>
                </a:solidFill>
                <a:latin typeface="Verdana"/>
                <a:ea typeface="Verdana"/>
                <a:cs typeface="Verdana"/>
                <a:sym typeface="Verdana"/>
              </a:rPr>
              <a:t> </a:t>
            </a:r>
            <a:r>
              <a:rPr i="1" lang="en-IE" sz="1800">
                <a:solidFill>
                  <a:schemeClr val="lt1"/>
                </a:solidFill>
                <a:latin typeface="Verdana"/>
                <a:ea typeface="Verdana"/>
                <a:cs typeface="Verdana"/>
                <a:sym typeface="Verdana"/>
              </a:rPr>
              <a:t> Change line colour, width and style.</a:t>
            </a:r>
            <a:r>
              <a:rPr i="1" lang="en-IE"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77" name="Google Shape;77;p14"/>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78" name="Google Shape;78;p14"/>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79" name="Shape 79"/>
        <p:cNvGrpSpPr/>
        <p:nvPr/>
      </p:nvGrpSpPr>
      <p:grpSpPr>
        <a:xfrm>
          <a:off x="0" y="0"/>
          <a:ext cx="0" cy="0"/>
          <a:chOff x="0" y="0"/>
          <a:chExt cx="0" cy="0"/>
        </a:xfrm>
      </p:grpSpPr>
      <p:pic>
        <p:nvPicPr>
          <p:cNvPr id="80" name="Google Shape;80;p15"/>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81" name="Google Shape;81;p15"/>
          <p:cNvSpPr txBox="1"/>
          <p:nvPr>
            <p:ph idx="1"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3300"/>
              <a:buFont typeface="Arial"/>
              <a:buNone/>
              <a:defRPr b="1" i="0" sz="33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2" name="Google Shape;82;p15"/>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3" name="Google Shape;83;p15"/>
          <p:cNvSpPr txBox="1"/>
          <p:nvPr>
            <p:ph idx="2"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4" name="Google Shape;84;p15"/>
          <p:cNvSpPr txBox="1"/>
          <p:nvPr>
            <p:ph idx="3"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5" name="Google Shape;85;p15"/>
          <p:cNvSpPr txBox="1"/>
          <p:nvPr>
            <p:ph idx="4"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6" name="Google Shape;86;p15"/>
          <p:cNvSpPr txBox="1"/>
          <p:nvPr>
            <p:ph idx="5"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7" name="Google Shape;87;p15"/>
          <p:cNvSpPr txBox="1"/>
          <p:nvPr>
            <p:ph idx="6"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8" name="Google Shape;88;p15"/>
          <p:cNvSpPr txBox="1"/>
          <p:nvPr>
            <p:ph idx="7"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9" name="Google Shape;89;p15"/>
          <p:cNvSpPr txBox="1"/>
          <p:nvPr>
            <p:ph idx="8"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0" name="Google Shape;90;p15"/>
          <p:cNvSpPr txBox="1"/>
          <p:nvPr>
            <p:ph idx="9"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1" name="Google Shape;91;p15"/>
          <p:cNvSpPr txBox="1"/>
          <p:nvPr>
            <p:ph idx="13"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2" name="Google Shape;92;p15"/>
          <p:cNvSpPr txBox="1"/>
          <p:nvPr>
            <p:ph idx="14"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3" name="Google Shape;93;p15"/>
          <p:cNvSpPr txBox="1"/>
          <p:nvPr>
            <p:ph idx="15"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15"/>
          <p:cNvSpPr txBox="1"/>
          <p:nvPr>
            <p:ph idx="16"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15"/>
          <p:cNvSpPr txBox="1"/>
          <p:nvPr>
            <p:ph idx="17"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15"/>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97" name="Google Shape;97;p15"/>
          <p:cNvSpPr txBox="1"/>
          <p:nvPr>
            <p:ph idx="18"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98" name="Google Shape;98;p15"/>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99" name="Google Shape;99;p15"/>
          <p:cNvGrpSpPr/>
          <p:nvPr/>
        </p:nvGrpSpPr>
        <p:grpSpPr>
          <a:xfrm>
            <a:off x="317992" y="10005335"/>
            <a:ext cx="6885949" cy="630942"/>
            <a:chOff x="317992" y="9796789"/>
            <a:chExt cx="6885949" cy="630942"/>
          </a:xfrm>
        </p:grpSpPr>
        <p:sp>
          <p:nvSpPr>
            <p:cNvPr id="100" name="Google Shape;100;p15"/>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01" name="Google Shape;101;p15"/>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102" name="Google Shape;102;p15"/>
          <p:cNvSpPr/>
          <p:nvPr>
            <p:ph idx="19" type="pic"/>
          </p:nvPr>
        </p:nvSpPr>
        <p:spPr>
          <a:xfrm>
            <a:off x="5205348" y="0"/>
            <a:ext cx="2354327" cy="2862503"/>
          </a:xfrm>
          <a:prstGeom prst="rect">
            <a:avLst/>
          </a:prstGeom>
          <a:noFill/>
          <a:ln>
            <a:noFill/>
          </a:ln>
        </p:spPr>
      </p:sp>
      <p:pic>
        <p:nvPicPr>
          <p:cNvPr id="103" name="Google Shape;103;p15"/>
          <p:cNvPicPr preferRelativeResize="0"/>
          <p:nvPr/>
        </p:nvPicPr>
        <p:blipFill rotWithShape="1">
          <a:blip r:embed="rId4">
            <a:alphaModFix/>
          </a:blip>
          <a:srcRect b="0" l="0" r="0" t="0"/>
          <a:stretch/>
        </p:blipFill>
        <p:spPr>
          <a:xfrm>
            <a:off x="247704" y="-67917"/>
            <a:ext cx="4275310" cy="2137655"/>
          </a:xfrm>
          <a:prstGeom prst="rect">
            <a:avLst/>
          </a:prstGeom>
          <a:noFill/>
          <a:ln>
            <a:noFill/>
          </a:ln>
        </p:spPr>
      </p:pic>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04" name="Shape 104"/>
        <p:cNvGrpSpPr/>
        <p:nvPr/>
      </p:nvGrpSpPr>
      <p:grpSpPr>
        <a:xfrm>
          <a:off x="0" y="0"/>
          <a:ext cx="0" cy="0"/>
          <a:chOff x="0" y="0"/>
          <a:chExt cx="0" cy="0"/>
        </a:xfrm>
      </p:grpSpPr>
      <p:sp>
        <p:nvSpPr>
          <p:cNvPr id="105" name="Google Shape;105;p16"/>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06" name="Google Shape;106;p16"/>
          <p:cNvGrpSpPr/>
          <p:nvPr/>
        </p:nvGrpSpPr>
        <p:grpSpPr>
          <a:xfrm>
            <a:off x="-1092535" y="5135055"/>
            <a:ext cx="6117329" cy="6119130"/>
            <a:chOff x="110688" y="1674538"/>
            <a:chExt cx="7339635" cy="7341798"/>
          </a:xfrm>
        </p:grpSpPr>
        <p:sp>
          <p:nvSpPr>
            <p:cNvPr id="107" name="Google Shape;107;p1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08" name="Google Shape;108;p1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09" name="Google Shape;109;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10" name="Google Shape;110;p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11" name="Google Shape;111;p16"/>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12" name="Google Shape;112;p16"/>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13" name="Google Shape;113;p16"/>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14" name="Google Shape;114;p16"/>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5" name="Google Shape;115;p16"/>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16" name="Shape 116"/>
        <p:cNvGrpSpPr/>
        <p:nvPr/>
      </p:nvGrpSpPr>
      <p:grpSpPr>
        <a:xfrm>
          <a:off x="0" y="0"/>
          <a:ext cx="0" cy="0"/>
          <a:chOff x="0" y="0"/>
          <a:chExt cx="0" cy="0"/>
        </a:xfrm>
      </p:grpSpPr>
      <p:sp>
        <p:nvSpPr>
          <p:cNvPr id="117" name="Google Shape;117;p17"/>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18" name="Google Shape;118;p17"/>
          <p:cNvGrpSpPr/>
          <p:nvPr/>
        </p:nvGrpSpPr>
        <p:grpSpPr>
          <a:xfrm>
            <a:off x="-1092535" y="5135055"/>
            <a:ext cx="6117329" cy="6119130"/>
            <a:chOff x="110688" y="1674538"/>
            <a:chExt cx="7339635" cy="7341798"/>
          </a:xfrm>
        </p:grpSpPr>
        <p:sp>
          <p:nvSpPr>
            <p:cNvPr id="119" name="Google Shape;119;p1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20" name="Google Shape;120;p1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21" name="Google Shape;121;p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22" name="Google Shape;122;p1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23" name="Google Shape;123;p17"/>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24" name="Google Shape;124;p17"/>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5" name="Google Shape;125;p17"/>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6" name="Google Shape;126;p17"/>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7" name="Google Shape;127;p17"/>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28" name="Shape 128"/>
        <p:cNvGrpSpPr/>
        <p:nvPr/>
      </p:nvGrpSpPr>
      <p:grpSpPr>
        <a:xfrm>
          <a:off x="0" y="0"/>
          <a:ext cx="0" cy="0"/>
          <a:chOff x="0" y="0"/>
          <a:chExt cx="0" cy="0"/>
        </a:xfrm>
      </p:grpSpPr>
      <p:sp>
        <p:nvSpPr>
          <p:cNvPr id="129" name="Google Shape;129;p18"/>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30" name="Google Shape;130;p18"/>
          <p:cNvGrpSpPr/>
          <p:nvPr/>
        </p:nvGrpSpPr>
        <p:grpSpPr>
          <a:xfrm>
            <a:off x="-1092535" y="5135055"/>
            <a:ext cx="6117329" cy="6119130"/>
            <a:chOff x="110688" y="1674538"/>
            <a:chExt cx="7339635" cy="7341798"/>
          </a:xfrm>
        </p:grpSpPr>
        <p:sp>
          <p:nvSpPr>
            <p:cNvPr id="131" name="Google Shape;131;p1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32" name="Google Shape;132;p1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33" name="Google Shape;133;p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34" name="Google Shape;134;p1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35" name="Google Shape;135;p18"/>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6" name="Google Shape;136;p18"/>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7" name="Google Shape;137;p18"/>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8" name="Google Shape;138;p18"/>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9" name="Google Shape;139;p18"/>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2.jp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mapillary.com/" TargetMode="External"/><Relationship Id="rId4" Type="http://schemas.openxmlformats.org/officeDocument/2006/relationships/hyperlink" Target="https://www.canva.com/" TargetMode="External"/><Relationship Id="rId5"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mapillary.com/" TargetMode="External"/><Relationship Id="rId4" Type="http://schemas.openxmlformats.org/officeDocument/2006/relationships/hyperlink" Target="https://www.instagram.com/" TargetMode="External"/><Relationship Id="rId5" Type="http://schemas.openxmlformats.org/officeDocument/2006/relationships/hyperlink" Target="https://www.youtube.com/" TargetMode="External"/><Relationship Id="rId6" Type="http://schemas.openxmlformats.org/officeDocument/2006/relationships/hyperlink" Target="https://www.patreon.com/" TargetMode="External"/><Relationship Id="rId7"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0.jp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31.jpg"/><Relationship Id="rId7"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7.jpg"/><Relationship Id="rId4" Type="http://schemas.openxmlformats.org/officeDocument/2006/relationships/image" Target="../media/image26.png"/><Relationship Id="rId9" Type="http://schemas.openxmlformats.org/officeDocument/2006/relationships/hyperlink" Target="https://www.youtube.com/@grassroots-eu" TargetMode="External"/><Relationship Id="rId5" Type="http://schemas.openxmlformats.org/officeDocument/2006/relationships/image" Target="../media/image28.jpg"/><Relationship Id="rId6" Type="http://schemas.openxmlformats.org/officeDocument/2006/relationships/image" Target="../media/image25.png"/><Relationship Id="rId7" Type="http://schemas.openxmlformats.org/officeDocument/2006/relationships/hyperlink" Target="https://www.facebook.com/profile.php?id=100094655078232" TargetMode="External"/><Relationship Id="rId8" Type="http://schemas.openxmlformats.org/officeDocument/2006/relationships/hyperlink" Target="https://www.instagram.com/grassroots.eu/?igshid=NTc4MTIwNjQ2YQ%3D%3D" TargetMode="External"/><Relationship Id="rId11" Type="http://schemas.openxmlformats.org/officeDocument/2006/relationships/hyperlink" Target="https://www.tiktok.com/@grassroots.eu?_t=8cB8BBiN5Ms&amp;_r=1" TargetMode="External"/><Relationship Id="rId10" Type="http://schemas.openxmlformats.org/officeDocument/2006/relationships/hyperlink" Target="https://ecohealthforyouth.com/toolbox/assess-environmental-impact/" TargetMode="External"/><Relationship Id="rId12" Type="http://schemas.openxmlformats.org/officeDocument/2006/relationships/hyperlink" Target="https://ecohealthforyouth.com/toolbox/share-and-promote-your-vis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descr="A close-up of a smart phone&#10;&#10;Description automatically generated" id="524" name="Google Shape;524;p1"/>
          <p:cNvPicPr preferRelativeResize="0"/>
          <p:nvPr>
            <p:ph idx="2" type="pic"/>
          </p:nvPr>
        </p:nvPicPr>
        <p:blipFill rotWithShape="1">
          <a:blip r:embed="rId3">
            <a:alphaModFix/>
          </a:blip>
          <a:srcRect b="0" l="18306" r="18305" t="0"/>
          <a:stretch/>
        </p:blipFill>
        <p:spPr>
          <a:xfrm>
            <a:off x="0" y="3629826"/>
            <a:ext cx="4786172" cy="5479825"/>
          </a:xfrm>
          <a:prstGeom prst="rect">
            <a:avLst/>
          </a:prstGeom>
          <a:noFill/>
          <a:ln>
            <a:noFill/>
          </a:ln>
        </p:spPr>
      </p:pic>
      <p:sp>
        <p:nvSpPr>
          <p:cNvPr id="525" name="Google Shape;525;p1"/>
          <p:cNvSpPr txBox="1"/>
          <p:nvPr>
            <p:ph idx="1" type="body"/>
          </p:nvPr>
        </p:nvSpPr>
        <p:spPr>
          <a:xfrm>
            <a:off x="952125" y="2108791"/>
            <a:ext cx="6192080" cy="574616"/>
          </a:xfrm>
          <a:prstGeom prst="rect">
            <a:avLst/>
          </a:prstGeom>
          <a:noFill/>
          <a:ln>
            <a:noFill/>
          </a:ln>
        </p:spPr>
        <p:txBody>
          <a:bodyPr anchorCtr="0" anchor="t" bIns="45700" lIns="91425" spcFirstLastPara="1" rIns="91425" wrap="square" tIns="45700">
            <a:noAutofit/>
          </a:bodyPr>
          <a:lstStyle/>
          <a:p>
            <a:pPr indent="0" lvl="0" marL="0" rtl="0" algn="r">
              <a:lnSpc>
                <a:spcPct val="127500"/>
              </a:lnSpc>
              <a:spcBef>
                <a:spcPts val="0"/>
              </a:spcBef>
              <a:spcAft>
                <a:spcPts val="0"/>
              </a:spcAft>
              <a:buClr>
                <a:srgbClr val="8AC03B"/>
              </a:buClr>
              <a:buSzPts val="2400"/>
              <a:buNone/>
            </a:pPr>
            <a:r>
              <a:rPr lang="en-IE" sz="2400"/>
              <a:t>Campagna di marketing</a:t>
            </a:r>
            <a:endParaRPr/>
          </a:p>
          <a:p>
            <a:pPr indent="0" lvl="0" marL="0" rtl="0" algn="r">
              <a:lnSpc>
                <a:spcPct val="127500"/>
              </a:lnSpc>
              <a:spcBef>
                <a:spcPts val="0"/>
              </a:spcBef>
              <a:spcAft>
                <a:spcPts val="0"/>
              </a:spcAft>
              <a:buClr>
                <a:srgbClr val="8AC03B"/>
              </a:buClr>
              <a:buSzPts val="2400"/>
              <a:buNone/>
            </a:pPr>
            <a:r>
              <a:t/>
            </a:r>
            <a:endParaRPr sz="2400"/>
          </a:p>
        </p:txBody>
      </p:sp>
      <p:sp>
        <p:nvSpPr>
          <p:cNvPr id="526" name="Google Shape;526;p1"/>
          <p:cNvSpPr txBox="1"/>
          <p:nvPr>
            <p:ph idx="3" type="body"/>
          </p:nvPr>
        </p:nvSpPr>
        <p:spPr>
          <a:xfrm>
            <a:off x="4820456" y="3145056"/>
            <a:ext cx="2530442"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71"/>
              </a:buClr>
              <a:buSzPts val="2000"/>
              <a:buNone/>
            </a:pPr>
            <a:r>
              <a:rPr lang="en-IE" sz="2000"/>
              <a:t>Include strumenti digitali!</a:t>
            </a:r>
            <a:endParaRPr/>
          </a:p>
        </p:txBody>
      </p:sp>
      <p:cxnSp>
        <p:nvCxnSpPr>
          <p:cNvPr id="527" name="Google Shape;527;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28" name="Google Shape;528;p1"/>
          <p:cNvSpPr txBox="1"/>
          <p:nvPr/>
        </p:nvSpPr>
        <p:spPr>
          <a:xfrm>
            <a:off x="3066531" y="2495678"/>
            <a:ext cx="4077674" cy="574616"/>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IE" sz="2600" u="none" cap="none" strike="noStrike">
                <a:solidFill>
                  <a:srgbClr val="F16924"/>
                </a:solidFill>
                <a:latin typeface="Calibri"/>
                <a:ea typeface="Calibri"/>
                <a:cs typeface="Calibri"/>
                <a:sym typeface="Calibri"/>
              </a:rPr>
              <a:t>Arte di strada</a:t>
            </a:r>
            <a:endParaRPr/>
          </a:p>
          <a:p>
            <a:pPr indent="0" lvl="0" marL="0" marR="0" rtl="0" algn="r">
              <a:lnSpc>
                <a:spcPct val="117692"/>
              </a:lnSpc>
              <a:spcBef>
                <a:spcPts val="0"/>
              </a:spcBef>
              <a:spcAft>
                <a:spcPts val="0"/>
              </a:spcAft>
              <a:buClr>
                <a:srgbClr val="8AC03B"/>
              </a:buClr>
              <a:buSzPts val="2600"/>
              <a:buFont typeface="Arial"/>
              <a:buNone/>
            </a:pPr>
            <a:r>
              <a:t/>
            </a:r>
            <a:endParaRPr b="1" i="0" sz="2600" u="none" cap="none" strike="noStrike">
              <a:solidFill>
                <a:srgbClr val="F16924"/>
              </a:solidFill>
              <a:latin typeface="Calibri"/>
              <a:ea typeface="Calibri"/>
              <a:cs typeface="Calibri"/>
              <a:sym typeface="Calibri"/>
            </a:endParaRPr>
          </a:p>
        </p:txBody>
      </p:sp>
      <p:pic>
        <p:nvPicPr>
          <p:cNvPr id="529" name="Google Shape;529;p1"/>
          <p:cNvPicPr preferRelativeResize="0"/>
          <p:nvPr/>
        </p:nvPicPr>
        <p:blipFill rotWithShape="1">
          <a:blip r:embed="rId4">
            <a:alphaModFix amt="70000"/>
          </a:blip>
          <a:srcRect b="0" l="0"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30" name="Google Shape;530;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31" name="Google Shape;531;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IE"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
          <p:cNvSpPr txBox="1"/>
          <p:nvPr>
            <p:ph idx="1" type="body"/>
          </p:nvPr>
        </p:nvSpPr>
        <p:spPr>
          <a:xfrm>
            <a:off x="561474" y="2874846"/>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01</a:t>
            </a:r>
            <a:endParaRPr/>
          </a:p>
        </p:txBody>
      </p:sp>
      <p:sp>
        <p:nvSpPr>
          <p:cNvPr id="537" name="Google Shape;537;p2"/>
          <p:cNvSpPr txBox="1"/>
          <p:nvPr>
            <p:ph idx="2" type="body"/>
          </p:nvPr>
        </p:nvSpPr>
        <p:spPr>
          <a:xfrm>
            <a:off x="1486930" y="2950025"/>
            <a:ext cx="5748259"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1: </a:t>
            </a:r>
            <a:r>
              <a:rPr lang="en-IE" sz="1600">
                <a:solidFill>
                  <a:srgbClr val="4B4B4B"/>
                </a:solidFill>
                <a:latin typeface="Calibri"/>
                <a:ea typeface="Calibri"/>
                <a:cs typeface="Calibri"/>
                <a:sym typeface="Calibri"/>
              </a:rPr>
              <a:t>Definizione degli obiettivi e del messaggio della campagna </a:t>
            </a:r>
            <a:endParaRPr/>
          </a:p>
        </p:txBody>
      </p:sp>
      <p:sp>
        <p:nvSpPr>
          <p:cNvPr id="538" name="Google Shape;538;p2"/>
          <p:cNvSpPr txBox="1"/>
          <p:nvPr>
            <p:ph idx="3" type="body"/>
          </p:nvPr>
        </p:nvSpPr>
        <p:spPr>
          <a:xfrm>
            <a:off x="561474" y="3370137"/>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02</a:t>
            </a:r>
            <a:endParaRPr/>
          </a:p>
        </p:txBody>
      </p:sp>
      <p:sp>
        <p:nvSpPr>
          <p:cNvPr id="539" name="Google Shape;539;p2"/>
          <p:cNvSpPr txBox="1"/>
          <p:nvPr>
            <p:ph idx="5" type="body"/>
          </p:nvPr>
        </p:nvSpPr>
        <p:spPr>
          <a:xfrm>
            <a:off x="561474" y="3865428"/>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03</a:t>
            </a:r>
            <a:endParaRPr/>
          </a:p>
        </p:txBody>
      </p:sp>
      <p:sp>
        <p:nvSpPr>
          <p:cNvPr id="540" name="Google Shape;540;p2"/>
          <p:cNvSpPr txBox="1"/>
          <p:nvPr>
            <p:ph idx="7" type="body"/>
          </p:nvPr>
        </p:nvSpPr>
        <p:spPr>
          <a:xfrm>
            <a:off x="561474" y="4360719"/>
            <a:ext cx="857618" cy="51918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04</a:t>
            </a:r>
            <a:endParaRPr/>
          </a:p>
        </p:txBody>
      </p:sp>
      <p:sp>
        <p:nvSpPr>
          <p:cNvPr id="541" name="Google Shape;541;p2"/>
          <p:cNvSpPr txBox="1"/>
          <p:nvPr>
            <p:ph idx="20" type="body"/>
          </p:nvPr>
        </p:nvSpPr>
        <p:spPr>
          <a:xfrm>
            <a:off x="395288" y="-59147"/>
            <a:ext cx="4746695" cy="196244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n-IE"/>
              <a:t>Contenuti</a:t>
            </a:r>
            <a:endParaRPr/>
          </a:p>
        </p:txBody>
      </p:sp>
      <p:sp>
        <p:nvSpPr>
          <p:cNvPr id="542" name="Google Shape;542;p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cxnSp>
        <p:nvCxnSpPr>
          <p:cNvPr id="543" name="Google Shape;543;p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44" name="Google Shape;544;p2"/>
          <p:cNvSpPr txBox="1"/>
          <p:nvPr/>
        </p:nvSpPr>
        <p:spPr>
          <a:xfrm>
            <a:off x="410104" y="1313795"/>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IE" sz="2800">
                <a:solidFill>
                  <a:schemeClr val="lt1"/>
                </a:solidFill>
                <a:latin typeface="Calibri"/>
                <a:ea typeface="Calibri"/>
                <a:cs typeface="Calibri"/>
                <a:sym typeface="Calibri"/>
              </a:rPr>
              <a:t>Sfide</a:t>
            </a:r>
            <a:endParaRPr/>
          </a:p>
        </p:txBody>
      </p:sp>
      <p:grpSp>
        <p:nvGrpSpPr>
          <p:cNvPr id="545" name="Google Shape;545;p2"/>
          <p:cNvGrpSpPr/>
          <p:nvPr/>
        </p:nvGrpSpPr>
        <p:grpSpPr>
          <a:xfrm>
            <a:off x="-12192" y="3364307"/>
            <a:ext cx="4715405" cy="1509360"/>
            <a:chOff x="-12192" y="3364307"/>
            <a:chExt cx="4715405" cy="1509360"/>
          </a:xfrm>
        </p:grpSpPr>
        <p:cxnSp>
          <p:nvCxnSpPr>
            <p:cNvPr id="546" name="Google Shape;546;p2"/>
            <p:cNvCxnSpPr/>
            <p:nvPr/>
          </p:nvCxnSpPr>
          <p:spPr>
            <a:xfrm rot="10800000">
              <a:off x="-12192" y="33643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7" name="Google Shape;547;p2"/>
            <p:cNvCxnSpPr/>
            <p:nvPr/>
          </p:nvCxnSpPr>
          <p:spPr>
            <a:xfrm rot="10800000">
              <a:off x="-12192" y="386742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8" name="Google Shape;548;p2"/>
            <p:cNvCxnSpPr/>
            <p:nvPr/>
          </p:nvCxnSpPr>
          <p:spPr>
            <a:xfrm rot="10800000">
              <a:off x="-12192" y="437054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9" name="Google Shape;549;p2"/>
            <p:cNvCxnSpPr/>
            <p:nvPr/>
          </p:nvCxnSpPr>
          <p:spPr>
            <a:xfrm rot="10800000">
              <a:off x="-12192" y="4873667"/>
              <a:ext cx="4715405" cy="0"/>
            </a:xfrm>
            <a:prstGeom prst="straightConnector1">
              <a:avLst/>
            </a:prstGeom>
            <a:noFill/>
            <a:ln cap="flat" cmpd="sng" w="28575">
              <a:solidFill>
                <a:srgbClr val="69ADAD"/>
              </a:solidFill>
              <a:prstDash val="solid"/>
              <a:miter lim="800000"/>
              <a:headEnd len="sm" w="sm" type="none"/>
              <a:tailEnd len="sm" w="sm" type="none"/>
            </a:ln>
          </p:spPr>
        </p:cxnSp>
      </p:grpSp>
      <p:sp>
        <p:nvSpPr>
          <p:cNvPr id="550" name="Google Shape;550;p2"/>
          <p:cNvSpPr txBox="1"/>
          <p:nvPr>
            <p:ph idx="4" type="body"/>
          </p:nvPr>
        </p:nvSpPr>
        <p:spPr>
          <a:xfrm>
            <a:off x="1486930" y="3425267"/>
            <a:ext cx="5373875"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2: </a:t>
            </a:r>
            <a:r>
              <a:rPr lang="en-IE" sz="1600">
                <a:solidFill>
                  <a:srgbClr val="4B4B4B"/>
                </a:solidFill>
                <a:latin typeface="Calibri"/>
                <a:ea typeface="Calibri"/>
                <a:cs typeface="Calibri"/>
                <a:sym typeface="Calibri"/>
              </a:rPr>
              <a:t>creare contenuti coinvolgenti </a:t>
            </a:r>
            <a:endParaRPr/>
          </a:p>
        </p:txBody>
      </p:sp>
      <p:sp>
        <p:nvSpPr>
          <p:cNvPr id="551" name="Google Shape;551;p2"/>
          <p:cNvSpPr txBox="1"/>
          <p:nvPr>
            <p:ph idx="6" type="body"/>
          </p:nvPr>
        </p:nvSpPr>
        <p:spPr>
          <a:xfrm>
            <a:off x="1486930" y="3941391"/>
            <a:ext cx="480969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3: </a:t>
            </a:r>
            <a:r>
              <a:rPr lang="en-IE" sz="1600">
                <a:solidFill>
                  <a:srgbClr val="4B4B4B"/>
                </a:solidFill>
                <a:latin typeface="Calibri"/>
                <a:ea typeface="Calibri"/>
                <a:cs typeface="Calibri"/>
                <a:sym typeface="Calibri"/>
              </a:rPr>
              <a:t>Condividere e promuovere</a:t>
            </a:r>
            <a:endParaRPr/>
          </a:p>
        </p:txBody>
      </p:sp>
      <p:sp>
        <p:nvSpPr>
          <p:cNvPr id="552" name="Google Shape;552;p2"/>
          <p:cNvSpPr txBox="1"/>
          <p:nvPr>
            <p:ph idx="8" type="body"/>
          </p:nvPr>
        </p:nvSpPr>
        <p:spPr>
          <a:xfrm>
            <a:off x="1486930" y="4427356"/>
            <a:ext cx="489156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4: </a:t>
            </a:r>
            <a:r>
              <a:rPr lang="en-IE" sz="1600">
                <a:solidFill>
                  <a:srgbClr val="4B4B4B"/>
                </a:solidFill>
                <a:latin typeface="Calibri"/>
                <a:ea typeface="Calibri"/>
                <a:cs typeface="Calibri"/>
                <a:sym typeface="Calibri"/>
              </a:rPr>
              <a:t>Controllo delle prestazioni e gestione del coinvolgimento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3"/>
          <p:cNvSpPr/>
          <p:nvPr/>
        </p:nvSpPr>
        <p:spPr>
          <a:xfrm>
            <a:off x="-1" y="6931152"/>
            <a:ext cx="3151415"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58" name="Google Shape;558;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59" name="Google Shape;559;p3"/>
          <p:cNvSpPr txBox="1"/>
          <p:nvPr/>
        </p:nvSpPr>
        <p:spPr>
          <a:xfrm>
            <a:off x="1042023" y="347547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4A8887"/>
                </a:solidFill>
                <a:latin typeface="Calibri"/>
                <a:ea typeface="Calibri"/>
                <a:cs typeface="Calibri"/>
                <a:sym typeface="Calibri"/>
              </a:rPr>
              <a:t>Passo 1</a:t>
            </a:r>
            <a:endParaRPr/>
          </a:p>
        </p:txBody>
      </p:sp>
      <p:sp>
        <p:nvSpPr>
          <p:cNvPr id="560" name="Google Shape;560;p3"/>
          <p:cNvSpPr txBox="1"/>
          <p:nvPr/>
        </p:nvSpPr>
        <p:spPr>
          <a:xfrm>
            <a:off x="395288" y="2612226"/>
            <a:ext cx="6761162" cy="786711"/>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B4B4B"/>
              </a:buClr>
              <a:buSzPts val="1400"/>
              <a:buFont typeface="Arial"/>
              <a:buNone/>
            </a:pPr>
            <a:r>
              <a:rPr b="0" i="0"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cultura urbana e la sostenibilità!</a:t>
            </a:r>
            <a:endParaRPr b="0" i="0" sz="1400">
              <a:solidFill>
                <a:srgbClr val="4B4B4B"/>
              </a:solidFill>
              <a:latin typeface="Calibri"/>
              <a:ea typeface="Calibri"/>
              <a:cs typeface="Calibri"/>
              <a:sym typeface="Calibri"/>
            </a:endParaRPr>
          </a:p>
        </p:txBody>
      </p:sp>
      <p:sp>
        <p:nvSpPr>
          <p:cNvPr id="561" name="Google Shape;561;p3"/>
          <p:cNvSpPr/>
          <p:nvPr/>
        </p:nvSpPr>
        <p:spPr>
          <a:xfrm>
            <a:off x="395288" y="3367808"/>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62" name="Google Shape;562;p3"/>
          <p:cNvSpPr txBox="1"/>
          <p:nvPr/>
        </p:nvSpPr>
        <p:spPr>
          <a:xfrm>
            <a:off x="297325" y="485825"/>
            <a:ext cx="5743800" cy="168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sulla street art </a:t>
            </a:r>
            <a:endParaRPr b="1" sz="2800">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chemeClr val="lt1"/>
              </a:buClr>
              <a:buSzPts val="2000"/>
              <a:buFont typeface="Arial"/>
              <a:buNone/>
            </a:pPr>
            <a:r>
              <a:rPr b="0" i="0" lang="en-IE" sz="2000">
                <a:solidFill>
                  <a:schemeClr val="lt1"/>
                </a:solidFill>
                <a:latin typeface="Calibri"/>
                <a:ea typeface="Calibri"/>
                <a:cs typeface="Calibri"/>
                <a:sym typeface="Calibri"/>
              </a:rPr>
              <a:t>Scoprite le storie dipinte sui nostri strade </a:t>
            </a:r>
            <a:endParaRPr sz="2000">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chemeClr val="lt1"/>
              </a:buClr>
              <a:buSzPts val="2000"/>
              <a:buFont typeface="Arial"/>
              <a:buNone/>
            </a:pPr>
            <a:r>
              <a:rPr b="0" i="0" lang="en-IE" sz="2000">
                <a:solidFill>
                  <a:schemeClr val="lt1"/>
                </a:solidFill>
                <a:latin typeface="Calibri"/>
                <a:ea typeface="Calibri"/>
                <a:cs typeface="Calibri"/>
                <a:sym typeface="Calibri"/>
              </a:rPr>
              <a:t>Visioni urbane</a:t>
            </a:r>
            <a:endParaRPr b="0" i="0" sz="2000">
              <a:solidFill>
                <a:schemeClr val="lt1"/>
              </a:solidFill>
              <a:latin typeface="Calibri"/>
              <a:ea typeface="Calibri"/>
              <a:cs typeface="Calibri"/>
              <a:sym typeface="Calibri"/>
            </a:endParaRPr>
          </a:p>
        </p:txBody>
      </p:sp>
      <p:graphicFrame>
        <p:nvGraphicFramePr>
          <p:cNvPr id="563" name="Google Shape;563;p3"/>
          <p:cNvGraphicFramePr/>
          <p:nvPr/>
        </p:nvGraphicFramePr>
        <p:xfrm>
          <a:off x="181455" y="4269822"/>
          <a:ext cx="3000000" cy="3000000"/>
        </p:xfrm>
        <a:graphic>
          <a:graphicData uri="http://schemas.openxmlformats.org/drawingml/2006/table">
            <a:tbl>
              <a:tblPr bandRow="1" firstRow="1">
                <a:noFill/>
                <a:tableStyleId>{0ACA3674-E7B1-4136-A54C-D141DFCBA62D}</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Definire gli obiettivi e il messaggio della campagna</a:t>
                      </a:r>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Introduzione</a:t>
                      </a:r>
                      <a:endParaRPr b="1" sz="1600" u="none" cap="none" strike="noStrike">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16924"/>
                        </a:buClr>
                        <a:buSzPts val="1400"/>
                        <a:buFont typeface="Noto Sans Symbols"/>
                        <a:buNone/>
                      </a:pPr>
                      <a:r>
                        <a:rPr lang="en-IE" sz="1400" u="none" cap="none" strike="noStrike">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cultura urbana e la sostenibilità!</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Nome dell'azienda</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Century Schoolbook"/>
                        <a:buNone/>
                      </a:pPr>
                      <a:r>
                        <a:rPr lang="en-IE" sz="1400" u="none" cap="none" strike="noStrike">
                          <a:solidFill>
                            <a:srgbClr val="4B4B4B"/>
                          </a:solidFill>
                          <a:latin typeface="Calibri"/>
                          <a:ea typeface="Calibri"/>
                          <a:cs typeface="Calibri"/>
                          <a:sym typeface="Calibri"/>
                        </a:rPr>
                        <a:t>(Ecoturismo) Visioni urbane</a:t>
                      </a:r>
                      <a:endParaRPr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Obiettivo</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Century Schoolbook"/>
                        <a:buNone/>
                      </a:pPr>
                      <a:r>
                        <a:rPr lang="en-IE" sz="1400" u="none" cap="none" strike="noStrike">
                          <a:solidFill>
                            <a:srgbClr val="4B4B4B"/>
                          </a:solidFill>
                          <a:latin typeface="Calibri"/>
                          <a:ea typeface="Calibri"/>
                          <a:cs typeface="Calibri"/>
                          <a:sym typeface="Calibri"/>
                        </a:rPr>
                        <a:t>Attirare gli amanti dell'arte e gli esploratori urbani mettendo in mostra la street art locale, i murales e gli spazi creativi, promuovendo al contempo pratiche di turismo sostenibile.</a:t>
                      </a:r>
                      <a:endParaRPr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Messaggio</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Arial"/>
                        <a:buNone/>
                      </a:pPr>
                      <a:r>
                        <a:rPr b="1" lang="en-IE" sz="1400" u="none" cap="none" strike="noStrike">
                          <a:solidFill>
                            <a:srgbClr val="4B4B4B"/>
                          </a:solidFill>
                          <a:latin typeface="Calibri"/>
                          <a:ea typeface="Calibri"/>
                          <a:cs typeface="Calibri"/>
                          <a:sym typeface="Calibri"/>
                        </a:rPr>
                        <a:t>"Scoprite le storie dipinte sulle nostre strade - Visioni urbane".</a:t>
                      </a:r>
                      <a:endParaRPr b="1"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134250">
                <a:tc>
                  <a:txBody>
                    <a:bodyPr/>
                    <a:lstStyle/>
                    <a:p>
                      <a:pPr indent="0" lvl="0" marL="0" marR="0" rtl="0" algn="l">
                        <a:lnSpc>
                          <a:spcPct val="100000"/>
                        </a:lnSpc>
                        <a:spcBef>
                          <a:spcPts val="0"/>
                        </a:spcBef>
                        <a:spcAft>
                          <a:spcPts val="0"/>
                        </a:spcAft>
                        <a:buClr>
                          <a:srgbClr val="4A8887"/>
                        </a:buClr>
                        <a:buSzPts val="1600"/>
                        <a:buFont typeface="Calibri"/>
                        <a:buNone/>
                      </a:pPr>
                      <a:r>
                        <a:rPr b="1" lang="en-IE" sz="1600" u="none" cap="none" strike="noStrike">
                          <a:solidFill>
                            <a:srgbClr val="4A8887"/>
                          </a:solidFill>
                          <a:latin typeface="Calibri"/>
                          <a:ea typeface="Calibri"/>
                          <a:cs typeface="Calibri"/>
                          <a:sym typeface="Calibri"/>
                        </a:rPr>
                        <a:t>Contenuto necessario</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just">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Immagini di alta qualità </a:t>
                      </a:r>
                      <a:r>
                        <a:rPr b="0" lang="en-IE" sz="1400" u="none" cap="none" strike="noStrike">
                          <a:solidFill>
                            <a:srgbClr val="4B4B4B"/>
                          </a:solidFill>
                          <a:latin typeface="Calibri"/>
                          <a:ea typeface="Calibri"/>
                          <a:cs typeface="Calibri"/>
                          <a:sym typeface="Calibri"/>
                        </a:rPr>
                        <a:t>di murales, graffiti e installazioni di arte pubblica.</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Brevi video </a:t>
                      </a:r>
                      <a:r>
                        <a:rPr b="0" lang="en-IE" sz="1400" u="none" cap="none" strike="noStrike">
                          <a:solidFill>
                            <a:srgbClr val="4B4B4B"/>
                          </a:solidFill>
                          <a:latin typeface="Calibri"/>
                          <a:ea typeface="Calibri"/>
                          <a:cs typeface="Calibri"/>
                          <a:sym typeface="Calibri"/>
                        </a:rPr>
                        <a:t>in cui gli artisti condividono il loro processo creativo o la storia che sta dietro al loro lavoro.</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Testimonianze </a:t>
                      </a:r>
                      <a:r>
                        <a:rPr b="0" lang="en-IE" sz="1400" u="none" cap="none" strike="noStrike">
                          <a:solidFill>
                            <a:srgbClr val="4B4B4B"/>
                          </a:solidFill>
                          <a:latin typeface="Calibri"/>
                          <a:ea typeface="Calibri"/>
                          <a:cs typeface="Calibri"/>
                          <a:sym typeface="Calibri"/>
                        </a:rPr>
                        <a:t>di turisti e locali che parlano dell'impatto della street art sulle comunità.</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Messaggi informativi </a:t>
                      </a:r>
                      <a:r>
                        <a:rPr b="0" lang="en-IE" sz="1400" u="none" cap="none" strike="noStrike">
                          <a:solidFill>
                            <a:srgbClr val="4B4B4B"/>
                          </a:solidFill>
                          <a:latin typeface="Calibri"/>
                          <a:ea typeface="Calibri"/>
                          <a:cs typeface="Calibri"/>
                          <a:sym typeface="Calibri"/>
                        </a:rPr>
                        <a:t>come "5 luoghi iconici della street art da non perdere".</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564" name="Google Shape;564;p3"/>
          <p:cNvSpPr txBox="1"/>
          <p:nvPr/>
        </p:nvSpPr>
        <p:spPr>
          <a:xfrm>
            <a:off x="2112663" y="3561936"/>
            <a:ext cx="493533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4A8887"/>
                </a:solidFill>
                <a:latin typeface="Calibri"/>
                <a:ea typeface="Calibri"/>
                <a:cs typeface="Calibri"/>
                <a:sym typeface="Calibri"/>
              </a:rPr>
              <a:t>Definire gli obiettivi e il messaggio della campagna</a:t>
            </a:r>
            <a:endParaRPr/>
          </a:p>
          <a:p>
            <a:pPr indent="0" lvl="0" marL="0" marR="0" rtl="0" algn="l">
              <a:spcBef>
                <a:spcPts val="0"/>
              </a:spcBef>
              <a:spcAft>
                <a:spcPts val="0"/>
              </a:spcAft>
              <a:buNone/>
            </a:pPr>
            <a:r>
              <a:t/>
            </a:r>
            <a:endParaRPr sz="2000">
              <a:solidFill>
                <a:srgbClr val="4A8887"/>
              </a:solidFill>
              <a:latin typeface="Century Schoolbook"/>
              <a:ea typeface="Century Schoolbook"/>
              <a:cs typeface="Century Schoolbook"/>
              <a:sym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
          <p:cNvSpPr/>
          <p:nvPr/>
        </p:nvSpPr>
        <p:spPr>
          <a:xfrm>
            <a:off x="-1" y="7388352"/>
            <a:ext cx="3151500" cy="3760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70" name="Google Shape;570;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71" name="Google Shape;571;p4"/>
          <p:cNvSpPr txBox="1"/>
          <p:nvPr/>
        </p:nvSpPr>
        <p:spPr>
          <a:xfrm>
            <a:off x="1042023" y="270476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Passo 2</a:t>
            </a:r>
            <a:endParaRPr/>
          </a:p>
        </p:txBody>
      </p:sp>
      <p:sp>
        <p:nvSpPr>
          <p:cNvPr id="572" name="Google Shape;572;p4"/>
          <p:cNvSpPr/>
          <p:nvPr/>
        </p:nvSpPr>
        <p:spPr>
          <a:xfrm>
            <a:off x="395288" y="2597098"/>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aphicFrame>
        <p:nvGraphicFramePr>
          <p:cNvPr id="573" name="Google Shape;573;p4"/>
          <p:cNvGraphicFramePr/>
          <p:nvPr/>
        </p:nvGraphicFramePr>
        <p:xfrm>
          <a:off x="181455" y="6712740"/>
          <a:ext cx="3000000" cy="3000000"/>
        </p:xfrm>
        <a:graphic>
          <a:graphicData uri="http://schemas.openxmlformats.org/drawingml/2006/table">
            <a:tbl>
              <a:tblPr bandRow="1" firstRow="1">
                <a:noFill/>
                <a:tableStyleId>{0ACA3674-E7B1-4136-A54C-D141DFCBA62D}</a:tableStyleId>
              </a:tblPr>
              <a:tblGrid>
                <a:gridCol w="1300075"/>
                <a:gridCol w="5896675"/>
              </a:tblGrid>
              <a:tr h="790375">
                <a:tc>
                  <a:txBody>
                    <a:bodyPr/>
                    <a:lstStyle/>
                    <a:p>
                      <a:pPr indent="0" lvl="0" marL="0" marR="0" rtl="0" algn="l">
                        <a:spcBef>
                          <a:spcPts val="0"/>
                        </a:spcBef>
                        <a:spcAft>
                          <a:spcPts val="0"/>
                        </a:spcAft>
                        <a:buNone/>
                      </a:pPr>
                      <a:r>
                        <a:rPr b="1" lang="en-IE" sz="1600" u="none" cap="none" strike="noStrike">
                          <a:solidFill>
                            <a:srgbClr val="F16924"/>
                          </a:solidFill>
                          <a:latin typeface="Calibri"/>
                          <a:ea typeface="Calibri"/>
                          <a:cs typeface="Calibri"/>
                          <a:sym typeface="Calibri"/>
                        </a:rPr>
                        <a:t>Mapillary</a:t>
                      </a:r>
                      <a:endParaRPr b="1" sz="1600" u="none" cap="none" strike="noStrike">
                        <a:solidFill>
                          <a:srgbClr val="F16924"/>
                        </a:solidFill>
                        <a:latin typeface="Poppins"/>
                        <a:ea typeface="Poppins"/>
                        <a:cs typeface="Poppins"/>
                        <a:sym typeface="Poppins"/>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IE" sz="1400" u="none" cap="none" strike="noStrike">
                          <a:solidFill>
                            <a:srgbClr val="4B4B4B"/>
                          </a:solidFill>
                          <a:latin typeface="Calibri"/>
                          <a:ea typeface="Calibri"/>
                          <a:cs typeface="Calibri"/>
                          <a:sym typeface="Calibri"/>
                        </a:rPr>
                        <a:t>Mappare e documentare i luoghi della street art con immagini geotaggate.</a:t>
                      </a:r>
                      <a:endParaRPr/>
                    </a:p>
                    <a:p>
                      <a:pPr indent="0" lvl="0" marL="0" marR="0" rtl="0" algn="l">
                        <a:lnSpc>
                          <a:spcPct val="100000"/>
                        </a:lnSpc>
                        <a:spcBef>
                          <a:spcPts val="600"/>
                        </a:spcBef>
                        <a:spcAft>
                          <a:spcPts val="0"/>
                        </a:spcAft>
                        <a:buClr>
                          <a:srgbClr val="4A8887"/>
                        </a:buClr>
                        <a:buSzPts val="1400"/>
                        <a:buFont typeface="Calibri"/>
                        <a:buNone/>
                      </a:pPr>
                      <a:r>
                        <a:rPr b="0" lang="en-IE" sz="1400" u="sng" cap="none" strike="noStrike">
                          <a:solidFill>
                            <a:srgbClr val="4A8887"/>
                          </a:solidFill>
                          <a:latin typeface="Calibri"/>
                          <a:ea typeface="Calibri"/>
                          <a:cs typeface="Calibri"/>
                          <a:sym typeface="Calibri"/>
                          <a:hlinkClick r:id="rId3">
                            <a:extLst>
                              <a:ext uri="{A12FA001-AC4F-418D-AE19-62706E023703}">
                                <ahyp:hlinkClr val="tx"/>
                              </a:ext>
                            </a:extLst>
                          </a:hlinkClick>
                        </a:rPr>
                        <a:t>Mapillary https://www.mapillary.com</a:t>
                      </a:r>
                      <a:endParaRPr b="0" sz="1400" u="none" cap="none" strike="noStrike">
                        <a:solidFill>
                          <a:srgbClr val="4A8887"/>
                        </a:solidFill>
                        <a:highlight>
                          <a:srgbClr val="FFFF00"/>
                        </a:highlight>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815825">
                <a:tc>
                  <a:txBody>
                    <a:bodyPr/>
                    <a:lstStyle/>
                    <a:p>
                      <a:pPr indent="0" lvl="0" marL="0" marR="0" rtl="0" algn="l">
                        <a:lnSpc>
                          <a:spcPct val="100000"/>
                        </a:lnSpc>
                        <a:spcBef>
                          <a:spcPts val="0"/>
                        </a:spcBef>
                        <a:spcAft>
                          <a:spcPts val="0"/>
                        </a:spcAft>
                        <a:buClr>
                          <a:srgbClr val="F16924"/>
                        </a:buClr>
                        <a:buSzPts val="1600"/>
                        <a:buFont typeface="Calibri"/>
                        <a:buNone/>
                      </a:pPr>
                      <a:r>
                        <a:rPr b="1" lang="en-IE" sz="1600" u="none" cap="none" strike="noStrike">
                          <a:solidFill>
                            <a:srgbClr val="F16924"/>
                          </a:solidFill>
                          <a:latin typeface="Calibri"/>
                          <a:ea typeface="Calibri"/>
                          <a:cs typeface="Calibri"/>
                          <a:sym typeface="Calibri"/>
                        </a:rPr>
                        <a:t>Canva</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IE" sz="1400" u="none" cap="none" strike="noStrike">
                          <a:solidFill>
                            <a:srgbClr val="4B4B4B"/>
                          </a:solidFill>
                          <a:latin typeface="Calibri"/>
                          <a:ea typeface="Calibri"/>
                          <a:cs typeface="Calibri"/>
                          <a:sym typeface="Calibri"/>
                        </a:rPr>
                        <a:t>Progettare post coinvolgenti che mettano in risalto l'arte e le storie degli artisti.</a:t>
                      </a:r>
                      <a:endParaRPr/>
                    </a:p>
                    <a:p>
                      <a:pPr indent="0" lvl="0" marL="0" marR="0" rtl="0" algn="l">
                        <a:lnSpc>
                          <a:spcPct val="100000"/>
                        </a:lnSpc>
                        <a:spcBef>
                          <a:spcPts val="600"/>
                        </a:spcBef>
                        <a:spcAft>
                          <a:spcPts val="0"/>
                        </a:spcAft>
                        <a:buNone/>
                      </a:pPr>
                      <a:r>
                        <a:rPr b="0" lang="en-IE"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Canva https://www.canva.com/ </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8275">
                <a:tc>
                  <a:txBody>
                    <a:bodyPr/>
                    <a:lstStyle/>
                    <a:p>
                      <a:pPr indent="0" lvl="0" marL="0" marR="0" rtl="0" algn="l">
                        <a:spcBef>
                          <a:spcPts val="0"/>
                        </a:spcBef>
                        <a:spcAft>
                          <a:spcPts val="0"/>
                        </a:spcAft>
                        <a:buNone/>
                      </a:pPr>
                      <a:r>
                        <a:rPr b="1" lang="en-IE" sz="1600" u="none" cap="none" strike="noStrike">
                          <a:solidFill>
                            <a:srgbClr val="F16924"/>
                          </a:solidFill>
                          <a:latin typeface="Calibri"/>
                          <a:ea typeface="Calibri"/>
                          <a:cs typeface="Calibri"/>
                          <a:sym typeface="Calibri"/>
                        </a:rPr>
                        <a:t>Lightroom Mobile</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IE" sz="1400" u="none" cap="none" strike="noStrike">
                          <a:solidFill>
                            <a:srgbClr val="4B4B4B"/>
                          </a:solidFill>
                          <a:latin typeface="Calibri"/>
                          <a:ea typeface="Calibri"/>
                          <a:cs typeface="Calibri"/>
                          <a:sym typeface="Calibri"/>
                        </a:rPr>
                        <a:t>Modificate le foto per ottenere immagini vivaci e professionali.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574" name="Google Shape;574;p4"/>
          <p:cNvGrpSpPr/>
          <p:nvPr/>
        </p:nvGrpSpPr>
        <p:grpSpPr>
          <a:xfrm>
            <a:off x="412898" y="5894712"/>
            <a:ext cx="481803" cy="632518"/>
            <a:chOff x="1922452" y="2907506"/>
            <a:chExt cx="3714749" cy="4876780"/>
          </a:xfrm>
        </p:grpSpPr>
        <p:sp>
          <p:nvSpPr>
            <p:cNvPr id="575" name="Google Shape;575;p4"/>
            <p:cNvSpPr/>
            <p:nvPr/>
          </p:nvSpPr>
          <p:spPr>
            <a:xfrm>
              <a:off x="1922452" y="2907506"/>
              <a:ext cx="3714749" cy="4876780"/>
            </a:xfrm>
            <a:custGeom>
              <a:rect b="b" l="l" r="r" t="t"/>
              <a:pathLst>
                <a:path extrusionOk="0" h="4876780" w="3714749">
                  <a:moveTo>
                    <a:pt x="3571875" y="0"/>
                  </a:moveTo>
                  <a:lnTo>
                    <a:pt x="142875" y="0"/>
                  </a:lnTo>
                  <a:cubicBezTo>
                    <a:pt x="63970" y="0"/>
                    <a:pt x="0" y="63970"/>
                    <a:pt x="0" y="142875"/>
                  </a:cubicBezTo>
                  <a:lnTo>
                    <a:pt x="0" y="4733906"/>
                  </a:lnTo>
                  <a:cubicBezTo>
                    <a:pt x="0" y="4812811"/>
                    <a:pt x="63970" y="4876781"/>
                    <a:pt x="142875" y="4876781"/>
                  </a:cubicBezTo>
                  <a:lnTo>
                    <a:pt x="3571875" y="4876781"/>
                  </a:lnTo>
                  <a:cubicBezTo>
                    <a:pt x="3650780" y="4876781"/>
                    <a:pt x="3714750" y="4812811"/>
                    <a:pt x="3714750" y="4733906"/>
                  </a:cubicBezTo>
                  <a:lnTo>
                    <a:pt x="3714750" y="142875"/>
                  </a:lnTo>
                  <a:cubicBezTo>
                    <a:pt x="3714750" y="63970"/>
                    <a:pt x="3650780" y="0"/>
                    <a:pt x="3571875" y="0"/>
                  </a:cubicBezTo>
                  <a:close/>
                  <a:moveTo>
                    <a:pt x="1285856" y="285750"/>
                  </a:moveTo>
                  <a:lnTo>
                    <a:pt x="2428904" y="285750"/>
                  </a:lnTo>
                  <a:lnTo>
                    <a:pt x="2428904" y="428625"/>
                  </a:lnTo>
                  <a:cubicBezTo>
                    <a:pt x="2428904" y="507406"/>
                    <a:pt x="2367448" y="571500"/>
                    <a:pt x="2291906" y="571500"/>
                  </a:cubicBezTo>
                  <a:lnTo>
                    <a:pt x="1422854" y="571500"/>
                  </a:lnTo>
                  <a:cubicBezTo>
                    <a:pt x="1347311" y="571500"/>
                    <a:pt x="1285856" y="507406"/>
                    <a:pt x="1285856" y="428625"/>
                  </a:cubicBezTo>
                  <a:close/>
                  <a:moveTo>
                    <a:pt x="3429000" y="4591031"/>
                  </a:moveTo>
                  <a:lnTo>
                    <a:pt x="285750" y="4591031"/>
                  </a:lnTo>
                  <a:lnTo>
                    <a:pt x="285750" y="285750"/>
                  </a:lnTo>
                  <a:lnTo>
                    <a:pt x="1000106" y="285750"/>
                  </a:lnTo>
                  <a:lnTo>
                    <a:pt x="1000106" y="428625"/>
                  </a:lnTo>
                  <a:cubicBezTo>
                    <a:pt x="1000106" y="664969"/>
                    <a:pt x="1189749" y="857250"/>
                    <a:pt x="1422854" y="857250"/>
                  </a:cubicBezTo>
                  <a:lnTo>
                    <a:pt x="2291906" y="857250"/>
                  </a:lnTo>
                  <a:cubicBezTo>
                    <a:pt x="2525011" y="857250"/>
                    <a:pt x="2714654" y="664969"/>
                    <a:pt x="2714654" y="428625"/>
                  </a:cubicBezTo>
                  <a:lnTo>
                    <a:pt x="2714654" y="285750"/>
                  </a:lnTo>
                  <a:lnTo>
                    <a:pt x="3429010" y="285750"/>
                  </a:lnTo>
                  <a:lnTo>
                    <a:pt x="3429010" y="4591031"/>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6" name="Google Shape;576;p4"/>
            <p:cNvSpPr/>
            <p:nvPr/>
          </p:nvSpPr>
          <p:spPr>
            <a:xfrm>
              <a:off x="2494552" y="4050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4"/>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7" name="Google Shape;577;p4"/>
            <p:cNvSpPr/>
            <p:nvPr/>
          </p:nvSpPr>
          <p:spPr>
            <a:xfrm>
              <a:off x="3417887" y="4050496"/>
              <a:ext cx="1647825" cy="285749"/>
            </a:xfrm>
            <a:custGeom>
              <a:rect b="b" l="l" r="r" t="t"/>
              <a:pathLst>
                <a:path extrusionOk="0" h="285749" w="1647825">
                  <a:moveTo>
                    <a:pt x="142875" y="0"/>
                  </a:move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55" y="0"/>
                    <a:pt x="150495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8" name="Google Shape;578;p4"/>
            <p:cNvSpPr/>
            <p:nvPr/>
          </p:nvSpPr>
          <p:spPr>
            <a:xfrm>
              <a:off x="3417887" y="462199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9" name="Google Shape;579;p4"/>
            <p:cNvSpPr/>
            <p:nvPr/>
          </p:nvSpPr>
          <p:spPr>
            <a:xfrm>
              <a:off x="2494552" y="5193504"/>
              <a:ext cx="637579" cy="523885"/>
            </a:xfrm>
            <a:custGeom>
              <a:rect b="b" l="l" r="r" t="t"/>
              <a:pathLst>
                <a:path extrusionOk="0" h="523885" w="637579">
                  <a:moveTo>
                    <a:pt x="393678" y="41854"/>
                  </a:moveTo>
                  <a:lnTo>
                    <a:pt x="256575" y="178947"/>
                  </a:lnTo>
                  <a:lnTo>
                    <a:pt x="243897" y="166270"/>
                  </a:lnTo>
                  <a:cubicBezTo>
                    <a:pt x="188109" y="110482"/>
                    <a:pt x="97641" y="110491"/>
                    <a:pt x="41843" y="166279"/>
                  </a:cubicBezTo>
                  <a:cubicBezTo>
                    <a:pt x="-13954" y="222077"/>
                    <a:pt x="-13945" y="312536"/>
                    <a:pt x="41853" y="368342"/>
                  </a:cubicBezTo>
                  <a:lnTo>
                    <a:pt x="155562" y="482042"/>
                  </a:lnTo>
                  <a:cubicBezTo>
                    <a:pt x="183461" y="509941"/>
                    <a:pt x="220018" y="523886"/>
                    <a:pt x="256584" y="523886"/>
                  </a:cubicBezTo>
                  <a:cubicBezTo>
                    <a:pt x="293151" y="523886"/>
                    <a:pt x="329717" y="509932"/>
                    <a:pt x="357607" y="482033"/>
                  </a:cubicBezTo>
                  <a:lnTo>
                    <a:pt x="595732" y="243917"/>
                  </a:lnTo>
                  <a:cubicBezTo>
                    <a:pt x="651529" y="188130"/>
                    <a:pt x="651529" y="97670"/>
                    <a:pt x="595732" y="41864"/>
                  </a:cubicBezTo>
                  <a:cubicBezTo>
                    <a:pt x="539925" y="-13953"/>
                    <a:pt x="449466" y="-13953"/>
                    <a:pt x="393678" y="41854"/>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0" name="Google Shape;580;p4"/>
            <p:cNvSpPr/>
            <p:nvPr/>
          </p:nvSpPr>
          <p:spPr>
            <a:xfrm>
              <a:off x="3417887" y="519350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1" name="Google Shape;581;p4"/>
            <p:cNvSpPr/>
            <p:nvPr/>
          </p:nvSpPr>
          <p:spPr>
            <a:xfrm>
              <a:off x="3417887" y="576500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2" name="Google Shape;582;p4"/>
            <p:cNvSpPr/>
            <p:nvPr/>
          </p:nvSpPr>
          <p:spPr>
            <a:xfrm>
              <a:off x="2494552" y="6336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3"/>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3" name="Google Shape;583;p4"/>
            <p:cNvSpPr/>
            <p:nvPr/>
          </p:nvSpPr>
          <p:spPr>
            <a:xfrm>
              <a:off x="3417887" y="633649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4" name="Google Shape;584;p4"/>
            <p:cNvSpPr/>
            <p:nvPr/>
          </p:nvSpPr>
          <p:spPr>
            <a:xfrm>
              <a:off x="3417887" y="6908006"/>
              <a:ext cx="1013726" cy="285750"/>
            </a:xfrm>
            <a:custGeom>
              <a:rect b="b" l="l" r="r" t="t"/>
              <a:pathLst>
                <a:path extrusionOk="0" h="285750" w="1013726">
                  <a:moveTo>
                    <a:pt x="870852" y="0"/>
                  </a:moveTo>
                  <a:lnTo>
                    <a:pt x="142875" y="0"/>
                  </a:lnTo>
                  <a:cubicBezTo>
                    <a:pt x="63970" y="0"/>
                    <a:pt x="0" y="63970"/>
                    <a:pt x="0" y="142875"/>
                  </a:cubicBezTo>
                  <a:cubicBezTo>
                    <a:pt x="0" y="221780"/>
                    <a:pt x="63970" y="285750"/>
                    <a:pt x="142875" y="285750"/>
                  </a:cubicBezTo>
                  <a:lnTo>
                    <a:pt x="870852" y="285750"/>
                  </a:lnTo>
                  <a:cubicBezTo>
                    <a:pt x="949757" y="285750"/>
                    <a:pt x="1013727" y="221780"/>
                    <a:pt x="1013727" y="142875"/>
                  </a:cubicBezTo>
                  <a:cubicBezTo>
                    <a:pt x="1013727" y="63970"/>
                    <a:pt x="949757" y="0"/>
                    <a:pt x="870852"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aphicFrame>
        <p:nvGraphicFramePr>
          <p:cNvPr id="585" name="Google Shape;585;p4"/>
          <p:cNvGraphicFramePr/>
          <p:nvPr/>
        </p:nvGraphicFramePr>
        <p:xfrm>
          <a:off x="181455" y="3536731"/>
          <a:ext cx="3000000" cy="3000000"/>
        </p:xfrm>
        <a:graphic>
          <a:graphicData uri="http://schemas.openxmlformats.org/drawingml/2006/table">
            <a:tbl>
              <a:tblPr bandRow="1" firstRow="1">
                <a:noFill/>
                <a:tableStyleId>{0ACA3674-E7B1-4136-A54C-D141DFCBA62D}</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2700">
                      <a:solidFill>
                        <a:srgbClr val="F16924"/>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solidFill>
                      <a:srgbClr val="F16924"/>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Definire gli obiettivi e il messaggio della campagna</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solidFill>
                      <a:srgbClr val="F16924"/>
                    </a:solidFill>
                  </a:tcPr>
                </a:tc>
              </a:tr>
              <a:tr h="789575">
                <a:tc>
                  <a:txBody>
                    <a:bodyPr/>
                    <a:lstStyle/>
                    <a:p>
                      <a:pPr indent="0" lvl="0" marL="0" marR="0" rtl="0" algn="l">
                        <a:spcBef>
                          <a:spcPts val="0"/>
                        </a:spcBef>
                        <a:spcAft>
                          <a:spcPts val="0"/>
                        </a:spcAft>
                        <a:buNone/>
                      </a:pPr>
                      <a:r>
                        <a:rPr b="1" lang="en-IE" sz="1600" u="none" cap="none" strike="noStrike">
                          <a:solidFill>
                            <a:srgbClr val="F16924"/>
                          </a:solidFill>
                          <a:latin typeface="Calibri"/>
                          <a:ea typeface="Calibri"/>
                          <a:cs typeface="Calibri"/>
                          <a:sym typeface="Calibri"/>
                        </a:rPr>
                        <a:t>Cosa creare</a:t>
                      </a:r>
                      <a:endParaRPr/>
                    </a:p>
                  </a:txBody>
                  <a:tcPr marT="0" marB="0" marR="68575" marL="68575" anchor="ctr">
                    <a:lnL cap="flat" cmpd="sng" w="12700">
                      <a:solidFill>
                        <a:srgbClr val="F16924"/>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tcPr>
                </a:tc>
                <a:tc>
                  <a:txBody>
                    <a:bodyPr/>
                    <a:lstStyle/>
                    <a:p>
                      <a:pPr indent="-285750" lvl="0" marL="285750" marR="0" rtl="0" algn="just">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Foto: </a:t>
                      </a:r>
                      <a:r>
                        <a:rPr b="0" lang="en-IE" sz="1400" u="none" cap="none" strike="noStrike">
                          <a:solidFill>
                            <a:srgbClr val="4B4B4B"/>
                          </a:solidFill>
                          <a:latin typeface="Calibri"/>
                          <a:ea typeface="Calibri"/>
                          <a:cs typeface="Calibri"/>
                          <a:sym typeface="Calibri"/>
                        </a:rPr>
                        <a:t>Catturate l'arte di strada e le sculture pubbliche.</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Video brevi: </a:t>
                      </a:r>
                      <a:r>
                        <a:rPr b="0" lang="en-IE" sz="1400" u="none" cap="none" strike="noStrike">
                          <a:solidFill>
                            <a:srgbClr val="4B4B4B"/>
                          </a:solidFill>
                          <a:latin typeface="Calibri"/>
                          <a:ea typeface="Calibri"/>
                          <a:cs typeface="Calibri"/>
                          <a:sym typeface="Calibri"/>
                        </a:rPr>
                        <a:t>Registrazioni di artisti in azione o tour guidati di street art.</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Testimonianze: </a:t>
                      </a:r>
                      <a:r>
                        <a:rPr b="0" lang="en-IE" sz="1400" u="none" cap="none" strike="noStrike">
                          <a:solidFill>
                            <a:srgbClr val="4B4B4B"/>
                          </a:solidFill>
                          <a:latin typeface="Calibri"/>
                          <a:ea typeface="Calibri"/>
                          <a:cs typeface="Calibri"/>
                          <a:sym typeface="Calibri"/>
                        </a:rPr>
                        <a:t>I visitatori della mostra condividono le loro opere d'arte preferite.</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Messaggi informativi: </a:t>
                      </a:r>
                      <a:r>
                        <a:rPr b="0" lang="en-IE" sz="1400" u="none" cap="none" strike="noStrike">
                          <a:solidFill>
                            <a:srgbClr val="4B4B4B"/>
                          </a:solidFill>
                          <a:latin typeface="Calibri"/>
                          <a:ea typeface="Calibri"/>
                          <a:cs typeface="Calibri"/>
                          <a:sym typeface="Calibri"/>
                        </a:rPr>
                        <a:t>Creare guide visive ai distretti artistici locali.</a:t>
                      </a:r>
                      <a:endParaRPr/>
                    </a:p>
                  </a:txBody>
                  <a:tcPr marT="45725" marB="45725" marR="91450" marL="91450" anchor="ctr">
                    <a:lnL cap="flat" cmpd="sng" w="12700">
                      <a:solidFill>
                        <a:srgbClr val="F16924"/>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tcPr>
                </a:tc>
              </a:tr>
            </a:tbl>
          </a:graphicData>
        </a:graphic>
      </p:graphicFrame>
      <p:sp>
        <p:nvSpPr>
          <p:cNvPr id="586" name="Google Shape;586;p4"/>
          <p:cNvSpPr txBox="1"/>
          <p:nvPr/>
        </p:nvSpPr>
        <p:spPr>
          <a:xfrm>
            <a:off x="1071519" y="5947191"/>
            <a:ext cx="23397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000" u="none" cap="none" strike="noStrike">
                <a:solidFill>
                  <a:srgbClr val="F16924"/>
                </a:solidFill>
                <a:latin typeface="Calibri"/>
                <a:ea typeface="Calibri"/>
                <a:cs typeface="Calibri"/>
                <a:sym typeface="Calibri"/>
              </a:rPr>
              <a:t>Strumenti necessari</a:t>
            </a:r>
            <a:endParaRPr/>
          </a:p>
        </p:txBody>
      </p:sp>
      <p:sp>
        <p:nvSpPr>
          <p:cNvPr id="587" name="Google Shape;587;p4"/>
          <p:cNvSpPr txBox="1"/>
          <p:nvPr/>
        </p:nvSpPr>
        <p:spPr>
          <a:xfrm>
            <a:off x="2112663" y="2799250"/>
            <a:ext cx="493533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Creare contenuti coinvolgenti</a:t>
            </a:r>
            <a:endParaRPr/>
          </a:p>
          <a:p>
            <a:pPr indent="0" lvl="0" marL="0" marR="0" rtl="0" algn="l">
              <a:spcBef>
                <a:spcPts val="0"/>
              </a:spcBef>
              <a:spcAft>
                <a:spcPts val="0"/>
              </a:spcAft>
              <a:buNone/>
            </a:pPr>
            <a:r>
              <a:t/>
            </a:r>
            <a:endParaRPr sz="2000">
              <a:solidFill>
                <a:srgbClr val="F16924"/>
              </a:solidFill>
              <a:latin typeface="Century Schoolbook"/>
              <a:ea typeface="Century Schoolbook"/>
              <a:cs typeface="Century Schoolbook"/>
              <a:sym typeface="Century Schoolbook"/>
            </a:endParaRPr>
          </a:p>
        </p:txBody>
      </p:sp>
      <p:pic>
        <p:nvPicPr>
          <p:cNvPr id="588" name="Google Shape;588;p4"/>
          <p:cNvPicPr preferRelativeResize="0"/>
          <p:nvPr/>
        </p:nvPicPr>
        <p:blipFill rotWithShape="1">
          <a:blip r:embed="rId5">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589" name="Google Shape;589;p4"/>
          <p:cNvSpPr txBox="1"/>
          <p:nvPr/>
        </p:nvSpPr>
        <p:spPr>
          <a:xfrm>
            <a:off x="297325" y="485825"/>
            <a:ext cx="5743800" cy="168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sulla street art </a:t>
            </a:r>
            <a:endParaRPr b="1" sz="2800">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chemeClr val="lt1"/>
              </a:buClr>
              <a:buSzPts val="2000"/>
              <a:buFont typeface="Arial"/>
              <a:buNone/>
            </a:pPr>
            <a:r>
              <a:rPr b="0" i="0" lang="en-IE" sz="2000">
                <a:solidFill>
                  <a:schemeClr val="lt1"/>
                </a:solidFill>
                <a:latin typeface="Calibri"/>
                <a:ea typeface="Calibri"/>
                <a:cs typeface="Calibri"/>
                <a:sym typeface="Calibri"/>
              </a:rPr>
              <a:t>Scoprite le storie dipinte sui nostri strade </a:t>
            </a:r>
            <a:endParaRPr sz="2000">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chemeClr val="lt1"/>
              </a:buClr>
              <a:buSzPts val="2000"/>
              <a:buFont typeface="Arial"/>
              <a:buNone/>
            </a:pPr>
            <a:r>
              <a:rPr b="0" i="0" lang="en-IE" sz="2000">
                <a:solidFill>
                  <a:schemeClr val="lt1"/>
                </a:solidFill>
                <a:latin typeface="Calibri"/>
                <a:ea typeface="Calibri"/>
                <a:cs typeface="Calibri"/>
                <a:sym typeface="Calibri"/>
              </a:rPr>
              <a:t>Visioni urbane</a:t>
            </a:r>
            <a:endParaRPr b="0" i="0" sz="20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5"/>
          <p:cNvSpPr/>
          <p:nvPr/>
        </p:nvSpPr>
        <p:spPr>
          <a:xfrm>
            <a:off x="-1" y="6931152"/>
            <a:ext cx="3411296"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aphicFrame>
        <p:nvGraphicFramePr>
          <p:cNvPr id="595" name="Google Shape;595;p5"/>
          <p:cNvGraphicFramePr/>
          <p:nvPr/>
        </p:nvGraphicFramePr>
        <p:xfrm>
          <a:off x="181455" y="4313844"/>
          <a:ext cx="3000000" cy="3000000"/>
        </p:xfrm>
        <a:graphic>
          <a:graphicData uri="http://schemas.openxmlformats.org/drawingml/2006/table">
            <a:tbl>
              <a:tblPr bandRow="1" firstRow="1">
                <a:noFill/>
                <a:tableStyleId>{0ACA3674-E7B1-4136-A54C-D141DFCBA62D}</a:tableStyleId>
              </a:tblPr>
              <a:tblGrid>
                <a:gridCol w="1300075"/>
                <a:gridCol w="5896675"/>
              </a:tblGrid>
              <a:tr h="7903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Mapillary</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IE" sz="1400" u="none" cap="none" strike="noStrike">
                          <a:solidFill>
                            <a:srgbClr val="4B4B4B"/>
                          </a:solidFill>
                          <a:latin typeface="Calibri"/>
                          <a:ea typeface="Calibri"/>
                          <a:cs typeface="Calibri"/>
                          <a:sym typeface="Calibri"/>
                        </a:rPr>
                        <a:t>Questa applicazione consente agli utenti di mappare l'arte pubblica, come murales e sculture, con foto e geolocalizzazione. Aiuta a creare tour di street art o a seguire le installazioni artistiche, facilitando la navigazione e l'apprezzamento dell'arte locale da parte dei turisti.  Gli imprenditori di GRASSROOTS possono, ad esempio, documentare l'arte pubblica, i murales e i punti di riferimento culturali. Grazie alle foto geotaggate e ai contributi degli utenti, Mapillary può creare mappe interattive delle installazioni d'arte locali, aumentando la visibilità dei progetti promossi dalla comunità. </a:t>
                      </a:r>
                      <a:endParaRPr/>
                    </a:p>
                    <a:p>
                      <a:pPr indent="0" lvl="0" marL="0" marR="0" rtl="0" algn="l">
                        <a:lnSpc>
                          <a:spcPct val="100000"/>
                        </a:lnSpc>
                        <a:spcBef>
                          <a:spcPts val="0"/>
                        </a:spcBef>
                        <a:spcAft>
                          <a:spcPts val="0"/>
                        </a:spcAft>
                        <a:buNone/>
                      </a:pPr>
                      <a:r>
                        <a:rPr b="0" lang="en-IE" sz="1400" u="sng" cap="none" strike="noStrike">
                          <a:solidFill>
                            <a:srgbClr val="4A8887"/>
                          </a:solidFill>
                          <a:latin typeface="Calibri"/>
                          <a:ea typeface="Calibri"/>
                          <a:cs typeface="Calibri"/>
                          <a:sym typeface="Calibri"/>
                          <a:hlinkClick r:id="rId3">
                            <a:extLst>
                              <a:ext uri="{A12FA001-AC4F-418D-AE19-62706E023703}">
                                <ahyp:hlinkClr val="tx"/>
                              </a:ext>
                            </a:extLst>
                          </a:hlinkClick>
                        </a:rPr>
                        <a:t>Mapillary https://www.mapillary</a:t>
                      </a:r>
                      <a:r>
                        <a:rPr b="0" lang="en-IE" sz="1400" u="none" cap="none" strike="noStrike">
                          <a:solidFill>
                            <a:srgbClr val="4A8887"/>
                          </a:solidFill>
                          <a:latin typeface="Calibri"/>
                          <a:ea typeface="Calibri"/>
                          <a:cs typeface="Calibri"/>
                          <a:sym typeface="Calibri"/>
                        </a:rPr>
                        <a:t>.com/ </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43425">
                <a:tc>
                  <a:txBody>
                    <a:bodyPr/>
                    <a:lstStyle/>
                    <a:p>
                      <a:pPr indent="0" lvl="0" marL="0" marR="0" rtl="0" algn="l">
                        <a:lnSpc>
                          <a:spcPct val="100000"/>
                        </a:lnSpc>
                        <a:spcBef>
                          <a:spcPts val="0"/>
                        </a:spcBef>
                        <a:spcAft>
                          <a:spcPts val="0"/>
                        </a:spcAft>
                        <a:buClr>
                          <a:srgbClr val="76A432"/>
                        </a:buClr>
                        <a:buSzPts val="1600"/>
                        <a:buFont typeface="Calibri"/>
                        <a:buNone/>
                      </a:pPr>
                      <a:r>
                        <a:rPr b="1" lang="en-IE" sz="1600" u="none" cap="none" strike="noStrike">
                          <a:solidFill>
                            <a:srgbClr val="76A432"/>
                          </a:solidFill>
                          <a:latin typeface="Calibri"/>
                          <a:ea typeface="Calibri"/>
                          <a:cs typeface="Calibri"/>
                          <a:sym typeface="Calibri"/>
                        </a:rPr>
                        <a:t>Instagram</a:t>
                      </a:r>
                      <a:endParaRPr b="1" sz="1600" u="none" cap="none" strike="noStrike">
                        <a:solidFill>
                          <a:srgbClr val="76A432"/>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IE" sz="1400" u="none" cap="none" strike="noStrike">
                          <a:solidFill>
                            <a:srgbClr val="4B4B4B"/>
                          </a:solidFill>
                          <a:latin typeface="Calibri"/>
                          <a:ea typeface="Calibri"/>
                          <a:cs typeface="Calibri"/>
                          <a:sym typeface="Calibri"/>
                        </a:rPr>
                        <a:t>Coinvolgete il vostro pubblico con video creativi di breve durata e contenuti dietro le quinte. </a:t>
                      </a:r>
                      <a:endParaRPr/>
                    </a:p>
                    <a:p>
                      <a:pPr indent="0" lvl="0" marL="0" marR="0" rtl="0" algn="l">
                        <a:lnSpc>
                          <a:spcPct val="100000"/>
                        </a:lnSpc>
                        <a:spcBef>
                          <a:spcPts val="0"/>
                        </a:spcBef>
                        <a:spcAft>
                          <a:spcPts val="0"/>
                        </a:spcAft>
                        <a:buNone/>
                      </a:pPr>
                      <a:r>
                        <a:rPr b="0" lang="en-IE"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Instagram https://www.instagram.com</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450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YouTube</a:t>
                      </a:r>
                      <a:endParaRPr b="1" sz="1600" u="none" cap="none" strike="noStrike">
                        <a:solidFill>
                          <a:srgbClr val="76A432"/>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IE" sz="1400" u="none" cap="none" strike="noStrike">
                          <a:solidFill>
                            <a:srgbClr val="4B4B4B"/>
                          </a:solidFill>
                          <a:latin typeface="Calibri"/>
                          <a:ea typeface="Calibri"/>
                          <a:cs typeface="Calibri"/>
                          <a:sym typeface="Calibri"/>
                        </a:rPr>
                        <a:t>Condividete video d'impatto per educare, ispirare e connettervi con un pubblico globale.</a:t>
                      </a:r>
                      <a:endParaRPr/>
                    </a:p>
                    <a:p>
                      <a:pPr indent="0" lvl="0" marL="0" marR="0" rtl="0" algn="l">
                        <a:lnSpc>
                          <a:spcPct val="100000"/>
                        </a:lnSpc>
                        <a:spcBef>
                          <a:spcPts val="0"/>
                        </a:spcBef>
                        <a:spcAft>
                          <a:spcPts val="0"/>
                        </a:spcAft>
                        <a:buNone/>
                      </a:pPr>
                      <a:r>
                        <a:rPr b="0" lang="en-IE" sz="1400" u="sng" cap="none" strike="noStrike">
                          <a:solidFill>
                            <a:srgbClr val="4A8887"/>
                          </a:solidFill>
                          <a:latin typeface="Calibri"/>
                          <a:ea typeface="Calibri"/>
                          <a:cs typeface="Calibri"/>
                          <a:sym typeface="Calibri"/>
                          <a:hlinkClick r:id="rId5">
                            <a:extLst>
                              <a:ext uri="{A12FA001-AC4F-418D-AE19-62706E023703}">
                                <ahyp:hlinkClr val="tx"/>
                              </a:ext>
                            </a:extLst>
                          </a:hlinkClick>
                        </a:rPr>
                        <a:t>YouTube https://www.youtube</a:t>
                      </a:r>
                      <a:r>
                        <a:rPr b="0" lang="en-IE" sz="1400" u="none" cap="none" strike="noStrike">
                          <a:solidFill>
                            <a:srgbClr val="4A8887"/>
                          </a:solidFill>
                          <a:latin typeface="Calibri"/>
                          <a:ea typeface="Calibri"/>
                          <a:cs typeface="Calibri"/>
                          <a:sym typeface="Calibri"/>
                        </a:rPr>
                        <a:t>.com   </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450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Patreon</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Calibri"/>
                        <a:buNone/>
                      </a:pPr>
                      <a:r>
                        <a:rPr b="0" lang="en-IE" sz="1400" u="none" cap="none" strike="noStrike">
                          <a:solidFill>
                            <a:srgbClr val="4B4B4B"/>
                          </a:solidFill>
                          <a:latin typeface="Calibri"/>
                          <a:ea typeface="Calibri"/>
                          <a:cs typeface="Calibri"/>
                          <a:sym typeface="Calibri"/>
                        </a:rPr>
                        <a:t>Sviluppare una pagina per finanziare le iniziative di ecoturismo, offrendo vantaggi esclusivi come tour virtuali, aggiornamenti mensili sulla conservazione o workshop online. Questo modello crea un sostegno finanziario sostenibile per gli sforzi turistici della comunità. Patreon </a:t>
                      </a:r>
                      <a:r>
                        <a:rPr b="0" lang="en-IE" sz="1400" u="sng" cap="none" strike="noStrike">
                          <a:solidFill>
                            <a:srgbClr val="4A8887"/>
                          </a:solidFill>
                          <a:latin typeface="Calibri"/>
                          <a:ea typeface="Calibri"/>
                          <a:cs typeface="Calibri"/>
                          <a:sym typeface="Calibri"/>
                          <a:hlinkClick r:id="rId6">
                            <a:extLst>
                              <a:ext uri="{A12FA001-AC4F-418D-AE19-62706E023703}">
                                <ahyp:hlinkClr val="tx"/>
                              </a:ext>
                            </a:extLst>
                          </a:hlinkClick>
                        </a:rPr>
                        <a:t>https://www.patreon.com </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596" name="Google Shape;596;p5"/>
          <p:cNvGrpSpPr/>
          <p:nvPr/>
        </p:nvGrpSpPr>
        <p:grpSpPr>
          <a:xfrm>
            <a:off x="412956" y="3495904"/>
            <a:ext cx="481915" cy="632666"/>
            <a:chOff x="1922452" y="2907506"/>
            <a:chExt cx="3714749" cy="4876780"/>
          </a:xfrm>
        </p:grpSpPr>
        <p:sp>
          <p:nvSpPr>
            <p:cNvPr id="597" name="Google Shape;597;p5"/>
            <p:cNvSpPr/>
            <p:nvPr/>
          </p:nvSpPr>
          <p:spPr>
            <a:xfrm>
              <a:off x="1922452" y="2907506"/>
              <a:ext cx="3714749" cy="4876780"/>
            </a:xfrm>
            <a:custGeom>
              <a:rect b="b" l="l" r="r" t="t"/>
              <a:pathLst>
                <a:path extrusionOk="0" h="4876780" w="3714749">
                  <a:moveTo>
                    <a:pt x="3571875" y="0"/>
                  </a:moveTo>
                  <a:lnTo>
                    <a:pt x="142875" y="0"/>
                  </a:lnTo>
                  <a:cubicBezTo>
                    <a:pt x="63970" y="0"/>
                    <a:pt x="0" y="63970"/>
                    <a:pt x="0" y="142875"/>
                  </a:cubicBezTo>
                  <a:lnTo>
                    <a:pt x="0" y="4733906"/>
                  </a:lnTo>
                  <a:cubicBezTo>
                    <a:pt x="0" y="4812811"/>
                    <a:pt x="63970" y="4876781"/>
                    <a:pt x="142875" y="4876781"/>
                  </a:cubicBezTo>
                  <a:lnTo>
                    <a:pt x="3571875" y="4876781"/>
                  </a:lnTo>
                  <a:cubicBezTo>
                    <a:pt x="3650780" y="4876781"/>
                    <a:pt x="3714750" y="4812811"/>
                    <a:pt x="3714750" y="4733906"/>
                  </a:cubicBezTo>
                  <a:lnTo>
                    <a:pt x="3714750" y="142875"/>
                  </a:lnTo>
                  <a:cubicBezTo>
                    <a:pt x="3714750" y="63970"/>
                    <a:pt x="3650780" y="0"/>
                    <a:pt x="3571875" y="0"/>
                  </a:cubicBezTo>
                  <a:close/>
                  <a:moveTo>
                    <a:pt x="1285856" y="285750"/>
                  </a:moveTo>
                  <a:lnTo>
                    <a:pt x="2428904" y="285750"/>
                  </a:lnTo>
                  <a:lnTo>
                    <a:pt x="2428904" y="428625"/>
                  </a:lnTo>
                  <a:cubicBezTo>
                    <a:pt x="2428904" y="507406"/>
                    <a:pt x="2367448" y="571500"/>
                    <a:pt x="2291906" y="571500"/>
                  </a:cubicBezTo>
                  <a:lnTo>
                    <a:pt x="1422854" y="571500"/>
                  </a:lnTo>
                  <a:cubicBezTo>
                    <a:pt x="1347311" y="571500"/>
                    <a:pt x="1285856" y="507406"/>
                    <a:pt x="1285856" y="428625"/>
                  </a:cubicBezTo>
                  <a:close/>
                  <a:moveTo>
                    <a:pt x="3429000" y="4591031"/>
                  </a:moveTo>
                  <a:lnTo>
                    <a:pt x="285750" y="4591031"/>
                  </a:lnTo>
                  <a:lnTo>
                    <a:pt x="285750" y="285750"/>
                  </a:lnTo>
                  <a:lnTo>
                    <a:pt x="1000106" y="285750"/>
                  </a:lnTo>
                  <a:lnTo>
                    <a:pt x="1000106" y="428625"/>
                  </a:lnTo>
                  <a:cubicBezTo>
                    <a:pt x="1000106" y="664969"/>
                    <a:pt x="1189749" y="857250"/>
                    <a:pt x="1422854" y="857250"/>
                  </a:cubicBezTo>
                  <a:lnTo>
                    <a:pt x="2291906" y="857250"/>
                  </a:lnTo>
                  <a:cubicBezTo>
                    <a:pt x="2525011" y="857250"/>
                    <a:pt x="2714654" y="664969"/>
                    <a:pt x="2714654" y="428625"/>
                  </a:cubicBezTo>
                  <a:lnTo>
                    <a:pt x="2714654" y="285750"/>
                  </a:lnTo>
                  <a:lnTo>
                    <a:pt x="3429010" y="285750"/>
                  </a:lnTo>
                  <a:lnTo>
                    <a:pt x="3429010" y="459103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8" name="Google Shape;598;p5"/>
            <p:cNvSpPr/>
            <p:nvPr/>
          </p:nvSpPr>
          <p:spPr>
            <a:xfrm>
              <a:off x="2494552" y="4050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4"/>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9" name="Google Shape;599;p5"/>
            <p:cNvSpPr/>
            <p:nvPr/>
          </p:nvSpPr>
          <p:spPr>
            <a:xfrm>
              <a:off x="3417887" y="4050496"/>
              <a:ext cx="1647825" cy="285749"/>
            </a:xfrm>
            <a:custGeom>
              <a:rect b="b" l="l" r="r" t="t"/>
              <a:pathLst>
                <a:path extrusionOk="0" h="285749" w="1647825">
                  <a:moveTo>
                    <a:pt x="142875" y="0"/>
                  </a:move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55" y="0"/>
                    <a:pt x="150495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0" name="Google Shape;600;p5"/>
            <p:cNvSpPr/>
            <p:nvPr/>
          </p:nvSpPr>
          <p:spPr>
            <a:xfrm>
              <a:off x="3417887" y="462199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1" name="Google Shape;601;p5"/>
            <p:cNvSpPr/>
            <p:nvPr/>
          </p:nvSpPr>
          <p:spPr>
            <a:xfrm>
              <a:off x="2494552" y="5193504"/>
              <a:ext cx="637579" cy="523885"/>
            </a:xfrm>
            <a:custGeom>
              <a:rect b="b" l="l" r="r" t="t"/>
              <a:pathLst>
                <a:path extrusionOk="0" h="523885" w="637579">
                  <a:moveTo>
                    <a:pt x="393678" y="41854"/>
                  </a:moveTo>
                  <a:lnTo>
                    <a:pt x="256575" y="178947"/>
                  </a:lnTo>
                  <a:lnTo>
                    <a:pt x="243897" y="166270"/>
                  </a:lnTo>
                  <a:cubicBezTo>
                    <a:pt x="188109" y="110482"/>
                    <a:pt x="97641" y="110491"/>
                    <a:pt x="41843" y="166279"/>
                  </a:cubicBezTo>
                  <a:cubicBezTo>
                    <a:pt x="-13954" y="222077"/>
                    <a:pt x="-13945" y="312536"/>
                    <a:pt x="41853" y="368342"/>
                  </a:cubicBezTo>
                  <a:lnTo>
                    <a:pt x="155562" y="482042"/>
                  </a:lnTo>
                  <a:cubicBezTo>
                    <a:pt x="183461" y="509941"/>
                    <a:pt x="220018" y="523886"/>
                    <a:pt x="256584" y="523886"/>
                  </a:cubicBezTo>
                  <a:cubicBezTo>
                    <a:pt x="293151" y="523886"/>
                    <a:pt x="329717" y="509932"/>
                    <a:pt x="357607" y="482033"/>
                  </a:cubicBezTo>
                  <a:lnTo>
                    <a:pt x="595732" y="243917"/>
                  </a:lnTo>
                  <a:cubicBezTo>
                    <a:pt x="651529" y="188130"/>
                    <a:pt x="651529" y="97670"/>
                    <a:pt x="595732" y="41864"/>
                  </a:cubicBezTo>
                  <a:cubicBezTo>
                    <a:pt x="539925" y="-13953"/>
                    <a:pt x="449466" y="-13953"/>
                    <a:pt x="393678" y="41854"/>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2" name="Google Shape;602;p5"/>
            <p:cNvSpPr/>
            <p:nvPr/>
          </p:nvSpPr>
          <p:spPr>
            <a:xfrm>
              <a:off x="3417887" y="519350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3" name="Google Shape;603;p5"/>
            <p:cNvSpPr/>
            <p:nvPr/>
          </p:nvSpPr>
          <p:spPr>
            <a:xfrm>
              <a:off x="3417887" y="576500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4" name="Google Shape;604;p5"/>
            <p:cNvSpPr/>
            <p:nvPr/>
          </p:nvSpPr>
          <p:spPr>
            <a:xfrm>
              <a:off x="2494552" y="6336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3"/>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5" name="Google Shape;605;p5"/>
            <p:cNvSpPr/>
            <p:nvPr/>
          </p:nvSpPr>
          <p:spPr>
            <a:xfrm>
              <a:off x="3417887" y="633649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6" name="Google Shape;606;p5"/>
            <p:cNvSpPr/>
            <p:nvPr/>
          </p:nvSpPr>
          <p:spPr>
            <a:xfrm>
              <a:off x="3417887" y="6908006"/>
              <a:ext cx="1013726" cy="285750"/>
            </a:xfrm>
            <a:custGeom>
              <a:rect b="b" l="l" r="r" t="t"/>
              <a:pathLst>
                <a:path extrusionOk="0" h="285750" w="1013726">
                  <a:moveTo>
                    <a:pt x="870852" y="0"/>
                  </a:moveTo>
                  <a:lnTo>
                    <a:pt x="142875" y="0"/>
                  </a:lnTo>
                  <a:cubicBezTo>
                    <a:pt x="63970" y="0"/>
                    <a:pt x="0" y="63970"/>
                    <a:pt x="0" y="142875"/>
                  </a:cubicBezTo>
                  <a:cubicBezTo>
                    <a:pt x="0" y="221780"/>
                    <a:pt x="63970" y="285750"/>
                    <a:pt x="142875" y="285750"/>
                  </a:cubicBezTo>
                  <a:lnTo>
                    <a:pt x="870852" y="285750"/>
                  </a:lnTo>
                  <a:cubicBezTo>
                    <a:pt x="949757" y="285750"/>
                    <a:pt x="1013727" y="221780"/>
                    <a:pt x="1013727" y="142875"/>
                  </a:cubicBezTo>
                  <a:cubicBezTo>
                    <a:pt x="1013727" y="63970"/>
                    <a:pt x="949757" y="0"/>
                    <a:pt x="870852"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07" name="Google Shape;607;p5"/>
          <p:cNvSpPr txBox="1"/>
          <p:nvPr/>
        </p:nvSpPr>
        <p:spPr>
          <a:xfrm>
            <a:off x="1071519" y="3548295"/>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000" u="none" cap="none" strike="noStrike">
                <a:solidFill>
                  <a:srgbClr val="76A432"/>
                </a:solidFill>
                <a:latin typeface="Calibri"/>
                <a:ea typeface="Calibri"/>
                <a:cs typeface="Calibri"/>
                <a:sym typeface="Calibri"/>
              </a:rPr>
              <a:t>Strumenti necessari</a:t>
            </a:r>
            <a:endParaRPr/>
          </a:p>
        </p:txBody>
      </p:sp>
      <p:sp>
        <p:nvSpPr>
          <p:cNvPr id="608" name="Google Shape;608;p5"/>
          <p:cNvSpPr txBox="1"/>
          <p:nvPr/>
        </p:nvSpPr>
        <p:spPr>
          <a:xfrm>
            <a:off x="1042023" y="270476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76A432"/>
                </a:solidFill>
                <a:latin typeface="Calibri"/>
                <a:ea typeface="Calibri"/>
                <a:cs typeface="Calibri"/>
                <a:sym typeface="Calibri"/>
              </a:rPr>
              <a:t>Passo 3</a:t>
            </a:r>
            <a:endParaRPr/>
          </a:p>
        </p:txBody>
      </p:sp>
      <p:sp>
        <p:nvSpPr>
          <p:cNvPr id="609" name="Google Shape;609;p5"/>
          <p:cNvSpPr/>
          <p:nvPr/>
        </p:nvSpPr>
        <p:spPr>
          <a:xfrm>
            <a:off x="395288" y="2597098"/>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10" name="Google Shape;610;p5"/>
          <p:cNvSpPr txBox="1"/>
          <p:nvPr/>
        </p:nvSpPr>
        <p:spPr>
          <a:xfrm>
            <a:off x="2112663" y="2799250"/>
            <a:ext cx="493533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76A432"/>
                </a:solidFill>
                <a:latin typeface="Calibri"/>
                <a:ea typeface="Calibri"/>
                <a:cs typeface="Calibri"/>
                <a:sym typeface="Calibri"/>
              </a:rPr>
              <a:t>Condividere e promuovere</a:t>
            </a:r>
            <a:endParaRPr/>
          </a:p>
          <a:p>
            <a:pPr indent="0" lvl="0" marL="0" marR="0" rtl="0" algn="l">
              <a:spcBef>
                <a:spcPts val="0"/>
              </a:spcBef>
              <a:spcAft>
                <a:spcPts val="0"/>
              </a:spcAft>
              <a:buNone/>
            </a:pPr>
            <a:r>
              <a:t/>
            </a:r>
            <a:endParaRPr sz="2000">
              <a:solidFill>
                <a:srgbClr val="76A432"/>
              </a:solidFill>
              <a:latin typeface="Century Schoolbook"/>
              <a:ea typeface="Century Schoolbook"/>
              <a:cs typeface="Century Schoolbook"/>
              <a:sym typeface="Century Schoolbook"/>
            </a:endParaRPr>
          </a:p>
        </p:txBody>
      </p:sp>
      <p:sp>
        <p:nvSpPr>
          <p:cNvPr id="611" name="Google Shape;611;p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id="612" name="Google Shape;612;p5"/>
          <p:cNvPicPr preferRelativeResize="0"/>
          <p:nvPr/>
        </p:nvPicPr>
        <p:blipFill rotWithShape="1">
          <a:blip r:embed="rId7">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613" name="Google Shape;613;p5"/>
          <p:cNvSpPr txBox="1"/>
          <p:nvPr/>
        </p:nvSpPr>
        <p:spPr>
          <a:xfrm>
            <a:off x="297325" y="485825"/>
            <a:ext cx="5743800" cy="168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sulla street art </a:t>
            </a:r>
            <a:endParaRPr b="1" sz="2800">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chemeClr val="lt1"/>
              </a:buClr>
              <a:buSzPts val="2000"/>
              <a:buFont typeface="Arial"/>
              <a:buNone/>
            </a:pPr>
            <a:r>
              <a:rPr b="0" i="0" lang="en-IE" sz="2000">
                <a:solidFill>
                  <a:schemeClr val="lt1"/>
                </a:solidFill>
                <a:latin typeface="Calibri"/>
                <a:ea typeface="Calibri"/>
                <a:cs typeface="Calibri"/>
                <a:sym typeface="Calibri"/>
              </a:rPr>
              <a:t>Scoprite le storie dipinte sui nostri strade </a:t>
            </a:r>
            <a:endParaRPr sz="2000">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chemeClr val="lt1"/>
              </a:buClr>
              <a:buSzPts val="2000"/>
              <a:buFont typeface="Arial"/>
              <a:buNone/>
            </a:pPr>
            <a:r>
              <a:rPr b="0" i="0" lang="en-IE" sz="2000">
                <a:solidFill>
                  <a:schemeClr val="lt1"/>
                </a:solidFill>
                <a:latin typeface="Calibri"/>
                <a:ea typeface="Calibri"/>
                <a:cs typeface="Calibri"/>
                <a:sym typeface="Calibri"/>
              </a:rPr>
              <a:t>Visioni urbane</a:t>
            </a:r>
            <a:endParaRPr b="0" i="0" sz="20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6"/>
          <p:cNvSpPr/>
          <p:nvPr/>
        </p:nvSpPr>
        <p:spPr>
          <a:xfrm>
            <a:off x="-1" y="6931152"/>
            <a:ext cx="329979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aphicFrame>
        <p:nvGraphicFramePr>
          <p:cNvPr id="619" name="Google Shape;619;p6"/>
          <p:cNvGraphicFramePr/>
          <p:nvPr/>
        </p:nvGraphicFramePr>
        <p:xfrm>
          <a:off x="181456" y="2625331"/>
          <a:ext cx="3000000" cy="3000000"/>
        </p:xfrm>
        <a:graphic>
          <a:graphicData uri="http://schemas.openxmlformats.org/drawingml/2006/table">
            <a:tbl>
              <a:tblPr bandRow="1" firstRow="1">
                <a:noFill/>
                <a:tableStyleId>{0ACA3674-E7B1-4136-A54C-D141DFCBA62D}</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solidFill>
                      <a:srgbClr val="8AC03B"/>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Condividere e promuovere</a:t>
                      </a:r>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solidFill>
                      <a:srgbClr val="8AC03B"/>
                    </a:solidFill>
                  </a:tcPr>
                </a:tc>
              </a:tr>
              <a:tr h="203200">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Mapillary</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Creare mappe interattive: </a:t>
                      </a:r>
                      <a:r>
                        <a:rPr b="0" lang="en-IE" sz="1400" u="none" cap="none" strike="noStrike">
                          <a:solidFill>
                            <a:srgbClr val="4B4B4B"/>
                          </a:solidFill>
                          <a:latin typeface="Calibri"/>
                          <a:ea typeface="Calibri"/>
                          <a:cs typeface="Calibri"/>
                          <a:sym typeface="Calibri"/>
                        </a:rPr>
                        <a:t>Caricate e geotagate le foto di street art per farle esplorare ai turisti.</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Condividere storie: </a:t>
                      </a:r>
                      <a:r>
                        <a:rPr b="0" lang="en-IE" sz="1400" u="none" cap="none" strike="noStrike">
                          <a:solidFill>
                            <a:srgbClr val="4B4B4B"/>
                          </a:solidFill>
                          <a:latin typeface="Calibri"/>
                          <a:ea typeface="Calibri"/>
                          <a:cs typeface="Calibri"/>
                          <a:sym typeface="Calibri"/>
                        </a:rPr>
                        <a:t>Aggiungete un contesto sull'arte, sugli artisti e sul significato culturale.</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Collaborare: </a:t>
                      </a:r>
                      <a:r>
                        <a:rPr b="0" lang="en-IE" sz="1400" u="none" cap="none" strike="noStrike">
                          <a:solidFill>
                            <a:srgbClr val="4B4B4B"/>
                          </a:solidFill>
                          <a:latin typeface="Calibri"/>
                          <a:ea typeface="Calibri"/>
                          <a:cs typeface="Calibri"/>
                          <a:sym typeface="Calibri"/>
                        </a:rPr>
                        <a:t>Collaborare con le comunità locali per ampliare la portata della mappa.</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r h="7895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Bobine e post di Instagram</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Condividere i punti salienti: </a:t>
                      </a:r>
                      <a:r>
                        <a:rPr b="0" lang="en-IE" sz="1400" u="none" cap="none" strike="noStrike">
                          <a:solidFill>
                            <a:srgbClr val="4B4B4B"/>
                          </a:solidFill>
                          <a:latin typeface="Calibri"/>
                          <a:ea typeface="Calibri"/>
                          <a:cs typeface="Calibri"/>
                          <a:sym typeface="Calibri"/>
                        </a:rPr>
                        <a:t>Vetrina delle scene d'arte di strada e visite guidate.</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Dietro le quinte: </a:t>
                      </a:r>
                      <a:r>
                        <a:rPr b="0" lang="en-IE" sz="1400" u="none" cap="none" strike="noStrike">
                          <a:solidFill>
                            <a:srgbClr val="4B4B4B"/>
                          </a:solidFill>
                          <a:latin typeface="Calibri"/>
                          <a:ea typeface="Calibri"/>
                          <a:cs typeface="Calibri"/>
                          <a:sym typeface="Calibri"/>
                        </a:rPr>
                        <a:t>Condividere filmati di artisti che lavorano o restaurano murales.</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Usate gli hashtag: </a:t>
                      </a:r>
                      <a:r>
                        <a:rPr b="0" lang="en-IE" sz="1400" u="none" cap="none" strike="noStrike">
                          <a:solidFill>
                            <a:srgbClr val="4B4B4B"/>
                          </a:solidFill>
                          <a:latin typeface="Calibri"/>
                          <a:ea typeface="Calibri"/>
                          <a:cs typeface="Calibri"/>
                          <a:sym typeface="Calibri"/>
                        </a:rPr>
                        <a:t>Utilizzate tag come #UrbanVisions o #StreetArtExplorers per raggiungere gli appassionati d'arte.</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r h="7895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Campagna YouTube</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Mini documentari: </a:t>
                      </a:r>
                      <a:r>
                        <a:rPr b="0" lang="en-IE" sz="1400" u="none" cap="none" strike="noStrike">
                          <a:solidFill>
                            <a:srgbClr val="4B4B4B"/>
                          </a:solidFill>
                          <a:latin typeface="Calibri"/>
                          <a:ea typeface="Calibri"/>
                          <a:cs typeface="Calibri"/>
                          <a:sym typeface="Calibri"/>
                        </a:rPr>
                        <a:t>Presentano artisti locali che parlano della loro ispirazione e dell'impatto sulla comunità.</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Tour dell'arte di strada: </a:t>
                      </a:r>
                      <a:r>
                        <a:rPr b="0" lang="en-IE" sz="1400" u="none" cap="none" strike="noStrike">
                          <a:solidFill>
                            <a:srgbClr val="4B4B4B"/>
                          </a:solidFill>
                          <a:latin typeface="Calibri"/>
                          <a:ea typeface="Calibri"/>
                          <a:cs typeface="Calibri"/>
                          <a:sym typeface="Calibri"/>
                        </a:rPr>
                        <a:t>Visite guidate a piedi nei quartieri più popolari.</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Consigli per la conservazione dell'arte: </a:t>
                      </a:r>
                      <a:r>
                        <a:rPr b="0" lang="en-IE" sz="1400" u="none" cap="none" strike="noStrike">
                          <a:solidFill>
                            <a:srgbClr val="4B4B4B"/>
                          </a:solidFill>
                          <a:latin typeface="Calibri"/>
                          <a:ea typeface="Calibri"/>
                          <a:cs typeface="Calibri"/>
                          <a:sym typeface="Calibri"/>
                        </a:rPr>
                        <a:t>Educare alla conservazione sostenibile dell'arte di strada.</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r h="7895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Patreon</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Sostenere gli artisti: </a:t>
                      </a:r>
                      <a:r>
                        <a:rPr b="0" lang="en-IE" sz="1400" u="none" cap="none" strike="noStrike">
                          <a:solidFill>
                            <a:srgbClr val="4B4B4B"/>
                          </a:solidFill>
                          <a:latin typeface="Calibri"/>
                          <a:ea typeface="Calibri"/>
                          <a:cs typeface="Calibri"/>
                          <a:sym typeface="Calibri"/>
                        </a:rPr>
                        <a:t>Offrite ai clienti contenuti esclusivi come interviste agli artisti o tour virtuali dell'arte.</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Vantaggi per i soci: </a:t>
                      </a:r>
                      <a:r>
                        <a:rPr b="0" lang="en-IE" sz="1400" u="none" cap="none" strike="noStrike">
                          <a:solidFill>
                            <a:srgbClr val="4B4B4B"/>
                          </a:solidFill>
                          <a:latin typeface="Calibri"/>
                          <a:ea typeface="Calibri"/>
                          <a:cs typeface="Calibri"/>
                          <a:sym typeface="Calibri"/>
                        </a:rPr>
                        <a:t>Consentono l'accesso a eventi privati di street art o la prenotazione anticipata di visite guidate.</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Contributi sostenibili: </a:t>
                      </a:r>
                      <a:r>
                        <a:rPr b="0" lang="en-IE" sz="1400" u="none" cap="none" strike="noStrike">
                          <a:solidFill>
                            <a:srgbClr val="4B4B4B"/>
                          </a:solidFill>
                          <a:latin typeface="Calibri"/>
                          <a:ea typeface="Calibri"/>
                          <a:cs typeface="Calibri"/>
                          <a:sym typeface="Calibri"/>
                        </a:rPr>
                        <a:t>Utilizzare i fondi per promuovere progetti artistici eco-compatibili.</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bl>
          </a:graphicData>
        </a:graphic>
      </p:graphicFrame>
      <p:sp>
        <p:nvSpPr>
          <p:cNvPr id="620" name="Google Shape;620;p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id="621" name="Google Shape;621;p6"/>
          <p:cNvPicPr preferRelativeResize="0"/>
          <p:nvPr/>
        </p:nvPicPr>
        <p:blipFill rotWithShape="1">
          <a:blip r:embed="rId3">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622" name="Google Shape;622;p6"/>
          <p:cNvSpPr txBox="1"/>
          <p:nvPr/>
        </p:nvSpPr>
        <p:spPr>
          <a:xfrm>
            <a:off x="297325" y="485825"/>
            <a:ext cx="5743800" cy="168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sulla street art </a:t>
            </a:r>
            <a:endParaRPr b="1" sz="2800">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chemeClr val="lt1"/>
              </a:buClr>
              <a:buSzPts val="2000"/>
              <a:buFont typeface="Arial"/>
              <a:buNone/>
            </a:pPr>
            <a:r>
              <a:rPr b="0" i="0" lang="en-IE" sz="2000">
                <a:solidFill>
                  <a:schemeClr val="lt1"/>
                </a:solidFill>
                <a:latin typeface="Calibri"/>
                <a:ea typeface="Calibri"/>
                <a:cs typeface="Calibri"/>
                <a:sym typeface="Calibri"/>
              </a:rPr>
              <a:t>Scoprite le storie dipinte sui nostri strade </a:t>
            </a:r>
            <a:endParaRPr sz="2000">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chemeClr val="lt1"/>
              </a:buClr>
              <a:buSzPts val="2000"/>
              <a:buFont typeface="Arial"/>
              <a:buNone/>
            </a:pPr>
            <a:r>
              <a:rPr b="0" i="0" lang="en-IE" sz="2000">
                <a:solidFill>
                  <a:schemeClr val="lt1"/>
                </a:solidFill>
                <a:latin typeface="Calibri"/>
                <a:ea typeface="Calibri"/>
                <a:cs typeface="Calibri"/>
                <a:sym typeface="Calibri"/>
              </a:rPr>
              <a:t>Visioni urbane</a:t>
            </a:r>
            <a:endParaRPr b="0" i="0" sz="20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id="628" name="Google Shape;628;p7"/>
          <p:cNvPicPr preferRelativeResize="0"/>
          <p:nvPr>
            <p:ph idx="4" type="pic"/>
          </p:nvPr>
        </p:nvPicPr>
        <p:blipFill rotWithShape="1">
          <a:blip r:embed="rId3">
            <a:alphaModFix/>
          </a:blip>
          <a:srcRect b="0" l="0" r="0" t="0"/>
          <a:stretch/>
        </p:blipFill>
        <p:spPr>
          <a:xfrm>
            <a:off x="1" y="7588056"/>
            <a:ext cx="2712239" cy="3108290"/>
          </a:xfrm>
          <a:prstGeom prst="rect">
            <a:avLst/>
          </a:prstGeom>
          <a:noFill/>
          <a:ln>
            <a:noFill/>
          </a:ln>
        </p:spPr>
      </p:pic>
      <p:sp>
        <p:nvSpPr>
          <p:cNvPr id="629" name="Google Shape;629;p7"/>
          <p:cNvSpPr txBox="1"/>
          <p:nvPr/>
        </p:nvSpPr>
        <p:spPr>
          <a:xfrm>
            <a:off x="1042023" y="2706825"/>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4A8887"/>
                </a:solidFill>
                <a:latin typeface="Calibri"/>
                <a:ea typeface="Calibri"/>
                <a:cs typeface="Calibri"/>
                <a:sym typeface="Calibri"/>
              </a:rPr>
              <a:t>Passo 4</a:t>
            </a:r>
            <a:endParaRPr/>
          </a:p>
        </p:txBody>
      </p:sp>
      <p:sp>
        <p:nvSpPr>
          <p:cNvPr id="630" name="Google Shape;630;p7"/>
          <p:cNvSpPr/>
          <p:nvPr/>
        </p:nvSpPr>
        <p:spPr>
          <a:xfrm>
            <a:off x="395288" y="2599161"/>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aphicFrame>
        <p:nvGraphicFramePr>
          <p:cNvPr id="631" name="Google Shape;631;p7"/>
          <p:cNvGraphicFramePr/>
          <p:nvPr/>
        </p:nvGraphicFramePr>
        <p:xfrm>
          <a:off x="181455" y="3478217"/>
          <a:ext cx="3000000" cy="3000000"/>
        </p:xfrm>
        <a:graphic>
          <a:graphicData uri="http://schemas.openxmlformats.org/drawingml/2006/table">
            <a:tbl>
              <a:tblPr bandRow="1" firstRow="1">
                <a:noFill/>
                <a:tableStyleId>{0ACA3674-E7B1-4136-A54C-D141DFCBA62D}</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Controllare le prestazioni e gestire il coinvolgimento</a:t>
                      </a:r>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spcBef>
                          <a:spcPts val="0"/>
                        </a:spcBef>
                        <a:spcAft>
                          <a:spcPts val="0"/>
                        </a:spcAft>
                        <a:buNone/>
                      </a:pPr>
                      <a:r>
                        <a:rPr b="1" lang="en-IE" sz="1600" u="none" cap="none" strike="noStrike">
                          <a:solidFill>
                            <a:srgbClr val="4A8887"/>
                          </a:solidFill>
                          <a:latin typeface="Calibri"/>
                          <a:ea typeface="Calibri"/>
                          <a:cs typeface="Calibri"/>
                          <a:sym typeface="Calibri"/>
                        </a:rPr>
                        <a:t>Controllare le prestazioni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just">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Mapillary Insights: </a:t>
                      </a:r>
                      <a:r>
                        <a:rPr b="0" lang="en-IE" sz="1400" u="none" cap="none" strike="noStrike">
                          <a:solidFill>
                            <a:srgbClr val="4B4B4B"/>
                          </a:solidFill>
                          <a:latin typeface="Calibri"/>
                          <a:ea typeface="Calibri"/>
                          <a:cs typeface="Calibri"/>
                          <a:sym typeface="Calibri"/>
                        </a:rPr>
                        <a:t>Analizzare le visualizzazioni e i contributi degli utenti alle mappe.</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Analytics di Instagram: </a:t>
                      </a:r>
                      <a:r>
                        <a:rPr b="0" lang="en-IE" sz="1400" u="none" cap="none" strike="noStrike">
                          <a:solidFill>
                            <a:srgbClr val="4B4B4B"/>
                          </a:solidFill>
                          <a:latin typeface="Calibri"/>
                          <a:ea typeface="Calibri"/>
                          <a:cs typeface="Calibri"/>
                          <a:sym typeface="Calibri"/>
                        </a:rPr>
                        <a:t>Monitorare la portata, le condivisioni e l'impegno.</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Statistiche di YouTube: </a:t>
                      </a:r>
                      <a:r>
                        <a:rPr b="0" lang="en-IE" sz="1400" u="none" cap="none" strike="noStrike">
                          <a:solidFill>
                            <a:srgbClr val="4B4B4B"/>
                          </a:solidFill>
                          <a:latin typeface="Calibri"/>
                          <a:ea typeface="Calibri"/>
                          <a:cs typeface="Calibri"/>
                          <a:sym typeface="Calibri"/>
                        </a:rPr>
                        <a:t>Traccia i tempi di visione dei video e la crescita degli abbonati.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Clr>
                          <a:srgbClr val="4A8887"/>
                        </a:buClr>
                        <a:buSzPts val="1600"/>
                        <a:buFont typeface="Calibri"/>
                        <a:buNone/>
                      </a:pPr>
                      <a:r>
                        <a:rPr b="1" lang="en-IE" sz="1600" u="none" cap="none" strike="noStrike">
                          <a:solidFill>
                            <a:srgbClr val="4A8887"/>
                          </a:solidFill>
                          <a:latin typeface="Calibri"/>
                          <a:ea typeface="Calibri"/>
                          <a:cs typeface="Calibri"/>
                          <a:sym typeface="Calibri"/>
                        </a:rPr>
                        <a:t>Gestire il coinvolgimento</a:t>
                      </a:r>
                      <a:endParaRPr b="1" sz="1600" u="none" cap="none" strike="noStrike">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l">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Impegnarsi sui social media: </a:t>
                      </a:r>
                      <a:r>
                        <a:rPr b="0" lang="en-IE" sz="1400" u="none" cap="none" strike="noStrike">
                          <a:solidFill>
                            <a:srgbClr val="4B4B4B"/>
                          </a:solidFill>
                          <a:latin typeface="Calibri"/>
                          <a:ea typeface="Calibri"/>
                          <a:cs typeface="Calibri"/>
                          <a:sym typeface="Calibri"/>
                        </a:rPr>
                        <a:t>Rispondete ai commenti e pubblicate le foto di street art inviate dagli utenti.</a:t>
                      </a:r>
                      <a:endParaRPr/>
                    </a:p>
                    <a:p>
                      <a:pPr indent="-285750" lvl="0" marL="285750" marR="0" rtl="0" algn="l">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Collaborare a livello locale: </a:t>
                      </a:r>
                      <a:r>
                        <a:rPr b="0" lang="en-IE" sz="1400" u="none" cap="none" strike="noStrike">
                          <a:solidFill>
                            <a:srgbClr val="4B4B4B"/>
                          </a:solidFill>
                          <a:latin typeface="Calibri"/>
                          <a:ea typeface="Calibri"/>
                          <a:cs typeface="Calibri"/>
                          <a:sym typeface="Calibri"/>
                        </a:rPr>
                        <a:t>Collaborare con artisti e spazi d'arte per co-promozioni.</a:t>
                      </a:r>
                      <a:endParaRPr/>
                    </a:p>
                    <a:p>
                      <a:pPr indent="-285750" lvl="0" marL="285750" marR="0" rtl="0" algn="l">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Sessioni di domande e risposte: </a:t>
                      </a:r>
                      <a:r>
                        <a:rPr b="0" lang="en-IE" sz="1400" u="none" cap="none" strike="noStrike">
                          <a:solidFill>
                            <a:srgbClr val="4B4B4B"/>
                          </a:solidFill>
                          <a:latin typeface="Calibri"/>
                          <a:ea typeface="Calibri"/>
                          <a:cs typeface="Calibri"/>
                          <a:sym typeface="Calibri"/>
                        </a:rPr>
                        <a:t>Coinvolgete i follower con discussioni sulle storie che si celano dietro l'arte.</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632" name="Google Shape;632;p7"/>
          <p:cNvSpPr txBox="1"/>
          <p:nvPr/>
        </p:nvSpPr>
        <p:spPr>
          <a:xfrm>
            <a:off x="2112663" y="2802174"/>
            <a:ext cx="493533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4A8887"/>
                </a:solidFill>
                <a:latin typeface="Calibri"/>
                <a:ea typeface="Calibri"/>
                <a:cs typeface="Calibri"/>
                <a:sym typeface="Calibri"/>
              </a:rPr>
              <a:t>Controllare le prestazioni e gestire il coinvolgimento</a:t>
            </a:r>
            <a:endParaRPr/>
          </a:p>
        </p:txBody>
      </p:sp>
      <p:pic>
        <p:nvPicPr>
          <p:cNvPr id="633" name="Google Shape;633;p7"/>
          <p:cNvPicPr preferRelativeResize="0"/>
          <p:nvPr/>
        </p:nvPicPr>
        <p:blipFill rotWithShape="1">
          <a:blip r:embed="rId4">
            <a:alphaModFix amt="70000"/>
          </a:blip>
          <a:srcRect b="0" l="0" r="0" t="0"/>
          <a:stretch/>
        </p:blipFill>
        <p:spPr>
          <a:xfrm>
            <a:off x="0" y="7917593"/>
            <a:ext cx="2634492" cy="2774220"/>
          </a:xfrm>
          <a:custGeom>
            <a:rect b="b" l="l" r="r" t="t"/>
            <a:pathLst>
              <a:path extrusionOk="0" h="2774220" w="2634492">
                <a:moveTo>
                  <a:pt x="0" y="0"/>
                </a:moveTo>
                <a:lnTo>
                  <a:pt x="2634492" y="0"/>
                </a:lnTo>
                <a:lnTo>
                  <a:pt x="2634492" y="2774220"/>
                </a:lnTo>
                <a:lnTo>
                  <a:pt x="0" y="2774220"/>
                </a:lnTo>
                <a:close/>
              </a:path>
            </a:pathLst>
          </a:custGeom>
          <a:noFill/>
          <a:ln>
            <a:noFill/>
          </a:ln>
        </p:spPr>
      </p:pic>
      <p:pic>
        <p:nvPicPr>
          <p:cNvPr id="634" name="Google Shape;634;p7"/>
          <p:cNvPicPr preferRelativeResize="0"/>
          <p:nvPr/>
        </p:nvPicPr>
        <p:blipFill rotWithShape="1">
          <a:blip r:embed="rId5">
            <a:alphaModFix/>
          </a:blip>
          <a:srcRect b="0" l="0" r="0" t="0"/>
          <a:stretch/>
        </p:blipFill>
        <p:spPr>
          <a:xfrm>
            <a:off x="3299766" y="6622398"/>
            <a:ext cx="3776895" cy="3940527"/>
          </a:xfrm>
          <a:prstGeom prst="rect">
            <a:avLst/>
          </a:prstGeom>
          <a:noFill/>
          <a:ln>
            <a:noFill/>
          </a:ln>
        </p:spPr>
      </p:pic>
      <p:pic>
        <p:nvPicPr>
          <p:cNvPr id="635" name="Google Shape;635;p7"/>
          <p:cNvPicPr preferRelativeResize="0"/>
          <p:nvPr/>
        </p:nvPicPr>
        <p:blipFill rotWithShape="1">
          <a:blip r:embed="rId6">
            <a:alphaModFix/>
          </a:blip>
          <a:srcRect b="0" l="0" r="0" t="0"/>
          <a:stretch/>
        </p:blipFill>
        <p:spPr>
          <a:xfrm>
            <a:off x="4006233" y="7410681"/>
            <a:ext cx="2363961" cy="2363961"/>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636" name="Google Shape;636;p7"/>
          <p:cNvPicPr preferRelativeResize="0"/>
          <p:nvPr/>
        </p:nvPicPr>
        <p:blipFill rotWithShape="1">
          <a:blip r:embed="rId7">
            <a:alphaModFix amt="70000"/>
          </a:blip>
          <a:srcRect b="0" l="0" r="0" t="0"/>
          <a:stretch/>
        </p:blipFill>
        <p:spPr>
          <a:xfrm>
            <a:off x="4024163" y="7511991"/>
            <a:ext cx="2233059" cy="2233059"/>
          </a:xfrm>
          <a:prstGeom prst="rect">
            <a:avLst/>
          </a:prstGeom>
          <a:noFill/>
          <a:ln>
            <a:noFill/>
          </a:ln>
        </p:spPr>
      </p:pic>
      <p:sp>
        <p:nvSpPr>
          <p:cNvPr id="637" name="Google Shape;637;p7"/>
          <p:cNvSpPr txBox="1"/>
          <p:nvPr/>
        </p:nvSpPr>
        <p:spPr>
          <a:xfrm>
            <a:off x="297325" y="485825"/>
            <a:ext cx="5743800" cy="168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sulla street art </a:t>
            </a:r>
            <a:endParaRPr b="1" sz="2800">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chemeClr val="lt1"/>
              </a:buClr>
              <a:buSzPts val="2000"/>
              <a:buFont typeface="Arial"/>
              <a:buNone/>
            </a:pPr>
            <a:r>
              <a:rPr b="0" i="0" lang="en-IE" sz="2000">
                <a:solidFill>
                  <a:schemeClr val="lt1"/>
                </a:solidFill>
                <a:latin typeface="Calibri"/>
                <a:ea typeface="Calibri"/>
                <a:cs typeface="Calibri"/>
                <a:sym typeface="Calibri"/>
              </a:rPr>
              <a:t>Scoprite le storie dipinte sui nostri strade </a:t>
            </a:r>
            <a:endParaRPr sz="2000">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chemeClr val="lt1"/>
              </a:buClr>
              <a:buSzPts val="2000"/>
              <a:buFont typeface="Arial"/>
              <a:buNone/>
            </a:pPr>
            <a:r>
              <a:rPr b="0" i="0" lang="en-IE" sz="2000">
                <a:solidFill>
                  <a:schemeClr val="lt1"/>
                </a:solidFill>
                <a:latin typeface="Calibri"/>
                <a:ea typeface="Calibri"/>
                <a:cs typeface="Calibri"/>
                <a:sym typeface="Calibri"/>
              </a:rPr>
              <a:t>Visioni urbane</a:t>
            </a:r>
            <a:endParaRPr b="0" i="0" sz="20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pic>
        <p:nvPicPr>
          <p:cNvPr id="642" name="Google Shape;642;p8"/>
          <p:cNvPicPr preferRelativeResize="0"/>
          <p:nvPr>
            <p:ph idx="2" type="pic"/>
          </p:nvPr>
        </p:nvPicPr>
        <p:blipFill rotWithShape="1">
          <a:blip r:embed="rId3">
            <a:alphaModFix/>
          </a:blip>
          <a:srcRect b="0" l="0" r="0" t="0"/>
          <a:stretch/>
        </p:blipFill>
        <p:spPr>
          <a:xfrm>
            <a:off x="2783121" y="0"/>
            <a:ext cx="4789072" cy="4566547"/>
          </a:xfrm>
          <a:prstGeom prst="rect">
            <a:avLst/>
          </a:prstGeom>
          <a:noFill/>
          <a:ln>
            <a:noFill/>
          </a:ln>
        </p:spPr>
      </p:pic>
      <p:sp>
        <p:nvSpPr>
          <p:cNvPr id="643" name="Google Shape;643;p8"/>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FFFF"/>
              </a:buClr>
              <a:buSzPts val="2000"/>
              <a:buNone/>
            </a:pPr>
            <a:r>
              <a:rPr b="1" lang="en-IE" sz="1600">
                <a:solidFill>
                  <a:srgbClr val="FFFFFF"/>
                </a:solidFill>
                <a:latin typeface="Verdana"/>
                <a:ea typeface="Verdana"/>
                <a:cs typeface="Verdana"/>
                <a:sym typeface="Verdana"/>
              </a:rPr>
              <a:t>ecohealthforyouth.com</a:t>
            </a:r>
            <a:endParaRPr b="0" sz="1600"/>
          </a:p>
        </p:txBody>
      </p:sp>
      <p:sp>
        <p:nvSpPr>
          <p:cNvPr id="644" name="Google Shape;644;p8"/>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IE">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b="1" sz="2000">
              <a:solidFill>
                <a:srgbClr val="69ADAD"/>
              </a:solidFill>
              <a:latin typeface="Calibri"/>
              <a:ea typeface="Calibri"/>
              <a:cs typeface="Calibri"/>
              <a:sym typeface="Calibri"/>
            </a:endParaRPr>
          </a:p>
        </p:txBody>
      </p:sp>
      <p:sp>
        <p:nvSpPr>
          <p:cNvPr id="645" name="Google Shape;645;p8"/>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IE"/>
              <a:t>Ben fatto!</a:t>
            </a:r>
            <a:endParaRPr/>
          </a:p>
        </p:txBody>
      </p:sp>
      <p:sp>
        <p:nvSpPr>
          <p:cNvPr id="646" name="Google Shape;646;p8"/>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IE" sz="1600">
                <a:solidFill>
                  <a:srgbClr val="69ADAD"/>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grpSp>
        <p:nvGrpSpPr>
          <p:cNvPr id="647" name="Google Shape;647;p8"/>
          <p:cNvGrpSpPr/>
          <p:nvPr/>
        </p:nvGrpSpPr>
        <p:grpSpPr>
          <a:xfrm>
            <a:off x="211349" y="3004895"/>
            <a:ext cx="4061117" cy="2475119"/>
            <a:chOff x="-4633037" y="5041382"/>
            <a:chExt cx="5608871" cy="3418425"/>
          </a:xfrm>
        </p:grpSpPr>
        <p:pic>
          <p:nvPicPr>
            <p:cNvPr id="648" name="Google Shape;648;p8"/>
            <p:cNvPicPr preferRelativeResize="0"/>
            <p:nvPr/>
          </p:nvPicPr>
          <p:blipFill rotWithShape="1">
            <a:blip r:embed="rId4">
              <a:alphaModFix/>
            </a:blip>
            <a:srcRect b="0" l="0" r="0" t="0"/>
            <a:stretch/>
          </p:blipFill>
          <p:spPr>
            <a:xfrm>
              <a:off x="-4633037" y="5041382"/>
              <a:ext cx="5608871" cy="3418425"/>
            </a:xfrm>
            <a:prstGeom prst="rect">
              <a:avLst/>
            </a:prstGeom>
            <a:noFill/>
            <a:ln>
              <a:noFill/>
            </a:ln>
          </p:spPr>
        </p:pic>
        <p:sp>
          <p:nvSpPr>
            <p:cNvPr id="649" name="Google Shape;649;p8"/>
            <p:cNvSpPr/>
            <p:nvPr/>
          </p:nvSpPr>
          <p:spPr>
            <a:xfrm>
              <a:off x="-3782767" y="5338786"/>
              <a:ext cx="3981692" cy="2523281"/>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650" name="Google Shape;650;p8"/>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651" name="Google Shape;651;p8"/>
          <p:cNvPicPr preferRelativeResize="0"/>
          <p:nvPr/>
        </p:nvPicPr>
        <p:blipFill rotWithShape="1">
          <a:blip r:embed="rId6">
            <a:alphaModFix/>
          </a:blip>
          <a:srcRect b="0" l="0" r="0" t="0"/>
          <a:stretch/>
        </p:blipFill>
        <p:spPr>
          <a:xfrm>
            <a:off x="914391" y="3245100"/>
            <a:ext cx="940402" cy="271945"/>
          </a:xfrm>
          <a:prstGeom prst="rect">
            <a:avLst/>
          </a:prstGeom>
          <a:noFill/>
          <a:ln>
            <a:noFill/>
          </a:ln>
        </p:spPr>
      </p:pic>
      <p:sp>
        <p:nvSpPr>
          <p:cNvPr id="652" name="Google Shape;652;p8">
            <a:hlinkClick r:id="rId7"/>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653" name="Google Shape;653;p8"/>
          <p:cNvGrpSpPr/>
          <p:nvPr/>
        </p:nvGrpSpPr>
        <p:grpSpPr>
          <a:xfrm>
            <a:off x="3413981" y="8756512"/>
            <a:ext cx="418035" cy="418528"/>
            <a:chOff x="3573007" y="5138832"/>
            <a:chExt cx="418035" cy="418528"/>
          </a:xfrm>
        </p:grpSpPr>
        <p:sp>
          <p:nvSpPr>
            <p:cNvPr id="654" name="Google Shape;654;p8"/>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5" name="Google Shape;655;p8"/>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6" name="Google Shape;656;p8">
              <a:hlinkClick r:id="rId8"/>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7" name="Google Shape;657;p8"/>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58" name="Google Shape;658;p8"/>
          <p:cNvGrpSpPr/>
          <p:nvPr/>
        </p:nvGrpSpPr>
        <p:grpSpPr>
          <a:xfrm>
            <a:off x="4491892" y="8756512"/>
            <a:ext cx="418035" cy="418528"/>
            <a:chOff x="4650918" y="5138832"/>
            <a:chExt cx="418035" cy="418528"/>
          </a:xfrm>
        </p:grpSpPr>
        <p:sp>
          <p:nvSpPr>
            <p:cNvPr id="659" name="Google Shape;659;p8"/>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0" name="Google Shape;660;p8">
              <a:hlinkClick r:id="rId9"/>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61" name="Google Shape;661;p8"/>
          <p:cNvGrpSpPr/>
          <p:nvPr/>
        </p:nvGrpSpPr>
        <p:grpSpPr>
          <a:xfrm>
            <a:off x="2336165" y="8756512"/>
            <a:ext cx="418035" cy="418528"/>
            <a:chOff x="2336165" y="8717208"/>
            <a:chExt cx="418035" cy="418528"/>
          </a:xfrm>
        </p:grpSpPr>
        <p:sp>
          <p:nvSpPr>
            <p:cNvPr id="662" name="Google Shape;662;p8"/>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3" name="Google Shape;663;p8"/>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4" name="Google Shape;664;p8"/>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5" name="Google Shape;665;p8"/>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6" name="Google Shape;666;p8"/>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7" name="Google Shape;667;p8"/>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8" name="Google Shape;668;p8"/>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9" name="Google Shape;669;p8"/>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0" name="Google Shape;670;p8"/>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1" name="Google Shape;671;p8"/>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2" name="Google Shape;672;p8">
              <a:hlinkClick r:id="rId10"/>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3" name="Google Shape;673;p8"/>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4" name="Google Shape;674;p8"/>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5" name="Google Shape;675;p8"/>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6" name="Google Shape;676;p8"/>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7" name="Google Shape;677;p8"/>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8" name="Google Shape;678;p8"/>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79" name="Google Shape;679;p8">
            <a:hlinkClick r:id="rId11"/>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0" name="Google Shape;680;p8"/>
          <p:cNvSpPr txBox="1"/>
          <p:nvPr/>
        </p:nvSpPr>
        <p:spPr>
          <a:xfrm>
            <a:off x="3007689" y="7735270"/>
            <a:ext cx="582206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IE" sz="2000">
                <a:solidFill>
                  <a:srgbClr val="4B4B4B"/>
                </a:solidFill>
                <a:latin typeface="Calibri"/>
                <a:ea typeface="Calibri"/>
                <a:cs typeface="Calibri"/>
                <a:sym typeface="Calibri"/>
              </a:rPr>
              <a:t>Vedere i nostri strumenti di condivisione e promozione </a:t>
            </a:r>
            <a:r>
              <a:rPr b="1" i="0" lang="en-IE" sz="2000" u="sng">
                <a:solidFill>
                  <a:srgbClr val="69ADAD"/>
                </a:solidFill>
                <a:latin typeface="Calibri"/>
                <a:ea typeface="Calibri"/>
                <a:cs typeface="Calibri"/>
                <a:sym typeface="Calibri"/>
                <a:hlinkClick r:id="rId12">
                  <a:extLst>
                    <a:ext uri="{A12FA001-AC4F-418D-AE19-62706E023703}">
                      <ahyp:hlinkClr val="tx"/>
                    </a:ext>
                  </a:extLst>
                </a:hlinkClick>
              </a:rPr>
              <a:t>qui</a:t>
            </a:r>
            <a:endParaRPr b="1" i="0" sz="2000">
              <a:solidFill>
                <a:srgbClr val="69ADAD"/>
              </a:solidFill>
              <a:latin typeface="Calibri"/>
              <a:ea typeface="Calibri"/>
              <a:cs typeface="Calibri"/>
              <a:sym typeface="Calibri"/>
            </a:endParaRPr>
          </a:p>
        </p:txBody>
      </p:sp>
      <p:grpSp>
        <p:nvGrpSpPr>
          <p:cNvPr id="681" name="Google Shape;681;p8"/>
          <p:cNvGrpSpPr/>
          <p:nvPr/>
        </p:nvGrpSpPr>
        <p:grpSpPr>
          <a:xfrm>
            <a:off x="2594520" y="7750818"/>
            <a:ext cx="385691" cy="375629"/>
            <a:chOff x="3992806" y="8777240"/>
            <a:chExt cx="385691" cy="375629"/>
          </a:xfrm>
        </p:grpSpPr>
        <p:sp>
          <p:nvSpPr>
            <p:cNvPr id="682" name="Google Shape;682;p8"/>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3" name="Google Shape;683;p8"/>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