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10691800" cx="7559675"/>
  <p:notesSz cx="6858000" cy="9144000"/>
  <p:embeddedFontLst>
    <p:embeddedFont>
      <p:font typeface="Roboto"/>
      <p:regular r:id="rId15"/>
      <p:bold r:id="rId16"/>
      <p:italic r:id="rId17"/>
      <p:boldItalic r:id="rId18"/>
    </p:embeddedFont>
    <p:embeddedFont>
      <p:font typeface="Montserrat"/>
      <p:regular r:id="rId19"/>
      <p:bold r:id="rId20"/>
      <p:italic r:id="rId21"/>
      <p:boldItalic r:id="rId22"/>
    </p:embeddedFont>
    <p:embeddedFont>
      <p:font typeface="Poppins"/>
      <p:regular r:id="rId23"/>
      <p:bold r:id="rId24"/>
      <p:italic r:id="rId25"/>
      <p:boldItalic r:id="rId26"/>
    </p:embeddedFont>
    <p:embeddedFont>
      <p:font typeface="Century Schoolbook"/>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20">
          <p15:clr>
            <a:srgbClr val="A4A3A4"/>
          </p15:clr>
        </p15:guide>
        <p15:guide id="2" orient="horz" pos="1644">
          <p15:clr>
            <a:srgbClr val="A4A3A4"/>
          </p15:clr>
        </p15:guide>
        <p15:guide id="3" pos="2381">
          <p15:clr>
            <a:srgbClr val="A4A3A4"/>
          </p15:clr>
        </p15:guide>
      </p15:sldGuideLst>
    </p:ext>
    <p:ext uri="GoogleSlidesCustomDataVersion2">
      <go:slidesCustomData xmlns:go="http://customooxmlschemas.google.com/" r:id="rId31" roundtripDataSignature="AMtx7mjSvYyImLLz3Awv9oblBvTR9NpT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52E58F9-D4A7-4AD3-910D-3DBC139AB2CB}">
  <a:tblStyle styleId="{652E58F9-D4A7-4AD3-910D-3DBC139AB2CB}" styleName="Table_0">
    <a:wholeTbl>
      <a:tcTxStyle b="off" i="off">
        <a:font>
          <a:latin typeface="Century Schoolbook"/>
          <a:ea typeface="Century Schoolbook"/>
          <a:cs typeface="Century Schoolbook"/>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7EE"/>
          </a:solidFill>
        </a:fill>
      </a:tcStyle>
    </a:wholeTbl>
    <a:band1H>
      <a:tcTxStyle/>
      <a:tcStyle>
        <a:fill>
          <a:solidFill>
            <a:srgbClr val="F4CCDB"/>
          </a:solidFill>
        </a:fill>
      </a:tcStyle>
    </a:band1H>
    <a:band2H>
      <a:tcTxStyle/>
    </a:band2H>
    <a:band1V>
      <a:tcTxStyle/>
      <a:tcStyle>
        <a:fill>
          <a:solidFill>
            <a:srgbClr val="F4CCDB"/>
          </a:solidFill>
        </a:fill>
      </a:tcStyle>
    </a:band1V>
    <a:band2V>
      <a:tcTxStyle/>
    </a:band2V>
    <a:lastCol>
      <a:tcTxStyle b="on" i="off">
        <a:font>
          <a:latin typeface="Century Schoolbook"/>
          <a:ea typeface="Century Schoolbook"/>
          <a:cs typeface="Century Schoolbook"/>
        </a:font>
        <a:schemeClr val="lt1"/>
      </a:tcTxStyle>
      <a:tcStyle>
        <a:fill>
          <a:solidFill>
            <a:schemeClr val="accent1"/>
          </a:solidFill>
        </a:fill>
      </a:tcStyle>
    </a:lastCol>
    <a:firstCol>
      <a:tcTxStyle b="on" i="off">
        <a:font>
          <a:latin typeface="Century Schoolbook"/>
          <a:ea typeface="Century Schoolbook"/>
          <a:cs typeface="Century Schoolbook"/>
        </a:font>
        <a:schemeClr val="lt1"/>
      </a:tcTxStyle>
      <a:tcStyle>
        <a:fill>
          <a:solidFill>
            <a:schemeClr val="accent1"/>
          </a:solidFill>
        </a:fill>
      </a:tcStyle>
    </a:firstCol>
    <a:lastRow>
      <a:tcTxStyle b="on" i="off">
        <a:font>
          <a:latin typeface="Century Schoolbook"/>
          <a:ea typeface="Century Schoolbook"/>
          <a:cs typeface="Century Schoolbook"/>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Schoolbook"/>
          <a:ea typeface="Century Schoolbook"/>
          <a:cs typeface="Century Schoolbook"/>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20" orient="horz"/>
        <p:guide pos="1644" orient="horz"/>
        <p:guide pos="238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oppins-boldItalic.fntdata"/><Relationship Id="rId25" Type="http://schemas.openxmlformats.org/officeDocument/2006/relationships/font" Target="fonts/Poppins-italic.fntdata"/><Relationship Id="rId28" Type="http://schemas.openxmlformats.org/officeDocument/2006/relationships/font" Target="fonts/CenturySchoolbook-bold.fntdata"/><Relationship Id="rId27" Type="http://schemas.openxmlformats.org/officeDocument/2006/relationships/font" Target="fonts/CenturySchoolbook-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enturySchoolbook-italic.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CenturySchoolbook-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Roboto-regular.fntdata"/><Relationship Id="rId14" Type="http://schemas.openxmlformats.org/officeDocument/2006/relationships/slide" Target="slides/slide8.xml"/><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Montserrat-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 name="Google Shape;522;p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4" name="Google Shape;534;p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5" name="Google Shape;555;p3: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p4: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5: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5" name="Google Shape;615;p6: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p7: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p8: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9.jp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11" name="Shape 11"/>
        <p:cNvGrpSpPr/>
        <p:nvPr/>
      </p:nvGrpSpPr>
      <p:grpSpPr>
        <a:xfrm>
          <a:off x="0" y="0"/>
          <a:ext cx="0" cy="0"/>
          <a:chOff x="0" y="0"/>
          <a:chExt cx="0" cy="0"/>
        </a:xfrm>
      </p:grpSpPr>
      <p:pic>
        <p:nvPicPr>
          <p:cNvPr id="12" name="Google Shape;12;p10"/>
          <p:cNvPicPr preferRelativeResize="0"/>
          <p:nvPr/>
        </p:nvPicPr>
        <p:blipFill rotWithShape="1">
          <a:blip r:embed="rId2">
            <a:alphaModFix/>
          </a:blip>
          <a:srcRect b="0" l="0" r="0" t="0"/>
          <a:stretch/>
        </p:blipFill>
        <p:spPr>
          <a:xfrm>
            <a:off x="-2520299" y="1636164"/>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13" name="Google Shape;13;p10"/>
          <p:cNvSpPr/>
          <p:nvPr>
            <p:ph idx="2" type="pic"/>
          </p:nvPr>
        </p:nvSpPr>
        <p:spPr>
          <a:xfrm>
            <a:off x="0" y="3629826"/>
            <a:ext cx="4786172" cy="5479825"/>
          </a:xfrm>
          <a:prstGeom prst="rect">
            <a:avLst/>
          </a:prstGeom>
          <a:noFill/>
          <a:ln>
            <a:noFill/>
          </a:ln>
        </p:spPr>
      </p:sp>
      <p:sp>
        <p:nvSpPr>
          <p:cNvPr id="14" name="Google Shape;14;p10"/>
          <p:cNvSpPr/>
          <p:nvPr/>
        </p:nvSpPr>
        <p:spPr>
          <a:xfrm>
            <a:off x="3137338" y="6985206"/>
            <a:ext cx="4438381"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5" name="Google Shape;15;p10"/>
          <p:cNvSpPr txBox="1"/>
          <p:nvPr>
            <p:ph idx="1" type="body"/>
          </p:nvPr>
        </p:nvSpPr>
        <p:spPr>
          <a:xfrm>
            <a:off x="4072852" y="2087466"/>
            <a:ext cx="2951698" cy="5746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 name="Google Shape;16;p10"/>
          <p:cNvSpPr txBox="1"/>
          <p:nvPr>
            <p:ph idx="3" type="body"/>
          </p:nvPr>
        </p:nvSpPr>
        <p:spPr>
          <a:xfrm>
            <a:off x="4072851" y="2785829"/>
            <a:ext cx="2980605" cy="7516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 name="Google Shape;17;p10"/>
          <p:cNvSpPr txBox="1"/>
          <p:nvPr>
            <p:ph idx="4" type="body"/>
          </p:nvPr>
        </p:nvSpPr>
        <p:spPr>
          <a:xfrm>
            <a:off x="3137338" y="6982095"/>
            <a:ext cx="4422335"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8" name="Google Shape;18;p10"/>
          <p:cNvGrpSpPr/>
          <p:nvPr/>
        </p:nvGrpSpPr>
        <p:grpSpPr>
          <a:xfrm>
            <a:off x="401426" y="10005335"/>
            <a:ext cx="6756823" cy="523220"/>
            <a:chOff x="317992" y="10005335"/>
            <a:chExt cx="6756823" cy="523220"/>
          </a:xfrm>
        </p:grpSpPr>
        <p:sp>
          <p:nvSpPr>
            <p:cNvPr id="19" name="Google Shape;19;p10"/>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IE"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u="none" cap="none" strike="noStrike">
                  <a:solidFill>
                    <a:srgbClr val="6D6E71"/>
                  </a:solidFill>
                  <a:latin typeface="Roboto"/>
                  <a:ea typeface="Roboto"/>
                  <a:cs typeface="Roboto"/>
                  <a:sym typeface="Roboto"/>
                </a:rPr>
                <a:t>2021-2-BE04-KA220-YOU-000050778</a:t>
              </a:r>
              <a:endParaRPr b="0" i="0" sz="700" u="none" cap="none" strike="noStrike">
                <a:solidFill>
                  <a:srgbClr val="6D6E71"/>
                </a:solidFill>
                <a:latin typeface="Roboto"/>
                <a:ea typeface="Roboto"/>
                <a:cs typeface="Roboto"/>
                <a:sym typeface="Roboto"/>
              </a:endParaRPr>
            </a:p>
          </p:txBody>
        </p:sp>
        <p:pic>
          <p:nvPicPr>
            <p:cNvPr descr="Co-funded by the European Union logo in png for web usage" id="20" name="Google Shape;20;p10"/>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21" name="Google Shape;21;p10"/>
          <p:cNvSpPr/>
          <p:nvPr/>
        </p:nvSpPr>
        <p:spPr>
          <a:xfrm>
            <a:off x="5594626"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IE"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p:txBody>
      </p:sp>
      <p:pic>
        <p:nvPicPr>
          <p:cNvPr id="22" name="Google Shape;22;p10"/>
          <p:cNvPicPr preferRelativeResize="0"/>
          <p:nvPr/>
        </p:nvPicPr>
        <p:blipFill rotWithShape="1">
          <a:blip r:embed="rId4">
            <a:alphaModFix/>
          </a:blip>
          <a:srcRect b="0" l="0" r="0" t="0"/>
          <a:stretch/>
        </p:blipFill>
        <p:spPr>
          <a:xfrm>
            <a:off x="4234922" y="9524446"/>
            <a:ext cx="1244049" cy="433251"/>
          </a:xfrm>
          <a:prstGeom prst="rect">
            <a:avLst/>
          </a:prstGeom>
          <a:noFill/>
          <a:ln>
            <a:noFill/>
          </a:ln>
        </p:spPr>
      </p:pic>
      <p:pic>
        <p:nvPicPr>
          <p:cNvPr id="23" name="Google Shape;23;p10"/>
          <p:cNvPicPr preferRelativeResize="0"/>
          <p:nvPr/>
        </p:nvPicPr>
        <p:blipFill rotWithShape="1">
          <a:blip r:embed="rId5">
            <a:alphaModFix/>
          </a:blip>
          <a:srcRect b="0" l="0" r="0" t="0"/>
          <a:stretch/>
        </p:blipFill>
        <p:spPr>
          <a:xfrm>
            <a:off x="819589" y="-416617"/>
            <a:ext cx="5920497" cy="296024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hoto">
  <p:cSld name="Quote Slide with photo">
    <p:spTree>
      <p:nvGrpSpPr>
        <p:cNvPr id="140" name="Shape 140"/>
        <p:cNvGrpSpPr/>
        <p:nvPr/>
      </p:nvGrpSpPr>
      <p:grpSpPr>
        <a:xfrm>
          <a:off x="0" y="0"/>
          <a:ext cx="0" cy="0"/>
          <a:chOff x="0" y="0"/>
          <a:chExt cx="0" cy="0"/>
        </a:xfrm>
      </p:grpSpPr>
      <p:pic>
        <p:nvPicPr>
          <p:cNvPr id="141" name="Google Shape;141;p19"/>
          <p:cNvPicPr preferRelativeResize="0"/>
          <p:nvPr/>
        </p:nvPicPr>
        <p:blipFill rotWithShape="1">
          <a:blip r:embed="rId2">
            <a:alphaModFix/>
          </a:blip>
          <a:srcRect b="0" l="0" r="0"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142" name="Google Shape;142;p19"/>
          <p:cNvSpPr/>
          <p:nvPr/>
        </p:nvSpPr>
        <p:spPr>
          <a:xfrm>
            <a:off x="0" y="0"/>
            <a:ext cx="7559675" cy="409705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43" name="Google Shape;143;p19"/>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4" name="Google Shape;144;p19"/>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5" name="Google Shape;145;p19"/>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6" name="Google Shape;146;p1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47" name="Google Shape;147;p19"/>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grpSp>
        <p:nvGrpSpPr>
          <p:cNvPr id="148" name="Google Shape;148;p19"/>
          <p:cNvGrpSpPr/>
          <p:nvPr/>
        </p:nvGrpSpPr>
        <p:grpSpPr>
          <a:xfrm>
            <a:off x="5203685" y="-757463"/>
            <a:ext cx="3314240" cy="3315216"/>
            <a:chOff x="110688" y="1674538"/>
            <a:chExt cx="7339635" cy="7341798"/>
          </a:xfrm>
        </p:grpSpPr>
        <p:sp>
          <p:nvSpPr>
            <p:cNvPr id="149" name="Google Shape;149;p19"/>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50" name="Google Shape;150;p19"/>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51" name="Google Shape;151;p19"/>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2" name="Google Shape;152;p19"/>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3" name="Google Shape;153;p19"/>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Slide">
  <p:cSld name="Welcome Slide">
    <p:spTree>
      <p:nvGrpSpPr>
        <p:cNvPr id="154" name="Shape 154"/>
        <p:cNvGrpSpPr/>
        <p:nvPr/>
      </p:nvGrpSpPr>
      <p:grpSpPr>
        <a:xfrm>
          <a:off x="0" y="0"/>
          <a:ext cx="0" cy="0"/>
          <a:chOff x="0" y="0"/>
          <a:chExt cx="0" cy="0"/>
        </a:xfrm>
      </p:grpSpPr>
      <p:sp>
        <p:nvSpPr>
          <p:cNvPr id="155" name="Google Shape;155;p20"/>
          <p:cNvSpPr/>
          <p:nvPr/>
        </p:nvSpPr>
        <p:spPr>
          <a:xfrm>
            <a:off x="3779838" y="570538"/>
            <a:ext cx="3779837" cy="4947558"/>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6" name="Google Shape;156;p20"/>
          <p:cNvSpPr txBox="1"/>
          <p:nvPr>
            <p:ph idx="1" type="body"/>
          </p:nvPr>
        </p:nvSpPr>
        <p:spPr>
          <a:xfrm>
            <a:off x="6747565" y="406102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7" name="Google Shape;157;p20"/>
          <p:cNvSpPr txBox="1"/>
          <p:nvPr>
            <p:ph idx="2" type="body"/>
          </p:nvPr>
        </p:nvSpPr>
        <p:spPr>
          <a:xfrm>
            <a:off x="4256944" y="1538407"/>
            <a:ext cx="3264178" cy="3438394"/>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8" name="Google Shape;158;p20"/>
          <p:cNvSpPr txBox="1"/>
          <p:nvPr>
            <p:ph idx="3" type="body"/>
          </p:nvPr>
        </p:nvSpPr>
        <p:spPr>
          <a:xfrm>
            <a:off x="4571311" y="1081146"/>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9" name="Google Shape;159;p20"/>
          <p:cNvSpPr txBox="1"/>
          <p:nvPr>
            <p:ph idx="4" type="body"/>
          </p:nvPr>
        </p:nvSpPr>
        <p:spPr>
          <a:xfrm>
            <a:off x="578969" y="9701768"/>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200"/>
              <a:buFont typeface="Arial"/>
              <a:buNone/>
              <a:defRPr b="1" i="0" sz="12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0" name="Google Shape;160;p20"/>
          <p:cNvSpPr txBox="1"/>
          <p:nvPr>
            <p:ph idx="5" type="body"/>
          </p:nvPr>
        </p:nvSpPr>
        <p:spPr>
          <a:xfrm>
            <a:off x="578969" y="9920274"/>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1" name="Google Shape;161;p20"/>
          <p:cNvSpPr txBox="1"/>
          <p:nvPr>
            <p:ph idx="6" type="body"/>
          </p:nvPr>
        </p:nvSpPr>
        <p:spPr>
          <a:xfrm>
            <a:off x="578969" y="1542975"/>
            <a:ext cx="2662335" cy="38029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2" name="Google Shape;162;p20"/>
          <p:cNvSpPr txBox="1"/>
          <p:nvPr>
            <p:ph idx="7" type="body"/>
          </p:nvPr>
        </p:nvSpPr>
        <p:spPr>
          <a:xfrm>
            <a:off x="560933" y="549846"/>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3" name="Google Shape;163;p20"/>
          <p:cNvSpPr txBox="1"/>
          <p:nvPr>
            <p:ph idx="8" type="body"/>
          </p:nvPr>
        </p:nvSpPr>
        <p:spPr>
          <a:xfrm>
            <a:off x="578969" y="6096000"/>
            <a:ext cx="6656220" cy="344261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64" name="Google Shape;164;p20"/>
          <p:cNvCxnSpPr/>
          <p:nvPr/>
        </p:nvCxnSpPr>
        <p:spPr>
          <a:xfrm>
            <a:off x="0" y="1531321"/>
            <a:ext cx="3779838" cy="11654"/>
          </a:xfrm>
          <a:prstGeom prst="straightConnector1">
            <a:avLst/>
          </a:prstGeom>
          <a:noFill/>
          <a:ln cap="flat" cmpd="sng" w="28575">
            <a:solidFill>
              <a:srgbClr val="69ADAD"/>
            </a:solidFill>
            <a:prstDash val="solid"/>
            <a:miter lim="800000"/>
            <a:headEnd len="sm" w="sm" type="none"/>
            <a:tailEnd len="sm" w="sm" type="none"/>
          </a:ln>
        </p:spPr>
      </p:cxnSp>
      <p:sp>
        <p:nvSpPr>
          <p:cNvPr id="165" name="Google Shape;165;p2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66" name="Google Shape;166;p2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Quote Page">
  <p:cSld name="Testimonial/Quote Page">
    <p:spTree>
      <p:nvGrpSpPr>
        <p:cNvPr id="167" name="Shape 167"/>
        <p:cNvGrpSpPr/>
        <p:nvPr/>
      </p:nvGrpSpPr>
      <p:grpSpPr>
        <a:xfrm>
          <a:off x="0" y="0"/>
          <a:ext cx="0" cy="0"/>
          <a:chOff x="0" y="0"/>
          <a:chExt cx="0" cy="0"/>
        </a:xfrm>
      </p:grpSpPr>
      <p:sp>
        <p:nvSpPr>
          <p:cNvPr id="168" name="Google Shape;168;p21"/>
          <p:cNvSpPr/>
          <p:nvPr/>
        </p:nvSpPr>
        <p:spPr>
          <a:xfrm>
            <a:off x="0" y="2690806"/>
            <a:ext cx="7559675" cy="275245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9" name="Google Shape;169;p21"/>
          <p:cNvSpPr txBox="1"/>
          <p:nvPr>
            <p:ph idx="1" type="body"/>
          </p:nvPr>
        </p:nvSpPr>
        <p:spPr>
          <a:xfrm>
            <a:off x="769518"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70" name="Google Shape;170;p21"/>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171" name="Google Shape;171;p2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72" name="Google Shape;172;p2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173" name="Google Shape;173;p21"/>
          <p:cNvSpPr txBox="1"/>
          <p:nvPr>
            <p:ph idx="2" type="body"/>
          </p:nvPr>
        </p:nvSpPr>
        <p:spPr>
          <a:xfrm>
            <a:off x="3128102" y="4078366"/>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4" name="Google Shape;174;p21"/>
          <p:cNvSpPr txBox="1"/>
          <p:nvPr>
            <p:ph idx="3" type="body"/>
          </p:nvPr>
        </p:nvSpPr>
        <p:spPr>
          <a:xfrm>
            <a:off x="615910" y="2948645"/>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5" name="Google Shape;175;p21"/>
          <p:cNvSpPr txBox="1"/>
          <p:nvPr>
            <p:ph idx="4" type="body"/>
          </p:nvPr>
        </p:nvSpPr>
        <p:spPr>
          <a:xfrm>
            <a:off x="615910" y="2956923"/>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76" name="Google Shape;176;p21"/>
          <p:cNvGrpSpPr/>
          <p:nvPr/>
        </p:nvGrpSpPr>
        <p:grpSpPr>
          <a:xfrm>
            <a:off x="5203685" y="1933342"/>
            <a:ext cx="3314240" cy="3315216"/>
            <a:chOff x="110688" y="1674538"/>
            <a:chExt cx="7339635" cy="7341798"/>
          </a:xfrm>
        </p:grpSpPr>
        <p:sp>
          <p:nvSpPr>
            <p:cNvPr id="177" name="Google Shape;177;p21"/>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78" name="Google Shape;178;p21"/>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79" name="Google Shape;179;p21"/>
          <p:cNvSpPr txBox="1"/>
          <p:nvPr>
            <p:ph idx="5" type="body"/>
          </p:nvPr>
        </p:nvSpPr>
        <p:spPr>
          <a:xfrm>
            <a:off x="615910" y="5006693"/>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0" name="Google Shape;180;p21"/>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81" name="Google Shape;181;p21"/>
          <p:cNvSpPr txBox="1"/>
          <p:nvPr>
            <p:ph idx="6" type="body"/>
          </p:nvPr>
        </p:nvSpPr>
        <p:spPr>
          <a:xfrm>
            <a:off x="3913430" y="5729275"/>
            <a:ext cx="3290511" cy="44768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800"/>
              <a:buFont typeface="Arial"/>
              <a:buNone/>
              <a:defRPr b="0" i="0" sz="18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2" name="Google Shape;182;p21"/>
          <p:cNvSpPr txBox="1"/>
          <p:nvPr>
            <p:ph idx="7" type="body"/>
          </p:nvPr>
        </p:nvSpPr>
        <p:spPr>
          <a:xfrm>
            <a:off x="3913430" y="6307299"/>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83" name="Google Shape;183;p21"/>
          <p:cNvCxnSpPr/>
          <p:nvPr/>
        </p:nvCxnSpPr>
        <p:spPr>
          <a:xfrm>
            <a:off x="3951983" y="7966228"/>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184" name="Google Shape;184;p21"/>
          <p:cNvSpPr txBox="1"/>
          <p:nvPr>
            <p:ph idx="8" type="body"/>
          </p:nvPr>
        </p:nvSpPr>
        <p:spPr>
          <a:xfrm>
            <a:off x="3898756" y="7420110"/>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5" name="Google Shape;185;p21"/>
          <p:cNvSpPr txBox="1"/>
          <p:nvPr>
            <p:ph idx="9" type="body"/>
          </p:nvPr>
        </p:nvSpPr>
        <p:spPr>
          <a:xfrm>
            <a:off x="3898440" y="8241026"/>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6" name="Google Shape;186;p21"/>
          <p:cNvSpPr txBox="1"/>
          <p:nvPr>
            <p:ph idx="13" type="body"/>
          </p:nvPr>
        </p:nvSpPr>
        <p:spPr>
          <a:xfrm>
            <a:off x="3883766" y="9353837"/>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187" name="Google Shape;187;p21"/>
          <p:cNvPicPr preferRelativeResize="0"/>
          <p:nvPr/>
        </p:nvPicPr>
        <p:blipFill rotWithShape="1">
          <a:blip r:embed="rId2">
            <a:alphaModFix/>
          </a:blip>
          <a:srcRect b="0" l="0" r="0" t="0"/>
          <a:stretch/>
        </p:blipFill>
        <p:spPr>
          <a:xfrm>
            <a:off x="-2014157" y="6010436"/>
            <a:ext cx="6156989" cy="6335401"/>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188" name="Google Shape;188;p21"/>
          <p:cNvSpPr/>
          <p:nvPr>
            <p:ph idx="14" type="pic"/>
          </p:nvPr>
        </p:nvSpPr>
        <p:spPr>
          <a:xfrm>
            <a:off x="1" y="7328454"/>
            <a:ext cx="2938763" cy="3367892"/>
          </a:xfrm>
          <a:prstGeom prst="rect">
            <a:avLst/>
          </a:prstGeom>
          <a:noFill/>
          <a:ln>
            <a:noFill/>
          </a:ln>
        </p:spPr>
      </p:sp>
      <p:sp>
        <p:nvSpPr>
          <p:cNvPr id="189" name="Google Shape;189;p21"/>
          <p:cNvSpPr txBox="1"/>
          <p:nvPr>
            <p:ph idx="15" type="body"/>
          </p:nvPr>
        </p:nvSpPr>
        <p:spPr>
          <a:xfrm>
            <a:off x="753476"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190" name="Shape 190"/>
        <p:cNvGrpSpPr/>
        <p:nvPr/>
      </p:nvGrpSpPr>
      <p:grpSpPr>
        <a:xfrm>
          <a:off x="0" y="0"/>
          <a:ext cx="0" cy="0"/>
          <a:chOff x="0" y="0"/>
          <a:chExt cx="0" cy="0"/>
        </a:xfrm>
      </p:grpSpPr>
      <p:sp>
        <p:nvSpPr>
          <p:cNvPr id="191" name="Google Shape;191;p2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92" name="Google Shape;192;p22"/>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193" name="Google Shape;193;p22"/>
          <p:cNvSpPr txBox="1"/>
          <p:nvPr>
            <p:ph idx="1"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4" name="Google Shape;194;p22"/>
          <p:cNvSpPr txBox="1"/>
          <p:nvPr>
            <p:ph idx="2"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5" name="Google Shape;195;p22"/>
          <p:cNvSpPr txBox="1"/>
          <p:nvPr>
            <p:ph idx="3"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96" name="Google Shape;196;p22"/>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97" name="Shape 197"/>
        <p:cNvGrpSpPr/>
        <p:nvPr/>
      </p:nvGrpSpPr>
      <p:grpSpPr>
        <a:xfrm>
          <a:off x="0" y="0"/>
          <a:ext cx="0" cy="0"/>
          <a:chOff x="0" y="0"/>
          <a:chExt cx="0" cy="0"/>
        </a:xfrm>
      </p:grpSpPr>
      <p:sp>
        <p:nvSpPr>
          <p:cNvPr id="198" name="Google Shape;198;p2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99" name="Google Shape;199;p23"/>
          <p:cNvSpPr txBox="1"/>
          <p:nvPr>
            <p:ph idx="1"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200" name="Google Shape;200;p23"/>
          <p:cNvPicPr preferRelativeResize="0"/>
          <p:nvPr/>
        </p:nvPicPr>
        <p:blipFill rotWithShape="1">
          <a:blip r:embed="rId2">
            <a:alphaModFix/>
          </a:blip>
          <a:srcRect b="22949" l="22302" r="0" t="0"/>
          <a:stretch/>
        </p:blipFill>
        <p:spPr>
          <a:xfrm>
            <a:off x="0" y="8408071"/>
            <a:ext cx="2302933" cy="2283742"/>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201" name="Google Shape;201;p23"/>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2" name="Google Shape;202;p23"/>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3" name="Google Shape;203;p23"/>
          <p:cNvSpPr/>
          <p:nvPr/>
        </p:nvSpPr>
        <p:spPr>
          <a:xfrm>
            <a:off x="5482535" y="1"/>
            <a:ext cx="2094718" cy="1429605"/>
          </a:xfrm>
          <a:custGeom>
            <a:rect b="b" l="l" r="r" t="t"/>
            <a:pathLst>
              <a:path extrusionOk="0" h="1429605" w="2094718">
                <a:moveTo>
                  <a:pt x="1593058" y="1165278"/>
                </a:moveTo>
                <a:cubicBezTo>
                  <a:pt x="1653696" y="1182379"/>
                  <a:pt x="1707395" y="1205590"/>
                  <a:pt x="1754735" y="1231743"/>
                </a:cubicBezTo>
                <a:cubicBezTo>
                  <a:pt x="1574228" y="1356425"/>
                  <a:pt x="1355458" y="1429605"/>
                  <a:pt x="1119517" y="1429605"/>
                </a:cubicBezTo>
                <a:cubicBezTo>
                  <a:pt x="1040125" y="1429605"/>
                  <a:pt x="962718" y="1421205"/>
                  <a:pt x="888002" y="1405488"/>
                </a:cubicBezTo>
                <a:cubicBezTo>
                  <a:pt x="1004350" y="1353759"/>
                  <a:pt x="1124671" y="1305199"/>
                  <a:pt x="1255299" y="1262725"/>
                </a:cubicBezTo>
                <a:cubicBezTo>
                  <a:pt x="1367576" y="1226211"/>
                  <a:pt x="1481285" y="1194097"/>
                  <a:pt x="1593058" y="1165278"/>
                </a:cubicBezTo>
                <a:close/>
                <a:moveTo>
                  <a:pt x="1349399" y="1135428"/>
                </a:moveTo>
                <a:cubicBezTo>
                  <a:pt x="1387310" y="1134598"/>
                  <a:pt x="1423814" y="1136308"/>
                  <a:pt x="1459211" y="1139954"/>
                </a:cubicBezTo>
                <a:cubicBezTo>
                  <a:pt x="1384671" y="1154892"/>
                  <a:pt x="1309627" y="1171113"/>
                  <a:pt x="1234986" y="1189344"/>
                </a:cubicBezTo>
                <a:cubicBezTo>
                  <a:pt x="1051438" y="1234132"/>
                  <a:pt x="879328" y="1287923"/>
                  <a:pt x="716118" y="1354338"/>
                </a:cubicBezTo>
                <a:cubicBezTo>
                  <a:pt x="712020" y="1352754"/>
                  <a:pt x="707948" y="1351144"/>
                  <a:pt x="703875" y="1349510"/>
                </a:cubicBezTo>
                <a:cubicBezTo>
                  <a:pt x="713504" y="1337363"/>
                  <a:pt x="723132" y="1325167"/>
                  <a:pt x="732811" y="1313272"/>
                </a:cubicBezTo>
                <a:cubicBezTo>
                  <a:pt x="758505" y="1300270"/>
                  <a:pt x="784173" y="1287747"/>
                  <a:pt x="809765" y="1275978"/>
                </a:cubicBezTo>
                <a:cubicBezTo>
                  <a:pt x="934134" y="1218792"/>
                  <a:pt x="1053273" y="1178380"/>
                  <a:pt x="1167007" y="1155949"/>
                </a:cubicBezTo>
                <a:cubicBezTo>
                  <a:pt x="1230888" y="1143324"/>
                  <a:pt x="1291627" y="1136685"/>
                  <a:pt x="1349399" y="1135428"/>
                </a:cubicBezTo>
                <a:close/>
                <a:moveTo>
                  <a:pt x="1925411" y="1086591"/>
                </a:moveTo>
                <a:cubicBezTo>
                  <a:pt x="1873848" y="1140131"/>
                  <a:pt x="1817057" y="1188540"/>
                  <a:pt x="1755765" y="1230989"/>
                </a:cubicBezTo>
                <a:cubicBezTo>
                  <a:pt x="1711594" y="1205238"/>
                  <a:pt x="1661866" y="1181272"/>
                  <a:pt x="1605628" y="1161933"/>
                </a:cubicBezTo>
                <a:cubicBezTo>
                  <a:pt x="1715516" y="1133793"/>
                  <a:pt x="1823015" y="1109023"/>
                  <a:pt x="1925411" y="1086591"/>
                </a:cubicBezTo>
                <a:close/>
                <a:moveTo>
                  <a:pt x="889284" y="1075451"/>
                </a:moveTo>
                <a:cubicBezTo>
                  <a:pt x="854691" y="1105301"/>
                  <a:pt x="819897" y="1137390"/>
                  <a:pt x="784876" y="1171968"/>
                </a:cubicBezTo>
                <a:cubicBezTo>
                  <a:pt x="753979" y="1202471"/>
                  <a:pt x="723308" y="1234585"/>
                  <a:pt x="692838" y="1267855"/>
                </a:cubicBezTo>
                <a:cubicBezTo>
                  <a:pt x="665209" y="1280102"/>
                  <a:pt x="637505" y="1293179"/>
                  <a:pt x="609775" y="1306658"/>
                </a:cubicBezTo>
                <a:cubicBezTo>
                  <a:pt x="584836" y="1293883"/>
                  <a:pt x="560324" y="1280429"/>
                  <a:pt x="536517" y="1265868"/>
                </a:cubicBezTo>
                <a:cubicBezTo>
                  <a:pt x="630641" y="1202220"/>
                  <a:pt x="733037" y="1144833"/>
                  <a:pt x="844559" y="1094865"/>
                </a:cubicBezTo>
                <a:cubicBezTo>
                  <a:pt x="859417" y="1088201"/>
                  <a:pt x="874350" y="1081763"/>
                  <a:pt x="889284" y="1075451"/>
                </a:cubicBezTo>
                <a:close/>
                <a:moveTo>
                  <a:pt x="549992" y="547000"/>
                </a:moveTo>
                <a:cubicBezTo>
                  <a:pt x="443875" y="684406"/>
                  <a:pt x="346734" y="822818"/>
                  <a:pt x="262062" y="948732"/>
                </a:cubicBezTo>
                <a:cubicBezTo>
                  <a:pt x="252156" y="963469"/>
                  <a:pt x="242352" y="978155"/>
                  <a:pt x="232622" y="992766"/>
                </a:cubicBezTo>
                <a:cubicBezTo>
                  <a:pt x="227217" y="985775"/>
                  <a:pt x="221912" y="978708"/>
                  <a:pt x="216658" y="971591"/>
                </a:cubicBezTo>
                <a:cubicBezTo>
                  <a:pt x="183172" y="926175"/>
                  <a:pt x="186616" y="863457"/>
                  <a:pt x="225483" y="822542"/>
                </a:cubicBezTo>
                <a:cubicBezTo>
                  <a:pt x="240491" y="806774"/>
                  <a:pt x="255525" y="791334"/>
                  <a:pt x="270609" y="776295"/>
                </a:cubicBezTo>
                <a:cubicBezTo>
                  <a:pt x="365538" y="681690"/>
                  <a:pt x="458733" y="604864"/>
                  <a:pt x="549992" y="547000"/>
                </a:cubicBezTo>
                <a:close/>
                <a:moveTo>
                  <a:pt x="1293992" y="0"/>
                </a:moveTo>
                <a:lnTo>
                  <a:pt x="1793240" y="0"/>
                </a:lnTo>
                <a:lnTo>
                  <a:pt x="1826801" y="16863"/>
                </a:lnTo>
                <a:cubicBezTo>
                  <a:pt x="1853437" y="32921"/>
                  <a:pt x="1878756" y="50805"/>
                  <a:pt x="1902731" y="69941"/>
                </a:cubicBezTo>
                <a:lnTo>
                  <a:pt x="1935668" y="99342"/>
                </a:lnTo>
                <a:lnTo>
                  <a:pt x="2030271" y="195185"/>
                </a:lnTo>
                <a:cubicBezTo>
                  <a:pt x="2011768" y="173338"/>
                  <a:pt x="1991871" y="151595"/>
                  <a:pt x="1970606" y="130529"/>
                </a:cubicBezTo>
                <a:lnTo>
                  <a:pt x="1935668" y="99342"/>
                </a:lnTo>
                <a:lnTo>
                  <a:pt x="1904478" y="67743"/>
                </a:lnTo>
                <a:cubicBezTo>
                  <a:pt x="1880933" y="47789"/>
                  <a:pt x="1856073" y="28860"/>
                  <a:pt x="1829863" y="11534"/>
                </a:cubicBezTo>
                <a:lnTo>
                  <a:pt x="1809389" y="0"/>
                </a:lnTo>
                <a:lnTo>
                  <a:pt x="2094718" y="0"/>
                </a:lnTo>
                <a:lnTo>
                  <a:pt x="2094718" y="857637"/>
                </a:lnTo>
                <a:lnTo>
                  <a:pt x="2073539" y="895771"/>
                </a:lnTo>
                <a:cubicBezTo>
                  <a:pt x="2038563" y="952589"/>
                  <a:pt x="1998657" y="1006050"/>
                  <a:pt x="1954423" y="1055559"/>
                </a:cubicBezTo>
                <a:cubicBezTo>
                  <a:pt x="1811199" y="1077060"/>
                  <a:pt x="1655079" y="1101680"/>
                  <a:pt x="1495614" y="1132687"/>
                </a:cubicBezTo>
                <a:cubicBezTo>
                  <a:pt x="1396386" y="1113122"/>
                  <a:pt x="1285971" y="1109249"/>
                  <a:pt x="1162155" y="1126199"/>
                </a:cubicBezTo>
                <a:cubicBezTo>
                  <a:pt x="1051689" y="1141313"/>
                  <a:pt x="935416" y="1172395"/>
                  <a:pt x="813587" y="1218365"/>
                </a:cubicBezTo>
                <a:cubicBezTo>
                  <a:pt x="813536" y="1218289"/>
                  <a:pt x="813587" y="1218390"/>
                  <a:pt x="813536" y="1218289"/>
                </a:cubicBezTo>
                <a:cubicBezTo>
                  <a:pt x="877669" y="1146468"/>
                  <a:pt x="941399" y="1083800"/>
                  <a:pt x="1004702" y="1030487"/>
                </a:cubicBezTo>
                <a:cubicBezTo>
                  <a:pt x="1171105" y="970711"/>
                  <a:pt x="1339947" y="931330"/>
                  <a:pt x="1502779" y="907138"/>
                </a:cubicBezTo>
                <a:cubicBezTo>
                  <a:pt x="1714611" y="875653"/>
                  <a:pt x="1901679" y="872158"/>
                  <a:pt x="2026223" y="876986"/>
                </a:cubicBezTo>
                <a:cubicBezTo>
                  <a:pt x="1902006" y="872183"/>
                  <a:pt x="1714761" y="866072"/>
                  <a:pt x="1500140" y="883449"/>
                </a:cubicBezTo>
                <a:cubicBezTo>
                  <a:pt x="1380849" y="893106"/>
                  <a:pt x="1256707" y="910080"/>
                  <a:pt x="1130956" y="936536"/>
                </a:cubicBezTo>
                <a:cubicBezTo>
                  <a:pt x="1221813" y="878093"/>
                  <a:pt x="1307893" y="842760"/>
                  <a:pt x="1389372" y="827395"/>
                </a:cubicBezTo>
                <a:cubicBezTo>
                  <a:pt x="1442468" y="817361"/>
                  <a:pt x="1492220" y="816003"/>
                  <a:pt x="1538529" y="821058"/>
                </a:cubicBezTo>
                <a:cubicBezTo>
                  <a:pt x="1573926" y="824931"/>
                  <a:pt x="1606407" y="832751"/>
                  <a:pt x="1636475" y="842584"/>
                </a:cubicBezTo>
                <a:cubicBezTo>
                  <a:pt x="1606407" y="832148"/>
                  <a:pt x="1574554" y="822944"/>
                  <a:pt x="1538956" y="817663"/>
                </a:cubicBezTo>
                <a:cubicBezTo>
                  <a:pt x="1515777" y="814243"/>
                  <a:pt x="1491592" y="812231"/>
                  <a:pt x="1466402" y="811980"/>
                </a:cubicBezTo>
                <a:cubicBezTo>
                  <a:pt x="1441211" y="811753"/>
                  <a:pt x="1414990" y="813262"/>
                  <a:pt x="1387738" y="816858"/>
                </a:cubicBezTo>
                <a:cubicBezTo>
                  <a:pt x="1294166" y="829231"/>
                  <a:pt x="1192851" y="865569"/>
                  <a:pt x="1083114" y="932286"/>
                </a:cubicBezTo>
                <a:cubicBezTo>
                  <a:pt x="1070670" y="939855"/>
                  <a:pt x="1058225" y="947752"/>
                  <a:pt x="1045731" y="956000"/>
                </a:cubicBezTo>
                <a:cubicBezTo>
                  <a:pt x="969556" y="974735"/>
                  <a:pt x="893080" y="996915"/>
                  <a:pt x="816880" y="1023949"/>
                </a:cubicBezTo>
                <a:cubicBezTo>
                  <a:pt x="725445" y="1056389"/>
                  <a:pt x="638435" y="1094060"/>
                  <a:pt x="555849" y="1136635"/>
                </a:cubicBezTo>
                <a:cubicBezTo>
                  <a:pt x="481309" y="1175061"/>
                  <a:pt x="389799" y="1163065"/>
                  <a:pt x="330317" y="1103943"/>
                </a:cubicBezTo>
                <a:cubicBezTo>
                  <a:pt x="329965" y="1103591"/>
                  <a:pt x="329613" y="1103239"/>
                  <a:pt x="329261" y="1102887"/>
                </a:cubicBezTo>
                <a:cubicBezTo>
                  <a:pt x="369686" y="1034586"/>
                  <a:pt x="416196" y="957735"/>
                  <a:pt x="467029" y="878042"/>
                </a:cubicBezTo>
                <a:cubicBezTo>
                  <a:pt x="556528" y="737694"/>
                  <a:pt x="662846" y="584168"/>
                  <a:pt x="779622" y="442361"/>
                </a:cubicBezTo>
                <a:cubicBezTo>
                  <a:pt x="805818" y="435168"/>
                  <a:pt x="831662" y="429183"/>
                  <a:pt x="856778" y="425813"/>
                </a:cubicBezTo>
                <a:cubicBezTo>
                  <a:pt x="910326" y="418646"/>
                  <a:pt x="960079" y="419929"/>
                  <a:pt x="1006060" y="427448"/>
                </a:cubicBezTo>
                <a:cubicBezTo>
                  <a:pt x="1041156" y="433182"/>
                  <a:pt x="1073159" y="442713"/>
                  <a:pt x="1102648" y="454105"/>
                </a:cubicBezTo>
                <a:cubicBezTo>
                  <a:pt x="1073184" y="442084"/>
                  <a:pt x="1041884" y="431245"/>
                  <a:pt x="1006663" y="424078"/>
                </a:cubicBezTo>
                <a:cubicBezTo>
                  <a:pt x="960732" y="414748"/>
                  <a:pt x="910527" y="410901"/>
                  <a:pt x="855697" y="415201"/>
                </a:cubicBezTo>
                <a:cubicBezTo>
                  <a:pt x="835760" y="416760"/>
                  <a:pt x="815271" y="419778"/>
                  <a:pt x="794505" y="423550"/>
                </a:cubicBezTo>
                <a:cubicBezTo>
                  <a:pt x="836414" y="373456"/>
                  <a:pt x="879580" y="324997"/>
                  <a:pt x="923977" y="279455"/>
                </a:cubicBezTo>
                <a:cubicBezTo>
                  <a:pt x="1009027" y="192192"/>
                  <a:pt x="1096137" y="117454"/>
                  <a:pt x="1184480" y="60293"/>
                </a:cubicBezTo>
                <a:cubicBezTo>
                  <a:pt x="1207653" y="45293"/>
                  <a:pt x="1230738" y="31616"/>
                  <a:pt x="1253733" y="19287"/>
                </a:cubicBezTo>
                <a:close/>
                <a:moveTo>
                  <a:pt x="1137476" y="0"/>
                </a:moveTo>
                <a:lnTo>
                  <a:pt x="1188082" y="0"/>
                </a:lnTo>
                <a:lnTo>
                  <a:pt x="1158032" y="14977"/>
                </a:lnTo>
                <a:cubicBezTo>
                  <a:pt x="1119769" y="36051"/>
                  <a:pt x="1081807" y="62028"/>
                  <a:pt x="1043921" y="88509"/>
                </a:cubicBezTo>
                <a:cubicBezTo>
                  <a:pt x="1069966" y="62230"/>
                  <a:pt x="1096187" y="36655"/>
                  <a:pt x="1122685" y="12286"/>
                </a:cubicBezTo>
                <a:close/>
                <a:moveTo>
                  <a:pt x="327475" y="0"/>
                </a:moveTo>
                <a:lnTo>
                  <a:pt x="1057867" y="0"/>
                </a:lnTo>
                <a:lnTo>
                  <a:pt x="935450" y="109174"/>
                </a:lnTo>
                <a:cubicBezTo>
                  <a:pt x="885003" y="157841"/>
                  <a:pt x="835270" y="209381"/>
                  <a:pt x="786284" y="263260"/>
                </a:cubicBezTo>
                <a:cubicBezTo>
                  <a:pt x="720090" y="336062"/>
                  <a:pt x="656435" y="412259"/>
                  <a:pt x="595294" y="489286"/>
                </a:cubicBezTo>
                <a:cubicBezTo>
                  <a:pt x="578903" y="497057"/>
                  <a:pt x="562336" y="505229"/>
                  <a:pt x="545492" y="514283"/>
                </a:cubicBezTo>
                <a:cubicBezTo>
                  <a:pt x="444931" y="568325"/>
                  <a:pt x="341404" y="643390"/>
                  <a:pt x="235287" y="737719"/>
                </a:cubicBezTo>
                <a:cubicBezTo>
                  <a:pt x="200443" y="768701"/>
                  <a:pt x="165749" y="801569"/>
                  <a:pt x="131207" y="835769"/>
                </a:cubicBezTo>
                <a:cubicBezTo>
                  <a:pt x="121327" y="817261"/>
                  <a:pt x="112075" y="798400"/>
                  <a:pt x="103251" y="779313"/>
                </a:cubicBezTo>
                <a:cubicBezTo>
                  <a:pt x="234206" y="691296"/>
                  <a:pt x="364357" y="605870"/>
                  <a:pt x="429947" y="563748"/>
                </a:cubicBezTo>
                <a:cubicBezTo>
                  <a:pt x="335672" y="624278"/>
                  <a:pt x="228348" y="688078"/>
                  <a:pt x="97267" y="765859"/>
                </a:cubicBezTo>
                <a:cubicBezTo>
                  <a:pt x="94779" y="764099"/>
                  <a:pt x="94553" y="763923"/>
                  <a:pt x="92038" y="762162"/>
                </a:cubicBezTo>
                <a:cubicBezTo>
                  <a:pt x="126330" y="623700"/>
                  <a:pt x="166353" y="474826"/>
                  <a:pt x="212988" y="325097"/>
                </a:cubicBezTo>
                <a:cubicBezTo>
                  <a:pt x="213139" y="324846"/>
                  <a:pt x="213290" y="324594"/>
                  <a:pt x="213440" y="324343"/>
                </a:cubicBezTo>
                <a:cubicBezTo>
                  <a:pt x="321191" y="212537"/>
                  <a:pt x="429923" y="140766"/>
                  <a:pt x="538503" y="102944"/>
                </a:cubicBezTo>
                <a:cubicBezTo>
                  <a:pt x="600046" y="81493"/>
                  <a:pt x="659829" y="71559"/>
                  <a:pt x="717174" y="70352"/>
                </a:cubicBezTo>
                <a:cubicBezTo>
                  <a:pt x="730750" y="70051"/>
                  <a:pt x="743395" y="71710"/>
                  <a:pt x="756544" y="72364"/>
                </a:cubicBezTo>
                <a:cubicBezTo>
                  <a:pt x="742867" y="71283"/>
                  <a:pt x="731378" y="67083"/>
                  <a:pt x="717149" y="66932"/>
                </a:cubicBezTo>
                <a:cubicBezTo>
                  <a:pt x="659502" y="66329"/>
                  <a:pt x="598764" y="73848"/>
                  <a:pt x="535285" y="92759"/>
                </a:cubicBezTo>
                <a:cubicBezTo>
                  <a:pt x="435755" y="122408"/>
                  <a:pt x="334188" y="179015"/>
                  <a:pt x="231390" y="267384"/>
                </a:cubicBezTo>
                <a:cubicBezTo>
                  <a:pt x="250497" y="208237"/>
                  <a:pt x="270358" y="149190"/>
                  <a:pt x="291551" y="91024"/>
                </a:cubicBezTo>
                <a:close/>
                <a:moveTo>
                  <a:pt x="46602" y="0"/>
                </a:moveTo>
                <a:lnTo>
                  <a:pt x="250303" y="0"/>
                </a:lnTo>
                <a:lnTo>
                  <a:pt x="221510" y="62758"/>
                </a:lnTo>
                <a:cubicBezTo>
                  <a:pt x="172764" y="177104"/>
                  <a:pt x="128391" y="294945"/>
                  <a:pt x="87865" y="411102"/>
                </a:cubicBezTo>
                <a:cubicBezTo>
                  <a:pt x="67803" y="434188"/>
                  <a:pt x="48144" y="459838"/>
                  <a:pt x="28409" y="485011"/>
                </a:cubicBezTo>
                <a:cubicBezTo>
                  <a:pt x="29188" y="447969"/>
                  <a:pt x="32657" y="411454"/>
                  <a:pt x="32230" y="374462"/>
                </a:cubicBezTo>
                <a:cubicBezTo>
                  <a:pt x="24487" y="398679"/>
                  <a:pt x="16492" y="422821"/>
                  <a:pt x="8674" y="447013"/>
                </a:cubicBezTo>
                <a:cubicBezTo>
                  <a:pt x="3168" y="401999"/>
                  <a:pt x="0" y="356230"/>
                  <a:pt x="0" y="309732"/>
                </a:cubicBezTo>
                <a:cubicBezTo>
                  <a:pt x="0" y="246439"/>
                  <a:pt x="5251" y="184375"/>
                  <a:pt x="15340" y="123952"/>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04" name="Google Shape;204;p23"/>
          <p:cNvSpPr/>
          <p:nvPr/>
        </p:nvSpPr>
        <p:spPr>
          <a:xfrm>
            <a:off x="5221756" y="0"/>
            <a:ext cx="2355497" cy="1690435"/>
          </a:xfrm>
          <a:custGeom>
            <a:rect b="b" l="l" r="r" t="t"/>
            <a:pathLst>
              <a:path extrusionOk="0" h="1690435" w="2355497">
                <a:moveTo>
                  <a:pt x="36132" y="0"/>
                </a:moveTo>
                <a:lnTo>
                  <a:pt x="128119" y="0"/>
                </a:lnTo>
                <a:lnTo>
                  <a:pt x="115302" y="49743"/>
                </a:lnTo>
                <a:cubicBezTo>
                  <a:pt x="98073" y="133749"/>
                  <a:pt x="89022" y="220703"/>
                  <a:pt x="89022" y="309732"/>
                </a:cubicBezTo>
                <a:cubicBezTo>
                  <a:pt x="89022" y="1021962"/>
                  <a:pt x="668276" y="1601387"/>
                  <a:pt x="1380296" y="1601387"/>
                </a:cubicBezTo>
                <a:cubicBezTo>
                  <a:pt x="1736306" y="1601387"/>
                  <a:pt x="2059125" y="1456531"/>
                  <a:pt x="2292941" y="1222646"/>
                </a:cubicBezTo>
                <a:lnTo>
                  <a:pt x="2355497" y="1153811"/>
                </a:lnTo>
                <a:lnTo>
                  <a:pt x="2355497" y="1286785"/>
                </a:lnTo>
                <a:lnTo>
                  <a:pt x="2258297" y="1375152"/>
                </a:lnTo>
                <a:cubicBezTo>
                  <a:pt x="2019701" y="1572117"/>
                  <a:pt x="1713814" y="1690435"/>
                  <a:pt x="1380296" y="1690435"/>
                </a:cubicBezTo>
                <a:cubicBezTo>
                  <a:pt x="617971" y="1690435"/>
                  <a:pt x="0" y="1072282"/>
                  <a:pt x="0" y="309732"/>
                </a:cubicBezTo>
                <a:cubicBezTo>
                  <a:pt x="0" y="214413"/>
                  <a:pt x="9656" y="121351"/>
                  <a:pt x="28043" y="3147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05" name="Google Shape;205;p2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Text Slide 3">
    <p:spTree>
      <p:nvGrpSpPr>
        <p:cNvPr id="206" name="Shape 206"/>
        <p:cNvGrpSpPr/>
        <p:nvPr/>
      </p:nvGrpSpPr>
      <p:grpSpPr>
        <a:xfrm>
          <a:off x="0" y="0"/>
          <a:ext cx="0" cy="0"/>
          <a:chOff x="0" y="0"/>
          <a:chExt cx="0" cy="0"/>
        </a:xfrm>
      </p:grpSpPr>
      <p:sp>
        <p:nvSpPr>
          <p:cNvPr id="207" name="Google Shape;207;p24"/>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08" name="Google Shape;208;p24"/>
          <p:cNvSpPr/>
          <p:nvPr/>
        </p:nvSpPr>
        <p:spPr>
          <a:xfrm>
            <a:off x="5516764" y="0"/>
            <a:ext cx="2042910" cy="2244614"/>
          </a:xfrm>
          <a:custGeom>
            <a:rect b="b" l="l" r="r" t="t"/>
            <a:pathLst>
              <a:path extrusionOk="0" h="2244614" w="2042910">
                <a:moveTo>
                  <a:pt x="1912552" y="1927276"/>
                </a:moveTo>
                <a:cubicBezTo>
                  <a:pt x="1948951" y="1937541"/>
                  <a:pt x="1983269" y="1949640"/>
                  <a:pt x="2015590" y="1963097"/>
                </a:cubicBezTo>
                <a:lnTo>
                  <a:pt x="2042910" y="1976290"/>
                </a:lnTo>
                <a:lnTo>
                  <a:pt x="2042910" y="2044501"/>
                </a:lnTo>
                <a:lnTo>
                  <a:pt x="1935905" y="2107336"/>
                </a:lnTo>
                <a:cubicBezTo>
                  <a:pt x="1757334" y="2195195"/>
                  <a:pt x="1556486" y="2244614"/>
                  <a:pt x="1344041" y="2244614"/>
                </a:cubicBezTo>
                <a:cubicBezTo>
                  <a:pt x="1248726" y="2244614"/>
                  <a:pt x="1155795" y="2234530"/>
                  <a:pt x="1066094" y="2215661"/>
                </a:cubicBezTo>
                <a:cubicBezTo>
                  <a:pt x="1205777" y="2153558"/>
                  <a:pt x="1350229" y="2095259"/>
                  <a:pt x="1507055" y="2044266"/>
                </a:cubicBezTo>
                <a:cubicBezTo>
                  <a:pt x="1641848" y="2000428"/>
                  <a:pt x="1778362" y="1961875"/>
                  <a:pt x="1912552" y="1927276"/>
                </a:cubicBezTo>
                <a:close/>
                <a:moveTo>
                  <a:pt x="2042910" y="1895055"/>
                </a:moveTo>
                <a:lnTo>
                  <a:pt x="2042910" y="1972145"/>
                </a:lnTo>
                <a:lnTo>
                  <a:pt x="2023200" y="1961825"/>
                </a:lnTo>
                <a:cubicBezTo>
                  <a:pt x="1993206" y="1947866"/>
                  <a:pt x="1961402" y="1934869"/>
                  <a:pt x="1927643" y="1923260"/>
                </a:cubicBezTo>
                <a:close/>
                <a:moveTo>
                  <a:pt x="1620027" y="1891439"/>
                </a:moveTo>
                <a:cubicBezTo>
                  <a:pt x="1665541" y="1890442"/>
                  <a:pt x="1709366" y="1892496"/>
                  <a:pt x="1751862" y="1896873"/>
                </a:cubicBezTo>
                <a:cubicBezTo>
                  <a:pt x="1662372" y="1914807"/>
                  <a:pt x="1572278" y="1934280"/>
                  <a:pt x="1482667" y="1956168"/>
                </a:cubicBezTo>
                <a:cubicBezTo>
                  <a:pt x="1262308" y="2009939"/>
                  <a:pt x="1055681" y="2074517"/>
                  <a:pt x="859738" y="2154252"/>
                </a:cubicBezTo>
                <a:cubicBezTo>
                  <a:pt x="854819" y="2152350"/>
                  <a:pt x="849929" y="2150417"/>
                  <a:pt x="845040" y="2148455"/>
                </a:cubicBezTo>
                <a:cubicBezTo>
                  <a:pt x="856600" y="2133873"/>
                  <a:pt x="868159" y="2119230"/>
                  <a:pt x="879780" y="2104950"/>
                </a:cubicBezTo>
                <a:cubicBezTo>
                  <a:pt x="910626" y="2089341"/>
                  <a:pt x="941441" y="2074306"/>
                  <a:pt x="972167" y="2060176"/>
                </a:cubicBezTo>
                <a:cubicBezTo>
                  <a:pt x="1121478" y="1991522"/>
                  <a:pt x="1264511" y="1943005"/>
                  <a:pt x="1401055" y="1916075"/>
                </a:cubicBezTo>
                <a:cubicBezTo>
                  <a:pt x="1477748" y="1900919"/>
                  <a:pt x="1550668" y="1892949"/>
                  <a:pt x="1620027" y="1891439"/>
                </a:cubicBezTo>
                <a:close/>
                <a:moveTo>
                  <a:pt x="1067633" y="1819433"/>
                </a:moveTo>
                <a:cubicBezTo>
                  <a:pt x="1026102" y="1855270"/>
                  <a:pt x="984331" y="1893794"/>
                  <a:pt x="942286" y="1935307"/>
                </a:cubicBezTo>
                <a:cubicBezTo>
                  <a:pt x="905193" y="1971928"/>
                  <a:pt x="868371" y="2010482"/>
                  <a:pt x="831790" y="2050425"/>
                </a:cubicBezTo>
                <a:cubicBezTo>
                  <a:pt x="798620" y="2065128"/>
                  <a:pt x="765359" y="2080827"/>
                  <a:pt x="732068" y="2097009"/>
                </a:cubicBezTo>
                <a:cubicBezTo>
                  <a:pt x="702127" y="2081673"/>
                  <a:pt x="672700" y="2065520"/>
                  <a:pt x="644117" y="2048040"/>
                </a:cubicBezTo>
                <a:cubicBezTo>
                  <a:pt x="757119" y="1971627"/>
                  <a:pt x="880051" y="1902730"/>
                  <a:pt x="1013939" y="1842741"/>
                </a:cubicBezTo>
                <a:cubicBezTo>
                  <a:pt x="1031777" y="1834740"/>
                  <a:pt x="1049705" y="1827011"/>
                  <a:pt x="1067633" y="1819433"/>
                </a:cubicBezTo>
                <a:close/>
                <a:moveTo>
                  <a:pt x="2042910" y="1591083"/>
                </a:moveTo>
                <a:lnTo>
                  <a:pt x="2042910" y="1843900"/>
                </a:lnTo>
                <a:lnTo>
                  <a:pt x="1795566" y="1888148"/>
                </a:lnTo>
                <a:cubicBezTo>
                  <a:pt x="1676437" y="1864660"/>
                  <a:pt x="1543877" y="1860010"/>
                  <a:pt x="1395230" y="1880359"/>
                </a:cubicBezTo>
                <a:cubicBezTo>
                  <a:pt x="1262610" y="1898504"/>
                  <a:pt x="1123017" y="1935820"/>
                  <a:pt x="976755" y="1991009"/>
                </a:cubicBezTo>
                <a:cubicBezTo>
                  <a:pt x="976694" y="1990918"/>
                  <a:pt x="976755" y="1991039"/>
                  <a:pt x="976694" y="1990918"/>
                </a:cubicBezTo>
                <a:cubicBezTo>
                  <a:pt x="1053689" y="1904693"/>
                  <a:pt x="1130200" y="1829457"/>
                  <a:pt x="1206199" y="1765451"/>
                </a:cubicBezTo>
                <a:cubicBezTo>
                  <a:pt x="1405975" y="1693688"/>
                  <a:pt x="1608678" y="1646408"/>
                  <a:pt x="1804167" y="1617364"/>
                </a:cubicBezTo>
                <a:cubicBezTo>
                  <a:pt x="1867746" y="1607915"/>
                  <a:pt x="1929467" y="1600565"/>
                  <a:pt x="1988621" y="1594947"/>
                </a:cubicBezTo>
                <a:close/>
                <a:moveTo>
                  <a:pt x="660295" y="1184999"/>
                </a:moveTo>
                <a:cubicBezTo>
                  <a:pt x="532896" y="1349962"/>
                  <a:pt x="416272" y="1516134"/>
                  <a:pt x="314619" y="1667301"/>
                </a:cubicBezTo>
                <a:cubicBezTo>
                  <a:pt x="302727" y="1684993"/>
                  <a:pt x="290956" y="1702624"/>
                  <a:pt x="279275" y="1720165"/>
                </a:cubicBezTo>
                <a:cubicBezTo>
                  <a:pt x="272787" y="1711772"/>
                  <a:pt x="266418" y="1703288"/>
                  <a:pt x="260110" y="1694744"/>
                </a:cubicBezTo>
                <a:cubicBezTo>
                  <a:pt x="219907" y="1640219"/>
                  <a:pt x="224042" y="1564923"/>
                  <a:pt x="270704" y="1515802"/>
                </a:cubicBezTo>
                <a:cubicBezTo>
                  <a:pt x="288722" y="1496872"/>
                  <a:pt x="306771" y="1478335"/>
                  <a:pt x="324881" y="1460281"/>
                </a:cubicBezTo>
                <a:cubicBezTo>
                  <a:pt x="438849" y="1346702"/>
                  <a:pt x="550734" y="1254468"/>
                  <a:pt x="660295" y="1184999"/>
                </a:cubicBezTo>
                <a:close/>
                <a:moveTo>
                  <a:pt x="1836361" y="453161"/>
                </a:moveTo>
                <a:cubicBezTo>
                  <a:pt x="1864600" y="451938"/>
                  <a:pt x="1892511" y="452670"/>
                  <a:pt x="1920098" y="455312"/>
                </a:cubicBezTo>
                <a:lnTo>
                  <a:pt x="2042910" y="485696"/>
                </a:lnTo>
                <a:lnTo>
                  <a:pt x="2042910" y="1577108"/>
                </a:lnTo>
                <a:lnTo>
                  <a:pt x="1987416" y="1578100"/>
                </a:lnTo>
                <a:cubicBezTo>
                  <a:pt x="1927777" y="1580256"/>
                  <a:pt x="1865415" y="1583709"/>
                  <a:pt x="1800998" y="1588925"/>
                </a:cubicBezTo>
                <a:cubicBezTo>
                  <a:pt x="1657784" y="1600518"/>
                  <a:pt x="1508745" y="1620897"/>
                  <a:pt x="1357774" y="1652658"/>
                </a:cubicBezTo>
                <a:cubicBezTo>
                  <a:pt x="1466852" y="1582494"/>
                  <a:pt x="1570196" y="1540076"/>
                  <a:pt x="1668016" y="1521629"/>
                </a:cubicBezTo>
                <a:cubicBezTo>
                  <a:pt x="1731761" y="1509583"/>
                  <a:pt x="1791491" y="1507953"/>
                  <a:pt x="1847087" y="1514021"/>
                </a:cubicBezTo>
                <a:cubicBezTo>
                  <a:pt x="1889583" y="1518670"/>
                  <a:pt x="1928579" y="1528059"/>
                  <a:pt x="1964676" y="1539864"/>
                </a:cubicBezTo>
                <a:cubicBezTo>
                  <a:pt x="1928579" y="1527335"/>
                  <a:pt x="1890337" y="1516285"/>
                  <a:pt x="1847600" y="1509945"/>
                </a:cubicBezTo>
                <a:cubicBezTo>
                  <a:pt x="1819772" y="1505839"/>
                  <a:pt x="1790736" y="1503424"/>
                  <a:pt x="1760494" y="1503122"/>
                </a:cubicBezTo>
                <a:cubicBezTo>
                  <a:pt x="1730252" y="1502850"/>
                  <a:pt x="1698772" y="1504662"/>
                  <a:pt x="1666054" y="1508979"/>
                </a:cubicBezTo>
                <a:cubicBezTo>
                  <a:pt x="1553716" y="1523833"/>
                  <a:pt x="1432082" y="1567459"/>
                  <a:pt x="1300337" y="1647556"/>
                </a:cubicBezTo>
                <a:cubicBezTo>
                  <a:pt x="1285397" y="1656643"/>
                  <a:pt x="1270457" y="1666123"/>
                  <a:pt x="1255456" y="1676026"/>
                </a:cubicBezTo>
                <a:cubicBezTo>
                  <a:pt x="1164005" y="1698518"/>
                  <a:pt x="1072191" y="1725147"/>
                  <a:pt x="980709" y="1757602"/>
                </a:cubicBezTo>
                <a:cubicBezTo>
                  <a:pt x="870936" y="1796549"/>
                  <a:pt x="766476" y="1841774"/>
                  <a:pt x="667327" y="1892888"/>
                </a:cubicBezTo>
                <a:cubicBezTo>
                  <a:pt x="577837" y="1939020"/>
                  <a:pt x="467974" y="1924619"/>
                  <a:pt x="396563" y="1853639"/>
                </a:cubicBezTo>
                <a:cubicBezTo>
                  <a:pt x="396141" y="1853217"/>
                  <a:pt x="395718" y="1852794"/>
                  <a:pt x="395296" y="1852372"/>
                </a:cubicBezTo>
                <a:cubicBezTo>
                  <a:pt x="443828" y="1770373"/>
                  <a:pt x="499666" y="1678109"/>
                  <a:pt x="560694" y="1582434"/>
                </a:cubicBezTo>
                <a:cubicBezTo>
                  <a:pt x="668142" y="1413937"/>
                  <a:pt x="795782" y="1229621"/>
                  <a:pt x="935979" y="1059374"/>
                </a:cubicBezTo>
                <a:cubicBezTo>
                  <a:pt x="967428" y="1050739"/>
                  <a:pt x="998456" y="1043554"/>
                  <a:pt x="1028608" y="1039508"/>
                </a:cubicBezTo>
                <a:cubicBezTo>
                  <a:pt x="1092895" y="1030904"/>
                  <a:pt x="1152626" y="1032443"/>
                  <a:pt x="1207829" y="1041471"/>
                </a:cubicBezTo>
                <a:cubicBezTo>
                  <a:pt x="1249963" y="1048354"/>
                  <a:pt x="1288385" y="1059797"/>
                  <a:pt x="1323789" y="1073473"/>
                </a:cubicBezTo>
                <a:cubicBezTo>
                  <a:pt x="1288415" y="1059042"/>
                  <a:pt x="1250838" y="1046029"/>
                  <a:pt x="1208554" y="1037425"/>
                </a:cubicBezTo>
                <a:cubicBezTo>
                  <a:pt x="1153411" y="1026224"/>
                  <a:pt x="1093137" y="1021605"/>
                  <a:pt x="1027310" y="1026768"/>
                </a:cubicBezTo>
                <a:cubicBezTo>
                  <a:pt x="1003375" y="1028639"/>
                  <a:pt x="978777" y="1032262"/>
                  <a:pt x="953847" y="1036791"/>
                </a:cubicBezTo>
                <a:cubicBezTo>
                  <a:pt x="1004160" y="976651"/>
                  <a:pt x="1055983" y="918472"/>
                  <a:pt x="1109284" y="863797"/>
                </a:cubicBezTo>
                <a:cubicBezTo>
                  <a:pt x="1211391" y="759033"/>
                  <a:pt x="1315971" y="669306"/>
                  <a:pt x="1422031" y="600682"/>
                </a:cubicBezTo>
                <a:cubicBezTo>
                  <a:pt x="1533313" y="528646"/>
                  <a:pt x="1642904" y="482031"/>
                  <a:pt x="1750655" y="462739"/>
                </a:cubicBezTo>
                <a:cubicBezTo>
                  <a:pt x="1779555" y="457561"/>
                  <a:pt x="1808122" y="454383"/>
                  <a:pt x="1836361" y="453161"/>
                </a:cubicBezTo>
                <a:close/>
                <a:moveTo>
                  <a:pt x="2042910" y="149823"/>
                </a:moveTo>
                <a:lnTo>
                  <a:pt x="2042910" y="469132"/>
                </a:lnTo>
                <a:lnTo>
                  <a:pt x="1923085" y="431702"/>
                </a:lnTo>
                <a:cubicBezTo>
                  <a:pt x="1887561" y="425875"/>
                  <a:pt x="1851161" y="422947"/>
                  <a:pt x="1813856" y="423158"/>
                </a:cubicBezTo>
                <a:cubicBezTo>
                  <a:pt x="1791461" y="423279"/>
                  <a:pt x="1768764" y="424547"/>
                  <a:pt x="1745735" y="426932"/>
                </a:cubicBezTo>
                <a:cubicBezTo>
                  <a:pt x="1630922" y="438888"/>
                  <a:pt x="1512246" y="479163"/>
                  <a:pt x="1390280" y="546277"/>
                </a:cubicBezTo>
                <a:cubicBezTo>
                  <a:pt x="1344343" y="571577"/>
                  <a:pt x="1298768" y="602765"/>
                  <a:pt x="1253284" y="634556"/>
                </a:cubicBezTo>
                <a:cubicBezTo>
                  <a:pt x="1284552" y="603006"/>
                  <a:pt x="1316032" y="572302"/>
                  <a:pt x="1347844" y="543047"/>
                </a:cubicBezTo>
                <a:cubicBezTo>
                  <a:pt x="1469236" y="431461"/>
                  <a:pt x="1590750" y="341008"/>
                  <a:pt x="1712595" y="273109"/>
                </a:cubicBezTo>
                <a:cubicBezTo>
                  <a:pt x="1781048" y="234947"/>
                  <a:pt x="1848060" y="204771"/>
                  <a:pt x="1913623" y="181860"/>
                </a:cubicBezTo>
                <a:close/>
                <a:moveTo>
                  <a:pt x="648768" y="0"/>
                </a:moveTo>
                <a:lnTo>
                  <a:pt x="2042910" y="0"/>
                </a:lnTo>
                <a:lnTo>
                  <a:pt x="2042910" y="133341"/>
                </a:lnTo>
                <a:lnTo>
                  <a:pt x="1906757" y="159602"/>
                </a:lnTo>
                <a:cubicBezTo>
                  <a:pt x="1838749" y="179200"/>
                  <a:pt x="1768628" y="205994"/>
                  <a:pt x="1696327" y="240925"/>
                </a:cubicBezTo>
                <a:cubicBezTo>
                  <a:pt x="1567660" y="303088"/>
                  <a:pt x="1437998" y="388137"/>
                  <a:pt x="1307279" y="495073"/>
                </a:cubicBezTo>
                <a:cubicBezTo>
                  <a:pt x="1182808" y="596847"/>
                  <a:pt x="1061596" y="714985"/>
                  <a:pt x="943977" y="844354"/>
                </a:cubicBezTo>
                <a:cubicBezTo>
                  <a:pt x="864507" y="931756"/>
                  <a:pt x="788086" y="1023235"/>
                  <a:pt x="714683" y="1115710"/>
                </a:cubicBezTo>
                <a:cubicBezTo>
                  <a:pt x="695004" y="1125040"/>
                  <a:pt x="675114" y="1134851"/>
                  <a:pt x="654892" y="1145720"/>
                </a:cubicBezTo>
                <a:cubicBezTo>
                  <a:pt x="534163" y="1210601"/>
                  <a:pt x="409874" y="1300721"/>
                  <a:pt x="282475" y="1413967"/>
                </a:cubicBezTo>
                <a:cubicBezTo>
                  <a:pt x="240642" y="1451163"/>
                  <a:pt x="198991" y="1490623"/>
                  <a:pt x="157521" y="1531683"/>
                </a:cubicBezTo>
                <a:cubicBezTo>
                  <a:pt x="145659" y="1509462"/>
                  <a:pt x="134552" y="1486818"/>
                  <a:pt x="123958" y="1463903"/>
                </a:cubicBezTo>
                <a:cubicBezTo>
                  <a:pt x="281177" y="1358235"/>
                  <a:pt x="437430" y="1255676"/>
                  <a:pt x="516175" y="1205106"/>
                </a:cubicBezTo>
                <a:cubicBezTo>
                  <a:pt x="402992" y="1277776"/>
                  <a:pt x="274144" y="1354370"/>
                  <a:pt x="116775" y="1447751"/>
                </a:cubicBezTo>
                <a:cubicBezTo>
                  <a:pt x="113787" y="1445638"/>
                  <a:pt x="113515" y="1445427"/>
                  <a:pt x="110497" y="1443313"/>
                </a:cubicBezTo>
                <a:cubicBezTo>
                  <a:pt x="151665" y="1277082"/>
                  <a:pt x="199715" y="1098351"/>
                  <a:pt x="255703" y="918593"/>
                </a:cubicBezTo>
                <a:cubicBezTo>
                  <a:pt x="255884" y="918291"/>
                  <a:pt x="256066" y="917989"/>
                  <a:pt x="256247" y="917687"/>
                </a:cubicBezTo>
                <a:cubicBezTo>
                  <a:pt x="385607" y="783458"/>
                  <a:pt x="516145" y="697293"/>
                  <a:pt x="646501" y="651886"/>
                </a:cubicBezTo>
                <a:cubicBezTo>
                  <a:pt x="720387" y="626133"/>
                  <a:pt x="792161" y="614207"/>
                  <a:pt x="861006" y="612758"/>
                </a:cubicBezTo>
                <a:cubicBezTo>
                  <a:pt x="877305" y="612396"/>
                  <a:pt x="892486" y="614388"/>
                  <a:pt x="908271" y="615173"/>
                </a:cubicBezTo>
                <a:cubicBezTo>
                  <a:pt x="891852" y="613875"/>
                  <a:pt x="878059" y="608833"/>
                  <a:pt x="860976" y="608652"/>
                </a:cubicBezTo>
                <a:cubicBezTo>
                  <a:pt x="791768" y="607927"/>
                  <a:pt x="718848" y="616954"/>
                  <a:pt x="642638" y="639658"/>
                </a:cubicBezTo>
                <a:cubicBezTo>
                  <a:pt x="523147" y="675253"/>
                  <a:pt x="401211" y="743213"/>
                  <a:pt x="277797" y="849305"/>
                </a:cubicBezTo>
                <a:cubicBezTo>
                  <a:pt x="300735" y="778295"/>
                  <a:pt x="324579" y="707407"/>
                  <a:pt x="350023" y="637575"/>
                </a:cubicBezTo>
                <a:cubicBezTo>
                  <a:pt x="410628" y="471192"/>
                  <a:pt x="477210" y="313957"/>
                  <a:pt x="550432" y="172331"/>
                </a:cubicBezTo>
                <a:cubicBezTo>
                  <a:pt x="569666" y="135143"/>
                  <a:pt x="589195" y="99350"/>
                  <a:pt x="609027" y="64984"/>
                </a:cubicBezTo>
                <a:close/>
                <a:moveTo>
                  <a:pt x="351334" y="0"/>
                </a:moveTo>
                <a:lnTo>
                  <a:pt x="586608" y="0"/>
                </a:lnTo>
                <a:lnTo>
                  <a:pt x="562038" y="35364"/>
                </a:lnTo>
                <a:cubicBezTo>
                  <a:pt x="539757" y="69282"/>
                  <a:pt x="517730" y="104673"/>
                  <a:pt x="495953" y="141506"/>
                </a:cubicBezTo>
                <a:cubicBezTo>
                  <a:pt x="413013" y="281713"/>
                  <a:pt x="336561" y="437982"/>
                  <a:pt x="265935" y="603640"/>
                </a:cubicBezTo>
                <a:cubicBezTo>
                  <a:pt x="207412" y="740919"/>
                  <a:pt x="154140" y="882394"/>
                  <a:pt x="105487" y="1021846"/>
                </a:cubicBezTo>
                <a:cubicBezTo>
                  <a:pt x="81401" y="1049562"/>
                  <a:pt x="57799" y="1080357"/>
                  <a:pt x="34106" y="1110578"/>
                </a:cubicBezTo>
                <a:cubicBezTo>
                  <a:pt x="35042" y="1066107"/>
                  <a:pt x="39207" y="1022269"/>
                  <a:pt x="38694" y="977858"/>
                </a:cubicBezTo>
                <a:cubicBezTo>
                  <a:pt x="29398" y="1006932"/>
                  <a:pt x="19800" y="1035915"/>
                  <a:pt x="10413" y="1064959"/>
                </a:cubicBezTo>
                <a:cubicBezTo>
                  <a:pt x="3803" y="1010917"/>
                  <a:pt x="0" y="955970"/>
                  <a:pt x="0" y="900146"/>
                </a:cubicBezTo>
                <a:cubicBezTo>
                  <a:pt x="0" y="596198"/>
                  <a:pt x="100861" y="315867"/>
                  <a:pt x="270919" y="9074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09" name="Google Shape;209;p24"/>
          <p:cNvSpPr/>
          <p:nvPr/>
        </p:nvSpPr>
        <p:spPr>
          <a:xfrm>
            <a:off x="5203686" y="0"/>
            <a:ext cx="2355989" cy="2557754"/>
          </a:xfrm>
          <a:custGeom>
            <a:rect b="b" l="l" r="r" t="t"/>
            <a:pathLst>
              <a:path extrusionOk="0" h="2557754" w="2355989">
                <a:moveTo>
                  <a:pt x="266826" y="0"/>
                </a:moveTo>
                <a:lnTo>
                  <a:pt x="397222" y="0"/>
                </a:lnTo>
                <a:lnTo>
                  <a:pt x="371991" y="33730"/>
                </a:lnTo>
                <a:cubicBezTo>
                  <a:pt x="204670" y="281264"/>
                  <a:pt x="106875" y="579494"/>
                  <a:pt x="106875" y="900146"/>
                </a:cubicBezTo>
                <a:cubicBezTo>
                  <a:pt x="106875" y="1755216"/>
                  <a:pt x="802302" y="2450848"/>
                  <a:pt x="1657120" y="2450848"/>
                </a:cubicBezTo>
                <a:cubicBezTo>
                  <a:pt x="1870825" y="2450848"/>
                  <a:pt x="2074568" y="2407371"/>
                  <a:pt x="2259973" y="2328795"/>
                </a:cubicBezTo>
                <a:lnTo>
                  <a:pt x="2355989" y="2282459"/>
                </a:lnTo>
                <a:lnTo>
                  <a:pt x="2355989" y="2401550"/>
                </a:lnTo>
                <a:lnTo>
                  <a:pt x="2302151" y="2427492"/>
                </a:lnTo>
                <a:cubicBezTo>
                  <a:pt x="2103895" y="2511371"/>
                  <a:pt x="1885924" y="2557754"/>
                  <a:pt x="1657120" y="2557754"/>
                </a:cubicBezTo>
                <a:cubicBezTo>
                  <a:pt x="741908" y="2557754"/>
                  <a:pt x="0" y="1815628"/>
                  <a:pt x="0" y="900146"/>
                </a:cubicBezTo>
                <a:cubicBezTo>
                  <a:pt x="0" y="614058"/>
                  <a:pt x="72452" y="344899"/>
                  <a:pt x="200004" y="11002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10" name="Google Shape;210;p2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11" name="Google Shape;211;p24"/>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12" name="Google Shape;212;p24"/>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13" name="Google Shape;213;p24"/>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4" name="Google Shape;214;p24"/>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5" name="Google Shape;215;p2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2">
  <p:cSld name="Text Slide with photo 2">
    <p:spTree>
      <p:nvGrpSpPr>
        <p:cNvPr id="216" name="Shape 216"/>
        <p:cNvGrpSpPr/>
        <p:nvPr/>
      </p:nvGrpSpPr>
      <p:grpSpPr>
        <a:xfrm>
          <a:off x="0" y="0"/>
          <a:ext cx="0" cy="0"/>
          <a:chOff x="0" y="0"/>
          <a:chExt cx="0" cy="0"/>
        </a:xfrm>
      </p:grpSpPr>
      <p:sp>
        <p:nvSpPr>
          <p:cNvPr id="217" name="Google Shape;217;p25"/>
          <p:cNvSpPr/>
          <p:nvPr/>
        </p:nvSpPr>
        <p:spPr>
          <a:xfrm>
            <a:off x="0" y="0"/>
            <a:ext cx="5040607" cy="2257665"/>
          </a:xfrm>
          <a:custGeom>
            <a:rect b="b" l="l" r="r" t="t"/>
            <a:pathLst>
              <a:path extrusionOk="0" h="2257665" w="5040607">
                <a:moveTo>
                  <a:pt x="0" y="0"/>
                </a:moveTo>
                <a:lnTo>
                  <a:pt x="5040607" y="0"/>
                </a:lnTo>
                <a:lnTo>
                  <a:pt x="4930125" y="147745"/>
                </a:lnTo>
                <a:cubicBezTo>
                  <a:pt x="4697097" y="492672"/>
                  <a:pt x="4561029" y="908488"/>
                  <a:pt x="4561029" y="1356083"/>
                </a:cubicBezTo>
                <a:cubicBezTo>
                  <a:pt x="4561029" y="1617181"/>
                  <a:pt x="4607330" y="1867464"/>
                  <a:pt x="4692169" y="2099170"/>
                </a:cubicBezTo>
                <a:lnTo>
                  <a:pt x="4758048" y="2257665"/>
                </a:lnTo>
                <a:lnTo>
                  <a:pt x="0" y="2257665"/>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18" name="Google Shape;218;p25"/>
          <p:cNvSpPr txBox="1"/>
          <p:nvPr>
            <p:ph idx="1" type="body"/>
          </p:nvPr>
        </p:nvSpPr>
        <p:spPr>
          <a:xfrm>
            <a:off x="767623" y="3706145"/>
            <a:ext cx="5954589" cy="61819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9" name="Google Shape;219;p2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pic>
        <p:nvPicPr>
          <p:cNvPr id="220" name="Google Shape;220;p25"/>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221" name="Google Shape;221;p25"/>
          <p:cNvSpPr/>
          <p:nvPr>
            <p:ph idx="2" type="pic"/>
          </p:nvPr>
        </p:nvSpPr>
        <p:spPr>
          <a:xfrm>
            <a:off x="5205348" y="0"/>
            <a:ext cx="2354327" cy="2862503"/>
          </a:xfrm>
          <a:prstGeom prst="rect">
            <a:avLst/>
          </a:prstGeom>
          <a:noFill/>
          <a:ln>
            <a:noFill/>
          </a:ln>
        </p:spPr>
      </p:sp>
      <p:sp>
        <p:nvSpPr>
          <p:cNvPr id="222" name="Google Shape;222;p25"/>
          <p:cNvSpPr txBox="1"/>
          <p:nvPr>
            <p:ph idx="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3" name="Google Shape;223;p25"/>
          <p:cNvSpPr txBox="1"/>
          <p:nvPr>
            <p:ph idx="4"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24" name="Google Shape;224;p25"/>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25" name="Google Shape;225;p2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with photo">
  <p:cSld name="Text Slide 3 with photo">
    <p:spTree>
      <p:nvGrpSpPr>
        <p:cNvPr id="226" name="Shape 226"/>
        <p:cNvGrpSpPr/>
        <p:nvPr/>
      </p:nvGrpSpPr>
      <p:grpSpPr>
        <a:xfrm>
          <a:off x="0" y="0"/>
          <a:ext cx="0" cy="0"/>
          <a:chOff x="0" y="0"/>
          <a:chExt cx="0" cy="0"/>
        </a:xfrm>
      </p:grpSpPr>
      <p:sp>
        <p:nvSpPr>
          <p:cNvPr id="227" name="Google Shape;227;p26"/>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228" name="Google Shape;228;p26"/>
          <p:cNvGrpSpPr/>
          <p:nvPr/>
        </p:nvGrpSpPr>
        <p:grpSpPr>
          <a:xfrm>
            <a:off x="5203685" y="-757463"/>
            <a:ext cx="3314240" cy="3315216"/>
            <a:chOff x="110688" y="1674538"/>
            <a:chExt cx="7339635" cy="7341798"/>
          </a:xfrm>
        </p:grpSpPr>
        <p:sp>
          <p:nvSpPr>
            <p:cNvPr id="229" name="Google Shape;229;p26"/>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30" name="Google Shape;230;p26"/>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31" name="Google Shape;231;p26"/>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32" name="Google Shape;232;p2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33" name="Google Shape;233;p26"/>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34" name="Google Shape;234;p26"/>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35" name="Google Shape;235;p26"/>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36" name="Google Shape;236;p26"/>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7" name="Google Shape;237;p26"/>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8" name="Google Shape;238;p2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239" name="Google Shape;239;p26"/>
          <p:cNvPicPr preferRelativeResize="0"/>
          <p:nvPr/>
        </p:nvPicPr>
        <p:blipFill rotWithShape="1">
          <a:blip r:embed="rId2">
            <a:alphaModFix/>
          </a:blip>
          <a:srcRect b="0" l="0" r="0" t="0"/>
          <a:stretch/>
        </p:blipFill>
        <p:spPr>
          <a:xfrm>
            <a:off x="-1330007" y="7635911"/>
            <a:ext cx="4035107" cy="4152033"/>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240" name="Google Shape;240;p26"/>
          <p:cNvSpPr/>
          <p:nvPr>
            <p:ph idx="4" type="pic"/>
          </p:nvPr>
        </p:nvSpPr>
        <p:spPr>
          <a:xfrm>
            <a:off x="0" y="8574134"/>
            <a:ext cx="1847849" cy="2117679"/>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4">
  <p:cSld name="Text Slide 4">
    <p:spTree>
      <p:nvGrpSpPr>
        <p:cNvPr id="241" name="Shape 241"/>
        <p:cNvGrpSpPr/>
        <p:nvPr/>
      </p:nvGrpSpPr>
      <p:grpSpPr>
        <a:xfrm>
          <a:off x="0" y="0"/>
          <a:ext cx="0" cy="0"/>
          <a:chOff x="0" y="0"/>
          <a:chExt cx="0" cy="0"/>
        </a:xfrm>
      </p:grpSpPr>
      <p:sp>
        <p:nvSpPr>
          <p:cNvPr id="242" name="Google Shape;242;p2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43" name="Google Shape;243;p2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44" name="Google Shape;244;p27"/>
          <p:cNvSpPr/>
          <p:nvPr/>
        </p:nvSpPr>
        <p:spPr>
          <a:xfrm>
            <a:off x="0" y="0"/>
            <a:ext cx="7559675" cy="100245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45" name="Google Shape;245;p27"/>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46" name="Google Shape;246;p27"/>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grpSp>
        <p:nvGrpSpPr>
          <p:cNvPr id="247" name="Google Shape;247;p27"/>
          <p:cNvGrpSpPr/>
          <p:nvPr/>
        </p:nvGrpSpPr>
        <p:grpSpPr>
          <a:xfrm>
            <a:off x="-855518" y="7571773"/>
            <a:ext cx="3314240" cy="3315216"/>
            <a:chOff x="110688" y="1674538"/>
            <a:chExt cx="7339635" cy="7341798"/>
          </a:xfrm>
        </p:grpSpPr>
        <p:sp>
          <p:nvSpPr>
            <p:cNvPr id="248" name="Google Shape;248;p27"/>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49" name="Google Shape;249;p27"/>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50" name="Google Shape;250;p27"/>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1" name="Google Shape;251;p27"/>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2" name="Google Shape;252;p27"/>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3" name="Google Shape;253;p27"/>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p:cSld name="Partners">
    <p:spTree>
      <p:nvGrpSpPr>
        <p:cNvPr id="254" name="Shape 254"/>
        <p:cNvGrpSpPr/>
        <p:nvPr/>
      </p:nvGrpSpPr>
      <p:grpSpPr>
        <a:xfrm>
          <a:off x="0" y="0"/>
          <a:ext cx="0" cy="0"/>
          <a:chOff x="0" y="0"/>
          <a:chExt cx="0" cy="0"/>
        </a:xfrm>
      </p:grpSpPr>
      <p:sp>
        <p:nvSpPr>
          <p:cNvPr id="255" name="Google Shape;255;p28"/>
          <p:cNvSpPr/>
          <p:nvPr/>
        </p:nvSpPr>
        <p:spPr>
          <a:xfrm>
            <a:off x="0" y="2431361"/>
            <a:ext cx="6758072" cy="7720613"/>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6" name="Google Shape;256;p28"/>
          <p:cNvSpPr txBox="1"/>
          <p:nvPr>
            <p:ph idx="1" type="body"/>
          </p:nvPr>
        </p:nvSpPr>
        <p:spPr>
          <a:xfrm>
            <a:off x="801602" y="3461943"/>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7" name="Google Shape;257;p28"/>
          <p:cNvSpPr/>
          <p:nvPr/>
        </p:nvSpPr>
        <p:spPr>
          <a:xfrm>
            <a:off x="794294" y="41639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8" name="Google Shape;258;p28"/>
          <p:cNvSpPr txBox="1"/>
          <p:nvPr>
            <p:ph idx="2" type="body"/>
          </p:nvPr>
        </p:nvSpPr>
        <p:spPr>
          <a:xfrm>
            <a:off x="794294" y="53265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9" name="Google Shape;259;p28"/>
          <p:cNvSpPr/>
          <p:nvPr/>
        </p:nvSpPr>
        <p:spPr>
          <a:xfrm>
            <a:off x="794294" y="5656461"/>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0" name="Google Shape;260;p28"/>
          <p:cNvSpPr txBox="1"/>
          <p:nvPr>
            <p:ph idx="3" type="body"/>
          </p:nvPr>
        </p:nvSpPr>
        <p:spPr>
          <a:xfrm>
            <a:off x="794294" y="6819008"/>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1" name="Google Shape;261;p2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62" name="Google Shape;262;p2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63" name="Google Shape;263;p28"/>
          <p:cNvSpPr txBox="1"/>
          <p:nvPr>
            <p:ph idx="4"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64" name="Google Shape;264;p28"/>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265" name="Google Shape;265;p28"/>
          <p:cNvSpPr/>
          <p:nvPr/>
        </p:nvSpPr>
        <p:spPr>
          <a:xfrm>
            <a:off x="794294" y="7125497"/>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6" name="Google Shape;266;p28"/>
          <p:cNvSpPr txBox="1"/>
          <p:nvPr>
            <p:ph idx="5" type="body"/>
          </p:nvPr>
        </p:nvSpPr>
        <p:spPr>
          <a:xfrm>
            <a:off x="794294" y="8288044"/>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7" name="Google Shape;267;p28"/>
          <p:cNvSpPr/>
          <p:nvPr/>
        </p:nvSpPr>
        <p:spPr>
          <a:xfrm>
            <a:off x="3132759" y="4148979"/>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8" name="Google Shape;268;p28"/>
          <p:cNvSpPr txBox="1"/>
          <p:nvPr>
            <p:ph idx="6" type="body"/>
          </p:nvPr>
        </p:nvSpPr>
        <p:spPr>
          <a:xfrm>
            <a:off x="3132759" y="5311526"/>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9" name="Google Shape;269;p28"/>
          <p:cNvSpPr/>
          <p:nvPr/>
        </p:nvSpPr>
        <p:spPr>
          <a:xfrm>
            <a:off x="3132759" y="56414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0" name="Google Shape;270;p28"/>
          <p:cNvSpPr txBox="1"/>
          <p:nvPr>
            <p:ph idx="7" type="body"/>
          </p:nvPr>
        </p:nvSpPr>
        <p:spPr>
          <a:xfrm>
            <a:off x="3132759" y="68040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1" name="Google Shape;271;p28"/>
          <p:cNvSpPr/>
          <p:nvPr/>
        </p:nvSpPr>
        <p:spPr>
          <a:xfrm>
            <a:off x="3132759" y="7110506"/>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2" name="Google Shape;272;p28"/>
          <p:cNvSpPr txBox="1"/>
          <p:nvPr>
            <p:ph idx="8" type="body"/>
          </p:nvPr>
        </p:nvSpPr>
        <p:spPr>
          <a:xfrm>
            <a:off x="3132759" y="8273053"/>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3" name="Google Shape;273;p28"/>
          <p:cNvSpPr/>
          <p:nvPr/>
        </p:nvSpPr>
        <p:spPr>
          <a:xfrm>
            <a:off x="3268133" y="9004089"/>
            <a:ext cx="4291542"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4" name="Google Shape;274;p28"/>
          <p:cNvSpPr txBox="1"/>
          <p:nvPr>
            <p:ph idx="9" type="body"/>
          </p:nvPr>
        </p:nvSpPr>
        <p:spPr>
          <a:xfrm>
            <a:off x="3268133" y="9000978"/>
            <a:ext cx="4291542"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5" name="Google Shape;275;p28"/>
          <p:cNvSpPr txBox="1"/>
          <p:nvPr>
            <p:ph idx="1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p:cSld name="Content Page">
    <p:spTree>
      <p:nvGrpSpPr>
        <p:cNvPr id="24" name="Shape 24"/>
        <p:cNvGrpSpPr/>
        <p:nvPr/>
      </p:nvGrpSpPr>
      <p:grpSpPr>
        <a:xfrm>
          <a:off x="0" y="0"/>
          <a:ext cx="0" cy="0"/>
          <a:chOff x="0" y="0"/>
          <a:chExt cx="0" cy="0"/>
        </a:xfrm>
      </p:grpSpPr>
      <p:sp>
        <p:nvSpPr>
          <p:cNvPr id="25" name="Google Shape;25;p11"/>
          <p:cNvSpPr/>
          <p:nvPr/>
        </p:nvSpPr>
        <p:spPr>
          <a:xfrm>
            <a:off x="-1" y="-22715"/>
            <a:ext cx="7559675" cy="2175225"/>
          </a:xfrm>
          <a:prstGeom prst="rect">
            <a:avLst/>
          </a:prstGeom>
          <a:solidFill>
            <a:srgbClr val="4A888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6" name="Google Shape;26;p11"/>
          <p:cNvSpPr txBox="1"/>
          <p:nvPr>
            <p:ph idx="1" type="body"/>
          </p:nvPr>
        </p:nvSpPr>
        <p:spPr>
          <a:xfrm>
            <a:off x="561474" y="295002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 name="Google Shape;27;p11"/>
          <p:cNvSpPr txBox="1"/>
          <p:nvPr>
            <p:ph idx="2" type="body"/>
          </p:nvPr>
        </p:nvSpPr>
        <p:spPr>
          <a:xfrm>
            <a:off x="1486931" y="2950025"/>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 name="Google Shape;28;p11"/>
          <p:cNvSpPr txBox="1"/>
          <p:nvPr>
            <p:ph idx="3" type="body"/>
          </p:nvPr>
        </p:nvSpPr>
        <p:spPr>
          <a:xfrm>
            <a:off x="561474" y="344400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 name="Google Shape;29;p11"/>
          <p:cNvSpPr txBox="1"/>
          <p:nvPr>
            <p:ph idx="4" type="body"/>
          </p:nvPr>
        </p:nvSpPr>
        <p:spPr>
          <a:xfrm>
            <a:off x="1486931" y="3425267"/>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 name="Google Shape;30;p11"/>
          <p:cNvSpPr txBox="1"/>
          <p:nvPr>
            <p:ph idx="5" type="body"/>
          </p:nvPr>
        </p:nvSpPr>
        <p:spPr>
          <a:xfrm>
            <a:off x="561474" y="3937988"/>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 name="Google Shape;31;p11"/>
          <p:cNvSpPr txBox="1"/>
          <p:nvPr>
            <p:ph idx="6" type="body"/>
          </p:nvPr>
        </p:nvSpPr>
        <p:spPr>
          <a:xfrm>
            <a:off x="1486931" y="394139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 name="Google Shape;32;p11"/>
          <p:cNvSpPr txBox="1"/>
          <p:nvPr>
            <p:ph idx="7" type="body"/>
          </p:nvPr>
        </p:nvSpPr>
        <p:spPr>
          <a:xfrm>
            <a:off x="561474" y="4431970"/>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 name="Google Shape;33;p11"/>
          <p:cNvSpPr txBox="1"/>
          <p:nvPr>
            <p:ph idx="8" type="body"/>
          </p:nvPr>
        </p:nvSpPr>
        <p:spPr>
          <a:xfrm>
            <a:off x="1486931" y="442735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 name="Google Shape;34;p11"/>
          <p:cNvSpPr txBox="1"/>
          <p:nvPr>
            <p:ph idx="9" type="body"/>
          </p:nvPr>
        </p:nvSpPr>
        <p:spPr>
          <a:xfrm>
            <a:off x="561474" y="4925952"/>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 name="Google Shape;35;p11"/>
          <p:cNvSpPr txBox="1"/>
          <p:nvPr>
            <p:ph idx="13" type="body"/>
          </p:nvPr>
        </p:nvSpPr>
        <p:spPr>
          <a:xfrm>
            <a:off x="1486931" y="496662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 name="Google Shape;36;p11"/>
          <p:cNvSpPr txBox="1"/>
          <p:nvPr>
            <p:ph idx="14" type="body"/>
          </p:nvPr>
        </p:nvSpPr>
        <p:spPr>
          <a:xfrm>
            <a:off x="561474" y="541993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7" name="Google Shape;37;p11"/>
          <p:cNvSpPr txBox="1"/>
          <p:nvPr>
            <p:ph idx="15" type="body"/>
          </p:nvPr>
        </p:nvSpPr>
        <p:spPr>
          <a:xfrm>
            <a:off x="1486931" y="5463308"/>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8" name="Google Shape;38;p11"/>
          <p:cNvSpPr txBox="1"/>
          <p:nvPr>
            <p:ph idx="16" type="body"/>
          </p:nvPr>
        </p:nvSpPr>
        <p:spPr>
          <a:xfrm>
            <a:off x="561474" y="591391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9" name="Google Shape;39;p11"/>
          <p:cNvSpPr txBox="1"/>
          <p:nvPr>
            <p:ph idx="17" type="body"/>
          </p:nvPr>
        </p:nvSpPr>
        <p:spPr>
          <a:xfrm>
            <a:off x="1486931" y="5959339"/>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 name="Google Shape;40;p11"/>
          <p:cNvSpPr txBox="1"/>
          <p:nvPr>
            <p:ph idx="18" type="body"/>
          </p:nvPr>
        </p:nvSpPr>
        <p:spPr>
          <a:xfrm>
            <a:off x="561474" y="6407899"/>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 name="Google Shape;41;p11"/>
          <p:cNvSpPr txBox="1"/>
          <p:nvPr>
            <p:ph idx="19" type="body"/>
          </p:nvPr>
        </p:nvSpPr>
        <p:spPr>
          <a:xfrm>
            <a:off x="1486931" y="645602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 name="Google Shape;42;p11"/>
          <p:cNvSpPr/>
          <p:nvPr/>
        </p:nvSpPr>
        <p:spPr>
          <a:xfrm rot="-5400000">
            <a:off x="-305598" y="9670325"/>
            <a:ext cx="1392572" cy="67184"/>
          </a:xfrm>
          <a:custGeom>
            <a:rect b="b" l="l" r="r" t="t"/>
            <a:pathLst>
              <a:path extrusionOk="0" h="22814" w="472886">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p:txBody>
      </p:sp>
      <p:sp>
        <p:nvSpPr>
          <p:cNvPr id="43" name="Google Shape;43;p11"/>
          <p:cNvSpPr txBox="1"/>
          <p:nvPr>
            <p:ph idx="20" type="body"/>
          </p:nvPr>
        </p:nvSpPr>
        <p:spPr>
          <a:xfrm>
            <a:off x="791228" y="729337"/>
            <a:ext cx="4746695" cy="13018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6000"/>
              <a:buFont typeface="Arial"/>
              <a:buNone/>
              <a:defRPr b="0" i="0" sz="6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4" name="Google Shape;44;p1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u="none" cap="none" strike="noStrike">
                <a:solidFill>
                  <a:srgbClr val="8AC03B"/>
                </a:solidFill>
                <a:latin typeface="Calibri"/>
                <a:ea typeface="Calibri"/>
                <a:cs typeface="Calibri"/>
                <a:sym typeface="Calibri"/>
              </a:defRPr>
            </a:lvl1pPr>
            <a:lvl2pPr indent="0" lvl="1" marL="0" algn="ctr">
              <a:spcBef>
                <a:spcPts val="0"/>
              </a:spcBef>
              <a:buNone/>
              <a:defRPr b="0" i="0" sz="700" u="none" cap="none" strike="noStrike">
                <a:solidFill>
                  <a:srgbClr val="8AC03B"/>
                </a:solidFill>
                <a:latin typeface="Calibri"/>
                <a:ea typeface="Calibri"/>
                <a:cs typeface="Calibri"/>
                <a:sym typeface="Calibri"/>
              </a:defRPr>
            </a:lvl2pPr>
            <a:lvl3pPr indent="0" lvl="2" marL="0" algn="ctr">
              <a:spcBef>
                <a:spcPts val="0"/>
              </a:spcBef>
              <a:buNone/>
              <a:defRPr b="0" i="0" sz="700" u="none" cap="none" strike="noStrike">
                <a:solidFill>
                  <a:srgbClr val="8AC03B"/>
                </a:solidFill>
                <a:latin typeface="Calibri"/>
                <a:ea typeface="Calibri"/>
                <a:cs typeface="Calibri"/>
                <a:sym typeface="Calibri"/>
              </a:defRPr>
            </a:lvl3pPr>
            <a:lvl4pPr indent="0" lvl="3" marL="0" algn="ctr">
              <a:spcBef>
                <a:spcPts val="0"/>
              </a:spcBef>
              <a:buNone/>
              <a:defRPr b="0" i="0" sz="700" u="none" cap="none" strike="noStrike">
                <a:solidFill>
                  <a:srgbClr val="8AC03B"/>
                </a:solidFill>
                <a:latin typeface="Calibri"/>
                <a:ea typeface="Calibri"/>
                <a:cs typeface="Calibri"/>
                <a:sym typeface="Calibri"/>
              </a:defRPr>
            </a:lvl4pPr>
            <a:lvl5pPr indent="0" lvl="4" marL="0" algn="ctr">
              <a:spcBef>
                <a:spcPts val="0"/>
              </a:spcBef>
              <a:buNone/>
              <a:defRPr b="0" i="0" sz="700" u="none" cap="none" strike="noStrike">
                <a:solidFill>
                  <a:srgbClr val="8AC03B"/>
                </a:solidFill>
                <a:latin typeface="Calibri"/>
                <a:ea typeface="Calibri"/>
                <a:cs typeface="Calibri"/>
                <a:sym typeface="Calibri"/>
              </a:defRPr>
            </a:lvl5pPr>
            <a:lvl6pPr indent="0" lvl="5" marL="0" algn="ctr">
              <a:spcBef>
                <a:spcPts val="0"/>
              </a:spcBef>
              <a:buNone/>
              <a:defRPr b="0" i="0" sz="700" u="none" cap="none" strike="noStrike">
                <a:solidFill>
                  <a:srgbClr val="8AC03B"/>
                </a:solidFill>
                <a:latin typeface="Calibri"/>
                <a:ea typeface="Calibri"/>
                <a:cs typeface="Calibri"/>
                <a:sym typeface="Calibri"/>
              </a:defRPr>
            </a:lvl6pPr>
            <a:lvl7pPr indent="0" lvl="6" marL="0" algn="ctr">
              <a:spcBef>
                <a:spcPts val="0"/>
              </a:spcBef>
              <a:buNone/>
              <a:defRPr b="0" i="0" sz="700" u="none" cap="none" strike="noStrike">
                <a:solidFill>
                  <a:srgbClr val="8AC03B"/>
                </a:solidFill>
                <a:latin typeface="Calibri"/>
                <a:ea typeface="Calibri"/>
                <a:cs typeface="Calibri"/>
                <a:sym typeface="Calibri"/>
              </a:defRPr>
            </a:lvl7pPr>
            <a:lvl8pPr indent="0" lvl="7" marL="0" algn="ctr">
              <a:spcBef>
                <a:spcPts val="0"/>
              </a:spcBef>
              <a:buNone/>
              <a:defRPr b="0" i="0" sz="700" u="none" cap="none" strike="noStrike">
                <a:solidFill>
                  <a:srgbClr val="8AC03B"/>
                </a:solidFill>
                <a:latin typeface="Calibri"/>
                <a:ea typeface="Calibri"/>
                <a:cs typeface="Calibri"/>
                <a:sym typeface="Calibri"/>
              </a:defRPr>
            </a:lvl8pPr>
            <a:lvl9pPr indent="0" lvl="8" marL="0" algn="ctr">
              <a:spcBef>
                <a:spcPts val="0"/>
              </a:spcBef>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5" name="Google Shape;45;p1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6" name="Google Shape;46;p11"/>
          <p:cNvPicPr preferRelativeResize="0"/>
          <p:nvPr/>
        </p:nvPicPr>
        <p:blipFill rotWithShape="1">
          <a:blip r:embed="rId2">
            <a:alphaModFix/>
          </a:blip>
          <a:srcRect b="22949" l="22302" r="0" t="0"/>
          <a:stretch/>
        </p:blipFill>
        <p:spPr>
          <a:xfrm>
            <a:off x="0" y="8510019"/>
            <a:ext cx="2200128" cy="2181794"/>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Photo ">
  <p:cSld name="Quote with Photo ">
    <p:spTree>
      <p:nvGrpSpPr>
        <p:cNvPr id="276" name="Shape 276"/>
        <p:cNvGrpSpPr/>
        <p:nvPr/>
      </p:nvGrpSpPr>
      <p:grpSpPr>
        <a:xfrm>
          <a:off x="0" y="0"/>
          <a:ext cx="0" cy="0"/>
          <a:chOff x="0" y="0"/>
          <a:chExt cx="0" cy="0"/>
        </a:xfrm>
      </p:grpSpPr>
      <p:pic>
        <p:nvPicPr>
          <p:cNvPr id="277" name="Google Shape;277;p29"/>
          <p:cNvPicPr preferRelativeResize="0"/>
          <p:nvPr/>
        </p:nvPicPr>
        <p:blipFill rotWithShape="1">
          <a:blip r:embed="rId2">
            <a:alphaModFix/>
          </a:blip>
          <a:srcRect b="0" l="0" r="0" t="0"/>
          <a:stretch/>
        </p:blipFill>
        <p:spPr>
          <a:xfrm rot="10800000">
            <a:off x="980346" y="2378135"/>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278" name="Google Shape;278;p29"/>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9" name="Google Shape;279;p29"/>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0" name="Google Shape;280;p29"/>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1" name="Google Shape;281;p29"/>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2" name="Google Shape;282;p29"/>
          <p:cNvSpPr txBox="1"/>
          <p:nvPr>
            <p:ph idx="12" type="sldNum"/>
          </p:nvPr>
        </p:nvSpPr>
        <p:spPr>
          <a:xfrm>
            <a:off x="329367"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83" name="Google Shape;283;p29"/>
          <p:cNvSpPr txBox="1"/>
          <p:nvPr/>
        </p:nvSpPr>
        <p:spPr>
          <a:xfrm rot="-5400000">
            <a:off x="-1431531"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84" name="Google Shape;284;p29"/>
          <p:cNvSpPr/>
          <p:nvPr>
            <p:ph idx="4" type="pic"/>
          </p:nvPr>
        </p:nvSpPr>
        <p:spPr>
          <a:xfrm>
            <a:off x="2777346" y="4368139"/>
            <a:ext cx="4782329" cy="5519907"/>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p:cSld name="Text Slide with Photo">
    <p:spTree>
      <p:nvGrpSpPr>
        <p:cNvPr id="285" name="Shape 285"/>
        <p:cNvGrpSpPr/>
        <p:nvPr/>
      </p:nvGrpSpPr>
      <p:grpSpPr>
        <a:xfrm>
          <a:off x="0" y="0"/>
          <a:ext cx="0" cy="0"/>
          <a:chOff x="0" y="0"/>
          <a:chExt cx="0" cy="0"/>
        </a:xfrm>
      </p:grpSpPr>
      <p:sp>
        <p:nvSpPr>
          <p:cNvPr id="286" name="Google Shape;286;p30"/>
          <p:cNvSpPr/>
          <p:nvPr/>
        </p:nvSpPr>
        <p:spPr>
          <a:xfrm>
            <a:off x="0" y="0"/>
            <a:ext cx="7559675" cy="373890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7" name="Google Shape;287;p30"/>
          <p:cNvSpPr/>
          <p:nvPr/>
        </p:nvSpPr>
        <p:spPr>
          <a:xfrm>
            <a:off x="6018112" y="1"/>
            <a:ext cx="1541563" cy="1743113"/>
          </a:xfrm>
          <a:custGeom>
            <a:rect b="b" l="l" r="r" t="t"/>
            <a:pathLst>
              <a:path extrusionOk="0" h="1743113" w="1541563">
                <a:moveTo>
                  <a:pt x="1541563" y="1493643"/>
                </a:moveTo>
                <a:lnTo>
                  <a:pt x="1541563" y="1657299"/>
                </a:lnTo>
                <a:lnTo>
                  <a:pt x="1457914" y="1690938"/>
                </a:lnTo>
                <a:cubicBezTo>
                  <a:pt x="1351166" y="1724818"/>
                  <a:pt x="1237488" y="1743113"/>
                  <a:pt x="1119517" y="1743113"/>
                </a:cubicBezTo>
                <a:cubicBezTo>
                  <a:pt x="1040125" y="1743113"/>
                  <a:pt x="962718" y="1734713"/>
                  <a:pt x="888002" y="1718996"/>
                </a:cubicBezTo>
                <a:cubicBezTo>
                  <a:pt x="1004350" y="1667267"/>
                  <a:pt x="1124671" y="1618707"/>
                  <a:pt x="1255299" y="1576233"/>
                </a:cubicBezTo>
                <a:close/>
                <a:moveTo>
                  <a:pt x="1349399" y="1448936"/>
                </a:moveTo>
                <a:cubicBezTo>
                  <a:pt x="1387310" y="1448106"/>
                  <a:pt x="1423814" y="1449816"/>
                  <a:pt x="1459211" y="1453462"/>
                </a:cubicBezTo>
                <a:cubicBezTo>
                  <a:pt x="1384671" y="1468400"/>
                  <a:pt x="1309627" y="1484621"/>
                  <a:pt x="1234986" y="1502852"/>
                </a:cubicBezTo>
                <a:cubicBezTo>
                  <a:pt x="1051438" y="1547640"/>
                  <a:pt x="879328" y="1601431"/>
                  <a:pt x="716118" y="1667846"/>
                </a:cubicBezTo>
                <a:cubicBezTo>
                  <a:pt x="712020" y="1666262"/>
                  <a:pt x="707948" y="1664652"/>
                  <a:pt x="703875" y="1663018"/>
                </a:cubicBezTo>
                <a:cubicBezTo>
                  <a:pt x="713504" y="1650871"/>
                  <a:pt x="723132" y="1638675"/>
                  <a:pt x="732811" y="1626780"/>
                </a:cubicBezTo>
                <a:cubicBezTo>
                  <a:pt x="758505" y="1613778"/>
                  <a:pt x="784173" y="1601255"/>
                  <a:pt x="809765" y="1589486"/>
                </a:cubicBezTo>
                <a:cubicBezTo>
                  <a:pt x="934134" y="1532300"/>
                  <a:pt x="1053273" y="1491888"/>
                  <a:pt x="1167007" y="1469457"/>
                </a:cubicBezTo>
                <a:cubicBezTo>
                  <a:pt x="1230888" y="1456832"/>
                  <a:pt x="1291627" y="1450193"/>
                  <a:pt x="1349399" y="1448936"/>
                </a:cubicBezTo>
                <a:close/>
                <a:moveTo>
                  <a:pt x="889284" y="1388959"/>
                </a:moveTo>
                <a:cubicBezTo>
                  <a:pt x="854691" y="1418809"/>
                  <a:pt x="819897" y="1450898"/>
                  <a:pt x="784876" y="1485476"/>
                </a:cubicBezTo>
                <a:cubicBezTo>
                  <a:pt x="753979" y="1515979"/>
                  <a:pt x="723308" y="1548093"/>
                  <a:pt x="692838" y="1581363"/>
                </a:cubicBezTo>
                <a:cubicBezTo>
                  <a:pt x="665209" y="1593610"/>
                  <a:pt x="637505" y="1606687"/>
                  <a:pt x="609775" y="1620166"/>
                </a:cubicBezTo>
                <a:cubicBezTo>
                  <a:pt x="584836" y="1607391"/>
                  <a:pt x="560324" y="1593937"/>
                  <a:pt x="536517" y="1579376"/>
                </a:cubicBezTo>
                <a:cubicBezTo>
                  <a:pt x="630641" y="1515728"/>
                  <a:pt x="733037" y="1458341"/>
                  <a:pt x="844559" y="1408373"/>
                </a:cubicBezTo>
                <a:cubicBezTo>
                  <a:pt x="859417" y="1401709"/>
                  <a:pt x="874350" y="1395271"/>
                  <a:pt x="889284" y="1388959"/>
                </a:cubicBezTo>
                <a:close/>
                <a:moveTo>
                  <a:pt x="1541563" y="1215933"/>
                </a:moveTo>
                <a:lnTo>
                  <a:pt x="1541563" y="1437975"/>
                </a:lnTo>
                <a:lnTo>
                  <a:pt x="1495614" y="1446195"/>
                </a:lnTo>
                <a:cubicBezTo>
                  <a:pt x="1396386" y="1426630"/>
                  <a:pt x="1285971" y="1422757"/>
                  <a:pt x="1162155" y="1439707"/>
                </a:cubicBezTo>
                <a:cubicBezTo>
                  <a:pt x="1051689" y="1454821"/>
                  <a:pt x="935416" y="1485903"/>
                  <a:pt x="813587" y="1531873"/>
                </a:cubicBezTo>
                <a:cubicBezTo>
                  <a:pt x="813536" y="1531797"/>
                  <a:pt x="813587" y="1531898"/>
                  <a:pt x="813536" y="1531797"/>
                </a:cubicBezTo>
                <a:cubicBezTo>
                  <a:pt x="877669" y="1459976"/>
                  <a:pt x="941399" y="1397308"/>
                  <a:pt x="1004702" y="1343995"/>
                </a:cubicBezTo>
                <a:cubicBezTo>
                  <a:pt x="1171105" y="1284219"/>
                  <a:pt x="1339947" y="1244838"/>
                  <a:pt x="1502779" y="1220646"/>
                </a:cubicBezTo>
                <a:close/>
                <a:moveTo>
                  <a:pt x="1538529" y="1134566"/>
                </a:moveTo>
                <a:lnTo>
                  <a:pt x="1541563" y="1135233"/>
                </a:lnTo>
                <a:lnTo>
                  <a:pt x="1541563" y="1194552"/>
                </a:lnTo>
                <a:lnTo>
                  <a:pt x="1500140" y="1196957"/>
                </a:lnTo>
                <a:cubicBezTo>
                  <a:pt x="1380849" y="1206614"/>
                  <a:pt x="1256707" y="1223588"/>
                  <a:pt x="1130956" y="1250044"/>
                </a:cubicBezTo>
                <a:cubicBezTo>
                  <a:pt x="1221813" y="1191601"/>
                  <a:pt x="1307893" y="1156268"/>
                  <a:pt x="1389372" y="1140903"/>
                </a:cubicBezTo>
                <a:cubicBezTo>
                  <a:pt x="1442468" y="1130869"/>
                  <a:pt x="1492220" y="1129511"/>
                  <a:pt x="1538529" y="1134566"/>
                </a:cubicBezTo>
                <a:close/>
                <a:moveTo>
                  <a:pt x="549992" y="860508"/>
                </a:moveTo>
                <a:cubicBezTo>
                  <a:pt x="443875" y="997914"/>
                  <a:pt x="346734" y="1136326"/>
                  <a:pt x="262062" y="1262240"/>
                </a:cubicBezTo>
                <a:cubicBezTo>
                  <a:pt x="252156" y="1276977"/>
                  <a:pt x="242352" y="1291663"/>
                  <a:pt x="232622" y="1306274"/>
                </a:cubicBezTo>
                <a:cubicBezTo>
                  <a:pt x="227217" y="1299283"/>
                  <a:pt x="221912" y="1292216"/>
                  <a:pt x="216658" y="1285099"/>
                </a:cubicBezTo>
                <a:cubicBezTo>
                  <a:pt x="183172" y="1239683"/>
                  <a:pt x="186616" y="1176965"/>
                  <a:pt x="225483" y="1136050"/>
                </a:cubicBezTo>
                <a:cubicBezTo>
                  <a:pt x="240491" y="1120282"/>
                  <a:pt x="255525" y="1104842"/>
                  <a:pt x="270609" y="1089803"/>
                </a:cubicBezTo>
                <a:cubicBezTo>
                  <a:pt x="365538" y="995198"/>
                  <a:pt x="458733" y="918372"/>
                  <a:pt x="549992" y="860508"/>
                </a:cubicBezTo>
                <a:close/>
                <a:moveTo>
                  <a:pt x="1541563" y="255249"/>
                </a:moveTo>
                <a:lnTo>
                  <a:pt x="1541563" y="1131837"/>
                </a:lnTo>
                <a:lnTo>
                  <a:pt x="1538956" y="1131171"/>
                </a:lnTo>
                <a:cubicBezTo>
                  <a:pt x="1515777" y="1127751"/>
                  <a:pt x="1491592" y="1125739"/>
                  <a:pt x="1466402" y="1125488"/>
                </a:cubicBezTo>
                <a:cubicBezTo>
                  <a:pt x="1441211" y="1125261"/>
                  <a:pt x="1414990" y="1126770"/>
                  <a:pt x="1387738" y="1130366"/>
                </a:cubicBezTo>
                <a:cubicBezTo>
                  <a:pt x="1294166" y="1142739"/>
                  <a:pt x="1192851" y="1179077"/>
                  <a:pt x="1083114" y="1245794"/>
                </a:cubicBezTo>
                <a:cubicBezTo>
                  <a:pt x="1070670" y="1253363"/>
                  <a:pt x="1058225" y="1261260"/>
                  <a:pt x="1045731" y="1269508"/>
                </a:cubicBezTo>
                <a:cubicBezTo>
                  <a:pt x="969556" y="1288243"/>
                  <a:pt x="893080" y="1310423"/>
                  <a:pt x="816880" y="1337457"/>
                </a:cubicBezTo>
                <a:cubicBezTo>
                  <a:pt x="725445" y="1369897"/>
                  <a:pt x="638435" y="1407568"/>
                  <a:pt x="555849" y="1450143"/>
                </a:cubicBezTo>
                <a:cubicBezTo>
                  <a:pt x="481309" y="1488569"/>
                  <a:pt x="389799" y="1476573"/>
                  <a:pt x="330317" y="1417451"/>
                </a:cubicBezTo>
                <a:cubicBezTo>
                  <a:pt x="329965" y="1417099"/>
                  <a:pt x="329613" y="1416747"/>
                  <a:pt x="329261" y="1416395"/>
                </a:cubicBezTo>
                <a:cubicBezTo>
                  <a:pt x="369686" y="1348094"/>
                  <a:pt x="416196" y="1271243"/>
                  <a:pt x="467029" y="1191550"/>
                </a:cubicBezTo>
                <a:cubicBezTo>
                  <a:pt x="556528" y="1051202"/>
                  <a:pt x="662846" y="897676"/>
                  <a:pt x="779622" y="755869"/>
                </a:cubicBezTo>
                <a:cubicBezTo>
                  <a:pt x="805818" y="748676"/>
                  <a:pt x="831662" y="742691"/>
                  <a:pt x="856778" y="739322"/>
                </a:cubicBezTo>
                <a:cubicBezTo>
                  <a:pt x="910326" y="732154"/>
                  <a:pt x="960079" y="733437"/>
                  <a:pt x="1006060" y="740956"/>
                </a:cubicBezTo>
                <a:cubicBezTo>
                  <a:pt x="1041156" y="746690"/>
                  <a:pt x="1073159" y="756221"/>
                  <a:pt x="1102648" y="767613"/>
                </a:cubicBezTo>
                <a:cubicBezTo>
                  <a:pt x="1073184" y="755592"/>
                  <a:pt x="1041884" y="744753"/>
                  <a:pt x="1006663" y="737586"/>
                </a:cubicBezTo>
                <a:cubicBezTo>
                  <a:pt x="960732" y="728256"/>
                  <a:pt x="910527" y="724409"/>
                  <a:pt x="855697" y="728709"/>
                </a:cubicBezTo>
                <a:cubicBezTo>
                  <a:pt x="835760" y="730268"/>
                  <a:pt x="815271" y="733286"/>
                  <a:pt x="794505" y="737058"/>
                </a:cubicBezTo>
                <a:cubicBezTo>
                  <a:pt x="836414" y="686964"/>
                  <a:pt x="879580" y="638505"/>
                  <a:pt x="923977" y="592963"/>
                </a:cubicBezTo>
                <a:cubicBezTo>
                  <a:pt x="1009027" y="505700"/>
                  <a:pt x="1096137" y="430962"/>
                  <a:pt x="1184480" y="373801"/>
                </a:cubicBezTo>
                <a:cubicBezTo>
                  <a:pt x="1277172" y="313799"/>
                  <a:pt x="1368455" y="274972"/>
                  <a:pt x="1458206" y="258902"/>
                </a:cubicBezTo>
                <a:close/>
                <a:moveTo>
                  <a:pt x="1541563" y="48724"/>
                </a:moveTo>
                <a:lnTo>
                  <a:pt x="1541563" y="228336"/>
                </a:lnTo>
                <a:lnTo>
                  <a:pt x="1510849" y="225934"/>
                </a:lnTo>
                <a:cubicBezTo>
                  <a:pt x="1492196" y="226034"/>
                  <a:pt x="1473290" y="227090"/>
                  <a:pt x="1454108" y="229077"/>
                </a:cubicBezTo>
                <a:cubicBezTo>
                  <a:pt x="1358475" y="239035"/>
                  <a:pt x="1259624" y="272582"/>
                  <a:pt x="1158032" y="328485"/>
                </a:cubicBezTo>
                <a:cubicBezTo>
                  <a:pt x="1119769" y="349559"/>
                  <a:pt x="1081807" y="375536"/>
                  <a:pt x="1043921" y="402017"/>
                </a:cubicBezTo>
                <a:cubicBezTo>
                  <a:pt x="1069966" y="375738"/>
                  <a:pt x="1096187" y="350163"/>
                  <a:pt x="1122685" y="325794"/>
                </a:cubicBezTo>
                <a:cubicBezTo>
                  <a:pt x="1223799" y="232849"/>
                  <a:pt x="1325013" y="157507"/>
                  <a:pt x="1426504" y="100950"/>
                </a:cubicBezTo>
                <a:close/>
                <a:moveTo>
                  <a:pt x="468300" y="0"/>
                </a:moveTo>
                <a:lnTo>
                  <a:pt x="1541563" y="0"/>
                </a:lnTo>
                <a:lnTo>
                  <a:pt x="1541563" y="24440"/>
                </a:lnTo>
                <a:lnTo>
                  <a:pt x="1412954" y="74143"/>
                </a:lnTo>
                <a:cubicBezTo>
                  <a:pt x="1305781" y="125921"/>
                  <a:pt x="1197779" y="196762"/>
                  <a:pt x="1088897" y="285835"/>
                </a:cubicBezTo>
                <a:cubicBezTo>
                  <a:pt x="985218" y="370607"/>
                  <a:pt x="884255" y="469010"/>
                  <a:pt x="786284" y="576768"/>
                </a:cubicBezTo>
                <a:cubicBezTo>
                  <a:pt x="720090" y="649570"/>
                  <a:pt x="656435" y="725767"/>
                  <a:pt x="595294" y="802794"/>
                </a:cubicBezTo>
                <a:cubicBezTo>
                  <a:pt x="578903" y="810565"/>
                  <a:pt x="562336" y="818737"/>
                  <a:pt x="545492" y="827791"/>
                </a:cubicBezTo>
                <a:cubicBezTo>
                  <a:pt x="444931" y="881833"/>
                  <a:pt x="341404" y="956898"/>
                  <a:pt x="235287" y="1051227"/>
                </a:cubicBezTo>
                <a:cubicBezTo>
                  <a:pt x="200443" y="1082209"/>
                  <a:pt x="165749" y="1115077"/>
                  <a:pt x="131207" y="1149277"/>
                </a:cubicBezTo>
                <a:cubicBezTo>
                  <a:pt x="121327" y="1130769"/>
                  <a:pt x="112075" y="1111908"/>
                  <a:pt x="103251" y="1092821"/>
                </a:cubicBezTo>
                <a:cubicBezTo>
                  <a:pt x="234206" y="1004804"/>
                  <a:pt x="364357" y="919378"/>
                  <a:pt x="429947" y="877256"/>
                </a:cubicBezTo>
                <a:cubicBezTo>
                  <a:pt x="335672" y="937786"/>
                  <a:pt x="228348" y="1001586"/>
                  <a:pt x="97267" y="1079367"/>
                </a:cubicBezTo>
                <a:cubicBezTo>
                  <a:pt x="94779" y="1077607"/>
                  <a:pt x="94553" y="1077431"/>
                  <a:pt x="92038" y="1075670"/>
                </a:cubicBezTo>
                <a:cubicBezTo>
                  <a:pt x="126330" y="937208"/>
                  <a:pt x="166353" y="788334"/>
                  <a:pt x="212988" y="638605"/>
                </a:cubicBezTo>
                <a:cubicBezTo>
                  <a:pt x="213139" y="638354"/>
                  <a:pt x="213290" y="638102"/>
                  <a:pt x="213440" y="637851"/>
                </a:cubicBezTo>
                <a:cubicBezTo>
                  <a:pt x="321191" y="526045"/>
                  <a:pt x="429923" y="454274"/>
                  <a:pt x="538503" y="416452"/>
                </a:cubicBezTo>
                <a:cubicBezTo>
                  <a:pt x="600046" y="395001"/>
                  <a:pt x="659829" y="385067"/>
                  <a:pt x="717174" y="383860"/>
                </a:cubicBezTo>
                <a:cubicBezTo>
                  <a:pt x="730750" y="383559"/>
                  <a:pt x="743395" y="385218"/>
                  <a:pt x="756544" y="385872"/>
                </a:cubicBezTo>
                <a:cubicBezTo>
                  <a:pt x="742867" y="384791"/>
                  <a:pt x="731378" y="380591"/>
                  <a:pt x="717149" y="380440"/>
                </a:cubicBezTo>
                <a:cubicBezTo>
                  <a:pt x="659502" y="379837"/>
                  <a:pt x="598764" y="387356"/>
                  <a:pt x="535285" y="406267"/>
                </a:cubicBezTo>
                <a:cubicBezTo>
                  <a:pt x="435755" y="435916"/>
                  <a:pt x="334188" y="492523"/>
                  <a:pt x="231390" y="580892"/>
                </a:cubicBezTo>
                <a:cubicBezTo>
                  <a:pt x="250497" y="521745"/>
                  <a:pt x="270358" y="462698"/>
                  <a:pt x="291551" y="404532"/>
                </a:cubicBezTo>
                <a:cubicBezTo>
                  <a:pt x="342032" y="265943"/>
                  <a:pt x="397491" y="134975"/>
                  <a:pt x="458482" y="17007"/>
                </a:cubicBezTo>
                <a:close/>
                <a:moveTo>
                  <a:pt x="193135" y="0"/>
                </a:moveTo>
                <a:lnTo>
                  <a:pt x="408423" y="0"/>
                </a:lnTo>
                <a:lnTo>
                  <a:pt x="313460" y="175849"/>
                </a:lnTo>
                <a:cubicBezTo>
                  <a:pt x="281551" y="240236"/>
                  <a:pt x="250924" y="307273"/>
                  <a:pt x="221510" y="376266"/>
                </a:cubicBezTo>
                <a:cubicBezTo>
                  <a:pt x="172764" y="490612"/>
                  <a:pt x="128391" y="608453"/>
                  <a:pt x="87865" y="724610"/>
                </a:cubicBezTo>
                <a:cubicBezTo>
                  <a:pt x="67803" y="747696"/>
                  <a:pt x="48144" y="773346"/>
                  <a:pt x="28409" y="798519"/>
                </a:cubicBezTo>
                <a:cubicBezTo>
                  <a:pt x="29188" y="761477"/>
                  <a:pt x="32657" y="724962"/>
                  <a:pt x="32230" y="687970"/>
                </a:cubicBezTo>
                <a:cubicBezTo>
                  <a:pt x="24487" y="712187"/>
                  <a:pt x="16492" y="736329"/>
                  <a:pt x="8674" y="760521"/>
                </a:cubicBezTo>
                <a:cubicBezTo>
                  <a:pt x="3168" y="715507"/>
                  <a:pt x="0" y="669738"/>
                  <a:pt x="0" y="623240"/>
                </a:cubicBezTo>
                <a:cubicBezTo>
                  <a:pt x="0" y="433360"/>
                  <a:pt x="47257" y="254545"/>
                  <a:pt x="130644" y="9789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88" name="Google Shape;288;p30"/>
          <p:cNvSpPr/>
          <p:nvPr/>
        </p:nvSpPr>
        <p:spPr>
          <a:xfrm>
            <a:off x="5757333" y="1"/>
            <a:ext cx="1802342" cy="2003943"/>
          </a:xfrm>
          <a:custGeom>
            <a:rect b="b" l="l" r="r" t="t"/>
            <a:pathLst>
              <a:path extrusionOk="0" h="2003943" w="1802342">
                <a:moveTo>
                  <a:pt x="149791" y="0"/>
                </a:moveTo>
                <a:lnTo>
                  <a:pt x="256367" y="0"/>
                </a:lnTo>
                <a:lnTo>
                  <a:pt x="190656" y="120947"/>
                </a:lnTo>
                <a:cubicBezTo>
                  <a:pt x="125225" y="275425"/>
                  <a:pt x="89022" y="445182"/>
                  <a:pt x="89022" y="623240"/>
                </a:cubicBezTo>
                <a:cubicBezTo>
                  <a:pt x="89022" y="1335470"/>
                  <a:pt x="668276" y="1914895"/>
                  <a:pt x="1380296" y="1914895"/>
                </a:cubicBezTo>
                <a:cubicBezTo>
                  <a:pt x="1469299" y="1914895"/>
                  <a:pt x="1556227" y="1905842"/>
                  <a:pt x="1640208" y="1888607"/>
                </a:cubicBezTo>
                <a:lnTo>
                  <a:pt x="1802342" y="1838156"/>
                </a:lnTo>
                <a:lnTo>
                  <a:pt x="1802342" y="1931222"/>
                </a:lnTo>
                <a:lnTo>
                  <a:pt x="1658477" y="1975893"/>
                </a:lnTo>
                <a:cubicBezTo>
                  <a:pt x="1568622" y="1994285"/>
                  <a:pt x="1475587" y="2003943"/>
                  <a:pt x="1380296" y="2003943"/>
                </a:cubicBezTo>
                <a:cubicBezTo>
                  <a:pt x="617971" y="2003943"/>
                  <a:pt x="0" y="1385790"/>
                  <a:pt x="0" y="623240"/>
                </a:cubicBezTo>
                <a:cubicBezTo>
                  <a:pt x="0" y="432602"/>
                  <a:pt x="38623" y="250990"/>
                  <a:pt x="108470" y="858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89" name="Google Shape;289;p30"/>
          <p:cNvSpPr txBox="1"/>
          <p:nvPr>
            <p:ph idx="1" type="body"/>
          </p:nvPr>
        </p:nvSpPr>
        <p:spPr>
          <a:xfrm>
            <a:off x="801602" y="155552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0" name="Google Shape;290;p30"/>
          <p:cNvSpPr txBox="1"/>
          <p:nvPr>
            <p:ph idx="2"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1" name="Google Shape;291;p30"/>
          <p:cNvSpPr txBox="1"/>
          <p:nvPr>
            <p:ph idx="3" type="body"/>
          </p:nvPr>
        </p:nvSpPr>
        <p:spPr>
          <a:xfrm>
            <a:off x="801602" y="2403364"/>
            <a:ext cx="5956470" cy="26219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2" name="Google Shape;292;p3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pic>
        <p:nvPicPr>
          <p:cNvPr id="293" name="Google Shape;293;p30"/>
          <p:cNvPicPr preferRelativeResize="0"/>
          <p:nvPr/>
        </p:nvPicPr>
        <p:blipFill rotWithShape="1">
          <a:blip r:embed="rId2">
            <a:alphaModFix/>
          </a:blip>
          <a:srcRect b="0" l="0" r="0"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294" name="Google Shape;294;p30"/>
          <p:cNvSpPr/>
          <p:nvPr>
            <p:ph idx="4" type="pic"/>
          </p:nvPr>
        </p:nvSpPr>
        <p:spPr>
          <a:xfrm>
            <a:off x="1" y="6188950"/>
            <a:ext cx="3739789" cy="4502865"/>
          </a:xfrm>
          <a:prstGeom prst="rect">
            <a:avLst/>
          </a:prstGeom>
          <a:noFill/>
          <a:ln>
            <a:noFill/>
          </a:ln>
        </p:spPr>
      </p:sp>
      <p:sp>
        <p:nvSpPr>
          <p:cNvPr id="295" name="Google Shape;295;p3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Preview">
  <p:cSld name="Phone Preview">
    <p:spTree>
      <p:nvGrpSpPr>
        <p:cNvPr id="296" name="Shape 296"/>
        <p:cNvGrpSpPr/>
        <p:nvPr/>
      </p:nvGrpSpPr>
      <p:grpSpPr>
        <a:xfrm>
          <a:off x="0" y="0"/>
          <a:ext cx="0" cy="0"/>
          <a:chOff x="0" y="0"/>
          <a:chExt cx="0" cy="0"/>
        </a:xfrm>
      </p:grpSpPr>
      <p:sp>
        <p:nvSpPr>
          <p:cNvPr id="297" name="Google Shape;297;p31"/>
          <p:cNvSpPr/>
          <p:nvPr/>
        </p:nvSpPr>
        <p:spPr>
          <a:xfrm>
            <a:off x="2728780" y="570537"/>
            <a:ext cx="4830895" cy="6323323"/>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298" name="Google Shape;298;p31"/>
          <p:cNvPicPr preferRelativeResize="0"/>
          <p:nvPr/>
        </p:nvPicPr>
        <p:blipFill rotWithShape="1">
          <a:blip r:embed="rId2">
            <a:alphaModFix/>
          </a:blip>
          <a:srcRect b="0" l="0" r="0" t="0"/>
          <a:stretch/>
        </p:blipFill>
        <p:spPr>
          <a:xfrm>
            <a:off x="178235" y="5196167"/>
            <a:ext cx="4812798" cy="5495646"/>
          </a:xfrm>
          <a:custGeom>
            <a:rect b="b" l="l" r="r" t="t"/>
            <a:pathLst>
              <a:path extrusionOk="0" h="5653816" w="4991918">
                <a:moveTo>
                  <a:pt x="0" y="0"/>
                </a:moveTo>
                <a:lnTo>
                  <a:pt x="4991918" y="0"/>
                </a:lnTo>
                <a:lnTo>
                  <a:pt x="4991918" y="5653816"/>
                </a:lnTo>
                <a:lnTo>
                  <a:pt x="0" y="5653816"/>
                </a:lnTo>
                <a:close/>
              </a:path>
            </a:pathLst>
          </a:custGeom>
          <a:noFill/>
          <a:ln>
            <a:noFill/>
          </a:ln>
        </p:spPr>
      </p:pic>
      <p:sp>
        <p:nvSpPr>
          <p:cNvPr id="299" name="Google Shape;299;p31"/>
          <p:cNvSpPr/>
          <p:nvPr>
            <p:ph idx="2" type="pic"/>
          </p:nvPr>
        </p:nvSpPr>
        <p:spPr>
          <a:xfrm>
            <a:off x="686565" y="6737513"/>
            <a:ext cx="3796138" cy="3954301"/>
          </a:xfrm>
          <a:prstGeom prst="rect">
            <a:avLst/>
          </a:prstGeom>
          <a:solidFill>
            <a:srgbClr val="BFBFBF"/>
          </a:solidFill>
          <a:ln>
            <a:noFill/>
          </a:ln>
        </p:spPr>
      </p:sp>
      <p:sp>
        <p:nvSpPr>
          <p:cNvPr id="300" name="Google Shape;300;p3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01" name="Google Shape;301;p31"/>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02" name="Google Shape;302;p31"/>
          <p:cNvSpPr txBox="1"/>
          <p:nvPr>
            <p:ph idx="1" type="body"/>
          </p:nvPr>
        </p:nvSpPr>
        <p:spPr>
          <a:xfrm>
            <a:off x="3798030" y="2354654"/>
            <a:ext cx="3639422" cy="207468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3" name="Google Shape;303;p31"/>
          <p:cNvSpPr txBox="1"/>
          <p:nvPr>
            <p:ph idx="3" type="body"/>
          </p:nvPr>
        </p:nvSpPr>
        <p:spPr>
          <a:xfrm>
            <a:off x="3796036" y="1666323"/>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04" name="Google Shape;304;p31"/>
          <p:cNvCxnSpPr/>
          <p:nvPr/>
        </p:nvCxnSpPr>
        <p:spPr>
          <a:xfrm>
            <a:off x="3780532" y="2343000"/>
            <a:ext cx="3779838" cy="11654"/>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 Preview">
  <p:cSld name="Screen Preview">
    <p:spTree>
      <p:nvGrpSpPr>
        <p:cNvPr id="305" name="Shape 305"/>
        <p:cNvGrpSpPr/>
        <p:nvPr/>
      </p:nvGrpSpPr>
      <p:grpSpPr>
        <a:xfrm>
          <a:off x="0" y="0"/>
          <a:ext cx="0" cy="0"/>
          <a:chOff x="0" y="0"/>
          <a:chExt cx="0" cy="0"/>
        </a:xfrm>
      </p:grpSpPr>
      <p:sp>
        <p:nvSpPr>
          <p:cNvPr id="306" name="Google Shape;306;p32"/>
          <p:cNvSpPr/>
          <p:nvPr/>
        </p:nvSpPr>
        <p:spPr>
          <a:xfrm>
            <a:off x="0" y="2057399"/>
            <a:ext cx="7559675" cy="79671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07" name="Google Shape;307;p32"/>
          <p:cNvSpPr txBox="1"/>
          <p:nvPr>
            <p:ph idx="1" type="body"/>
          </p:nvPr>
        </p:nvSpPr>
        <p:spPr>
          <a:xfrm>
            <a:off x="801602" y="7495821"/>
            <a:ext cx="5956470" cy="232771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08" name="Google Shape;308;p32"/>
          <p:cNvCxnSpPr/>
          <p:nvPr/>
        </p:nvCxnSpPr>
        <p:spPr>
          <a:xfrm>
            <a:off x="0" y="6403398"/>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09" name="Google Shape;309;p32"/>
          <p:cNvSpPr txBox="1"/>
          <p:nvPr>
            <p:ph idx="2" type="body"/>
          </p:nvPr>
        </p:nvSpPr>
        <p:spPr>
          <a:xfrm>
            <a:off x="801602" y="6416277"/>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0" name="Google Shape;310;p32"/>
          <p:cNvSpPr txBox="1"/>
          <p:nvPr>
            <p:ph idx="3" type="body"/>
          </p:nvPr>
        </p:nvSpPr>
        <p:spPr>
          <a:xfrm>
            <a:off x="801602" y="5748573"/>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1" name="Google Shape;311;p3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12" name="Google Shape;312;p3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313" name="Google Shape;313;p32"/>
          <p:cNvPicPr preferRelativeResize="0"/>
          <p:nvPr/>
        </p:nvPicPr>
        <p:blipFill rotWithShape="1">
          <a:blip r:embed="rId2">
            <a:alphaModFix/>
          </a:blip>
          <a:srcRect b="0" l="0" r="0" t="0"/>
          <a:stretch/>
        </p:blipFill>
        <p:spPr>
          <a:xfrm>
            <a:off x="842411" y="562944"/>
            <a:ext cx="5831542" cy="4239955"/>
          </a:xfrm>
          <a:prstGeom prst="rect">
            <a:avLst/>
          </a:prstGeom>
          <a:noFill/>
          <a:ln>
            <a:noFill/>
          </a:ln>
        </p:spPr>
      </p:pic>
      <p:sp>
        <p:nvSpPr>
          <p:cNvPr id="314" name="Google Shape;314;p32"/>
          <p:cNvSpPr/>
          <p:nvPr>
            <p:ph idx="4" type="pic"/>
          </p:nvPr>
        </p:nvSpPr>
        <p:spPr>
          <a:xfrm>
            <a:off x="1716516" y="1017241"/>
            <a:ext cx="4126644" cy="2610075"/>
          </a:xfrm>
          <a:prstGeom prst="rect">
            <a:avLst/>
          </a:prstGeom>
          <a:solidFill>
            <a:srgbClr val="BFBFBF"/>
          </a:solidFill>
          <a:ln>
            <a:noFill/>
          </a:ln>
        </p:spPr>
      </p:sp>
    </p:spTree>
  </p:cSld>
  <p:clrMapOvr>
    <a:masterClrMapping/>
  </p:clrMapOvr>
  <p:transition spd="slow" p14:dur="1500">
    <p:random/>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t Preview">
  <p:cSld name="Tablet Preview">
    <p:spTree>
      <p:nvGrpSpPr>
        <p:cNvPr id="315" name="Shape 315"/>
        <p:cNvGrpSpPr/>
        <p:nvPr/>
      </p:nvGrpSpPr>
      <p:grpSpPr>
        <a:xfrm>
          <a:off x="0" y="0"/>
          <a:ext cx="0" cy="0"/>
          <a:chOff x="0" y="0"/>
          <a:chExt cx="0" cy="0"/>
        </a:xfrm>
      </p:grpSpPr>
      <p:pic>
        <p:nvPicPr>
          <p:cNvPr id="316" name="Google Shape;316;p33"/>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317" name="Google Shape;317;p33"/>
          <p:cNvSpPr/>
          <p:nvPr/>
        </p:nvSpPr>
        <p:spPr>
          <a:xfrm>
            <a:off x="0" y="657727"/>
            <a:ext cx="7559675" cy="5604742"/>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318" name="Google Shape;318;p33"/>
          <p:cNvPicPr preferRelativeResize="0"/>
          <p:nvPr/>
        </p:nvPicPr>
        <p:blipFill rotWithShape="1">
          <a:blip r:embed="rId3">
            <a:alphaModFix/>
          </a:blip>
          <a:srcRect b="15813" l="0" r="0" t="0"/>
          <a:stretch/>
        </p:blipFill>
        <p:spPr>
          <a:xfrm>
            <a:off x="1476145" y="5479784"/>
            <a:ext cx="4607383" cy="5212029"/>
          </a:xfrm>
          <a:custGeom>
            <a:rect b="b" l="l" r="r" t="t"/>
            <a:pathLst>
              <a:path extrusionOk="0" h="5212029" w="4607383">
                <a:moveTo>
                  <a:pt x="0" y="0"/>
                </a:moveTo>
                <a:lnTo>
                  <a:pt x="4607383" y="0"/>
                </a:lnTo>
                <a:lnTo>
                  <a:pt x="4607383" y="5212029"/>
                </a:lnTo>
                <a:lnTo>
                  <a:pt x="0" y="5212029"/>
                </a:lnTo>
                <a:close/>
              </a:path>
            </a:pathLst>
          </a:custGeom>
          <a:noFill/>
          <a:ln>
            <a:noFill/>
          </a:ln>
        </p:spPr>
      </p:pic>
      <p:sp>
        <p:nvSpPr>
          <p:cNvPr id="319" name="Google Shape;319;p33"/>
          <p:cNvSpPr/>
          <p:nvPr>
            <p:ph idx="2" type="pic"/>
          </p:nvPr>
        </p:nvSpPr>
        <p:spPr>
          <a:xfrm>
            <a:off x="1793144" y="5952556"/>
            <a:ext cx="3973385" cy="4739257"/>
          </a:xfrm>
          <a:prstGeom prst="rect">
            <a:avLst/>
          </a:prstGeom>
          <a:solidFill>
            <a:srgbClr val="BFBFBF"/>
          </a:solidFill>
          <a:ln>
            <a:noFill/>
          </a:ln>
        </p:spPr>
      </p:sp>
      <p:sp>
        <p:nvSpPr>
          <p:cNvPr id="320" name="Google Shape;320;p33"/>
          <p:cNvSpPr/>
          <p:nvPr/>
        </p:nvSpPr>
        <p:spPr>
          <a:xfrm>
            <a:off x="2542885" y="9876090"/>
            <a:ext cx="2473903" cy="527935"/>
          </a:xfrm>
          <a:prstGeom prst="rect">
            <a:avLst/>
          </a:prstGeom>
          <a:solidFill>
            <a:srgbClr val="69ADAD"/>
          </a:solidFill>
          <a:ln>
            <a:noFill/>
          </a:ln>
        </p:spPr>
        <p:txBody>
          <a:bodyPr anchorCtr="0" anchor="t" bIns="70675" lIns="141375" spcFirstLastPara="1" rIns="141375" wrap="square" tIns="70675">
            <a:noAutofit/>
          </a:bodyPr>
          <a:lstStyle/>
          <a:p>
            <a:pPr indent="0" lvl="0" marL="0" marR="0" rtl="0" algn="ctr">
              <a:spcBef>
                <a:spcPts val="0"/>
              </a:spcBef>
              <a:spcAft>
                <a:spcPts val="0"/>
              </a:spcAft>
              <a:buNone/>
            </a:pPr>
            <a:r>
              <a:t/>
            </a:r>
            <a:endParaRPr sz="4175">
              <a:solidFill>
                <a:schemeClr val="dk1"/>
              </a:solidFill>
              <a:latin typeface="Century Schoolbook"/>
              <a:ea typeface="Century Schoolbook"/>
              <a:cs typeface="Century Schoolbook"/>
              <a:sym typeface="Century Schoolbook"/>
            </a:endParaRPr>
          </a:p>
        </p:txBody>
      </p:sp>
      <p:sp>
        <p:nvSpPr>
          <p:cNvPr id="321" name="Google Shape;321;p33"/>
          <p:cNvSpPr txBox="1"/>
          <p:nvPr>
            <p:ph idx="1" type="body"/>
          </p:nvPr>
        </p:nvSpPr>
        <p:spPr>
          <a:xfrm>
            <a:off x="1793144" y="9969560"/>
            <a:ext cx="3973385" cy="43446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2" name="Google Shape;322;p3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23" name="Google Shape;323;p33"/>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24" name="Google Shape;324;p33"/>
          <p:cNvSpPr txBox="1"/>
          <p:nvPr>
            <p:ph idx="3" type="body"/>
          </p:nvPr>
        </p:nvSpPr>
        <p:spPr>
          <a:xfrm>
            <a:off x="801602" y="2619024"/>
            <a:ext cx="5956470"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25" name="Google Shape;325;p33"/>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26" name="Google Shape;326;p33"/>
          <p:cNvSpPr txBox="1"/>
          <p:nvPr>
            <p:ph idx="4"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7" name="Google Shape;327;p33"/>
          <p:cNvSpPr txBox="1"/>
          <p:nvPr>
            <p:ph idx="5"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transition spd="slow" p14:dur="1500">
    <p:random/>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Title">
  <p:cSld name="Case Study Title">
    <p:spTree>
      <p:nvGrpSpPr>
        <p:cNvPr id="328" name="Shape 328"/>
        <p:cNvGrpSpPr/>
        <p:nvPr/>
      </p:nvGrpSpPr>
      <p:grpSpPr>
        <a:xfrm>
          <a:off x="0" y="0"/>
          <a:ext cx="0" cy="0"/>
          <a:chOff x="0" y="0"/>
          <a:chExt cx="0" cy="0"/>
        </a:xfrm>
      </p:grpSpPr>
      <p:pic>
        <p:nvPicPr>
          <p:cNvPr id="329" name="Google Shape;329;p34"/>
          <p:cNvPicPr preferRelativeResize="0"/>
          <p:nvPr/>
        </p:nvPicPr>
        <p:blipFill rotWithShape="1">
          <a:blip r:embed="rId2">
            <a:alphaModFix/>
          </a:blip>
          <a:srcRect b="0" l="0" r="0" t="0"/>
          <a:stretch/>
        </p:blipFill>
        <p:spPr>
          <a:xfrm>
            <a:off x="5137" y="0"/>
            <a:ext cx="3301373" cy="4021666"/>
          </a:xfrm>
          <a:custGeom>
            <a:rect b="b" l="l" r="r" t="t"/>
            <a:pathLst>
              <a:path extrusionOk="0" h="4021666" w="3301373">
                <a:moveTo>
                  <a:pt x="0" y="0"/>
                </a:moveTo>
                <a:lnTo>
                  <a:pt x="3301373" y="0"/>
                </a:lnTo>
                <a:lnTo>
                  <a:pt x="3301373" y="4021666"/>
                </a:lnTo>
                <a:lnTo>
                  <a:pt x="0" y="4021666"/>
                </a:lnTo>
                <a:close/>
              </a:path>
            </a:pathLst>
          </a:custGeom>
          <a:noFill/>
          <a:ln>
            <a:noFill/>
          </a:ln>
        </p:spPr>
      </p:pic>
      <p:sp>
        <p:nvSpPr>
          <p:cNvPr id="330" name="Google Shape;330;p34"/>
          <p:cNvSpPr/>
          <p:nvPr>
            <p:ph idx="2" type="pic"/>
          </p:nvPr>
        </p:nvSpPr>
        <p:spPr>
          <a:xfrm>
            <a:off x="5136" y="1"/>
            <a:ext cx="2850694" cy="3459591"/>
          </a:xfrm>
          <a:prstGeom prst="rect">
            <a:avLst/>
          </a:prstGeom>
          <a:noFill/>
          <a:ln>
            <a:noFill/>
          </a:ln>
        </p:spPr>
      </p:sp>
      <p:sp>
        <p:nvSpPr>
          <p:cNvPr id="331" name="Google Shape;331;p34"/>
          <p:cNvSpPr/>
          <p:nvPr/>
        </p:nvSpPr>
        <p:spPr>
          <a:xfrm>
            <a:off x="3779839" y="1"/>
            <a:ext cx="3779837" cy="4738961"/>
          </a:xfrm>
          <a:custGeom>
            <a:rect b="b" l="l" r="r" t="t"/>
            <a:pathLst>
              <a:path extrusionOk="0" h="4738961" w="3779837">
                <a:moveTo>
                  <a:pt x="1298119" y="0"/>
                </a:moveTo>
                <a:lnTo>
                  <a:pt x="3761976" y="0"/>
                </a:lnTo>
                <a:lnTo>
                  <a:pt x="3779837" y="10851"/>
                </a:lnTo>
                <a:lnTo>
                  <a:pt x="3779837" y="4406977"/>
                </a:lnTo>
                <a:lnTo>
                  <a:pt x="3736018" y="4433598"/>
                </a:lnTo>
                <a:cubicBezTo>
                  <a:pt x="3377527" y="4628342"/>
                  <a:pt x="2966705" y="4738961"/>
                  <a:pt x="2530047" y="4738961"/>
                </a:cubicBezTo>
                <a:cubicBezTo>
                  <a:pt x="1132741" y="4738961"/>
                  <a:pt x="0" y="3606220"/>
                  <a:pt x="0" y="2208914"/>
                </a:cubicBezTo>
                <a:cubicBezTo>
                  <a:pt x="0" y="1335598"/>
                  <a:pt x="442477" y="565627"/>
                  <a:pt x="1115474" y="11096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32" name="Google Shape;332;p3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33" name="Google Shape;333;p34"/>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34" name="Google Shape;334;p34"/>
          <p:cNvSpPr txBox="1"/>
          <p:nvPr>
            <p:ph idx="1" type="body"/>
          </p:nvPr>
        </p:nvSpPr>
        <p:spPr>
          <a:xfrm>
            <a:off x="4459209" y="1736495"/>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5" name="Google Shape;335;p34"/>
          <p:cNvSpPr txBox="1"/>
          <p:nvPr>
            <p:ph idx="3" type="body"/>
          </p:nvPr>
        </p:nvSpPr>
        <p:spPr>
          <a:xfrm>
            <a:off x="4459209" y="887817"/>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6" name="Google Shape;336;p34"/>
          <p:cNvSpPr txBox="1"/>
          <p:nvPr>
            <p:ph idx="4" type="body"/>
          </p:nvPr>
        </p:nvSpPr>
        <p:spPr>
          <a:xfrm>
            <a:off x="766012" y="754775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7" name="Google Shape;337;p34"/>
          <p:cNvSpPr txBox="1"/>
          <p:nvPr>
            <p:ph idx="5" type="body"/>
          </p:nvPr>
        </p:nvSpPr>
        <p:spPr>
          <a:xfrm>
            <a:off x="750772" y="5639757"/>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8" name="Google Shape;338;p34"/>
          <p:cNvSpPr txBox="1"/>
          <p:nvPr>
            <p:ph idx="6" type="body"/>
          </p:nvPr>
        </p:nvSpPr>
        <p:spPr>
          <a:xfrm>
            <a:off x="750772" y="519517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39" name="Google Shape;339;p34"/>
          <p:cNvCxnSpPr/>
          <p:nvPr/>
        </p:nvCxnSpPr>
        <p:spPr>
          <a:xfrm>
            <a:off x="0" y="7452884"/>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340" name="Google Shape;340;p34"/>
          <p:cNvSpPr txBox="1"/>
          <p:nvPr>
            <p:ph idx="7" type="body"/>
          </p:nvPr>
        </p:nvSpPr>
        <p:spPr>
          <a:xfrm>
            <a:off x="4459209" y="24607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1" name="Google Shape;341;p34"/>
          <p:cNvSpPr txBox="1"/>
          <p:nvPr>
            <p:ph idx="8" type="body"/>
          </p:nvPr>
        </p:nvSpPr>
        <p:spPr>
          <a:xfrm>
            <a:off x="4459209" y="29179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2" name="Google Shape;342;p34"/>
          <p:cNvSpPr txBox="1"/>
          <p:nvPr>
            <p:ph idx="9" type="body"/>
          </p:nvPr>
        </p:nvSpPr>
        <p:spPr>
          <a:xfrm>
            <a:off x="4459209" y="33751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43" name="Google Shape;343;p34"/>
          <p:cNvCxnSpPr/>
          <p:nvPr/>
        </p:nvCxnSpPr>
        <p:spPr>
          <a:xfrm rot="10800000">
            <a:off x="4451408" y="3267600"/>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44" name="Google Shape;344;p34"/>
          <p:cNvCxnSpPr/>
          <p:nvPr/>
        </p:nvCxnSpPr>
        <p:spPr>
          <a:xfrm rot="10800000">
            <a:off x="4451408" y="2818422"/>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45" name="Google Shape;345;p34"/>
          <p:cNvCxnSpPr/>
          <p:nvPr/>
        </p:nvCxnSpPr>
        <p:spPr>
          <a:xfrm rot="10800000">
            <a:off x="4451408" y="1599222"/>
            <a:ext cx="3108267" cy="0"/>
          </a:xfrm>
          <a:prstGeom prst="straightConnector1">
            <a:avLst/>
          </a:prstGeom>
          <a:noFill/>
          <a:ln cap="flat" cmpd="sng" w="28575">
            <a:solidFill>
              <a:schemeClr val="lt1"/>
            </a:solidFill>
            <a:prstDash val="solid"/>
            <a:miter lim="800000"/>
            <a:headEnd len="sm" w="sm" type="none"/>
            <a:tailEnd len="sm" w="sm" type="none"/>
          </a:ln>
        </p:spPr>
      </p:cxnSp>
      <p:sp>
        <p:nvSpPr>
          <p:cNvPr id="346" name="Google Shape;346;p34"/>
          <p:cNvSpPr txBox="1"/>
          <p:nvPr>
            <p:ph idx="13" type="body"/>
          </p:nvPr>
        </p:nvSpPr>
        <p:spPr>
          <a:xfrm>
            <a:off x="734729" y="8046073"/>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1">
  <p:cSld name="Case Study 1">
    <p:spTree>
      <p:nvGrpSpPr>
        <p:cNvPr id="347" name="Shape 347"/>
        <p:cNvGrpSpPr/>
        <p:nvPr/>
      </p:nvGrpSpPr>
      <p:grpSpPr>
        <a:xfrm>
          <a:off x="0" y="0"/>
          <a:ext cx="0" cy="0"/>
          <a:chOff x="0" y="0"/>
          <a:chExt cx="0" cy="0"/>
        </a:xfrm>
      </p:grpSpPr>
      <p:sp>
        <p:nvSpPr>
          <p:cNvPr id="348" name="Google Shape;348;p35"/>
          <p:cNvSpPr txBox="1"/>
          <p:nvPr>
            <p:ph idx="1" type="body"/>
          </p:nvPr>
        </p:nvSpPr>
        <p:spPr>
          <a:xfrm>
            <a:off x="766012" y="6149784"/>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9" name="Google Shape;349;p35"/>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0" name="Google Shape;350;p3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51" name="Google Shape;351;p3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52" name="Google Shape;352;p35"/>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3" name="Google Shape;353;p35"/>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54" name="Google Shape;354;p35"/>
          <p:cNvCxnSpPr/>
          <p:nvPr/>
        </p:nvCxnSpPr>
        <p:spPr>
          <a:xfrm>
            <a:off x="0" y="5348532"/>
            <a:ext cx="3607692" cy="0"/>
          </a:xfrm>
          <a:prstGeom prst="straightConnector1">
            <a:avLst/>
          </a:prstGeom>
          <a:noFill/>
          <a:ln cap="flat" cmpd="sng" w="28575">
            <a:solidFill>
              <a:srgbClr val="69ADAD"/>
            </a:solidFill>
            <a:prstDash val="solid"/>
            <a:miter lim="800000"/>
            <a:headEnd len="sm" w="sm" type="none"/>
            <a:tailEnd len="sm" w="sm" type="none"/>
          </a:ln>
        </p:spPr>
      </p:cxnSp>
      <p:pic>
        <p:nvPicPr>
          <p:cNvPr id="355" name="Google Shape;355;p35"/>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cxnSp>
        <p:nvCxnSpPr>
          <p:cNvPr id="356" name="Google Shape;356;p35"/>
          <p:cNvCxnSpPr/>
          <p:nvPr/>
        </p:nvCxnSpPr>
        <p:spPr>
          <a:xfrm>
            <a:off x="3801978" y="1225711"/>
            <a:ext cx="3288633" cy="0"/>
          </a:xfrm>
          <a:prstGeom prst="straightConnector1">
            <a:avLst/>
          </a:prstGeom>
          <a:noFill/>
          <a:ln cap="flat" cmpd="sng" w="28575">
            <a:solidFill>
              <a:srgbClr val="69ADAD"/>
            </a:solidFill>
            <a:prstDash val="solid"/>
            <a:miter lim="800000"/>
            <a:headEnd len="sm" w="sm" type="none"/>
            <a:tailEnd len="sm" w="sm" type="none"/>
          </a:ln>
        </p:spPr>
      </p:cxnSp>
      <p:cxnSp>
        <p:nvCxnSpPr>
          <p:cNvPr id="357" name="Google Shape;357;p35"/>
          <p:cNvCxnSpPr/>
          <p:nvPr/>
        </p:nvCxnSpPr>
        <p:spPr>
          <a:xfrm>
            <a:off x="3801978" y="6054385"/>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358" name="Google Shape;358;p35"/>
          <p:cNvGrpSpPr/>
          <p:nvPr/>
        </p:nvGrpSpPr>
        <p:grpSpPr>
          <a:xfrm>
            <a:off x="6770986" y="850643"/>
            <a:ext cx="750136" cy="750136"/>
            <a:chOff x="7559675" y="1928896"/>
            <a:chExt cx="750136" cy="750136"/>
          </a:xfrm>
        </p:grpSpPr>
        <p:sp>
          <p:nvSpPr>
            <p:cNvPr id="359" name="Google Shape;359;p35"/>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60" name="Google Shape;360;p35"/>
            <p:cNvGrpSpPr/>
            <p:nvPr/>
          </p:nvGrpSpPr>
          <p:grpSpPr>
            <a:xfrm>
              <a:off x="7683372" y="2028561"/>
              <a:ext cx="526805" cy="526741"/>
              <a:chOff x="1042830" y="5367345"/>
              <a:chExt cx="907476" cy="907364"/>
            </a:xfrm>
          </p:grpSpPr>
          <p:grpSp>
            <p:nvGrpSpPr>
              <p:cNvPr id="361" name="Google Shape;361;p35"/>
              <p:cNvGrpSpPr/>
              <p:nvPr/>
            </p:nvGrpSpPr>
            <p:grpSpPr>
              <a:xfrm>
                <a:off x="1042830" y="5367345"/>
                <a:ext cx="907476" cy="907364"/>
                <a:chOff x="5318121" y="3727141"/>
                <a:chExt cx="907476" cy="907364"/>
              </a:xfrm>
            </p:grpSpPr>
            <p:sp>
              <p:nvSpPr>
                <p:cNvPr id="362" name="Google Shape;362;p35"/>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3" name="Google Shape;363;p35"/>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4" name="Google Shape;364;p35"/>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5" name="Google Shape;365;p35"/>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6" name="Google Shape;366;p35"/>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7" name="Google Shape;367;p35"/>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8" name="Google Shape;368;p35"/>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9" name="Google Shape;369;p35"/>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0" name="Google Shape;370;p35"/>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371" name="Google Shape;371;p35"/>
              <p:cNvGrpSpPr/>
              <p:nvPr/>
            </p:nvGrpSpPr>
            <p:grpSpPr>
              <a:xfrm>
                <a:off x="1304333" y="5488666"/>
                <a:ext cx="566267" cy="691349"/>
                <a:chOff x="5574516" y="3858678"/>
                <a:chExt cx="566267" cy="691349"/>
              </a:xfrm>
            </p:grpSpPr>
            <p:sp>
              <p:nvSpPr>
                <p:cNvPr id="372" name="Google Shape;372;p35"/>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3" name="Google Shape;373;p35"/>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4" name="Google Shape;374;p35"/>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5" name="Google Shape;375;p35"/>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6" name="Google Shape;376;p35"/>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7" name="Google Shape;377;p35"/>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grpSp>
        <p:nvGrpSpPr>
          <p:cNvPr id="378" name="Google Shape;378;p35"/>
          <p:cNvGrpSpPr/>
          <p:nvPr/>
        </p:nvGrpSpPr>
        <p:grpSpPr>
          <a:xfrm>
            <a:off x="6770986" y="5699369"/>
            <a:ext cx="750136" cy="750136"/>
            <a:chOff x="6770986" y="5699369"/>
            <a:chExt cx="750136" cy="750136"/>
          </a:xfrm>
        </p:grpSpPr>
        <p:sp>
          <p:nvSpPr>
            <p:cNvPr id="379" name="Google Shape;379;p35"/>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80" name="Google Shape;380;p35"/>
            <p:cNvGrpSpPr/>
            <p:nvPr/>
          </p:nvGrpSpPr>
          <p:grpSpPr>
            <a:xfrm>
              <a:off x="6927017" y="5844011"/>
              <a:ext cx="460179" cy="460852"/>
              <a:chOff x="5846399" y="5075944"/>
              <a:chExt cx="910778" cy="912109"/>
            </a:xfrm>
          </p:grpSpPr>
          <p:grpSp>
            <p:nvGrpSpPr>
              <p:cNvPr id="381" name="Google Shape;381;p35"/>
              <p:cNvGrpSpPr/>
              <p:nvPr/>
            </p:nvGrpSpPr>
            <p:grpSpPr>
              <a:xfrm>
                <a:off x="6118625" y="5123402"/>
                <a:ext cx="376897" cy="533617"/>
                <a:chOff x="2711364" y="4936062"/>
                <a:chExt cx="376897" cy="533617"/>
              </a:xfrm>
            </p:grpSpPr>
            <p:sp>
              <p:nvSpPr>
                <p:cNvPr id="382" name="Google Shape;382;p35"/>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3" name="Google Shape;383;p35"/>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4" name="Google Shape;384;p35"/>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5" name="Google Shape;385;p35"/>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6" name="Google Shape;386;p35"/>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7" name="Google Shape;387;p35"/>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388" name="Google Shape;388;p35"/>
              <p:cNvGrpSpPr/>
              <p:nvPr/>
            </p:nvGrpSpPr>
            <p:grpSpPr>
              <a:xfrm>
                <a:off x="5846399" y="5075944"/>
                <a:ext cx="910778" cy="912109"/>
                <a:chOff x="2444246" y="4903928"/>
                <a:chExt cx="910778" cy="912109"/>
              </a:xfrm>
            </p:grpSpPr>
            <p:sp>
              <p:nvSpPr>
                <p:cNvPr id="389" name="Google Shape;389;p35"/>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0" name="Google Shape;390;p35"/>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1" name="Google Shape;391;p35"/>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2" name="Google Shape;392;p35"/>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3" name="Google Shape;393;p35"/>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4" name="Google Shape;394;p35"/>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5" name="Google Shape;395;p35"/>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6" name="Google Shape;396;p35"/>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7" name="Google Shape;397;p35"/>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8" name="Google Shape;398;p35"/>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2">
  <p:cSld name="Case Study 2">
    <p:spTree>
      <p:nvGrpSpPr>
        <p:cNvPr id="399" name="Shape 399"/>
        <p:cNvGrpSpPr/>
        <p:nvPr/>
      </p:nvGrpSpPr>
      <p:grpSpPr>
        <a:xfrm>
          <a:off x="0" y="0"/>
          <a:ext cx="0" cy="0"/>
          <a:chOff x="0" y="0"/>
          <a:chExt cx="0" cy="0"/>
        </a:xfrm>
      </p:grpSpPr>
      <p:sp>
        <p:nvSpPr>
          <p:cNvPr id="400" name="Google Shape;400;p36"/>
          <p:cNvSpPr/>
          <p:nvPr/>
        </p:nvSpPr>
        <p:spPr>
          <a:xfrm>
            <a:off x="0" y="1"/>
            <a:ext cx="5954589" cy="3385086"/>
          </a:xfrm>
          <a:custGeom>
            <a:rect b="b" l="l" r="r" t="t"/>
            <a:pathLst>
              <a:path extrusionOk="0" h="3385086" w="5954589">
                <a:moveTo>
                  <a:pt x="0" y="0"/>
                </a:moveTo>
                <a:lnTo>
                  <a:pt x="5036093" y="0"/>
                </a:lnTo>
                <a:lnTo>
                  <a:pt x="4943736" y="123507"/>
                </a:lnTo>
                <a:cubicBezTo>
                  <a:pt x="4707445" y="473265"/>
                  <a:pt x="4569471" y="894903"/>
                  <a:pt x="4569471" y="1348767"/>
                </a:cubicBezTo>
                <a:cubicBezTo>
                  <a:pt x="4569471" y="2256495"/>
                  <a:pt x="5121365" y="3035321"/>
                  <a:pt x="5907909" y="3368001"/>
                </a:cubicBezTo>
                <a:lnTo>
                  <a:pt x="5954589" y="3385086"/>
                </a:lnTo>
                <a:lnTo>
                  <a:pt x="0" y="338508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01" name="Google Shape;401;p36"/>
          <p:cNvSpPr txBox="1"/>
          <p:nvPr>
            <p:ph idx="1" type="body"/>
          </p:nvPr>
        </p:nvSpPr>
        <p:spPr>
          <a:xfrm>
            <a:off x="615910" y="510251"/>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2" name="Google Shape;402;p36"/>
          <p:cNvSpPr txBox="1"/>
          <p:nvPr>
            <p:ph idx="2" type="body"/>
          </p:nvPr>
        </p:nvSpPr>
        <p:spPr>
          <a:xfrm>
            <a:off x="615910" y="518529"/>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3" name="Google Shape;403;p36"/>
          <p:cNvSpPr txBox="1"/>
          <p:nvPr>
            <p:ph idx="3" type="body"/>
          </p:nvPr>
        </p:nvSpPr>
        <p:spPr>
          <a:xfrm>
            <a:off x="615910" y="2568299"/>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4" name="Google Shape;404;p36"/>
          <p:cNvSpPr txBox="1"/>
          <p:nvPr>
            <p:ph idx="4" type="body"/>
          </p:nvPr>
        </p:nvSpPr>
        <p:spPr>
          <a:xfrm>
            <a:off x="3128102" y="192684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5" name="Google Shape;405;p36"/>
          <p:cNvSpPr txBox="1"/>
          <p:nvPr>
            <p:ph idx="5" type="body"/>
          </p:nvPr>
        </p:nvSpPr>
        <p:spPr>
          <a:xfrm>
            <a:off x="766012" y="4733361"/>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6" name="Google Shape;406;p36"/>
          <p:cNvSpPr txBox="1"/>
          <p:nvPr>
            <p:ph idx="6" type="body"/>
          </p:nvPr>
        </p:nvSpPr>
        <p:spPr>
          <a:xfrm>
            <a:off x="766012" y="409870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07" name="Google Shape;407;p36"/>
          <p:cNvCxnSpPr/>
          <p:nvPr/>
        </p:nvCxnSpPr>
        <p:spPr>
          <a:xfrm>
            <a:off x="0" y="6980109"/>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08" name="Google Shape;408;p36"/>
          <p:cNvSpPr txBox="1"/>
          <p:nvPr>
            <p:ph idx="7" type="body"/>
          </p:nvPr>
        </p:nvSpPr>
        <p:spPr>
          <a:xfrm>
            <a:off x="730153" y="7799289"/>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9" name="Google Shape;409;p36"/>
          <p:cNvSpPr txBox="1"/>
          <p:nvPr>
            <p:ph idx="8" type="body"/>
          </p:nvPr>
        </p:nvSpPr>
        <p:spPr>
          <a:xfrm>
            <a:off x="730153" y="7164629"/>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0" name="Google Shape;410;p3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11" name="Google Shape;411;p3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12" name="Google Shape;412;p36"/>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413" name="Google Shape;413;p36"/>
          <p:cNvSpPr/>
          <p:nvPr>
            <p:ph idx="9" type="pic"/>
          </p:nvPr>
        </p:nvSpPr>
        <p:spPr>
          <a:xfrm>
            <a:off x="5205348" y="0"/>
            <a:ext cx="2354327" cy="2862503"/>
          </a:xfrm>
          <a:prstGeom prst="rect">
            <a:avLst/>
          </a:prstGeom>
          <a:noFill/>
          <a:ln>
            <a:noFill/>
          </a:ln>
        </p:spPr>
      </p:sp>
      <p:cxnSp>
        <p:nvCxnSpPr>
          <p:cNvPr id="414" name="Google Shape;414;p36"/>
          <p:cNvCxnSpPr/>
          <p:nvPr/>
        </p:nvCxnSpPr>
        <p:spPr>
          <a:xfrm>
            <a:off x="3801978" y="4640714"/>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15" name="Google Shape;415;p36"/>
          <p:cNvGrpSpPr/>
          <p:nvPr/>
        </p:nvGrpSpPr>
        <p:grpSpPr>
          <a:xfrm>
            <a:off x="6770986" y="4265646"/>
            <a:ext cx="750136" cy="750136"/>
            <a:chOff x="7559675" y="1928896"/>
            <a:chExt cx="750136" cy="750136"/>
          </a:xfrm>
        </p:grpSpPr>
        <p:sp>
          <p:nvSpPr>
            <p:cNvPr id="416" name="Google Shape;416;p36"/>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17" name="Google Shape;417;p36"/>
            <p:cNvGrpSpPr/>
            <p:nvPr/>
          </p:nvGrpSpPr>
          <p:grpSpPr>
            <a:xfrm>
              <a:off x="7683372" y="2028561"/>
              <a:ext cx="526805" cy="526741"/>
              <a:chOff x="1042830" y="5367345"/>
              <a:chExt cx="907476" cy="907364"/>
            </a:xfrm>
          </p:grpSpPr>
          <p:grpSp>
            <p:nvGrpSpPr>
              <p:cNvPr id="418" name="Google Shape;418;p36"/>
              <p:cNvGrpSpPr/>
              <p:nvPr/>
            </p:nvGrpSpPr>
            <p:grpSpPr>
              <a:xfrm>
                <a:off x="1042830" y="5367345"/>
                <a:ext cx="907476" cy="907364"/>
                <a:chOff x="5318121" y="3727141"/>
                <a:chExt cx="907476" cy="907364"/>
              </a:xfrm>
            </p:grpSpPr>
            <p:sp>
              <p:nvSpPr>
                <p:cNvPr id="419" name="Google Shape;419;p36"/>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0" name="Google Shape;420;p36"/>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1" name="Google Shape;421;p36"/>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2" name="Google Shape;422;p36"/>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3" name="Google Shape;423;p36"/>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4" name="Google Shape;424;p36"/>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5" name="Google Shape;425;p36"/>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6" name="Google Shape;426;p36"/>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7" name="Google Shape;427;p36"/>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28" name="Google Shape;428;p36"/>
              <p:cNvGrpSpPr/>
              <p:nvPr/>
            </p:nvGrpSpPr>
            <p:grpSpPr>
              <a:xfrm>
                <a:off x="1304333" y="5488666"/>
                <a:ext cx="566267" cy="691349"/>
                <a:chOff x="5574516" y="3858678"/>
                <a:chExt cx="566267" cy="691349"/>
              </a:xfrm>
            </p:grpSpPr>
            <p:sp>
              <p:nvSpPr>
                <p:cNvPr id="429" name="Google Shape;429;p36"/>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0" name="Google Shape;430;p36"/>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1" name="Google Shape;431;p36"/>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2" name="Google Shape;432;p36"/>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3" name="Google Shape;433;p36"/>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4" name="Google Shape;434;p36"/>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cxnSp>
        <p:nvCxnSpPr>
          <p:cNvPr id="435" name="Google Shape;435;p36"/>
          <p:cNvCxnSpPr/>
          <p:nvPr/>
        </p:nvCxnSpPr>
        <p:spPr>
          <a:xfrm>
            <a:off x="3801978" y="7696571"/>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36" name="Google Shape;436;p36"/>
          <p:cNvGrpSpPr/>
          <p:nvPr/>
        </p:nvGrpSpPr>
        <p:grpSpPr>
          <a:xfrm>
            <a:off x="6770986" y="7341555"/>
            <a:ext cx="750136" cy="750136"/>
            <a:chOff x="6770986" y="5699369"/>
            <a:chExt cx="750136" cy="750136"/>
          </a:xfrm>
        </p:grpSpPr>
        <p:sp>
          <p:nvSpPr>
            <p:cNvPr id="437" name="Google Shape;437;p36"/>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38" name="Google Shape;438;p36"/>
            <p:cNvGrpSpPr/>
            <p:nvPr/>
          </p:nvGrpSpPr>
          <p:grpSpPr>
            <a:xfrm>
              <a:off x="6927017" y="5844011"/>
              <a:ext cx="460179" cy="460852"/>
              <a:chOff x="5846399" y="5075944"/>
              <a:chExt cx="910778" cy="912109"/>
            </a:xfrm>
          </p:grpSpPr>
          <p:grpSp>
            <p:nvGrpSpPr>
              <p:cNvPr id="439" name="Google Shape;439;p36"/>
              <p:cNvGrpSpPr/>
              <p:nvPr/>
            </p:nvGrpSpPr>
            <p:grpSpPr>
              <a:xfrm>
                <a:off x="6118625" y="5123402"/>
                <a:ext cx="376897" cy="533617"/>
                <a:chOff x="2711364" y="4936062"/>
                <a:chExt cx="376897" cy="533617"/>
              </a:xfrm>
            </p:grpSpPr>
            <p:sp>
              <p:nvSpPr>
                <p:cNvPr id="440" name="Google Shape;440;p36"/>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1" name="Google Shape;441;p36"/>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2" name="Google Shape;442;p36"/>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3" name="Google Shape;443;p36"/>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4" name="Google Shape;444;p36"/>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5" name="Google Shape;445;p36"/>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46" name="Google Shape;446;p36"/>
              <p:cNvGrpSpPr/>
              <p:nvPr/>
            </p:nvGrpSpPr>
            <p:grpSpPr>
              <a:xfrm>
                <a:off x="5846399" y="5075944"/>
                <a:ext cx="910778" cy="912109"/>
                <a:chOff x="2444246" y="4903928"/>
                <a:chExt cx="910778" cy="912109"/>
              </a:xfrm>
            </p:grpSpPr>
            <p:sp>
              <p:nvSpPr>
                <p:cNvPr id="447" name="Google Shape;447;p36"/>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8" name="Google Shape;448;p36"/>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9" name="Google Shape;449;p36"/>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0" name="Google Shape;450;p36"/>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1" name="Google Shape;451;p36"/>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2" name="Google Shape;452;p36"/>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3" name="Google Shape;453;p36"/>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4" name="Google Shape;454;p36"/>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5" name="Google Shape;455;p36"/>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6" name="Google Shape;456;p36"/>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3">
  <p:cSld name="Case Study 3">
    <p:spTree>
      <p:nvGrpSpPr>
        <p:cNvPr id="457" name="Shape 457"/>
        <p:cNvGrpSpPr/>
        <p:nvPr/>
      </p:nvGrpSpPr>
      <p:grpSpPr>
        <a:xfrm>
          <a:off x="0" y="0"/>
          <a:ext cx="0" cy="0"/>
          <a:chOff x="0" y="0"/>
          <a:chExt cx="0" cy="0"/>
        </a:xfrm>
      </p:grpSpPr>
      <p:sp>
        <p:nvSpPr>
          <p:cNvPr id="458" name="Google Shape;458;p37"/>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59" name="Google Shape;459;p37"/>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0" name="Google Shape;460;p37"/>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1" name="Google Shape;461;p37"/>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2" name="Google Shape;462;p37"/>
          <p:cNvSpPr txBox="1"/>
          <p:nvPr>
            <p:ph idx="4" type="body"/>
          </p:nvPr>
        </p:nvSpPr>
        <p:spPr>
          <a:xfrm>
            <a:off x="615910" y="3393051"/>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3" name="Google Shape;463;p37"/>
          <p:cNvSpPr txBox="1"/>
          <p:nvPr>
            <p:ph idx="5" type="body"/>
          </p:nvPr>
        </p:nvSpPr>
        <p:spPr>
          <a:xfrm>
            <a:off x="766012" y="52891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4" name="Google Shape;464;p37"/>
          <p:cNvSpPr txBox="1"/>
          <p:nvPr>
            <p:ph idx="6" type="body"/>
          </p:nvPr>
        </p:nvSpPr>
        <p:spPr>
          <a:xfrm>
            <a:off x="766012" y="4654512"/>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65" name="Google Shape;465;p37"/>
          <p:cNvCxnSpPr/>
          <p:nvPr/>
        </p:nvCxnSpPr>
        <p:spPr>
          <a:xfrm>
            <a:off x="0" y="7249051"/>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66" name="Google Shape;466;p37"/>
          <p:cNvSpPr txBox="1"/>
          <p:nvPr>
            <p:ph idx="7" type="body"/>
          </p:nvPr>
        </p:nvSpPr>
        <p:spPr>
          <a:xfrm>
            <a:off x="730153" y="743357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7" name="Google Shape;467;p37"/>
          <p:cNvSpPr txBox="1"/>
          <p:nvPr>
            <p:ph idx="8" type="body"/>
          </p:nvPr>
        </p:nvSpPr>
        <p:spPr>
          <a:xfrm>
            <a:off x="730153" y="80323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8" name="Google Shape;468;p3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69" name="Google Shape;469;p37"/>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4">
  <p:cSld name="Case Study 4">
    <p:spTree>
      <p:nvGrpSpPr>
        <p:cNvPr id="470" name="Shape 470"/>
        <p:cNvGrpSpPr/>
        <p:nvPr/>
      </p:nvGrpSpPr>
      <p:grpSpPr>
        <a:xfrm>
          <a:off x="0" y="0"/>
          <a:ext cx="0" cy="0"/>
          <a:chOff x="0" y="0"/>
          <a:chExt cx="0" cy="0"/>
        </a:xfrm>
      </p:grpSpPr>
      <p:grpSp>
        <p:nvGrpSpPr>
          <p:cNvPr id="471" name="Google Shape;471;p38"/>
          <p:cNvGrpSpPr/>
          <p:nvPr/>
        </p:nvGrpSpPr>
        <p:grpSpPr>
          <a:xfrm>
            <a:off x="317992" y="9796789"/>
            <a:ext cx="6885949" cy="630942"/>
            <a:chOff x="317992" y="9796789"/>
            <a:chExt cx="6885949" cy="630942"/>
          </a:xfrm>
        </p:grpSpPr>
        <p:sp>
          <p:nvSpPr>
            <p:cNvPr id="472" name="Google Shape;472;p38"/>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br>
                <a:rPr lang="en-IE"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473" name="Google Shape;473;p38"/>
            <p:cNvPicPr preferRelativeResize="0"/>
            <p:nvPr/>
          </p:nvPicPr>
          <p:blipFill rotWithShape="1">
            <a:blip r:embed="rId2">
              <a:alphaModFix/>
            </a:blip>
            <a:srcRect b="0" l="0" r="0" t="0"/>
            <a:stretch/>
          </p:blipFill>
          <p:spPr>
            <a:xfrm>
              <a:off x="5784170" y="9855058"/>
              <a:ext cx="1419771" cy="405545"/>
            </a:xfrm>
            <a:prstGeom prst="rect">
              <a:avLst/>
            </a:prstGeom>
            <a:noFill/>
            <a:ln>
              <a:noFill/>
            </a:ln>
          </p:spPr>
        </p:pic>
      </p:grpSp>
      <p:sp>
        <p:nvSpPr>
          <p:cNvPr id="474" name="Google Shape;474;p38"/>
          <p:cNvSpPr/>
          <p:nvPr/>
        </p:nvSpPr>
        <p:spPr>
          <a:xfrm>
            <a:off x="0" y="0"/>
            <a:ext cx="7559675" cy="9430871"/>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75" name="Google Shape;475;p38"/>
          <p:cNvSpPr txBox="1"/>
          <p:nvPr>
            <p:ph idx="1" type="body"/>
          </p:nvPr>
        </p:nvSpPr>
        <p:spPr>
          <a:xfrm>
            <a:off x="766012" y="6149784"/>
            <a:ext cx="5992060" cy="28547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6" name="Google Shape;476;p38"/>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7" name="Google Shape;477;p38"/>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8" name="Google Shape;478;p38"/>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79" name="Google Shape;479;p38"/>
          <p:cNvCxnSpPr/>
          <p:nvPr/>
        </p:nvCxnSpPr>
        <p:spPr>
          <a:xfrm>
            <a:off x="0" y="5348532"/>
            <a:ext cx="3607692" cy="0"/>
          </a:xfrm>
          <a:prstGeom prst="straightConnector1">
            <a:avLst/>
          </a:prstGeom>
          <a:noFill/>
          <a:ln cap="flat" cmpd="sng" w="28575">
            <a:solidFill>
              <a:schemeClr val="lt1"/>
            </a:solidFill>
            <a:prstDash val="solid"/>
            <a:miter lim="800000"/>
            <a:headEnd len="sm" w="sm" type="none"/>
            <a:tailEnd len="sm" w="sm" type="none"/>
          </a:ln>
        </p:spPr>
      </p:cxnSp>
      <p:grpSp>
        <p:nvGrpSpPr>
          <p:cNvPr id="480" name="Google Shape;480;p38"/>
          <p:cNvGrpSpPr/>
          <p:nvPr/>
        </p:nvGrpSpPr>
        <p:grpSpPr>
          <a:xfrm>
            <a:off x="5757333" y="-757463"/>
            <a:ext cx="2760592" cy="2761405"/>
            <a:chOff x="110688" y="1674538"/>
            <a:chExt cx="7339635" cy="7341798"/>
          </a:xfrm>
        </p:grpSpPr>
        <p:sp>
          <p:nvSpPr>
            <p:cNvPr id="481" name="Google Shape;481;p38"/>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82" name="Google Shape;482;p38"/>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483" name="Google Shape;483;p38"/>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84" name="Google Shape;484;p38"/>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3">
  <p:cSld name="1_Text Slide 3">
    <p:spTree>
      <p:nvGrpSpPr>
        <p:cNvPr id="47" name="Shape 47"/>
        <p:cNvGrpSpPr/>
        <p:nvPr/>
      </p:nvGrpSpPr>
      <p:grpSpPr>
        <a:xfrm>
          <a:off x="0" y="0"/>
          <a:ext cx="0" cy="0"/>
          <a:chOff x="0" y="0"/>
          <a:chExt cx="0" cy="0"/>
        </a:xfrm>
      </p:grpSpPr>
      <p:sp>
        <p:nvSpPr>
          <p:cNvPr id="48" name="Google Shape;48;p12"/>
          <p:cNvSpPr/>
          <p:nvPr/>
        </p:nvSpPr>
        <p:spPr>
          <a:xfrm>
            <a:off x="0" y="0"/>
            <a:ext cx="7559675" cy="2244613"/>
          </a:xfrm>
          <a:prstGeom prst="rect">
            <a:avLst/>
          </a:prstGeom>
          <a:solidFill>
            <a:srgbClr val="4A888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 name="Google Shape;49;p12"/>
          <p:cNvSpPr/>
          <p:nvPr/>
        </p:nvSpPr>
        <p:spPr>
          <a:xfrm>
            <a:off x="5627837" y="1"/>
            <a:ext cx="1931838" cy="1788139"/>
          </a:xfrm>
          <a:custGeom>
            <a:rect b="b" l="l" r="r" t="t"/>
            <a:pathLst>
              <a:path extrusionOk="0" h="1788139" w="1931838">
                <a:moveTo>
                  <a:pt x="1621742" y="1519053"/>
                </a:moveTo>
                <a:lnTo>
                  <a:pt x="1704479" y="1547817"/>
                </a:lnTo>
                <a:lnTo>
                  <a:pt x="1731801" y="1560383"/>
                </a:lnTo>
                <a:lnTo>
                  <a:pt x="1786330" y="1586715"/>
                </a:lnTo>
                <a:cubicBezTo>
                  <a:pt x="1602573" y="1713641"/>
                  <a:pt x="1379864" y="1788139"/>
                  <a:pt x="1139675" y="1788139"/>
                </a:cubicBezTo>
                <a:cubicBezTo>
                  <a:pt x="1058853" y="1788139"/>
                  <a:pt x="980053" y="1779588"/>
                  <a:pt x="903991" y="1763588"/>
                </a:cubicBezTo>
                <a:cubicBezTo>
                  <a:pt x="1022435" y="1710928"/>
                  <a:pt x="1144922" y="1661493"/>
                  <a:pt x="1277902" y="1618254"/>
                </a:cubicBezTo>
                <a:cubicBezTo>
                  <a:pt x="1392200" y="1581082"/>
                  <a:pt x="1507957" y="1548391"/>
                  <a:pt x="1621742" y="1519053"/>
                </a:cubicBezTo>
                <a:close/>
                <a:moveTo>
                  <a:pt x="1373697" y="1488665"/>
                </a:moveTo>
                <a:cubicBezTo>
                  <a:pt x="1412290" y="1487820"/>
                  <a:pt x="1449451" y="1489561"/>
                  <a:pt x="1485486" y="1493273"/>
                </a:cubicBezTo>
                <a:cubicBezTo>
                  <a:pt x="1409603" y="1508480"/>
                  <a:pt x="1333209" y="1524992"/>
                  <a:pt x="1257223" y="1543552"/>
                </a:cubicBezTo>
                <a:cubicBezTo>
                  <a:pt x="1070370" y="1589147"/>
                  <a:pt x="895161" y="1643906"/>
                  <a:pt x="729012" y="1711517"/>
                </a:cubicBezTo>
                <a:cubicBezTo>
                  <a:pt x="724841" y="1709904"/>
                  <a:pt x="720695" y="1708265"/>
                  <a:pt x="716549" y="1706601"/>
                </a:cubicBezTo>
                <a:cubicBezTo>
                  <a:pt x="726351" y="1694236"/>
                  <a:pt x="736153" y="1681820"/>
                  <a:pt x="746006" y="1669711"/>
                </a:cubicBezTo>
                <a:cubicBezTo>
                  <a:pt x="772162" y="1656476"/>
                  <a:pt x="798292" y="1643727"/>
                  <a:pt x="824346" y="1631746"/>
                </a:cubicBezTo>
                <a:cubicBezTo>
                  <a:pt x="950954" y="1573530"/>
                  <a:pt x="1072238" y="1532391"/>
                  <a:pt x="1188020" y="1509555"/>
                </a:cubicBezTo>
                <a:cubicBezTo>
                  <a:pt x="1253052" y="1496704"/>
                  <a:pt x="1314884" y="1489945"/>
                  <a:pt x="1373697" y="1488665"/>
                </a:cubicBezTo>
                <a:close/>
                <a:moveTo>
                  <a:pt x="1931838" y="1445337"/>
                </a:moveTo>
                <a:lnTo>
                  <a:pt x="1931838" y="1465515"/>
                </a:lnTo>
                <a:lnTo>
                  <a:pt x="1877444" y="1516682"/>
                </a:lnTo>
                <a:cubicBezTo>
                  <a:pt x="1848630" y="1541217"/>
                  <a:pt x="1818577" y="1564340"/>
                  <a:pt x="1787379" y="1585947"/>
                </a:cubicBezTo>
                <a:lnTo>
                  <a:pt x="1731801" y="1560383"/>
                </a:lnTo>
                <a:lnTo>
                  <a:pt x="1709113" y="1549428"/>
                </a:lnTo>
                <a:lnTo>
                  <a:pt x="1704479" y="1547817"/>
                </a:lnTo>
                <a:lnTo>
                  <a:pt x="1634539" y="1515648"/>
                </a:lnTo>
                <a:cubicBezTo>
                  <a:pt x="1690472" y="1501325"/>
                  <a:pt x="1745798" y="1487859"/>
                  <a:pt x="1800170" y="1475120"/>
                </a:cubicBezTo>
                <a:close/>
                <a:moveTo>
                  <a:pt x="905296" y="1427608"/>
                </a:moveTo>
                <a:cubicBezTo>
                  <a:pt x="870080" y="1457996"/>
                  <a:pt x="834660" y="1490662"/>
                  <a:pt x="799009" y="1525863"/>
                </a:cubicBezTo>
                <a:cubicBezTo>
                  <a:pt x="767555" y="1556916"/>
                  <a:pt x="736332" y="1589607"/>
                  <a:pt x="705314" y="1623477"/>
                </a:cubicBezTo>
                <a:cubicBezTo>
                  <a:pt x="677187" y="1635944"/>
                  <a:pt x="648984" y="1649256"/>
                  <a:pt x="620755" y="1662978"/>
                </a:cubicBezTo>
                <a:cubicBezTo>
                  <a:pt x="595367" y="1649973"/>
                  <a:pt x="570414" y="1636277"/>
                  <a:pt x="546177" y="1621454"/>
                </a:cubicBezTo>
                <a:cubicBezTo>
                  <a:pt x="641997" y="1556660"/>
                  <a:pt x="746237" y="1498240"/>
                  <a:pt x="859766" y="1447372"/>
                </a:cubicBezTo>
                <a:cubicBezTo>
                  <a:pt x="874892" y="1440588"/>
                  <a:pt x="890094" y="1434034"/>
                  <a:pt x="905296" y="1427608"/>
                </a:cubicBezTo>
                <a:close/>
                <a:moveTo>
                  <a:pt x="1931838" y="1224416"/>
                </a:moveTo>
                <a:lnTo>
                  <a:pt x="1931838" y="1416413"/>
                </a:lnTo>
                <a:lnTo>
                  <a:pt x="1762279" y="1442988"/>
                </a:lnTo>
                <a:cubicBezTo>
                  <a:pt x="1684029" y="1455935"/>
                  <a:pt x="1603712" y="1470092"/>
                  <a:pt x="1522544" y="1485875"/>
                </a:cubicBezTo>
                <a:cubicBezTo>
                  <a:pt x="1421529" y="1465958"/>
                  <a:pt x="1309126" y="1462015"/>
                  <a:pt x="1183081" y="1479270"/>
                </a:cubicBezTo>
                <a:cubicBezTo>
                  <a:pt x="1070626" y="1494656"/>
                  <a:pt x="952259" y="1526298"/>
                  <a:pt x="828236" y="1573095"/>
                </a:cubicBezTo>
                <a:cubicBezTo>
                  <a:pt x="828185" y="1573018"/>
                  <a:pt x="828236" y="1573121"/>
                  <a:pt x="828185" y="1573018"/>
                </a:cubicBezTo>
                <a:cubicBezTo>
                  <a:pt x="893472" y="1499904"/>
                  <a:pt x="958350" y="1436107"/>
                  <a:pt x="1022793" y="1381835"/>
                </a:cubicBezTo>
                <a:cubicBezTo>
                  <a:pt x="1192192" y="1320983"/>
                  <a:pt x="1364074" y="1280892"/>
                  <a:pt x="1529838" y="1256265"/>
                </a:cubicBezTo>
                <a:cubicBezTo>
                  <a:pt x="1637661" y="1240239"/>
                  <a:pt x="1739182" y="1231337"/>
                  <a:pt x="1829595" y="1227055"/>
                </a:cubicBezTo>
                <a:close/>
                <a:moveTo>
                  <a:pt x="559895" y="889642"/>
                </a:moveTo>
                <a:cubicBezTo>
                  <a:pt x="451868" y="1029522"/>
                  <a:pt x="352977" y="1170427"/>
                  <a:pt x="266780" y="1298608"/>
                </a:cubicBezTo>
                <a:cubicBezTo>
                  <a:pt x="256696" y="1313610"/>
                  <a:pt x="246715" y="1328560"/>
                  <a:pt x="236811" y="1343434"/>
                </a:cubicBezTo>
                <a:cubicBezTo>
                  <a:pt x="231309" y="1336317"/>
                  <a:pt x="225908" y="1329124"/>
                  <a:pt x="220560" y="1321878"/>
                </a:cubicBezTo>
                <a:cubicBezTo>
                  <a:pt x="186470" y="1275644"/>
                  <a:pt x="189976" y="1211797"/>
                  <a:pt x="229543" y="1170145"/>
                </a:cubicBezTo>
                <a:cubicBezTo>
                  <a:pt x="244821" y="1154094"/>
                  <a:pt x="260126" y="1138375"/>
                  <a:pt x="275481" y="1123066"/>
                </a:cubicBezTo>
                <a:cubicBezTo>
                  <a:pt x="372120" y="1026758"/>
                  <a:pt x="466993" y="948548"/>
                  <a:pt x="559895" y="889642"/>
                </a:cubicBezTo>
                <a:close/>
                <a:moveTo>
                  <a:pt x="1628141" y="270906"/>
                </a:moveTo>
                <a:cubicBezTo>
                  <a:pt x="1678891" y="275770"/>
                  <a:pt x="1727646" y="288186"/>
                  <a:pt x="1774353" y="307080"/>
                </a:cubicBezTo>
                <a:cubicBezTo>
                  <a:pt x="1804124" y="319125"/>
                  <a:pt x="1832580" y="333613"/>
                  <a:pt x="1859695" y="349960"/>
                </a:cubicBezTo>
                <a:lnTo>
                  <a:pt x="1931838" y="400390"/>
                </a:lnTo>
                <a:lnTo>
                  <a:pt x="1931838" y="1221727"/>
                </a:lnTo>
                <a:lnTo>
                  <a:pt x="1829441" y="1220392"/>
                </a:lnTo>
                <a:cubicBezTo>
                  <a:pt x="1738670" y="1220437"/>
                  <a:pt x="1636394" y="1223304"/>
                  <a:pt x="1527151" y="1232149"/>
                </a:cubicBezTo>
                <a:cubicBezTo>
                  <a:pt x="1405713" y="1241980"/>
                  <a:pt x="1279335" y="1259260"/>
                  <a:pt x="1151320" y="1286192"/>
                </a:cubicBezTo>
                <a:cubicBezTo>
                  <a:pt x="1243812" y="1226696"/>
                  <a:pt x="1331443" y="1190728"/>
                  <a:pt x="1414389" y="1175086"/>
                </a:cubicBezTo>
                <a:cubicBezTo>
                  <a:pt x="1468441" y="1164871"/>
                  <a:pt x="1519089" y="1163489"/>
                  <a:pt x="1566232" y="1168635"/>
                </a:cubicBezTo>
                <a:cubicBezTo>
                  <a:pt x="1602266" y="1172577"/>
                  <a:pt x="1635332" y="1180539"/>
                  <a:pt x="1665941" y="1190549"/>
                </a:cubicBezTo>
                <a:cubicBezTo>
                  <a:pt x="1635332" y="1179925"/>
                  <a:pt x="1602906" y="1170555"/>
                  <a:pt x="1566666" y="1165179"/>
                </a:cubicBezTo>
                <a:cubicBezTo>
                  <a:pt x="1543070" y="1161697"/>
                  <a:pt x="1518449" y="1159649"/>
                  <a:pt x="1492806" y="1159393"/>
                </a:cubicBezTo>
                <a:cubicBezTo>
                  <a:pt x="1467162" y="1159163"/>
                  <a:pt x="1440468" y="1160699"/>
                  <a:pt x="1412726" y="1164360"/>
                </a:cubicBezTo>
                <a:cubicBezTo>
                  <a:pt x="1317469" y="1176955"/>
                  <a:pt x="1214330" y="1213948"/>
                  <a:pt x="1102617" y="1281865"/>
                </a:cubicBezTo>
                <a:cubicBezTo>
                  <a:pt x="1089949" y="1289571"/>
                  <a:pt x="1077280" y="1297609"/>
                  <a:pt x="1064560" y="1306006"/>
                </a:cubicBezTo>
                <a:cubicBezTo>
                  <a:pt x="987014" y="1325079"/>
                  <a:pt x="909161" y="1347658"/>
                  <a:pt x="831589" y="1375179"/>
                </a:cubicBezTo>
                <a:cubicBezTo>
                  <a:pt x="738507" y="1408203"/>
                  <a:pt x="649931" y="1446552"/>
                  <a:pt x="565858" y="1489894"/>
                </a:cubicBezTo>
                <a:cubicBezTo>
                  <a:pt x="489975" y="1529012"/>
                  <a:pt x="396817" y="1516800"/>
                  <a:pt x="336265" y="1456613"/>
                </a:cubicBezTo>
                <a:cubicBezTo>
                  <a:pt x="335906" y="1456255"/>
                  <a:pt x="335548" y="1455896"/>
                  <a:pt x="335190" y="1455538"/>
                </a:cubicBezTo>
                <a:cubicBezTo>
                  <a:pt x="376343" y="1386008"/>
                  <a:pt x="423690" y="1307773"/>
                  <a:pt x="475438" y="1226645"/>
                </a:cubicBezTo>
                <a:cubicBezTo>
                  <a:pt x="566549" y="1083769"/>
                  <a:pt x="674781" y="927479"/>
                  <a:pt x="793660" y="783119"/>
                </a:cubicBezTo>
                <a:cubicBezTo>
                  <a:pt x="820328" y="775797"/>
                  <a:pt x="846637" y="769704"/>
                  <a:pt x="872205" y="766274"/>
                </a:cubicBezTo>
                <a:cubicBezTo>
                  <a:pt x="926717" y="758977"/>
                  <a:pt x="977366" y="760283"/>
                  <a:pt x="1024175" y="767938"/>
                </a:cubicBezTo>
                <a:cubicBezTo>
                  <a:pt x="1059903" y="773775"/>
                  <a:pt x="1092482" y="783477"/>
                  <a:pt x="1122503" y="795074"/>
                </a:cubicBezTo>
                <a:cubicBezTo>
                  <a:pt x="1092508" y="782837"/>
                  <a:pt x="1060645" y="771803"/>
                  <a:pt x="1024789" y="764507"/>
                </a:cubicBezTo>
                <a:cubicBezTo>
                  <a:pt x="978031" y="755009"/>
                  <a:pt x="926922" y="751092"/>
                  <a:pt x="871104" y="755470"/>
                </a:cubicBezTo>
                <a:cubicBezTo>
                  <a:pt x="850809" y="757057"/>
                  <a:pt x="829951" y="760129"/>
                  <a:pt x="808811" y="763969"/>
                </a:cubicBezTo>
                <a:cubicBezTo>
                  <a:pt x="851474" y="712974"/>
                  <a:pt x="895417" y="663642"/>
                  <a:pt x="940614" y="617280"/>
                </a:cubicBezTo>
                <a:cubicBezTo>
                  <a:pt x="1027195" y="528446"/>
                  <a:pt x="1115874" y="452362"/>
                  <a:pt x="1205807" y="394172"/>
                </a:cubicBezTo>
                <a:cubicBezTo>
                  <a:pt x="1300168" y="333090"/>
                  <a:pt x="1393096" y="293563"/>
                  <a:pt x="1484462" y="277204"/>
                </a:cubicBezTo>
                <a:cubicBezTo>
                  <a:pt x="1533473" y="268423"/>
                  <a:pt x="1581357" y="266426"/>
                  <a:pt x="1628141" y="270906"/>
                </a:cubicBezTo>
                <a:close/>
                <a:moveTo>
                  <a:pt x="1778710" y="0"/>
                </a:moveTo>
                <a:lnTo>
                  <a:pt x="1931838" y="0"/>
                </a:lnTo>
                <a:lnTo>
                  <a:pt x="1931838" y="396534"/>
                </a:lnTo>
                <a:lnTo>
                  <a:pt x="1862812" y="344535"/>
                </a:lnTo>
                <a:cubicBezTo>
                  <a:pt x="1836129" y="326896"/>
                  <a:pt x="1808071" y="310888"/>
                  <a:pt x="1778601" y="297095"/>
                </a:cubicBezTo>
                <a:cubicBezTo>
                  <a:pt x="1732124" y="275361"/>
                  <a:pt x="1682909" y="259463"/>
                  <a:pt x="1630674" y="250887"/>
                </a:cubicBezTo>
                <a:cubicBezTo>
                  <a:pt x="1600551" y="245946"/>
                  <a:pt x="1569686" y="243463"/>
                  <a:pt x="1538054" y="243642"/>
                </a:cubicBezTo>
                <a:cubicBezTo>
                  <a:pt x="1519064" y="243744"/>
                  <a:pt x="1499818" y="244819"/>
                  <a:pt x="1480291" y="246842"/>
                </a:cubicBezTo>
                <a:cubicBezTo>
                  <a:pt x="1382935" y="256979"/>
                  <a:pt x="1282304" y="291131"/>
                  <a:pt x="1178884" y="348040"/>
                </a:cubicBezTo>
                <a:cubicBezTo>
                  <a:pt x="1139932" y="369493"/>
                  <a:pt x="1101286" y="395938"/>
                  <a:pt x="1062718" y="422896"/>
                </a:cubicBezTo>
                <a:cubicBezTo>
                  <a:pt x="1089232" y="396143"/>
                  <a:pt x="1115925" y="370108"/>
                  <a:pt x="1142900" y="345301"/>
                </a:cubicBezTo>
                <a:cubicBezTo>
                  <a:pt x="1245835" y="250682"/>
                  <a:pt x="1348872" y="173983"/>
                  <a:pt x="1452190" y="116408"/>
                </a:cubicBezTo>
                <a:cubicBezTo>
                  <a:pt x="1539256" y="67870"/>
                  <a:pt x="1623574" y="34567"/>
                  <a:pt x="1705120" y="14436"/>
                </a:cubicBezTo>
                <a:close/>
                <a:moveTo>
                  <a:pt x="484608" y="0"/>
                </a:moveTo>
                <a:lnTo>
                  <a:pt x="1700788" y="0"/>
                </a:lnTo>
                <a:lnTo>
                  <a:pt x="1616829" y="20160"/>
                </a:lnTo>
                <a:cubicBezTo>
                  <a:pt x="1559161" y="36778"/>
                  <a:pt x="1499703" y="59498"/>
                  <a:pt x="1438395" y="89118"/>
                </a:cubicBezTo>
                <a:cubicBezTo>
                  <a:pt x="1329293" y="141829"/>
                  <a:pt x="1219346" y="213945"/>
                  <a:pt x="1108503" y="304622"/>
                </a:cubicBezTo>
                <a:cubicBezTo>
                  <a:pt x="1002958" y="390921"/>
                  <a:pt x="900177" y="491095"/>
                  <a:pt x="800442" y="600793"/>
                </a:cubicBezTo>
                <a:cubicBezTo>
                  <a:pt x="733056" y="674906"/>
                  <a:pt x="668255" y="752475"/>
                  <a:pt x="606013" y="830889"/>
                </a:cubicBezTo>
                <a:cubicBezTo>
                  <a:pt x="589327" y="838799"/>
                  <a:pt x="572461" y="847119"/>
                  <a:pt x="555314" y="856336"/>
                </a:cubicBezTo>
                <a:cubicBezTo>
                  <a:pt x="452942" y="911351"/>
                  <a:pt x="347551" y="987768"/>
                  <a:pt x="239524" y="1083795"/>
                </a:cubicBezTo>
                <a:cubicBezTo>
                  <a:pt x="204052" y="1115335"/>
                  <a:pt x="168734" y="1148795"/>
                  <a:pt x="133569" y="1183611"/>
                </a:cubicBezTo>
                <a:cubicBezTo>
                  <a:pt x="123511" y="1164769"/>
                  <a:pt x="114093" y="1145569"/>
                  <a:pt x="105110" y="1126138"/>
                </a:cubicBezTo>
                <a:cubicBezTo>
                  <a:pt x="238423" y="1036537"/>
                  <a:pt x="370917" y="949572"/>
                  <a:pt x="437689" y="906692"/>
                </a:cubicBezTo>
                <a:cubicBezTo>
                  <a:pt x="341716" y="968312"/>
                  <a:pt x="232460" y="1033260"/>
                  <a:pt x="99019" y="1112442"/>
                </a:cubicBezTo>
                <a:cubicBezTo>
                  <a:pt x="96485" y="1110650"/>
                  <a:pt x="96255" y="1110471"/>
                  <a:pt x="93695" y="1108679"/>
                </a:cubicBezTo>
                <a:cubicBezTo>
                  <a:pt x="128604" y="967723"/>
                  <a:pt x="169348" y="816169"/>
                  <a:pt x="216823" y="663744"/>
                </a:cubicBezTo>
                <a:cubicBezTo>
                  <a:pt x="216976" y="663488"/>
                  <a:pt x="217130" y="663232"/>
                  <a:pt x="217284" y="662976"/>
                </a:cubicBezTo>
                <a:cubicBezTo>
                  <a:pt x="326975" y="549157"/>
                  <a:pt x="437664" y="476093"/>
                  <a:pt x="548199" y="437590"/>
                </a:cubicBezTo>
                <a:cubicBezTo>
                  <a:pt x="610850" y="415753"/>
                  <a:pt x="671710" y="405641"/>
                  <a:pt x="730088" y="404412"/>
                </a:cubicBezTo>
                <a:cubicBezTo>
                  <a:pt x="743908" y="404105"/>
                  <a:pt x="756781" y="405794"/>
                  <a:pt x="770166" y="406460"/>
                </a:cubicBezTo>
                <a:cubicBezTo>
                  <a:pt x="756243" y="405359"/>
                  <a:pt x="744548" y="401084"/>
                  <a:pt x="730062" y="400931"/>
                </a:cubicBezTo>
                <a:cubicBezTo>
                  <a:pt x="671377" y="400316"/>
                  <a:pt x="609545" y="407970"/>
                  <a:pt x="544923" y="427222"/>
                </a:cubicBezTo>
                <a:cubicBezTo>
                  <a:pt x="443601" y="457405"/>
                  <a:pt x="340206" y="515031"/>
                  <a:pt x="235557" y="604991"/>
                </a:cubicBezTo>
                <a:cubicBezTo>
                  <a:pt x="255007" y="544779"/>
                  <a:pt x="275226" y="484669"/>
                  <a:pt x="296801" y="425456"/>
                </a:cubicBezTo>
                <a:cubicBezTo>
                  <a:pt x="348191" y="284372"/>
                  <a:pt x="404649" y="151045"/>
                  <a:pt x="466737" y="30954"/>
                </a:cubicBezTo>
                <a:close/>
                <a:moveTo>
                  <a:pt x="205320" y="0"/>
                </a:moveTo>
                <a:lnTo>
                  <a:pt x="423540" y="0"/>
                </a:lnTo>
                <a:lnTo>
                  <a:pt x="420542" y="4816"/>
                </a:lnTo>
                <a:cubicBezTo>
                  <a:pt x="350213" y="123704"/>
                  <a:pt x="285386" y="256211"/>
                  <a:pt x="225499" y="396681"/>
                </a:cubicBezTo>
                <a:cubicBezTo>
                  <a:pt x="175874" y="513086"/>
                  <a:pt x="130703" y="633049"/>
                  <a:pt x="89447" y="751297"/>
                </a:cubicBezTo>
                <a:cubicBezTo>
                  <a:pt x="69024" y="774798"/>
                  <a:pt x="49011" y="800911"/>
                  <a:pt x="28920" y="826537"/>
                </a:cubicBezTo>
                <a:cubicBezTo>
                  <a:pt x="29714" y="788828"/>
                  <a:pt x="33245" y="751656"/>
                  <a:pt x="32810" y="713998"/>
                </a:cubicBezTo>
                <a:cubicBezTo>
                  <a:pt x="24928" y="738651"/>
                  <a:pt x="16789" y="763227"/>
                  <a:pt x="8830" y="787855"/>
                </a:cubicBezTo>
                <a:cubicBezTo>
                  <a:pt x="3225" y="742030"/>
                  <a:pt x="0" y="695437"/>
                  <a:pt x="0" y="648102"/>
                </a:cubicBezTo>
                <a:cubicBezTo>
                  <a:pt x="0" y="454803"/>
                  <a:pt x="48108" y="272769"/>
                  <a:pt x="132996" y="1132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0" name="Google Shape;50;p12"/>
          <p:cNvSpPr/>
          <p:nvPr/>
        </p:nvSpPr>
        <p:spPr>
          <a:xfrm>
            <a:off x="5362363" y="-512526"/>
            <a:ext cx="2197313" cy="2566192"/>
          </a:xfrm>
          <a:custGeom>
            <a:rect b="b" l="l" r="r" t="t"/>
            <a:pathLst>
              <a:path extrusionOk="0" h="2566192" w="2197313">
                <a:moveTo>
                  <a:pt x="159057" y="512526"/>
                </a:moveTo>
                <a:lnTo>
                  <a:pt x="268394" y="512526"/>
                </a:lnTo>
                <a:lnTo>
                  <a:pt x="194089" y="649291"/>
                </a:lnTo>
                <a:cubicBezTo>
                  <a:pt x="127480" y="806551"/>
                  <a:pt x="90625" y="979365"/>
                  <a:pt x="90625" y="1160628"/>
                </a:cubicBezTo>
                <a:cubicBezTo>
                  <a:pt x="90625" y="1885682"/>
                  <a:pt x="680309" y="2475541"/>
                  <a:pt x="1405150" y="2475541"/>
                </a:cubicBezTo>
                <a:cubicBezTo>
                  <a:pt x="1676965" y="2475541"/>
                  <a:pt x="1929774" y="2392592"/>
                  <a:pt x="2139607" y="2250671"/>
                </a:cubicBezTo>
                <a:lnTo>
                  <a:pt x="2197313" y="2207479"/>
                </a:lnTo>
                <a:lnTo>
                  <a:pt x="2197313" y="2321265"/>
                </a:lnTo>
                <a:lnTo>
                  <a:pt x="2190787" y="2326146"/>
                </a:lnTo>
                <a:cubicBezTo>
                  <a:pt x="1966524" y="2477699"/>
                  <a:pt x="1696170" y="2566192"/>
                  <a:pt x="1405150" y="2566192"/>
                </a:cubicBezTo>
                <a:cubicBezTo>
                  <a:pt x="629098" y="2566192"/>
                  <a:pt x="0" y="1936909"/>
                  <a:pt x="0" y="1160628"/>
                </a:cubicBezTo>
                <a:cubicBezTo>
                  <a:pt x="0" y="966558"/>
                  <a:pt x="39319" y="781676"/>
                  <a:pt x="110423" y="613516"/>
                </a:cubicBezTo>
                <a:close/>
                <a:moveTo>
                  <a:pt x="2197312" y="0"/>
                </a:moveTo>
                <a:lnTo>
                  <a:pt x="2197313" y="1"/>
                </a:lnTo>
                <a:lnTo>
                  <a:pt x="2197313" y="113786"/>
                </a:lnTo>
                <a:lnTo>
                  <a:pt x="2197312" y="11378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1" name="Google Shape;51;p12"/>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 name="Google Shape;52;p12"/>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3" name="Google Shape;53;p12"/>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4" name="Google Shape;54;p12"/>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5" name="Google Shape;55;p1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56" name="Google Shape;56;p1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57" name="Google Shape;57;p12"/>
          <p:cNvPicPr preferRelativeResize="0"/>
          <p:nvPr/>
        </p:nvPicPr>
        <p:blipFill rotWithShape="1">
          <a:blip r:embed="rId2">
            <a:alphaModFix/>
          </a:blip>
          <a:srcRect b="0" l="0" r="0" t="0"/>
          <a:stretch/>
        </p:blipFill>
        <p:spPr>
          <a:xfrm>
            <a:off x="-1869213" y="6384473"/>
            <a:ext cx="5682400" cy="5847060"/>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58" name="Google Shape;58;p12"/>
          <p:cNvSpPr/>
          <p:nvPr>
            <p:ph idx="4" type="pic"/>
          </p:nvPr>
        </p:nvSpPr>
        <p:spPr>
          <a:xfrm>
            <a:off x="1" y="7588056"/>
            <a:ext cx="2712239" cy="3108290"/>
          </a:xfrm>
          <a:prstGeom prst="rect">
            <a:avLst/>
          </a:prstGeom>
          <a:no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co-tourism Slide">
  <p:cSld name="Eco-tourism Slide">
    <p:spTree>
      <p:nvGrpSpPr>
        <p:cNvPr id="485" name="Shape 485"/>
        <p:cNvGrpSpPr/>
        <p:nvPr/>
      </p:nvGrpSpPr>
      <p:grpSpPr>
        <a:xfrm>
          <a:off x="0" y="0"/>
          <a:ext cx="0" cy="0"/>
          <a:chOff x="0" y="0"/>
          <a:chExt cx="0" cy="0"/>
        </a:xfrm>
      </p:grpSpPr>
      <p:sp>
        <p:nvSpPr>
          <p:cNvPr id="486" name="Google Shape;486;p39"/>
          <p:cNvSpPr/>
          <p:nvPr/>
        </p:nvSpPr>
        <p:spPr>
          <a:xfrm>
            <a:off x="0" y="2"/>
            <a:ext cx="2232396" cy="3223646"/>
          </a:xfrm>
          <a:custGeom>
            <a:rect b="b" l="l" r="r" t="t"/>
            <a:pathLst>
              <a:path extrusionOk="0" h="6319158" w="4376058">
                <a:moveTo>
                  <a:pt x="0" y="0"/>
                </a:moveTo>
                <a:lnTo>
                  <a:pt x="2850196" y="0"/>
                </a:lnTo>
                <a:lnTo>
                  <a:pt x="2853446" y="1975"/>
                </a:lnTo>
                <a:cubicBezTo>
                  <a:pt x="3772081" y="622592"/>
                  <a:pt x="4376058" y="1673595"/>
                  <a:pt x="4376058" y="2865665"/>
                </a:cubicBezTo>
                <a:cubicBezTo>
                  <a:pt x="4376058" y="4772977"/>
                  <a:pt x="2829877" y="6319158"/>
                  <a:pt x="922565" y="6319158"/>
                </a:cubicBezTo>
                <a:cubicBezTo>
                  <a:pt x="684151" y="6319158"/>
                  <a:pt x="451380" y="6294999"/>
                  <a:pt x="226566" y="6248996"/>
                </a:cubicBezTo>
                <a:lnTo>
                  <a:pt x="0" y="619074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87" name="Google Shape;487;p39"/>
          <p:cNvSpPr txBox="1"/>
          <p:nvPr>
            <p:ph idx="1" type="body"/>
          </p:nvPr>
        </p:nvSpPr>
        <p:spPr>
          <a:xfrm>
            <a:off x="801602" y="8836496"/>
            <a:ext cx="5956470" cy="107494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8" name="Google Shape;488;p3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89" name="Google Shape;489;p39"/>
          <p:cNvSpPr txBox="1"/>
          <p:nvPr>
            <p:ph idx="2" type="body"/>
          </p:nvPr>
        </p:nvSpPr>
        <p:spPr>
          <a:xfrm>
            <a:off x="47420" y="1285038"/>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90" name="Google Shape;490;p39"/>
          <p:cNvCxnSpPr/>
          <p:nvPr/>
        </p:nvCxnSpPr>
        <p:spPr>
          <a:xfrm rot="10800000">
            <a:off x="0" y="2685922"/>
            <a:ext cx="1255363" cy="0"/>
          </a:xfrm>
          <a:prstGeom prst="straightConnector1">
            <a:avLst/>
          </a:prstGeom>
          <a:noFill/>
          <a:ln cap="flat" cmpd="sng" w="28575">
            <a:solidFill>
              <a:schemeClr val="lt1"/>
            </a:solidFill>
            <a:prstDash val="solid"/>
            <a:miter lim="800000"/>
            <a:headEnd len="sm" w="sm" type="none"/>
            <a:tailEnd len="sm" w="sm" type="none"/>
          </a:ln>
        </p:spPr>
      </p:cxnSp>
      <p:sp>
        <p:nvSpPr>
          <p:cNvPr id="491" name="Google Shape;491;p39"/>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6">
  <p:cSld name="Case Study 6">
    <p:spTree>
      <p:nvGrpSpPr>
        <p:cNvPr id="492" name="Shape 492"/>
        <p:cNvGrpSpPr/>
        <p:nvPr/>
      </p:nvGrpSpPr>
      <p:grpSpPr>
        <a:xfrm>
          <a:off x="0" y="0"/>
          <a:ext cx="0" cy="0"/>
          <a:chOff x="0" y="0"/>
          <a:chExt cx="0" cy="0"/>
        </a:xfrm>
      </p:grpSpPr>
      <p:cxnSp>
        <p:nvCxnSpPr>
          <p:cNvPr id="493" name="Google Shape;493;p40"/>
          <p:cNvCxnSpPr/>
          <p:nvPr/>
        </p:nvCxnSpPr>
        <p:spPr>
          <a:xfrm rot="10800000">
            <a:off x="4207447" y="6438814"/>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494" name="Google Shape;494;p40"/>
          <p:cNvSpPr/>
          <p:nvPr/>
        </p:nvSpPr>
        <p:spPr>
          <a:xfrm>
            <a:off x="3934731" y="5688740"/>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5" name="Google Shape;495;p4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96" name="Google Shape;496;p4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497" name="Google Shape;497;p40"/>
          <p:cNvSpPr/>
          <p:nvPr/>
        </p:nvSpPr>
        <p:spPr>
          <a:xfrm>
            <a:off x="0" y="0"/>
            <a:ext cx="3779837"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8" name="Google Shape;498;p40"/>
          <p:cNvSpPr txBox="1"/>
          <p:nvPr>
            <p:ph idx="1" type="body"/>
          </p:nvPr>
        </p:nvSpPr>
        <p:spPr>
          <a:xfrm>
            <a:off x="801602" y="2619024"/>
            <a:ext cx="2823342"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99" name="Google Shape;499;p40"/>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00" name="Google Shape;500;p40"/>
          <p:cNvSpPr txBox="1"/>
          <p:nvPr>
            <p:ph idx="2" type="body"/>
          </p:nvPr>
        </p:nvSpPr>
        <p:spPr>
          <a:xfrm>
            <a:off x="801602" y="1475311"/>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1" name="Google Shape;501;p40"/>
          <p:cNvSpPr txBox="1"/>
          <p:nvPr>
            <p:ph idx="3" type="body"/>
          </p:nvPr>
        </p:nvSpPr>
        <p:spPr>
          <a:xfrm>
            <a:off x="801603" y="470725"/>
            <a:ext cx="282334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502" name="Google Shape;502;p40"/>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503" name="Google Shape;503;p40"/>
          <p:cNvSpPr/>
          <p:nvPr>
            <p:ph idx="4" type="pic"/>
          </p:nvPr>
        </p:nvSpPr>
        <p:spPr>
          <a:xfrm>
            <a:off x="5205348" y="0"/>
            <a:ext cx="2354327" cy="2862503"/>
          </a:xfrm>
          <a:prstGeom prst="rect">
            <a:avLst/>
          </a:prstGeom>
          <a:noFill/>
          <a:ln>
            <a:noFill/>
          </a:ln>
        </p:spPr>
      </p:sp>
      <p:sp>
        <p:nvSpPr>
          <p:cNvPr id="504" name="Google Shape;504;p40"/>
          <p:cNvSpPr txBox="1"/>
          <p:nvPr>
            <p:ph idx="5" type="body"/>
          </p:nvPr>
        </p:nvSpPr>
        <p:spPr>
          <a:xfrm>
            <a:off x="737433" y="6918308"/>
            <a:ext cx="2823342" cy="283180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5" name="Google Shape;505;p40"/>
          <p:cNvSpPr txBox="1"/>
          <p:nvPr>
            <p:ph idx="6" type="body"/>
          </p:nvPr>
        </p:nvSpPr>
        <p:spPr>
          <a:xfrm>
            <a:off x="737433" y="5774596"/>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6" name="Google Shape;506;p40"/>
          <p:cNvSpPr txBox="1"/>
          <p:nvPr>
            <p:ph idx="7" type="body"/>
          </p:nvPr>
        </p:nvSpPr>
        <p:spPr>
          <a:xfrm>
            <a:off x="3934732" y="5688740"/>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7" name="Google Shape;507;p40"/>
          <p:cNvSpPr txBox="1"/>
          <p:nvPr>
            <p:ph idx="8" type="body"/>
          </p:nvPr>
        </p:nvSpPr>
        <p:spPr>
          <a:xfrm>
            <a:off x="5011838" y="5735164"/>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08" name="Google Shape;508;p40"/>
          <p:cNvCxnSpPr/>
          <p:nvPr/>
        </p:nvCxnSpPr>
        <p:spPr>
          <a:xfrm rot="10800000">
            <a:off x="4207447" y="7434237"/>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09" name="Google Shape;509;p40"/>
          <p:cNvSpPr/>
          <p:nvPr/>
        </p:nvSpPr>
        <p:spPr>
          <a:xfrm>
            <a:off x="3934731" y="6684163"/>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10" name="Google Shape;510;p40"/>
          <p:cNvSpPr txBox="1"/>
          <p:nvPr>
            <p:ph idx="9" type="body"/>
          </p:nvPr>
        </p:nvSpPr>
        <p:spPr>
          <a:xfrm>
            <a:off x="3934732" y="6684163"/>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1" name="Google Shape;511;p40"/>
          <p:cNvSpPr txBox="1"/>
          <p:nvPr>
            <p:ph idx="13" type="body"/>
          </p:nvPr>
        </p:nvSpPr>
        <p:spPr>
          <a:xfrm>
            <a:off x="5011838" y="6730587"/>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2" name="Google Shape;512;p40"/>
          <p:cNvCxnSpPr/>
          <p:nvPr/>
        </p:nvCxnSpPr>
        <p:spPr>
          <a:xfrm rot="10800000">
            <a:off x="4219022" y="8418085"/>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13" name="Google Shape;513;p40"/>
          <p:cNvSpPr/>
          <p:nvPr/>
        </p:nvSpPr>
        <p:spPr>
          <a:xfrm>
            <a:off x="3946306" y="7668011"/>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14" name="Google Shape;514;p40"/>
          <p:cNvSpPr txBox="1"/>
          <p:nvPr>
            <p:ph idx="14" type="body"/>
          </p:nvPr>
        </p:nvSpPr>
        <p:spPr>
          <a:xfrm>
            <a:off x="3946307" y="7668011"/>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5" name="Google Shape;515;p40"/>
          <p:cNvSpPr txBox="1"/>
          <p:nvPr>
            <p:ph idx="15" type="body"/>
          </p:nvPr>
        </p:nvSpPr>
        <p:spPr>
          <a:xfrm>
            <a:off x="5023413" y="7714435"/>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6" name="Google Shape;516;p40"/>
          <p:cNvCxnSpPr/>
          <p:nvPr/>
        </p:nvCxnSpPr>
        <p:spPr>
          <a:xfrm rot="10800000">
            <a:off x="4207447" y="9390358"/>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17" name="Google Shape;517;p40"/>
          <p:cNvSpPr/>
          <p:nvPr/>
        </p:nvSpPr>
        <p:spPr>
          <a:xfrm>
            <a:off x="3934731" y="8640284"/>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18" name="Google Shape;518;p40"/>
          <p:cNvSpPr txBox="1"/>
          <p:nvPr>
            <p:ph idx="16" type="body"/>
          </p:nvPr>
        </p:nvSpPr>
        <p:spPr>
          <a:xfrm>
            <a:off x="3934732" y="8640284"/>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9" name="Google Shape;519;p40"/>
          <p:cNvSpPr txBox="1"/>
          <p:nvPr>
            <p:ph idx="17" type="body"/>
          </p:nvPr>
        </p:nvSpPr>
        <p:spPr>
          <a:xfrm>
            <a:off x="5011838" y="8686708"/>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59" name="Shape 59"/>
        <p:cNvGrpSpPr/>
        <p:nvPr/>
      </p:nvGrpSpPr>
      <p:grpSpPr>
        <a:xfrm>
          <a:off x="0" y="0"/>
          <a:ext cx="0" cy="0"/>
          <a:chOff x="0" y="0"/>
          <a:chExt cx="0" cy="0"/>
        </a:xfrm>
      </p:grpSpPr>
      <p:pic>
        <p:nvPicPr>
          <p:cNvPr id="60" name="Google Shape;60;p13"/>
          <p:cNvPicPr preferRelativeResize="0"/>
          <p:nvPr/>
        </p:nvPicPr>
        <p:blipFill rotWithShape="1">
          <a:blip r:embed="rId2">
            <a:alphaModFix/>
          </a:blip>
          <a:srcRect b="0" l="0" r="0" t="0"/>
          <a:stretch/>
        </p:blipFill>
        <p:spPr>
          <a:xfrm>
            <a:off x="2089928" y="-1753300"/>
            <a:ext cx="6835648" cy="7131799"/>
          </a:xfrm>
          <a:custGeom>
            <a:rect b="b" l="l" r="r" t="t"/>
            <a:pathLst>
              <a:path extrusionOk="0" h="7131799" w="6835648">
                <a:moveTo>
                  <a:pt x="6691001" y="0"/>
                </a:moveTo>
                <a:lnTo>
                  <a:pt x="6835648" y="0"/>
                </a:lnTo>
                <a:lnTo>
                  <a:pt x="6835648" y="1378753"/>
                </a:lnTo>
                <a:lnTo>
                  <a:pt x="6691001" y="1378753"/>
                </a:lnTo>
                <a:close/>
                <a:moveTo>
                  <a:pt x="0" y="0"/>
                </a:moveTo>
                <a:lnTo>
                  <a:pt x="170016" y="0"/>
                </a:lnTo>
                <a:lnTo>
                  <a:pt x="170016" y="1753300"/>
                </a:lnTo>
                <a:lnTo>
                  <a:pt x="5469748" y="1753300"/>
                </a:lnTo>
                <a:lnTo>
                  <a:pt x="5469748" y="7131799"/>
                </a:lnTo>
                <a:lnTo>
                  <a:pt x="0" y="7131799"/>
                </a:lnTo>
                <a:close/>
              </a:path>
            </a:pathLst>
          </a:custGeom>
          <a:noFill/>
          <a:ln>
            <a:noFill/>
          </a:ln>
        </p:spPr>
      </p:pic>
      <p:sp>
        <p:nvSpPr>
          <p:cNvPr id="61" name="Google Shape;61;p13"/>
          <p:cNvSpPr/>
          <p:nvPr/>
        </p:nvSpPr>
        <p:spPr>
          <a:xfrm>
            <a:off x="-25603" y="1530175"/>
            <a:ext cx="4326669"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2" name="Google Shape;62;p13"/>
          <p:cNvSpPr/>
          <p:nvPr>
            <p:ph idx="2" type="pic"/>
          </p:nvPr>
        </p:nvSpPr>
        <p:spPr>
          <a:xfrm>
            <a:off x="2783121" y="0"/>
            <a:ext cx="4789072" cy="4566547"/>
          </a:xfrm>
          <a:prstGeom prst="rect">
            <a:avLst/>
          </a:prstGeom>
          <a:noFill/>
          <a:ln>
            <a:noFill/>
          </a:ln>
        </p:spPr>
      </p:sp>
      <p:sp>
        <p:nvSpPr>
          <p:cNvPr id="63" name="Google Shape;63;p13"/>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4" name="Google Shape;64;p13"/>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5" name="Google Shape;65;p13"/>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6" name="Google Shape;66;p13"/>
          <p:cNvSpPr txBox="1"/>
          <p:nvPr>
            <p:ph idx="5" type="body"/>
          </p:nvPr>
        </p:nvSpPr>
        <p:spPr>
          <a:xfrm>
            <a:off x="2277980" y="6996841"/>
            <a:ext cx="4925962" cy="234943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67" name="Google Shape;67;p13"/>
          <p:cNvCxnSpPr/>
          <p:nvPr/>
        </p:nvCxnSpPr>
        <p:spPr>
          <a:xfrm flipH="1" rot="10800000">
            <a:off x="2277980" y="6057133"/>
            <a:ext cx="5294213" cy="26376"/>
          </a:xfrm>
          <a:prstGeom prst="straightConnector1">
            <a:avLst/>
          </a:prstGeom>
          <a:noFill/>
          <a:ln cap="flat" cmpd="sng" w="28575">
            <a:solidFill>
              <a:srgbClr val="69ADAD"/>
            </a:solidFill>
            <a:prstDash val="solid"/>
            <a:miter lim="800000"/>
            <a:headEnd len="sm" w="sm" type="none"/>
            <a:tailEnd len="sm" w="sm" type="none"/>
          </a:ln>
        </p:spPr>
      </p:cxnSp>
      <p:grpSp>
        <p:nvGrpSpPr>
          <p:cNvPr id="68" name="Google Shape;68;p13"/>
          <p:cNvGrpSpPr/>
          <p:nvPr/>
        </p:nvGrpSpPr>
        <p:grpSpPr>
          <a:xfrm>
            <a:off x="401426" y="10005335"/>
            <a:ext cx="6756823" cy="523220"/>
            <a:chOff x="317992" y="10005335"/>
            <a:chExt cx="6756823" cy="523220"/>
          </a:xfrm>
        </p:grpSpPr>
        <p:sp>
          <p:nvSpPr>
            <p:cNvPr id="69" name="Google Shape;69;p13"/>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endParaRPr sz="700">
                <a:solidFill>
                  <a:srgbClr val="6D6E71"/>
                </a:solidFill>
                <a:latin typeface="Roboto"/>
                <a:ea typeface="Roboto"/>
                <a:cs typeface="Roboto"/>
                <a:sym typeface="Roboto"/>
              </a:endParaRPr>
            </a:p>
          </p:txBody>
        </p:sp>
        <p:pic>
          <p:nvPicPr>
            <p:cNvPr descr="Co-funded by the European Union logo in png for web usage" id="70" name="Google Shape;70;p13"/>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71" name="Google Shape;71;p13"/>
          <p:cNvSpPr/>
          <p:nvPr/>
        </p:nvSpPr>
        <p:spPr>
          <a:xfrm>
            <a:off x="1865309"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IE" sz="800">
                <a:solidFill>
                  <a:schemeClr val="dk1"/>
                </a:solidFill>
                <a:latin typeface="Calibri"/>
                <a:ea typeface="Calibri"/>
                <a:cs typeface="Calibri"/>
                <a:sym typeface="Calibri"/>
              </a:rPr>
              <a:t>This resource is licensed under CC BY 4.0</a:t>
            </a:r>
            <a:endParaRPr sz="1283">
              <a:solidFill>
                <a:schemeClr val="dk1"/>
              </a:solidFill>
              <a:latin typeface="Century Schoolbook"/>
              <a:ea typeface="Century Schoolbook"/>
              <a:cs typeface="Century Schoolbook"/>
              <a:sym typeface="Century Schoolbook"/>
            </a:endParaRPr>
          </a:p>
        </p:txBody>
      </p:sp>
      <p:pic>
        <p:nvPicPr>
          <p:cNvPr id="72" name="Google Shape;72;p13"/>
          <p:cNvPicPr preferRelativeResize="0"/>
          <p:nvPr/>
        </p:nvPicPr>
        <p:blipFill rotWithShape="1">
          <a:blip r:embed="rId4">
            <a:alphaModFix/>
          </a:blip>
          <a:srcRect b="0" l="0" r="0" t="0"/>
          <a:stretch/>
        </p:blipFill>
        <p:spPr>
          <a:xfrm>
            <a:off x="505605" y="9524446"/>
            <a:ext cx="1244049" cy="4332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
  <p:cSld name="Instruction">
    <p:spTree>
      <p:nvGrpSpPr>
        <p:cNvPr id="73" name="Shape 73"/>
        <p:cNvGrpSpPr/>
        <p:nvPr/>
      </p:nvGrpSpPr>
      <p:grpSpPr>
        <a:xfrm>
          <a:off x="0" y="0"/>
          <a:ext cx="0" cy="0"/>
          <a:chOff x="0" y="0"/>
          <a:chExt cx="0" cy="0"/>
        </a:xfrm>
      </p:grpSpPr>
      <p:sp>
        <p:nvSpPr>
          <p:cNvPr id="74" name="Google Shape;74;p14"/>
          <p:cNvSpPr/>
          <p:nvPr/>
        </p:nvSpPr>
        <p:spPr>
          <a:xfrm>
            <a:off x="0" y="0"/>
            <a:ext cx="7559675" cy="106918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75" name="Google Shape;75;p14"/>
          <p:cNvSpPr/>
          <p:nvPr/>
        </p:nvSpPr>
        <p:spPr>
          <a:xfrm>
            <a:off x="-15240" y="9662696"/>
            <a:ext cx="755967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800">
                <a:solidFill>
                  <a:schemeClr val="lt1"/>
                </a:solidFill>
                <a:latin typeface="Verdana"/>
                <a:ea typeface="Verdana"/>
                <a:cs typeface="Verdana"/>
                <a:sym typeface="Verdana"/>
              </a:rPr>
              <a:t>*** </a:t>
            </a:r>
            <a:r>
              <a:rPr b="1" lang="en-IE" sz="1800">
                <a:solidFill>
                  <a:schemeClr val="lt1"/>
                </a:solidFill>
                <a:latin typeface="Verdana"/>
                <a:ea typeface="Verdana"/>
                <a:cs typeface="Verdana"/>
                <a:sym typeface="Verdana"/>
              </a:rPr>
              <a:t>PLEASE DELETE THIS INSTRUCTION SLIDE BEFORE PRESENTING FINAL PRESENTATION </a:t>
            </a:r>
            <a:r>
              <a:rPr lang="en-IE" sz="1800">
                <a:solidFill>
                  <a:schemeClr val="lt1"/>
                </a:solidFill>
                <a:latin typeface="Verdana"/>
                <a:ea typeface="Verdana"/>
                <a:cs typeface="Verdana"/>
                <a:sym typeface="Verdana"/>
              </a:rPr>
              <a:t>*** </a:t>
            </a:r>
            <a:endParaRPr sz="1800">
              <a:solidFill>
                <a:schemeClr val="lt1"/>
              </a:solidFill>
              <a:latin typeface="Verdana"/>
              <a:ea typeface="Verdana"/>
              <a:cs typeface="Verdana"/>
              <a:sym typeface="Verdana"/>
            </a:endParaRPr>
          </a:p>
        </p:txBody>
      </p:sp>
      <p:sp>
        <p:nvSpPr>
          <p:cNvPr id="76" name="Google Shape;76;p14"/>
          <p:cNvSpPr/>
          <p:nvPr/>
        </p:nvSpPr>
        <p:spPr>
          <a:xfrm>
            <a:off x="586900" y="491138"/>
            <a:ext cx="640825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0" i="1" lang="en-IE" sz="1800">
                <a:solidFill>
                  <a:schemeClr val="lt1"/>
                </a:solidFill>
                <a:latin typeface="Verdana"/>
                <a:ea typeface="Verdana"/>
                <a:cs typeface="Verdana"/>
                <a:sym typeface="Verdana"/>
              </a:rPr>
              <a:t>Icons</a:t>
            </a:r>
            <a:r>
              <a:rPr b="0" i="1" lang="en-IE" sz="1800">
                <a:solidFill>
                  <a:schemeClr val="lt1"/>
                </a:solidFill>
                <a:latin typeface="Verdana"/>
                <a:ea typeface="Verdana"/>
                <a:cs typeface="Verdana"/>
                <a:sym typeface="Verdana"/>
              </a:rPr>
              <a:t> which can be used within this template </a:t>
            </a:r>
            <a:r>
              <a:rPr i="1" lang="en-IE" sz="1800">
                <a:solidFill>
                  <a:schemeClr val="lt1"/>
                </a:solidFill>
                <a:latin typeface="Verdana"/>
                <a:ea typeface="Verdana"/>
                <a:cs typeface="Verdana"/>
                <a:sym typeface="Verdana"/>
              </a:rPr>
              <a:t>without losing quality.</a:t>
            </a:r>
            <a:r>
              <a:rPr i="1" lang="en-IE" sz="1800">
                <a:solidFill>
                  <a:schemeClr val="lt1"/>
                </a:solidFill>
                <a:latin typeface="Verdana"/>
                <a:ea typeface="Verdana"/>
                <a:cs typeface="Verdana"/>
                <a:sym typeface="Verdana"/>
              </a:rPr>
              <a:t> </a:t>
            </a:r>
            <a:r>
              <a:rPr i="1" lang="en-IE" sz="1800">
                <a:solidFill>
                  <a:schemeClr val="lt1"/>
                </a:solidFill>
                <a:latin typeface="Verdana"/>
                <a:ea typeface="Verdana"/>
                <a:cs typeface="Verdana"/>
                <a:sym typeface="Verdana"/>
              </a:rPr>
              <a:t> Change line colour, width and style.</a:t>
            </a:r>
            <a:r>
              <a:rPr i="1" lang="en-IE" sz="1800">
                <a:solidFill>
                  <a:schemeClr val="lt1"/>
                </a:solidFill>
                <a:latin typeface="Verdana"/>
                <a:ea typeface="Verdana"/>
                <a:cs typeface="Verdana"/>
                <a:sym typeface="Verdana"/>
              </a:rPr>
              <a:t>  </a:t>
            </a:r>
            <a:endParaRPr/>
          </a:p>
          <a:p>
            <a:pPr indent="0" lvl="0" marL="52388" marR="0" rtl="0" algn="l">
              <a:spcBef>
                <a:spcPts val="0"/>
              </a:spcBef>
              <a:spcAft>
                <a:spcPts val="0"/>
              </a:spcAft>
              <a:buClr>
                <a:schemeClr val="dk1"/>
              </a:buClr>
              <a:buSzPts val="900"/>
              <a:buFont typeface="Quattrocento Sans"/>
              <a:buNone/>
            </a:pPr>
            <a:r>
              <a:t/>
            </a:r>
            <a:endParaRPr i="1" sz="1800">
              <a:solidFill>
                <a:schemeClr val="lt1"/>
              </a:solidFill>
              <a:latin typeface="Calibri"/>
              <a:ea typeface="Calibri"/>
              <a:cs typeface="Calibri"/>
              <a:sym typeface="Calibri"/>
            </a:endParaRPr>
          </a:p>
        </p:txBody>
      </p:sp>
      <p:cxnSp>
        <p:nvCxnSpPr>
          <p:cNvPr id="77" name="Google Shape;77;p14"/>
          <p:cNvCxnSpPr/>
          <p:nvPr/>
        </p:nvCxnSpPr>
        <p:spPr>
          <a:xfrm>
            <a:off x="0" y="1584960"/>
            <a:ext cx="7559675" cy="0"/>
          </a:xfrm>
          <a:prstGeom prst="straightConnector1">
            <a:avLst/>
          </a:prstGeom>
          <a:noFill/>
          <a:ln cap="flat" cmpd="sng" w="28575">
            <a:solidFill>
              <a:schemeClr val="lt1"/>
            </a:solidFill>
            <a:prstDash val="solid"/>
            <a:miter lim="800000"/>
            <a:headEnd len="sm" w="sm" type="none"/>
            <a:tailEnd len="sm" w="sm" type="none"/>
          </a:ln>
        </p:spPr>
      </p:cxnSp>
      <p:cxnSp>
        <p:nvCxnSpPr>
          <p:cNvPr id="78" name="Google Shape;78;p14"/>
          <p:cNvCxnSpPr/>
          <p:nvPr/>
        </p:nvCxnSpPr>
        <p:spPr>
          <a:xfrm>
            <a:off x="-15240" y="9113520"/>
            <a:ext cx="7559675"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gazine/Newsletter Cover">
  <p:cSld name="Magazine/Newsletter Cover">
    <p:spTree>
      <p:nvGrpSpPr>
        <p:cNvPr id="79" name="Shape 79"/>
        <p:cNvGrpSpPr/>
        <p:nvPr/>
      </p:nvGrpSpPr>
      <p:grpSpPr>
        <a:xfrm>
          <a:off x="0" y="0"/>
          <a:ext cx="0" cy="0"/>
          <a:chOff x="0" y="0"/>
          <a:chExt cx="0" cy="0"/>
        </a:xfrm>
      </p:grpSpPr>
      <p:pic>
        <p:nvPicPr>
          <p:cNvPr id="80" name="Google Shape;80;p15"/>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81" name="Google Shape;81;p15"/>
          <p:cNvSpPr txBox="1"/>
          <p:nvPr>
            <p:ph idx="1" type="body"/>
          </p:nvPr>
        </p:nvSpPr>
        <p:spPr>
          <a:xfrm>
            <a:off x="317992" y="2203977"/>
            <a:ext cx="3383477"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3300"/>
              <a:buFont typeface="Arial"/>
              <a:buNone/>
              <a:defRPr b="1" i="0" sz="33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2" name="Google Shape;82;p15"/>
          <p:cNvSpPr/>
          <p:nvPr/>
        </p:nvSpPr>
        <p:spPr>
          <a:xfrm>
            <a:off x="-3025" y="3830750"/>
            <a:ext cx="5181224" cy="5919178"/>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83" name="Google Shape;83;p15"/>
          <p:cNvSpPr txBox="1"/>
          <p:nvPr>
            <p:ph idx="2" type="body"/>
          </p:nvPr>
        </p:nvSpPr>
        <p:spPr>
          <a:xfrm>
            <a:off x="644309" y="557455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4" name="Google Shape;84;p15"/>
          <p:cNvSpPr txBox="1"/>
          <p:nvPr>
            <p:ph idx="3" type="body"/>
          </p:nvPr>
        </p:nvSpPr>
        <p:spPr>
          <a:xfrm>
            <a:off x="1258920" y="556473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5" name="Google Shape;85;p15"/>
          <p:cNvSpPr txBox="1"/>
          <p:nvPr>
            <p:ph idx="4" type="body"/>
          </p:nvPr>
        </p:nvSpPr>
        <p:spPr>
          <a:xfrm>
            <a:off x="644309" y="616286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6" name="Google Shape;86;p15"/>
          <p:cNvSpPr txBox="1"/>
          <p:nvPr>
            <p:ph idx="5" type="body"/>
          </p:nvPr>
        </p:nvSpPr>
        <p:spPr>
          <a:xfrm>
            <a:off x="1258920" y="616266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7" name="Google Shape;87;p15"/>
          <p:cNvSpPr txBox="1"/>
          <p:nvPr>
            <p:ph idx="6" type="body"/>
          </p:nvPr>
        </p:nvSpPr>
        <p:spPr>
          <a:xfrm>
            <a:off x="644309" y="675117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8" name="Google Shape;88;p15"/>
          <p:cNvSpPr txBox="1"/>
          <p:nvPr>
            <p:ph idx="7" type="body"/>
          </p:nvPr>
        </p:nvSpPr>
        <p:spPr>
          <a:xfrm>
            <a:off x="1258920" y="676060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9" name="Google Shape;89;p15"/>
          <p:cNvSpPr txBox="1"/>
          <p:nvPr>
            <p:ph idx="8" type="body"/>
          </p:nvPr>
        </p:nvSpPr>
        <p:spPr>
          <a:xfrm>
            <a:off x="644309" y="733948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0" name="Google Shape;90;p15"/>
          <p:cNvSpPr txBox="1"/>
          <p:nvPr>
            <p:ph idx="9" type="body"/>
          </p:nvPr>
        </p:nvSpPr>
        <p:spPr>
          <a:xfrm>
            <a:off x="1258920" y="735853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1" name="Google Shape;91;p15"/>
          <p:cNvSpPr txBox="1"/>
          <p:nvPr>
            <p:ph idx="13" type="body"/>
          </p:nvPr>
        </p:nvSpPr>
        <p:spPr>
          <a:xfrm>
            <a:off x="644309" y="792779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2" name="Google Shape;92;p15"/>
          <p:cNvSpPr txBox="1"/>
          <p:nvPr>
            <p:ph idx="14" type="body"/>
          </p:nvPr>
        </p:nvSpPr>
        <p:spPr>
          <a:xfrm>
            <a:off x="1258920" y="795647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3" name="Google Shape;93;p15"/>
          <p:cNvSpPr txBox="1"/>
          <p:nvPr>
            <p:ph idx="15" type="body"/>
          </p:nvPr>
        </p:nvSpPr>
        <p:spPr>
          <a:xfrm>
            <a:off x="644309" y="8516101"/>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4" name="Google Shape;94;p15"/>
          <p:cNvSpPr txBox="1"/>
          <p:nvPr>
            <p:ph idx="16" type="body"/>
          </p:nvPr>
        </p:nvSpPr>
        <p:spPr>
          <a:xfrm>
            <a:off x="1258920" y="8554410"/>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5" name="Google Shape;95;p15"/>
          <p:cNvSpPr txBox="1"/>
          <p:nvPr>
            <p:ph idx="17" type="body"/>
          </p:nvPr>
        </p:nvSpPr>
        <p:spPr>
          <a:xfrm>
            <a:off x="539608" y="4732051"/>
            <a:ext cx="3794482" cy="7223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300"/>
              <a:buFont typeface="Arial"/>
              <a:buNone/>
              <a:defRPr b="1" i="0" sz="3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6" name="Google Shape;96;p15"/>
          <p:cNvSpPr/>
          <p:nvPr/>
        </p:nvSpPr>
        <p:spPr>
          <a:xfrm>
            <a:off x="-3025" y="9279437"/>
            <a:ext cx="3836256" cy="531962"/>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97" name="Google Shape;97;p15"/>
          <p:cNvSpPr txBox="1"/>
          <p:nvPr>
            <p:ph idx="18" type="body"/>
          </p:nvPr>
        </p:nvSpPr>
        <p:spPr>
          <a:xfrm>
            <a:off x="19827" y="9343352"/>
            <a:ext cx="3794482" cy="49702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98" name="Google Shape;98;p15"/>
          <p:cNvCxnSpPr/>
          <p:nvPr/>
        </p:nvCxnSpPr>
        <p:spPr>
          <a:xfrm>
            <a:off x="-3025" y="2857609"/>
            <a:ext cx="3769765" cy="0"/>
          </a:xfrm>
          <a:prstGeom prst="straightConnector1">
            <a:avLst/>
          </a:prstGeom>
          <a:noFill/>
          <a:ln cap="flat" cmpd="sng" w="28575">
            <a:solidFill>
              <a:srgbClr val="69ADAD"/>
            </a:solidFill>
            <a:prstDash val="solid"/>
            <a:miter lim="800000"/>
            <a:headEnd len="sm" w="sm" type="none"/>
            <a:tailEnd len="sm" w="sm" type="none"/>
          </a:ln>
        </p:spPr>
      </p:cxnSp>
      <p:grpSp>
        <p:nvGrpSpPr>
          <p:cNvPr id="99" name="Google Shape;99;p15"/>
          <p:cNvGrpSpPr/>
          <p:nvPr/>
        </p:nvGrpSpPr>
        <p:grpSpPr>
          <a:xfrm>
            <a:off x="317992" y="10005335"/>
            <a:ext cx="6885949" cy="630942"/>
            <a:chOff x="317992" y="9796789"/>
            <a:chExt cx="6885949" cy="630942"/>
          </a:xfrm>
        </p:grpSpPr>
        <p:sp>
          <p:nvSpPr>
            <p:cNvPr id="100" name="Google Shape;100;p15"/>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br>
                <a:rPr lang="en-IE"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101" name="Google Shape;101;p15"/>
            <p:cNvPicPr preferRelativeResize="0"/>
            <p:nvPr/>
          </p:nvPicPr>
          <p:blipFill rotWithShape="1">
            <a:blip r:embed="rId3">
              <a:alphaModFix/>
            </a:blip>
            <a:srcRect b="0" l="0" r="0" t="0"/>
            <a:stretch/>
          </p:blipFill>
          <p:spPr>
            <a:xfrm>
              <a:off x="5784170" y="9855058"/>
              <a:ext cx="1419771" cy="405545"/>
            </a:xfrm>
            <a:prstGeom prst="rect">
              <a:avLst/>
            </a:prstGeom>
            <a:noFill/>
            <a:ln>
              <a:noFill/>
            </a:ln>
          </p:spPr>
        </p:pic>
      </p:grpSp>
      <p:sp>
        <p:nvSpPr>
          <p:cNvPr id="102" name="Google Shape;102;p15"/>
          <p:cNvSpPr/>
          <p:nvPr>
            <p:ph idx="19" type="pic"/>
          </p:nvPr>
        </p:nvSpPr>
        <p:spPr>
          <a:xfrm>
            <a:off x="5205348" y="0"/>
            <a:ext cx="2354327" cy="2862503"/>
          </a:xfrm>
          <a:prstGeom prst="rect">
            <a:avLst/>
          </a:prstGeom>
          <a:noFill/>
          <a:ln>
            <a:noFill/>
          </a:ln>
        </p:spPr>
      </p:sp>
      <p:pic>
        <p:nvPicPr>
          <p:cNvPr id="103" name="Google Shape;103;p15"/>
          <p:cNvPicPr preferRelativeResize="0"/>
          <p:nvPr/>
        </p:nvPicPr>
        <p:blipFill rotWithShape="1">
          <a:blip r:embed="rId4">
            <a:alphaModFix/>
          </a:blip>
          <a:srcRect b="0" l="0" r="0" t="0"/>
          <a:stretch/>
        </p:blipFill>
        <p:spPr>
          <a:xfrm>
            <a:off x="247704" y="-67917"/>
            <a:ext cx="4275310" cy="2137655"/>
          </a:xfrm>
          <a:prstGeom prst="rect">
            <a:avLst/>
          </a:prstGeom>
          <a:noFill/>
          <a:ln>
            <a:noFill/>
          </a:ln>
        </p:spPr>
      </p:pic>
    </p:spTree>
  </p:cSld>
  <p:clrMapOvr>
    <a:masterClrMapping/>
  </p:clrMapOvr>
  <p:extLst>
    <p:ext uri="{DCECCB84-F9BA-43D5-87BE-67443E8EF086}">
      <p15:sldGuideLst>
        <p15:guide id="1" orient="horz" pos="3367">
          <p15:clr>
            <a:srgbClr val="FBAE40"/>
          </p15:clr>
        </p15:guide>
        <p15:guide id="2" pos="23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DIVIDER 1">
    <p:spTree>
      <p:nvGrpSpPr>
        <p:cNvPr id="104" name="Shape 104"/>
        <p:cNvGrpSpPr/>
        <p:nvPr/>
      </p:nvGrpSpPr>
      <p:grpSpPr>
        <a:xfrm>
          <a:off x="0" y="0"/>
          <a:ext cx="0" cy="0"/>
          <a:chOff x="0" y="0"/>
          <a:chExt cx="0" cy="0"/>
        </a:xfrm>
      </p:grpSpPr>
      <p:sp>
        <p:nvSpPr>
          <p:cNvPr id="105" name="Google Shape;105;p16"/>
          <p:cNvSpPr/>
          <p:nvPr/>
        </p:nvSpPr>
        <p:spPr>
          <a:xfrm>
            <a:off x="0" y="657726"/>
            <a:ext cx="7559675" cy="9366807"/>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06" name="Google Shape;106;p16"/>
          <p:cNvGrpSpPr/>
          <p:nvPr/>
        </p:nvGrpSpPr>
        <p:grpSpPr>
          <a:xfrm>
            <a:off x="-1092535" y="5135055"/>
            <a:ext cx="6117329" cy="6119130"/>
            <a:chOff x="110688" y="1674538"/>
            <a:chExt cx="7339635" cy="7341798"/>
          </a:xfrm>
        </p:grpSpPr>
        <p:sp>
          <p:nvSpPr>
            <p:cNvPr id="107" name="Google Shape;107;p16"/>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08" name="Google Shape;108;p16"/>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09" name="Google Shape;109;p1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10" name="Google Shape;110;p1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11" name="Google Shape;111;p16"/>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12" name="Google Shape;112;p16"/>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13" name="Google Shape;113;p16"/>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14" name="Google Shape;114;p16"/>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5" name="Google Shape;115;p16"/>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DIVIDER 2">
    <p:spTree>
      <p:nvGrpSpPr>
        <p:cNvPr id="116" name="Shape 116"/>
        <p:cNvGrpSpPr/>
        <p:nvPr/>
      </p:nvGrpSpPr>
      <p:grpSpPr>
        <a:xfrm>
          <a:off x="0" y="0"/>
          <a:ext cx="0" cy="0"/>
          <a:chOff x="0" y="0"/>
          <a:chExt cx="0" cy="0"/>
        </a:xfrm>
      </p:grpSpPr>
      <p:sp>
        <p:nvSpPr>
          <p:cNvPr id="117" name="Google Shape;117;p17"/>
          <p:cNvSpPr/>
          <p:nvPr/>
        </p:nvSpPr>
        <p:spPr>
          <a:xfrm>
            <a:off x="0" y="657726"/>
            <a:ext cx="7559675" cy="9366807"/>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18" name="Google Shape;118;p17"/>
          <p:cNvGrpSpPr/>
          <p:nvPr/>
        </p:nvGrpSpPr>
        <p:grpSpPr>
          <a:xfrm>
            <a:off x="-1092535" y="5135055"/>
            <a:ext cx="6117329" cy="6119130"/>
            <a:chOff x="110688" y="1674538"/>
            <a:chExt cx="7339635" cy="7341798"/>
          </a:xfrm>
        </p:grpSpPr>
        <p:sp>
          <p:nvSpPr>
            <p:cNvPr id="119" name="Google Shape;119;p17"/>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20" name="Google Shape;120;p17"/>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21" name="Google Shape;121;p1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22" name="Google Shape;122;p1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23" name="Google Shape;123;p17"/>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24" name="Google Shape;124;p17"/>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25" name="Google Shape;125;p17"/>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26" name="Google Shape;126;p17"/>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27" name="Google Shape;127;p17"/>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DIVIDER 3">
    <p:spTree>
      <p:nvGrpSpPr>
        <p:cNvPr id="128" name="Shape 128"/>
        <p:cNvGrpSpPr/>
        <p:nvPr/>
      </p:nvGrpSpPr>
      <p:grpSpPr>
        <a:xfrm>
          <a:off x="0" y="0"/>
          <a:ext cx="0" cy="0"/>
          <a:chOff x="0" y="0"/>
          <a:chExt cx="0" cy="0"/>
        </a:xfrm>
      </p:grpSpPr>
      <p:sp>
        <p:nvSpPr>
          <p:cNvPr id="129" name="Google Shape;129;p18"/>
          <p:cNvSpPr/>
          <p:nvPr/>
        </p:nvSpPr>
        <p:spPr>
          <a:xfrm>
            <a:off x="0" y="657726"/>
            <a:ext cx="7559675" cy="9366807"/>
          </a:xfrm>
          <a:prstGeom prst="rect">
            <a:avLst/>
          </a:prstGeom>
          <a:solidFill>
            <a:srgbClr val="97C8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30" name="Google Shape;130;p18"/>
          <p:cNvGrpSpPr/>
          <p:nvPr/>
        </p:nvGrpSpPr>
        <p:grpSpPr>
          <a:xfrm>
            <a:off x="-1092535" y="5135055"/>
            <a:ext cx="6117329" cy="6119130"/>
            <a:chOff x="110688" y="1674538"/>
            <a:chExt cx="7339635" cy="7341798"/>
          </a:xfrm>
        </p:grpSpPr>
        <p:sp>
          <p:nvSpPr>
            <p:cNvPr id="131" name="Google Shape;131;p18"/>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32" name="Google Shape;132;p18"/>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33" name="Google Shape;133;p1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34" name="Google Shape;134;p1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35" name="Google Shape;135;p18"/>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36" name="Google Shape;136;p18"/>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7" name="Google Shape;137;p18"/>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8" name="Google Shape;138;p18"/>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9" name="Google Shape;139;p18"/>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idx="12" type="sldNum"/>
          </p:nvPr>
        </p:nvSpPr>
        <p:spPr>
          <a:xfrm>
            <a:off x="6231620" y="10122572"/>
            <a:ext cx="1047264" cy="46582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011E3B"/>
                </a:solidFill>
                <a:latin typeface="Avenir"/>
                <a:ea typeface="Avenir"/>
                <a:cs typeface="Avenir"/>
                <a:sym typeface="Avenir"/>
              </a:defRPr>
            </a:lvl1pPr>
            <a:lvl2pPr indent="0" lvl="1" marL="0" marR="0" rtl="0" algn="r">
              <a:spcBef>
                <a:spcPts val="0"/>
              </a:spcBef>
              <a:buNone/>
              <a:defRPr b="0" i="0" sz="1200" u="none" cap="none" strike="noStrike">
                <a:solidFill>
                  <a:srgbClr val="011E3B"/>
                </a:solidFill>
                <a:latin typeface="Avenir"/>
                <a:ea typeface="Avenir"/>
                <a:cs typeface="Avenir"/>
                <a:sym typeface="Avenir"/>
              </a:defRPr>
            </a:lvl2pPr>
            <a:lvl3pPr indent="0" lvl="2" marL="0" marR="0" rtl="0" algn="r">
              <a:spcBef>
                <a:spcPts val="0"/>
              </a:spcBef>
              <a:buNone/>
              <a:defRPr b="0" i="0" sz="1200" u="none" cap="none" strike="noStrike">
                <a:solidFill>
                  <a:srgbClr val="011E3B"/>
                </a:solidFill>
                <a:latin typeface="Avenir"/>
                <a:ea typeface="Avenir"/>
                <a:cs typeface="Avenir"/>
                <a:sym typeface="Avenir"/>
              </a:defRPr>
            </a:lvl3pPr>
            <a:lvl4pPr indent="0" lvl="3" marL="0" marR="0" rtl="0" algn="r">
              <a:spcBef>
                <a:spcPts val="0"/>
              </a:spcBef>
              <a:buNone/>
              <a:defRPr b="0" i="0" sz="1200" u="none" cap="none" strike="noStrike">
                <a:solidFill>
                  <a:srgbClr val="011E3B"/>
                </a:solidFill>
                <a:latin typeface="Avenir"/>
                <a:ea typeface="Avenir"/>
                <a:cs typeface="Avenir"/>
                <a:sym typeface="Avenir"/>
              </a:defRPr>
            </a:lvl4pPr>
            <a:lvl5pPr indent="0" lvl="4" marL="0" marR="0" rtl="0" algn="r">
              <a:spcBef>
                <a:spcPts val="0"/>
              </a:spcBef>
              <a:buNone/>
              <a:defRPr b="0" i="0" sz="1200" u="none" cap="none" strike="noStrike">
                <a:solidFill>
                  <a:srgbClr val="011E3B"/>
                </a:solidFill>
                <a:latin typeface="Avenir"/>
                <a:ea typeface="Avenir"/>
                <a:cs typeface="Avenir"/>
                <a:sym typeface="Avenir"/>
              </a:defRPr>
            </a:lvl5pPr>
            <a:lvl6pPr indent="0" lvl="5" marL="0" marR="0" rtl="0" algn="r">
              <a:spcBef>
                <a:spcPts val="0"/>
              </a:spcBef>
              <a:buNone/>
              <a:defRPr b="0" i="0" sz="1200" u="none" cap="none" strike="noStrike">
                <a:solidFill>
                  <a:srgbClr val="011E3B"/>
                </a:solidFill>
                <a:latin typeface="Avenir"/>
                <a:ea typeface="Avenir"/>
                <a:cs typeface="Avenir"/>
                <a:sym typeface="Avenir"/>
              </a:defRPr>
            </a:lvl6pPr>
            <a:lvl7pPr indent="0" lvl="6" marL="0" marR="0" rtl="0" algn="r">
              <a:spcBef>
                <a:spcPts val="0"/>
              </a:spcBef>
              <a:buNone/>
              <a:defRPr b="0" i="0" sz="1200" u="none" cap="none" strike="noStrike">
                <a:solidFill>
                  <a:srgbClr val="011E3B"/>
                </a:solidFill>
                <a:latin typeface="Avenir"/>
                <a:ea typeface="Avenir"/>
                <a:cs typeface="Avenir"/>
                <a:sym typeface="Avenir"/>
              </a:defRPr>
            </a:lvl7pPr>
            <a:lvl8pPr indent="0" lvl="7" marL="0" marR="0" rtl="0" algn="r">
              <a:spcBef>
                <a:spcPts val="0"/>
              </a:spcBef>
              <a:buNone/>
              <a:defRPr b="0" i="0" sz="1200" u="none" cap="none" strike="noStrike">
                <a:solidFill>
                  <a:srgbClr val="011E3B"/>
                </a:solidFill>
                <a:latin typeface="Avenir"/>
                <a:ea typeface="Avenir"/>
                <a:cs typeface="Avenir"/>
                <a:sym typeface="Avenir"/>
              </a:defRPr>
            </a:lvl8pPr>
            <a:lvl9pPr indent="0" lvl="8" marL="0" marR="0" rtl="0" algn="r">
              <a:spcBef>
                <a:spcPts val="0"/>
              </a:spcBef>
              <a:buNone/>
              <a:defRPr b="0" i="0" sz="1200" u="none" cap="none" strike="noStrike">
                <a:solidFill>
                  <a:srgbClr val="011E3B"/>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367">
          <p15:clr>
            <a:srgbClr val="F26B43"/>
          </p15:clr>
        </p15:guide>
        <p15:guide id="2" pos="2381">
          <p15:clr>
            <a:srgbClr val="F26B43"/>
          </p15:clr>
        </p15:guide>
        <p15:guide id="3" pos="4490">
          <p15:clr>
            <a:srgbClr val="F26B43"/>
          </p15:clr>
        </p15:guide>
        <p15:guide id="4" pos="24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0.jp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canva.com/" TargetMode="External"/><Relationship Id="rId4" Type="http://schemas.openxmlformats.org/officeDocument/2006/relationships/hyperlink" Target="https://pictory.ai/?ref=7lbvx&amp;gad_source=1&amp;gbraid=0AAAAAqhgd92M4dE8p-tW6H1-EjL7POdKP&amp;gclid=CjwKCAiAjeW6BhBAEiwAdKltMjY-m2TCve9fqkyomGqeX4xWakfugjKkmPAgL3fXBvbmJ7GbTzTBzBoCx4MQAvD_BwE&amp;el=2000b&amp;htrafficsource=pictoryblo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capcut.com/" TargetMode="External"/><Relationship Id="rId4" Type="http://schemas.openxmlformats.org/officeDocument/2006/relationships/hyperlink" Target="https://business.instagram.com/" TargetMode="External"/><Relationship Id="rId5" Type="http://schemas.openxmlformats.org/officeDocument/2006/relationships/hyperlink" Target="https://www.youtube.com/" TargetMode="External"/><Relationship Id="rId6" Type="http://schemas.openxmlformats.org/officeDocument/2006/relationships/hyperlink" Target="https://www.wix.com/" TargetMode="External"/><Relationship Id="rId7"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1.jp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32.jpg"/><Relationship Id="rId7"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7.jpg"/><Relationship Id="rId4" Type="http://schemas.openxmlformats.org/officeDocument/2006/relationships/image" Target="../media/image28.png"/><Relationship Id="rId9" Type="http://schemas.openxmlformats.org/officeDocument/2006/relationships/hyperlink" Target="https://www.youtube.com/@grassroots-eu" TargetMode="External"/><Relationship Id="rId5" Type="http://schemas.openxmlformats.org/officeDocument/2006/relationships/image" Target="../media/image26.jpg"/><Relationship Id="rId6" Type="http://schemas.openxmlformats.org/officeDocument/2006/relationships/image" Target="../media/image29.png"/><Relationship Id="rId7" Type="http://schemas.openxmlformats.org/officeDocument/2006/relationships/hyperlink" Target="https://www.facebook.com/profile.php?id=100094655078232" TargetMode="External"/><Relationship Id="rId8" Type="http://schemas.openxmlformats.org/officeDocument/2006/relationships/hyperlink" Target="https://www.instagram.com/grassroots.eu/?igshid=NTc4MTIwNjQ2YQ%3D%3D" TargetMode="External"/><Relationship Id="rId11" Type="http://schemas.openxmlformats.org/officeDocument/2006/relationships/hyperlink" Target="https://www.tiktok.com/@grassroots.eu?_t=8cB8BBiN5Ms&amp;_r=1" TargetMode="External"/><Relationship Id="rId10" Type="http://schemas.openxmlformats.org/officeDocument/2006/relationships/hyperlink" Target="https://ecohealthforyouth.com/toolbox/assess-environmental-impact/" TargetMode="External"/><Relationship Id="rId12" Type="http://schemas.openxmlformats.org/officeDocument/2006/relationships/hyperlink" Target="https://ecohealthforyouth.com/toolbox/share-and-promote-your-visio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pic>
        <p:nvPicPr>
          <p:cNvPr id="524" name="Google Shape;524;p1"/>
          <p:cNvPicPr preferRelativeResize="0"/>
          <p:nvPr>
            <p:ph idx="2" type="pic"/>
          </p:nvPr>
        </p:nvPicPr>
        <p:blipFill rotWithShape="1">
          <a:blip r:embed="rId3">
            <a:alphaModFix/>
          </a:blip>
          <a:srcRect b="0" l="0" r="0" t="0"/>
          <a:stretch/>
        </p:blipFill>
        <p:spPr>
          <a:xfrm>
            <a:off x="0" y="3629826"/>
            <a:ext cx="4786172" cy="5479825"/>
          </a:xfrm>
          <a:prstGeom prst="rect">
            <a:avLst/>
          </a:prstGeom>
          <a:noFill/>
          <a:ln>
            <a:noFill/>
          </a:ln>
        </p:spPr>
      </p:pic>
      <p:sp>
        <p:nvSpPr>
          <p:cNvPr id="525" name="Google Shape;525;p1"/>
          <p:cNvSpPr txBox="1"/>
          <p:nvPr>
            <p:ph idx="1" type="body"/>
          </p:nvPr>
        </p:nvSpPr>
        <p:spPr>
          <a:xfrm>
            <a:off x="952125" y="2108791"/>
            <a:ext cx="6192080" cy="574616"/>
          </a:xfrm>
          <a:prstGeom prst="rect">
            <a:avLst/>
          </a:prstGeom>
          <a:noFill/>
          <a:ln>
            <a:noFill/>
          </a:ln>
        </p:spPr>
        <p:txBody>
          <a:bodyPr anchorCtr="0" anchor="t" bIns="45700" lIns="91425" spcFirstLastPara="1" rIns="91425" wrap="square" tIns="45700">
            <a:noAutofit/>
          </a:bodyPr>
          <a:lstStyle/>
          <a:p>
            <a:pPr indent="0" lvl="0" marL="0" rtl="0" algn="r">
              <a:lnSpc>
                <a:spcPct val="127500"/>
              </a:lnSpc>
              <a:spcBef>
                <a:spcPts val="0"/>
              </a:spcBef>
              <a:spcAft>
                <a:spcPts val="0"/>
              </a:spcAft>
              <a:buClr>
                <a:srgbClr val="8AC03B"/>
              </a:buClr>
              <a:buSzPts val="2400"/>
              <a:buNone/>
            </a:pPr>
            <a:r>
              <a:rPr lang="en-IE" sz="2400"/>
              <a:t>Campagna di marketing</a:t>
            </a:r>
            <a:endParaRPr/>
          </a:p>
          <a:p>
            <a:pPr indent="0" lvl="0" marL="0" rtl="0" algn="r">
              <a:lnSpc>
                <a:spcPct val="127500"/>
              </a:lnSpc>
              <a:spcBef>
                <a:spcPts val="0"/>
              </a:spcBef>
              <a:spcAft>
                <a:spcPts val="0"/>
              </a:spcAft>
              <a:buClr>
                <a:srgbClr val="8AC03B"/>
              </a:buClr>
              <a:buSzPts val="2400"/>
              <a:buNone/>
            </a:pPr>
            <a:r>
              <a:t/>
            </a:r>
            <a:endParaRPr sz="2400"/>
          </a:p>
        </p:txBody>
      </p:sp>
      <p:sp>
        <p:nvSpPr>
          <p:cNvPr id="526" name="Google Shape;526;p1"/>
          <p:cNvSpPr txBox="1"/>
          <p:nvPr>
            <p:ph idx="3" type="body"/>
          </p:nvPr>
        </p:nvSpPr>
        <p:spPr>
          <a:xfrm>
            <a:off x="4820456" y="3145056"/>
            <a:ext cx="2530442" cy="75169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D6E71"/>
              </a:buClr>
              <a:buSzPts val="2000"/>
              <a:buNone/>
            </a:pPr>
            <a:r>
              <a:rPr lang="en-IE" sz="2000"/>
              <a:t>Include strumenti digitali!</a:t>
            </a:r>
            <a:endParaRPr/>
          </a:p>
        </p:txBody>
      </p:sp>
      <p:cxnSp>
        <p:nvCxnSpPr>
          <p:cNvPr id="527" name="Google Shape;527;p1"/>
          <p:cNvCxnSpPr/>
          <p:nvPr/>
        </p:nvCxnSpPr>
        <p:spPr>
          <a:xfrm>
            <a:off x="4315866" y="3008096"/>
            <a:ext cx="3261738" cy="0"/>
          </a:xfrm>
          <a:prstGeom prst="straightConnector1">
            <a:avLst/>
          </a:prstGeom>
          <a:noFill/>
          <a:ln cap="flat" cmpd="sng" w="28575">
            <a:solidFill>
              <a:srgbClr val="69ADAD"/>
            </a:solidFill>
            <a:prstDash val="solid"/>
            <a:miter lim="800000"/>
            <a:headEnd len="sm" w="sm" type="none"/>
            <a:tailEnd len="sm" w="sm" type="none"/>
          </a:ln>
        </p:spPr>
      </p:cxnSp>
      <p:sp>
        <p:nvSpPr>
          <p:cNvPr id="528" name="Google Shape;528;p1"/>
          <p:cNvSpPr txBox="1"/>
          <p:nvPr/>
        </p:nvSpPr>
        <p:spPr>
          <a:xfrm>
            <a:off x="3066531" y="2495678"/>
            <a:ext cx="4077674" cy="574616"/>
          </a:xfrm>
          <a:prstGeom prst="rect">
            <a:avLst/>
          </a:prstGeom>
          <a:noFill/>
          <a:ln>
            <a:noFill/>
          </a:ln>
        </p:spPr>
        <p:txBody>
          <a:bodyPr anchorCtr="0" anchor="t" bIns="45700" lIns="91425" spcFirstLastPara="1" rIns="91425" wrap="square" tIns="45700">
            <a:noAutofit/>
          </a:bodyPr>
          <a:lstStyle/>
          <a:p>
            <a:pPr indent="0" lvl="0" marL="0" marR="0" rtl="0" algn="r">
              <a:lnSpc>
                <a:spcPct val="117692"/>
              </a:lnSpc>
              <a:spcBef>
                <a:spcPts val="0"/>
              </a:spcBef>
              <a:spcAft>
                <a:spcPts val="0"/>
              </a:spcAft>
              <a:buClr>
                <a:srgbClr val="F16924"/>
              </a:buClr>
              <a:buSzPts val="2600"/>
              <a:buFont typeface="Arial"/>
              <a:buNone/>
            </a:pPr>
            <a:r>
              <a:rPr b="1" i="0" lang="en-IE" sz="2600" u="none" cap="none" strike="noStrike">
                <a:solidFill>
                  <a:srgbClr val="F16924"/>
                </a:solidFill>
                <a:latin typeface="Calibri"/>
                <a:ea typeface="Calibri"/>
                <a:cs typeface="Calibri"/>
                <a:sym typeface="Calibri"/>
              </a:rPr>
              <a:t>Cultura e patrimonio </a:t>
            </a:r>
            <a:endParaRPr/>
          </a:p>
        </p:txBody>
      </p:sp>
      <p:pic>
        <p:nvPicPr>
          <p:cNvPr id="529" name="Google Shape;529;p1"/>
          <p:cNvPicPr preferRelativeResize="0"/>
          <p:nvPr/>
        </p:nvPicPr>
        <p:blipFill rotWithShape="1">
          <a:blip r:embed="rId4">
            <a:alphaModFix amt="70000"/>
          </a:blip>
          <a:srcRect b="0" l="0" r="0" t="0"/>
          <a:stretch/>
        </p:blipFill>
        <p:spPr>
          <a:xfrm>
            <a:off x="-83978" y="4897545"/>
            <a:ext cx="3779837" cy="4087490"/>
          </a:xfrm>
          <a:custGeom>
            <a:rect b="b" l="l" r="r" t="t"/>
            <a:pathLst>
              <a:path extrusionOk="0" h="4087490" w="3779837">
                <a:moveTo>
                  <a:pt x="0" y="0"/>
                </a:moveTo>
                <a:lnTo>
                  <a:pt x="3779837" y="0"/>
                </a:lnTo>
                <a:lnTo>
                  <a:pt x="3779837" y="4087490"/>
                </a:lnTo>
                <a:lnTo>
                  <a:pt x="0" y="4087490"/>
                </a:lnTo>
                <a:lnTo>
                  <a:pt x="0" y="3674955"/>
                </a:lnTo>
                <a:lnTo>
                  <a:pt x="83978" y="3674955"/>
                </a:lnTo>
                <a:lnTo>
                  <a:pt x="83978" y="908895"/>
                </a:lnTo>
                <a:lnTo>
                  <a:pt x="0" y="908895"/>
                </a:lnTo>
                <a:close/>
              </a:path>
            </a:pathLst>
          </a:custGeom>
          <a:noFill/>
          <a:ln>
            <a:noFill/>
          </a:ln>
        </p:spPr>
      </p:pic>
      <p:sp>
        <p:nvSpPr>
          <p:cNvPr id="530" name="Google Shape;530;p1"/>
          <p:cNvSpPr/>
          <p:nvPr/>
        </p:nvSpPr>
        <p:spPr>
          <a:xfrm>
            <a:off x="3113690" y="6978155"/>
            <a:ext cx="4445985" cy="446490"/>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31" name="Google Shape;531;p1"/>
          <p:cNvSpPr txBox="1"/>
          <p:nvPr>
            <p:ph idx="4" type="body"/>
          </p:nvPr>
        </p:nvSpPr>
        <p:spPr>
          <a:xfrm>
            <a:off x="3126454" y="6964150"/>
            <a:ext cx="4445985" cy="44648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1800"/>
              <a:buNone/>
            </a:pPr>
            <a:r>
              <a:rPr b="1" lang="en-IE" sz="1800">
                <a:solidFill>
                  <a:srgbClr val="FFFFFF"/>
                </a:solidFill>
                <a:latin typeface="Verdana"/>
                <a:ea typeface="Verdana"/>
                <a:cs typeface="Verdana"/>
                <a:sym typeface="Verdana"/>
              </a:rPr>
              <a:t>www.ecohealthforyouth.com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2"/>
          <p:cNvSpPr txBox="1"/>
          <p:nvPr>
            <p:ph idx="1" type="body"/>
          </p:nvPr>
        </p:nvSpPr>
        <p:spPr>
          <a:xfrm>
            <a:off x="561474" y="2874846"/>
            <a:ext cx="857618" cy="46838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01</a:t>
            </a:r>
            <a:endParaRPr/>
          </a:p>
        </p:txBody>
      </p:sp>
      <p:sp>
        <p:nvSpPr>
          <p:cNvPr id="537" name="Google Shape;537;p2"/>
          <p:cNvSpPr txBox="1"/>
          <p:nvPr>
            <p:ph idx="2" type="body"/>
          </p:nvPr>
        </p:nvSpPr>
        <p:spPr>
          <a:xfrm>
            <a:off x="1486930" y="2950025"/>
            <a:ext cx="5748259"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b="1" lang="en-IE" sz="1600">
                <a:solidFill>
                  <a:srgbClr val="4B4B4B"/>
                </a:solidFill>
                <a:latin typeface="Calibri"/>
                <a:ea typeface="Calibri"/>
                <a:cs typeface="Calibri"/>
                <a:sym typeface="Calibri"/>
              </a:rPr>
              <a:t>Fase 1: </a:t>
            </a:r>
            <a:r>
              <a:rPr lang="en-IE" sz="1600">
                <a:solidFill>
                  <a:srgbClr val="4B4B4B"/>
                </a:solidFill>
                <a:latin typeface="Calibri"/>
                <a:ea typeface="Calibri"/>
                <a:cs typeface="Calibri"/>
                <a:sym typeface="Calibri"/>
              </a:rPr>
              <a:t>Definizione degli obiettivi e del messaggio della campagna </a:t>
            </a:r>
            <a:endParaRPr/>
          </a:p>
        </p:txBody>
      </p:sp>
      <p:sp>
        <p:nvSpPr>
          <p:cNvPr id="538" name="Google Shape;538;p2"/>
          <p:cNvSpPr txBox="1"/>
          <p:nvPr>
            <p:ph idx="3" type="body"/>
          </p:nvPr>
        </p:nvSpPr>
        <p:spPr>
          <a:xfrm>
            <a:off x="561474" y="3370137"/>
            <a:ext cx="857618" cy="46838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02</a:t>
            </a:r>
            <a:endParaRPr/>
          </a:p>
        </p:txBody>
      </p:sp>
      <p:sp>
        <p:nvSpPr>
          <p:cNvPr id="539" name="Google Shape;539;p2"/>
          <p:cNvSpPr txBox="1"/>
          <p:nvPr>
            <p:ph idx="5" type="body"/>
          </p:nvPr>
        </p:nvSpPr>
        <p:spPr>
          <a:xfrm>
            <a:off x="561474" y="3865428"/>
            <a:ext cx="857618" cy="49277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03</a:t>
            </a:r>
            <a:endParaRPr/>
          </a:p>
        </p:txBody>
      </p:sp>
      <p:sp>
        <p:nvSpPr>
          <p:cNvPr id="540" name="Google Shape;540;p2"/>
          <p:cNvSpPr txBox="1"/>
          <p:nvPr>
            <p:ph idx="7" type="body"/>
          </p:nvPr>
        </p:nvSpPr>
        <p:spPr>
          <a:xfrm>
            <a:off x="561474" y="4360719"/>
            <a:ext cx="857618" cy="51918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04</a:t>
            </a:r>
            <a:endParaRPr/>
          </a:p>
        </p:txBody>
      </p:sp>
      <p:sp>
        <p:nvSpPr>
          <p:cNvPr id="541" name="Google Shape;541;p2"/>
          <p:cNvSpPr txBox="1"/>
          <p:nvPr>
            <p:ph idx="20" type="body"/>
          </p:nvPr>
        </p:nvSpPr>
        <p:spPr>
          <a:xfrm>
            <a:off x="395288" y="-59147"/>
            <a:ext cx="4746695" cy="196244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6000"/>
              <a:buNone/>
            </a:pPr>
            <a:r>
              <a:rPr lang="en-IE"/>
              <a:t>Contenuti</a:t>
            </a:r>
            <a:endParaRPr/>
          </a:p>
        </p:txBody>
      </p:sp>
      <p:sp>
        <p:nvSpPr>
          <p:cNvPr id="542" name="Google Shape;542;p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cxnSp>
        <p:nvCxnSpPr>
          <p:cNvPr id="543" name="Google Shape;543;p2"/>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44" name="Google Shape;544;p2"/>
          <p:cNvSpPr txBox="1"/>
          <p:nvPr/>
        </p:nvSpPr>
        <p:spPr>
          <a:xfrm>
            <a:off x="410104" y="1313795"/>
            <a:ext cx="6347968"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0" i="0" lang="en-IE" sz="2800">
                <a:solidFill>
                  <a:schemeClr val="lt1"/>
                </a:solidFill>
                <a:latin typeface="Calibri"/>
                <a:ea typeface="Calibri"/>
                <a:cs typeface="Calibri"/>
                <a:sym typeface="Calibri"/>
              </a:rPr>
              <a:t>Sfide</a:t>
            </a:r>
            <a:endParaRPr/>
          </a:p>
        </p:txBody>
      </p:sp>
      <p:grpSp>
        <p:nvGrpSpPr>
          <p:cNvPr id="545" name="Google Shape;545;p2"/>
          <p:cNvGrpSpPr/>
          <p:nvPr/>
        </p:nvGrpSpPr>
        <p:grpSpPr>
          <a:xfrm>
            <a:off x="-12192" y="3364307"/>
            <a:ext cx="4715405" cy="1509360"/>
            <a:chOff x="-12192" y="3364307"/>
            <a:chExt cx="4715405" cy="1509360"/>
          </a:xfrm>
        </p:grpSpPr>
        <p:cxnSp>
          <p:nvCxnSpPr>
            <p:cNvPr id="546" name="Google Shape;546;p2"/>
            <p:cNvCxnSpPr/>
            <p:nvPr/>
          </p:nvCxnSpPr>
          <p:spPr>
            <a:xfrm rot="10800000">
              <a:off x="-12192" y="336430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47" name="Google Shape;547;p2"/>
            <p:cNvCxnSpPr/>
            <p:nvPr/>
          </p:nvCxnSpPr>
          <p:spPr>
            <a:xfrm rot="10800000">
              <a:off x="-12192" y="386742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48" name="Google Shape;548;p2"/>
            <p:cNvCxnSpPr/>
            <p:nvPr/>
          </p:nvCxnSpPr>
          <p:spPr>
            <a:xfrm rot="10800000">
              <a:off x="-12192" y="437054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49" name="Google Shape;549;p2"/>
            <p:cNvCxnSpPr/>
            <p:nvPr/>
          </p:nvCxnSpPr>
          <p:spPr>
            <a:xfrm rot="10800000">
              <a:off x="-12192" y="4873667"/>
              <a:ext cx="4715405" cy="0"/>
            </a:xfrm>
            <a:prstGeom prst="straightConnector1">
              <a:avLst/>
            </a:prstGeom>
            <a:noFill/>
            <a:ln cap="flat" cmpd="sng" w="28575">
              <a:solidFill>
                <a:srgbClr val="69ADAD"/>
              </a:solidFill>
              <a:prstDash val="solid"/>
              <a:miter lim="800000"/>
              <a:headEnd len="sm" w="sm" type="none"/>
              <a:tailEnd len="sm" w="sm" type="none"/>
            </a:ln>
          </p:spPr>
        </p:cxnSp>
      </p:grpSp>
      <p:sp>
        <p:nvSpPr>
          <p:cNvPr id="550" name="Google Shape;550;p2"/>
          <p:cNvSpPr txBox="1"/>
          <p:nvPr>
            <p:ph idx="4" type="body"/>
          </p:nvPr>
        </p:nvSpPr>
        <p:spPr>
          <a:xfrm>
            <a:off x="1486930" y="3425267"/>
            <a:ext cx="5373875"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b="1" lang="en-IE" sz="1600">
                <a:solidFill>
                  <a:srgbClr val="4B4B4B"/>
                </a:solidFill>
                <a:latin typeface="Calibri"/>
                <a:ea typeface="Calibri"/>
                <a:cs typeface="Calibri"/>
                <a:sym typeface="Calibri"/>
              </a:rPr>
              <a:t>Fase 2: </a:t>
            </a:r>
            <a:r>
              <a:rPr lang="en-IE" sz="1600">
                <a:solidFill>
                  <a:srgbClr val="4B4B4B"/>
                </a:solidFill>
                <a:latin typeface="Calibri"/>
                <a:ea typeface="Calibri"/>
                <a:cs typeface="Calibri"/>
                <a:sym typeface="Calibri"/>
              </a:rPr>
              <a:t>creare contenuti coinvolgenti </a:t>
            </a:r>
            <a:endParaRPr/>
          </a:p>
        </p:txBody>
      </p:sp>
      <p:sp>
        <p:nvSpPr>
          <p:cNvPr id="551" name="Google Shape;551;p2"/>
          <p:cNvSpPr txBox="1"/>
          <p:nvPr>
            <p:ph idx="6" type="body"/>
          </p:nvPr>
        </p:nvSpPr>
        <p:spPr>
          <a:xfrm>
            <a:off x="1486930" y="3941391"/>
            <a:ext cx="4809697"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b="1" lang="en-IE" sz="1600">
                <a:solidFill>
                  <a:srgbClr val="4B4B4B"/>
                </a:solidFill>
                <a:latin typeface="Calibri"/>
                <a:ea typeface="Calibri"/>
                <a:cs typeface="Calibri"/>
                <a:sym typeface="Calibri"/>
              </a:rPr>
              <a:t>Fase 3: </a:t>
            </a:r>
            <a:r>
              <a:rPr lang="en-IE" sz="1600">
                <a:solidFill>
                  <a:srgbClr val="4B4B4B"/>
                </a:solidFill>
                <a:latin typeface="Calibri"/>
                <a:ea typeface="Calibri"/>
                <a:cs typeface="Calibri"/>
                <a:sym typeface="Calibri"/>
              </a:rPr>
              <a:t>Condividere e promuovere</a:t>
            </a:r>
            <a:endParaRPr/>
          </a:p>
        </p:txBody>
      </p:sp>
      <p:sp>
        <p:nvSpPr>
          <p:cNvPr id="552" name="Google Shape;552;p2"/>
          <p:cNvSpPr txBox="1"/>
          <p:nvPr>
            <p:ph idx="8" type="body"/>
          </p:nvPr>
        </p:nvSpPr>
        <p:spPr>
          <a:xfrm>
            <a:off x="1486930" y="4427356"/>
            <a:ext cx="4891567"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b="1" lang="en-IE" sz="1600">
                <a:solidFill>
                  <a:srgbClr val="4B4B4B"/>
                </a:solidFill>
                <a:latin typeface="Calibri"/>
                <a:ea typeface="Calibri"/>
                <a:cs typeface="Calibri"/>
                <a:sym typeface="Calibri"/>
              </a:rPr>
              <a:t>Fase 4: </a:t>
            </a:r>
            <a:r>
              <a:rPr lang="en-IE" sz="1600">
                <a:solidFill>
                  <a:srgbClr val="4B4B4B"/>
                </a:solidFill>
                <a:latin typeface="Calibri"/>
                <a:ea typeface="Calibri"/>
                <a:cs typeface="Calibri"/>
                <a:sym typeface="Calibri"/>
              </a:rPr>
              <a:t>Controllo delle prestazioni e gestione del coinvolgimento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3"/>
          <p:cNvSpPr/>
          <p:nvPr/>
        </p:nvSpPr>
        <p:spPr>
          <a:xfrm>
            <a:off x="-1" y="6931152"/>
            <a:ext cx="3151415"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58" name="Google Shape;558;p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559" name="Google Shape;559;p3"/>
          <p:cNvSpPr txBox="1"/>
          <p:nvPr/>
        </p:nvSpPr>
        <p:spPr>
          <a:xfrm>
            <a:off x="1042023" y="3475472"/>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4A8887"/>
                </a:solidFill>
                <a:latin typeface="Calibri"/>
                <a:ea typeface="Calibri"/>
                <a:cs typeface="Calibri"/>
                <a:sym typeface="Calibri"/>
              </a:rPr>
              <a:t>Passo 1</a:t>
            </a:r>
            <a:endParaRPr/>
          </a:p>
        </p:txBody>
      </p:sp>
      <p:sp>
        <p:nvSpPr>
          <p:cNvPr id="560" name="Google Shape;560;p3"/>
          <p:cNvSpPr txBox="1"/>
          <p:nvPr/>
        </p:nvSpPr>
        <p:spPr>
          <a:xfrm>
            <a:off x="395288" y="2612226"/>
            <a:ext cx="6761162" cy="786711"/>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B4B4B"/>
              </a:buClr>
              <a:buSzPts val="1400"/>
              <a:buFont typeface="Arial"/>
              <a:buNone/>
            </a:pPr>
            <a:r>
              <a:rPr b="0" i="0" lang="en-IE" sz="1400">
                <a:solidFill>
                  <a:srgbClr val="4B4B4B"/>
                </a:solidFill>
                <a:latin typeface="Calibri"/>
                <a:ea typeface="Calibri"/>
                <a:cs typeface="Calibri"/>
                <a:sym typeface="Calibri"/>
              </a:rPr>
              <a:t>Seguendo questo piano passo dopo passo, la vostra campagna di ecoturismo attirerà, coinvolgerà e ispirerà efficacemente i viaggiatori, promuovendo al contempo la conservazione culturale e la sostenibilità!</a:t>
            </a:r>
            <a:endParaRPr b="0" i="0" sz="1400">
              <a:solidFill>
                <a:srgbClr val="4B4B4B"/>
              </a:solidFill>
              <a:latin typeface="Calibri"/>
              <a:ea typeface="Calibri"/>
              <a:cs typeface="Calibri"/>
              <a:sym typeface="Calibri"/>
            </a:endParaRPr>
          </a:p>
        </p:txBody>
      </p:sp>
      <p:sp>
        <p:nvSpPr>
          <p:cNvPr id="561" name="Google Shape;561;p3"/>
          <p:cNvSpPr/>
          <p:nvPr/>
        </p:nvSpPr>
        <p:spPr>
          <a:xfrm>
            <a:off x="395288" y="3367808"/>
            <a:ext cx="665144" cy="665144"/>
          </a:xfrm>
          <a:custGeom>
            <a:rect b="b" l="l" r="r" t="t"/>
            <a:pathLst>
              <a:path extrusionOk="0" h="4876800" w="4876800">
                <a:moveTo>
                  <a:pt x="4733925" y="1491072"/>
                </a:moveTo>
                <a:cubicBezTo>
                  <a:pt x="4812830" y="1491072"/>
                  <a:pt x="4876800" y="1427102"/>
                  <a:pt x="4876800" y="1348197"/>
                </a:cubicBezTo>
                <a:lnTo>
                  <a:pt x="4876800" y="317564"/>
                </a:lnTo>
                <a:cubicBezTo>
                  <a:pt x="4876800" y="238658"/>
                  <a:pt x="4812830" y="174689"/>
                  <a:pt x="4733925" y="174689"/>
                </a:cubicBezTo>
                <a:lnTo>
                  <a:pt x="3483074" y="174689"/>
                </a:lnTo>
                <a:lnTo>
                  <a:pt x="3483074" y="142875"/>
                </a:lnTo>
                <a:cubicBezTo>
                  <a:pt x="3483074" y="63970"/>
                  <a:pt x="3419104" y="0"/>
                  <a:pt x="3340199" y="0"/>
                </a:cubicBezTo>
                <a:cubicBezTo>
                  <a:pt x="3261294" y="0"/>
                  <a:pt x="3197324" y="63970"/>
                  <a:pt x="3197324" y="142875"/>
                </a:cubicBezTo>
                <a:lnTo>
                  <a:pt x="3197324" y="317564"/>
                </a:lnTo>
                <a:lnTo>
                  <a:pt x="3197324" y="1205322"/>
                </a:lnTo>
                <a:lnTo>
                  <a:pt x="978351" y="1205322"/>
                </a:lnTo>
                <a:cubicBezTo>
                  <a:pt x="438883" y="1205322"/>
                  <a:pt x="0" y="1643672"/>
                  <a:pt x="0" y="2182492"/>
                </a:cubicBezTo>
                <a:cubicBezTo>
                  <a:pt x="0" y="2721312"/>
                  <a:pt x="438883" y="3159662"/>
                  <a:pt x="978351" y="3159662"/>
                </a:cubicBezTo>
                <a:lnTo>
                  <a:pt x="4138251" y="3159662"/>
                </a:lnTo>
                <a:cubicBezTo>
                  <a:pt x="4387930" y="3159662"/>
                  <a:pt x="4591050" y="3362411"/>
                  <a:pt x="4591050" y="3611623"/>
                </a:cubicBezTo>
                <a:cubicBezTo>
                  <a:pt x="4591050" y="3860835"/>
                  <a:pt x="4387930" y="4063584"/>
                  <a:pt x="4138251" y="4063584"/>
                </a:cubicBezTo>
                <a:cubicBezTo>
                  <a:pt x="4138251" y="4063584"/>
                  <a:pt x="1330471" y="4063861"/>
                  <a:pt x="1326823" y="4064146"/>
                </a:cubicBezTo>
                <a:cubicBezTo>
                  <a:pt x="1261301" y="3762670"/>
                  <a:pt x="992248" y="3536109"/>
                  <a:pt x="671103" y="3536109"/>
                </a:cubicBezTo>
                <a:cubicBezTo>
                  <a:pt x="301047" y="3536109"/>
                  <a:pt x="0" y="3836823"/>
                  <a:pt x="0" y="4206459"/>
                </a:cubicBezTo>
                <a:cubicBezTo>
                  <a:pt x="0" y="4576086"/>
                  <a:pt x="301047" y="4876800"/>
                  <a:pt x="671093" y="4876800"/>
                </a:cubicBezTo>
                <a:cubicBezTo>
                  <a:pt x="992238" y="4876800"/>
                  <a:pt x="1261291" y="4650248"/>
                  <a:pt x="1326814" y="4348772"/>
                </a:cubicBezTo>
                <a:cubicBezTo>
                  <a:pt x="1330462" y="4349058"/>
                  <a:pt x="4138251" y="4349334"/>
                  <a:pt x="4138251" y="4349334"/>
                </a:cubicBezTo>
                <a:cubicBezTo>
                  <a:pt x="4545492" y="4349334"/>
                  <a:pt x="4876800" y="4018398"/>
                  <a:pt x="4876800" y="3611623"/>
                </a:cubicBezTo>
                <a:cubicBezTo>
                  <a:pt x="4876800" y="3204848"/>
                  <a:pt x="4545492" y="2873912"/>
                  <a:pt x="4138251" y="2873912"/>
                </a:cubicBezTo>
                <a:lnTo>
                  <a:pt x="978351" y="2873912"/>
                </a:lnTo>
                <a:cubicBezTo>
                  <a:pt x="596446" y="2873912"/>
                  <a:pt x="285750" y="2563749"/>
                  <a:pt x="285750" y="2182492"/>
                </a:cubicBezTo>
                <a:cubicBezTo>
                  <a:pt x="285750" y="1801235"/>
                  <a:pt x="596446" y="1491072"/>
                  <a:pt x="978351" y="1491072"/>
                </a:cubicBezTo>
                <a:lnTo>
                  <a:pt x="3197324" y="1491072"/>
                </a:lnTo>
                <a:lnTo>
                  <a:pt x="3197324" y="2067039"/>
                </a:lnTo>
                <a:lnTo>
                  <a:pt x="2948531" y="2067039"/>
                </a:lnTo>
                <a:cubicBezTo>
                  <a:pt x="2869626" y="2067039"/>
                  <a:pt x="2805656" y="2131009"/>
                  <a:pt x="2805656" y="2209914"/>
                </a:cubicBezTo>
                <a:cubicBezTo>
                  <a:pt x="2805656" y="2288820"/>
                  <a:pt x="2869626" y="2352789"/>
                  <a:pt x="2948531" y="2352789"/>
                </a:cubicBezTo>
                <a:lnTo>
                  <a:pt x="3744849" y="2352789"/>
                </a:lnTo>
                <a:cubicBezTo>
                  <a:pt x="3823754" y="2352789"/>
                  <a:pt x="3887724" y="2288820"/>
                  <a:pt x="3887724" y="2209914"/>
                </a:cubicBezTo>
                <a:cubicBezTo>
                  <a:pt x="3887724" y="2131009"/>
                  <a:pt x="3823754" y="2067039"/>
                  <a:pt x="3744849" y="2067039"/>
                </a:cubicBezTo>
                <a:lnTo>
                  <a:pt x="3483083" y="2067039"/>
                </a:lnTo>
                <a:lnTo>
                  <a:pt x="3483083" y="1491072"/>
                </a:lnTo>
                <a:close/>
                <a:moveTo>
                  <a:pt x="671093" y="4591050"/>
                </a:moveTo>
                <a:cubicBezTo>
                  <a:pt x="458610" y="4591050"/>
                  <a:pt x="285750" y="4418524"/>
                  <a:pt x="285750" y="4206459"/>
                </a:cubicBezTo>
                <a:cubicBezTo>
                  <a:pt x="285750" y="3994385"/>
                  <a:pt x="458610" y="3821859"/>
                  <a:pt x="671093" y="3821859"/>
                </a:cubicBezTo>
                <a:cubicBezTo>
                  <a:pt x="883577" y="3821859"/>
                  <a:pt x="1056437" y="3994385"/>
                  <a:pt x="1056437" y="4206459"/>
                </a:cubicBezTo>
                <a:cubicBezTo>
                  <a:pt x="1056437" y="4418524"/>
                  <a:pt x="883577" y="4591050"/>
                  <a:pt x="671093" y="4591050"/>
                </a:cubicBezTo>
                <a:close/>
                <a:moveTo>
                  <a:pt x="4591050" y="460439"/>
                </a:moveTo>
                <a:lnTo>
                  <a:pt x="4591050" y="1205322"/>
                </a:lnTo>
                <a:lnTo>
                  <a:pt x="3483074" y="1205322"/>
                </a:lnTo>
                <a:lnTo>
                  <a:pt x="3483074" y="460439"/>
                </a:lnTo>
                <a:close/>
              </a:path>
            </a:pathLst>
          </a:custGeom>
          <a:solidFill>
            <a:srgbClr val="4A88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62" name="Google Shape;562;p3"/>
          <p:cNvSpPr txBox="1"/>
          <p:nvPr/>
        </p:nvSpPr>
        <p:spPr>
          <a:xfrm>
            <a:off x="297315" y="485833"/>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E" sz="2800">
                <a:solidFill>
                  <a:schemeClr val="lt1"/>
                </a:solidFill>
                <a:latin typeface="Calibri"/>
                <a:ea typeface="Calibri"/>
                <a:cs typeface="Calibri"/>
                <a:sym typeface="Calibri"/>
              </a:rPr>
              <a:t>Campagna di marketing Cultura e Patrimonio </a:t>
            </a:r>
            <a:r>
              <a:rPr b="0" i="0" lang="en-IE" sz="2000">
                <a:solidFill>
                  <a:schemeClr val="lt1"/>
                </a:solidFill>
                <a:latin typeface="Calibri"/>
                <a:ea typeface="Calibri"/>
                <a:cs typeface="Calibri"/>
                <a:sym typeface="Calibri"/>
              </a:rPr>
              <a:t>Scoprire le tradizioni, celebrare il patrimonio - con Cultural Connect</a:t>
            </a:r>
            <a:endParaRPr b="0" i="0" sz="2000">
              <a:solidFill>
                <a:schemeClr val="lt1"/>
              </a:solidFill>
              <a:latin typeface="Calibri"/>
              <a:ea typeface="Calibri"/>
              <a:cs typeface="Calibri"/>
              <a:sym typeface="Calibri"/>
            </a:endParaRPr>
          </a:p>
        </p:txBody>
      </p:sp>
      <p:graphicFrame>
        <p:nvGraphicFramePr>
          <p:cNvPr id="563" name="Google Shape;563;p3"/>
          <p:cNvGraphicFramePr/>
          <p:nvPr/>
        </p:nvGraphicFramePr>
        <p:xfrm>
          <a:off x="181455" y="4269822"/>
          <a:ext cx="3000000" cy="3000000"/>
        </p:xfrm>
        <a:graphic>
          <a:graphicData uri="http://schemas.openxmlformats.org/drawingml/2006/table">
            <a:tbl>
              <a:tblPr bandRow="1" firstRow="1">
                <a:noFill/>
                <a:tableStyleId>{652E58F9-D4A7-4AD3-910D-3DBC139AB2CB}</a:tableStyleId>
              </a:tblPr>
              <a:tblGrid>
                <a:gridCol w="1300075"/>
                <a:gridCol w="5896675"/>
              </a:tblGrid>
              <a:tr h="375925">
                <a:tc>
                  <a:txBody>
                    <a:bodyPr/>
                    <a:lstStyle/>
                    <a:p>
                      <a:pPr indent="0" lvl="0" marL="0" marR="0" rtl="0" algn="l">
                        <a:spcBef>
                          <a:spcPts val="0"/>
                        </a:spcBef>
                        <a:spcAft>
                          <a:spcPts val="0"/>
                        </a:spcAft>
                        <a:buNone/>
                      </a:pPr>
                      <a:r>
                        <a:rPr b="1" lang="en-IE" sz="1800" u="none" cap="none" strike="noStrike">
                          <a:solidFill>
                            <a:schemeClr val="lt1"/>
                          </a:solidFill>
                          <a:latin typeface="Calibri"/>
                          <a:ea typeface="Calibri"/>
                          <a:cs typeface="Calibri"/>
                          <a:sym typeface="Calibri"/>
                        </a:rPr>
                        <a:t>Compiti</a:t>
                      </a:r>
                      <a:endParaRPr/>
                    </a:p>
                  </a:txBody>
                  <a:tcPr marT="45725" marB="45725" marR="91450" marL="91450" anchor="ctr">
                    <a:lnL cap="flat" cmpd="sng" w="19050">
                      <a:solidFill>
                        <a:srgbClr val="69ADAD"/>
                      </a:solidFill>
                      <a:prstDash val="solid"/>
                      <a:round/>
                      <a:headEnd len="sm" w="sm" type="none"/>
                      <a:tailEnd len="sm" w="sm" type="none"/>
                    </a:lnL>
                    <a:lnR cap="flat" cmpd="sng" w="1270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lnSpc>
                          <a:spcPct val="100000"/>
                        </a:lnSpc>
                        <a:spcBef>
                          <a:spcPts val="0"/>
                        </a:spcBef>
                        <a:spcAft>
                          <a:spcPts val="0"/>
                        </a:spcAft>
                        <a:buClr>
                          <a:schemeClr val="lt1"/>
                        </a:buClr>
                        <a:buSzPts val="1800"/>
                        <a:buFont typeface="Calibri"/>
                        <a:buNone/>
                      </a:pPr>
                      <a:r>
                        <a:rPr b="1" lang="en-IE" sz="1800" u="none" cap="none" strike="noStrike">
                          <a:solidFill>
                            <a:schemeClr val="lt1"/>
                          </a:solidFill>
                          <a:latin typeface="Calibri"/>
                          <a:ea typeface="Calibri"/>
                          <a:cs typeface="Calibri"/>
                          <a:sym typeface="Calibri"/>
                        </a:rPr>
                        <a:t>Definire gli obiettivi e il messaggio della campagna</a:t>
                      </a:r>
                      <a:endParaRPr/>
                    </a:p>
                  </a:txBody>
                  <a:tcPr marT="45725" marB="45725" marR="91450" marL="91450" anchor="ctr">
                    <a:lnL cap="flat" cmpd="sng" w="1270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lnSpc>
                          <a:spcPct val="100000"/>
                        </a:lnSpc>
                        <a:spcBef>
                          <a:spcPts val="0"/>
                        </a:spcBef>
                        <a:spcAft>
                          <a:spcPts val="0"/>
                        </a:spcAft>
                        <a:buNone/>
                      </a:pPr>
                      <a:r>
                        <a:rPr b="1" lang="en-IE" sz="1600" u="none" cap="none" strike="noStrike">
                          <a:solidFill>
                            <a:srgbClr val="4A8887"/>
                          </a:solidFill>
                          <a:latin typeface="Calibri"/>
                          <a:ea typeface="Calibri"/>
                          <a:cs typeface="Calibri"/>
                          <a:sym typeface="Calibri"/>
                        </a:rPr>
                        <a:t>Introduzione</a:t>
                      </a:r>
                      <a:endParaRPr b="1" sz="1600" u="none" cap="none" strike="noStrike">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F16924"/>
                        </a:buClr>
                        <a:buSzPts val="1400"/>
                        <a:buFont typeface="Noto Sans Symbols"/>
                        <a:buNone/>
                      </a:pPr>
                      <a:r>
                        <a:rPr lang="en-IE" sz="1400" u="none" cap="none" strike="noStrike">
                          <a:solidFill>
                            <a:srgbClr val="4B4B4B"/>
                          </a:solidFill>
                          <a:latin typeface="Calibri"/>
                          <a:ea typeface="Calibri"/>
                          <a:cs typeface="Calibri"/>
                          <a:sym typeface="Calibri"/>
                        </a:rPr>
                        <a:t>Seguendo questo piano passo dopo passo, la vostra campagna di ecoturismo attirerà, coinvolgerà e ispirerà efficacemente i viaggiatori, promuovendo al contempo la conservazione culturale e la sostenibilità!</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lnSpc>
                          <a:spcPct val="100000"/>
                        </a:lnSpc>
                        <a:spcBef>
                          <a:spcPts val="0"/>
                        </a:spcBef>
                        <a:spcAft>
                          <a:spcPts val="0"/>
                        </a:spcAft>
                        <a:buNone/>
                      </a:pPr>
                      <a:r>
                        <a:rPr b="1" lang="en-IE" sz="1600" u="none" cap="none" strike="noStrike">
                          <a:solidFill>
                            <a:srgbClr val="4A8887"/>
                          </a:solidFill>
                          <a:latin typeface="Calibri"/>
                          <a:ea typeface="Calibri"/>
                          <a:cs typeface="Calibri"/>
                          <a:sym typeface="Calibri"/>
                        </a:rPr>
                        <a:t>Nome dell'azienda</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4B4B4B"/>
                        </a:buClr>
                        <a:buSzPts val="1400"/>
                        <a:buFont typeface="Century Schoolbook"/>
                        <a:buNone/>
                      </a:pPr>
                      <a:r>
                        <a:rPr lang="en-IE" sz="1400" u="none" cap="none" strike="noStrike">
                          <a:solidFill>
                            <a:srgbClr val="4B4B4B"/>
                          </a:solidFill>
                          <a:latin typeface="Calibri"/>
                          <a:ea typeface="Calibri"/>
                          <a:cs typeface="Calibri"/>
                          <a:sym typeface="Calibri"/>
                        </a:rPr>
                        <a:t>(Ecoturismo) Collegamento culturale</a:t>
                      </a:r>
                      <a:endParaRPr sz="1400" u="none" cap="none" strike="noStrike">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90375">
                <a:tc>
                  <a:txBody>
                    <a:bodyPr/>
                    <a:lstStyle/>
                    <a:p>
                      <a:pPr indent="0" lvl="0" marL="0" marR="0" rtl="0" algn="l">
                        <a:lnSpc>
                          <a:spcPct val="100000"/>
                        </a:lnSpc>
                        <a:spcBef>
                          <a:spcPts val="0"/>
                        </a:spcBef>
                        <a:spcAft>
                          <a:spcPts val="0"/>
                        </a:spcAft>
                        <a:buNone/>
                      </a:pPr>
                      <a:r>
                        <a:rPr b="1" lang="en-IE" sz="1600" u="none" cap="none" strike="noStrike">
                          <a:solidFill>
                            <a:srgbClr val="4A8887"/>
                          </a:solidFill>
                          <a:latin typeface="Calibri"/>
                          <a:ea typeface="Calibri"/>
                          <a:cs typeface="Calibri"/>
                          <a:sym typeface="Calibri"/>
                        </a:rPr>
                        <a:t>Obiettivo</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4B4B4B"/>
                        </a:buClr>
                        <a:buSzPts val="1400"/>
                        <a:buFont typeface="Century Schoolbook"/>
                        <a:buNone/>
                      </a:pPr>
                      <a:r>
                        <a:rPr lang="en-IE" sz="1400" u="none" cap="none" strike="noStrike">
                          <a:solidFill>
                            <a:srgbClr val="4B4B4B"/>
                          </a:solidFill>
                          <a:latin typeface="Calibri"/>
                          <a:ea typeface="Calibri"/>
                          <a:cs typeface="Calibri"/>
                          <a:sym typeface="Calibri"/>
                        </a:rPr>
                        <a:t>Ispirare i viaggiatori a esplorare e apprezzare il patrimonio e le tradizioni locali, sostenendo al contempo una conservazione culturale sostenibile.</a:t>
                      </a:r>
                      <a:endParaRPr sz="1400" u="none" cap="none" strike="noStrike">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29075">
                <a:tc>
                  <a:txBody>
                    <a:bodyPr/>
                    <a:lstStyle/>
                    <a:p>
                      <a:pPr indent="0" lvl="0" marL="0" marR="0" rtl="0" algn="l">
                        <a:lnSpc>
                          <a:spcPct val="100000"/>
                        </a:lnSpc>
                        <a:spcBef>
                          <a:spcPts val="0"/>
                        </a:spcBef>
                        <a:spcAft>
                          <a:spcPts val="0"/>
                        </a:spcAft>
                        <a:buNone/>
                      </a:pPr>
                      <a:r>
                        <a:rPr b="1" lang="en-IE" sz="1600" u="none" cap="none" strike="noStrike">
                          <a:solidFill>
                            <a:srgbClr val="4A8887"/>
                          </a:solidFill>
                          <a:latin typeface="Calibri"/>
                          <a:ea typeface="Calibri"/>
                          <a:cs typeface="Calibri"/>
                          <a:sym typeface="Calibri"/>
                        </a:rPr>
                        <a:t>Messaggio</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4B4B4B"/>
                        </a:buClr>
                        <a:buSzPts val="1400"/>
                        <a:buFont typeface="Arial"/>
                        <a:buNone/>
                      </a:pPr>
                      <a:r>
                        <a:rPr b="1" lang="en-IE" sz="1400" u="none" cap="none" strike="noStrike">
                          <a:solidFill>
                            <a:srgbClr val="4B4B4B"/>
                          </a:solidFill>
                          <a:latin typeface="Calibri"/>
                          <a:ea typeface="Calibri"/>
                          <a:cs typeface="Calibri"/>
                          <a:sym typeface="Calibri"/>
                        </a:rPr>
                        <a:t>"Scoprire le tradizioni, celebrare il patrimonio - con Cultural Connect".</a:t>
                      </a:r>
                      <a:endParaRPr b="1" sz="1400" u="none" cap="none" strike="noStrike">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134250">
                <a:tc>
                  <a:txBody>
                    <a:bodyPr/>
                    <a:lstStyle/>
                    <a:p>
                      <a:pPr indent="0" lvl="0" marL="0" marR="0" rtl="0" algn="l">
                        <a:lnSpc>
                          <a:spcPct val="100000"/>
                        </a:lnSpc>
                        <a:spcBef>
                          <a:spcPts val="0"/>
                        </a:spcBef>
                        <a:spcAft>
                          <a:spcPts val="0"/>
                        </a:spcAft>
                        <a:buClr>
                          <a:srgbClr val="4A8887"/>
                        </a:buClr>
                        <a:buSzPts val="1600"/>
                        <a:buFont typeface="Calibri"/>
                        <a:buNone/>
                      </a:pPr>
                      <a:r>
                        <a:rPr b="1" lang="en-IE" sz="1600" u="none" cap="none" strike="noStrike">
                          <a:solidFill>
                            <a:srgbClr val="4A8887"/>
                          </a:solidFill>
                          <a:latin typeface="Calibri"/>
                          <a:ea typeface="Calibri"/>
                          <a:cs typeface="Calibri"/>
                          <a:sym typeface="Calibri"/>
                        </a:rPr>
                        <a:t>Contenuto necessario</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285750" lvl="0" marL="285750" marR="0" rtl="0" algn="just">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Immagini accattivanti </a:t>
                      </a:r>
                      <a:r>
                        <a:rPr b="0" lang="en-IE" sz="1400" u="none" cap="none" strike="noStrike">
                          <a:solidFill>
                            <a:srgbClr val="4B4B4B"/>
                          </a:solidFill>
                          <a:latin typeface="Calibri"/>
                          <a:ea typeface="Calibri"/>
                          <a:cs typeface="Calibri"/>
                          <a:sym typeface="Calibri"/>
                        </a:rPr>
                        <a:t>di siti del patrimonio, eventi locali e artigianato tradizionale.</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Brevi video </a:t>
                      </a:r>
                      <a:r>
                        <a:rPr b="0" lang="en-IE" sz="1400" u="none" cap="none" strike="noStrike">
                          <a:solidFill>
                            <a:srgbClr val="4B4B4B"/>
                          </a:solidFill>
                          <a:latin typeface="Calibri"/>
                          <a:ea typeface="Calibri"/>
                          <a:cs typeface="Calibri"/>
                          <a:sym typeface="Calibri"/>
                        </a:rPr>
                        <a:t>che mostrano la narrazione culturale o i laboratori artigianali.</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Testimonianze </a:t>
                      </a:r>
                      <a:r>
                        <a:rPr b="0" lang="en-IE" sz="1400" u="none" cap="none" strike="noStrike">
                          <a:solidFill>
                            <a:srgbClr val="4B4B4B"/>
                          </a:solidFill>
                          <a:latin typeface="Calibri"/>
                          <a:ea typeface="Calibri"/>
                          <a:cs typeface="Calibri"/>
                          <a:sym typeface="Calibri"/>
                        </a:rPr>
                        <a:t>di abitanti e turisti che hanno vissuto esperienze culturali.</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Messaggi informativi </a:t>
                      </a:r>
                      <a:r>
                        <a:rPr b="0" lang="en-IE" sz="1400" u="none" cap="none" strike="noStrike">
                          <a:solidFill>
                            <a:srgbClr val="4B4B4B"/>
                          </a:solidFill>
                          <a:latin typeface="Calibri"/>
                          <a:ea typeface="Calibri"/>
                          <a:cs typeface="Calibri"/>
                          <a:sym typeface="Calibri"/>
                        </a:rPr>
                        <a:t>come "Come il turismo aiuta a preservare il patrimonio culturale".</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sp>
        <p:nvSpPr>
          <p:cNvPr id="564" name="Google Shape;564;p3"/>
          <p:cNvSpPr txBox="1"/>
          <p:nvPr/>
        </p:nvSpPr>
        <p:spPr>
          <a:xfrm>
            <a:off x="2112663" y="3561936"/>
            <a:ext cx="493533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4A8887"/>
                </a:solidFill>
                <a:latin typeface="Calibri"/>
                <a:ea typeface="Calibri"/>
                <a:cs typeface="Calibri"/>
                <a:sym typeface="Calibri"/>
              </a:rPr>
              <a:t>Definire gli obiettivi e il messaggio della campagna</a:t>
            </a:r>
            <a:endParaRPr/>
          </a:p>
          <a:p>
            <a:pPr indent="0" lvl="0" marL="0" marR="0" rtl="0" algn="l">
              <a:spcBef>
                <a:spcPts val="0"/>
              </a:spcBef>
              <a:spcAft>
                <a:spcPts val="0"/>
              </a:spcAft>
              <a:buNone/>
            </a:pPr>
            <a:r>
              <a:t/>
            </a:r>
            <a:endParaRPr sz="2000">
              <a:solidFill>
                <a:srgbClr val="4A8887"/>
              </a:solidFill>
              <a:latin typeface="Century Schoolbook"/>
              <a:ea typeface="Century Schoolbook"/>
              <a:cs typeface="Century Schoolbook"/>
              <a:sym typeface="Century Schoolboo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4"/>
          <p:cNvSpPr/>
          <p:nvPr/>
        </p:nvSpPr>
        <p:spPr>
          <a:xfrm>
            <a:off x="-1" y="6931152"/>
            <a:ext cx="3151415"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70" name="Google Shape;570;p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571" name="Google Shape;571;p4"/>
          <p:cNvSpPr txBox="1"/>
          <p:nvPr/>
        </p:nvSpPr>
        <p:spPr>
          <a:xfrm>
            <a:off x="1042023" y="2704762"/>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Passo 2</a:t>
            </a:r>
            <a:endParaRPr/>
          </a:p>
        </p:txBody>
      </p:sp>
      <p:sp>
        <p:nvSpPr>
          <p:cNvPr id="572" name="Google Shape;572;p4"/>
          <p:cNvSpPr/>
          <p:nvPr/>
        </p:nvSpPr>
        <p:spPr>
          <a:xfrm>
            <a:off x="395288" y="2597098"/>
            <a:ext cx="665144" cy="665144"/>
          </a:xfrm>
          <a:custGeom>
            <a:rect b="b" l="l" r="r" t="t"/>
            <a:pathLst>
              <a:path extrusionOk="0" h="4876800" w="4876800">
                <a:moveTo>
                  <a:pt x="4733925" y="1491072"/>
                </a:moveTo>
                <a:cubicBezTo>
                  <a:pt x="4812830" y="1491072"/>
                  <a:pt x="4876800" y="1427102"/>
                  <a:pt x="4876800" y="1348197"/>
                </a:cubicBezTo>
                <a:lnTo>
                  <a:pt x="4876800" y="317564"/>
                </a:lnTo>
                <a:cubicBezTo>
                  <a:pt x="4876800" y="238658"/>
                  <a:pt x="4812830" y="174689"/>
                  <a:pt x="4733925" y="174689"/>
                </a:cubicBezTo>
                <a:lnTo>
                  <a:pt x="3483074" y="174689"/>
                </a:lnTo>
                <a:lnTo>
                  <a:pt x="3483074" y="142875"/>
                </a:lnTo>
                <a:cubicBezTo>
                  <a:pt x="3483074" y="63970"/>
                  <a:pt x="3419104" y="0"/>
                  <a:pt x="3340199" y="0"/>
                </a:cubicBezTo>
                <a:cubicBezTo>
                  <a:pt x="3261294" y="0"/>
                  <a:pt x="3197324" y="63970"/>
                  <a:pt x="3197324" y="142875"/>
                </a:cubicBezTo>
                <a:lnTo>
                  <a:pt x="3197324" y="317564"/>
                </a:lnTo>
                <a:lnTo>
                  <a:pt x="3197324" y="1205322"/>
                </a:lnTo>
                <a:lnTo>
                  <a:pt x="978351" y="1205322"/>
                </a:lnTo>
                <a:cubicBezTo>
                  <a:pt x="438883" y="1205322"/>
                  <a:pt x="0" y="1643672"/>
                  <a:pt x="0" y="2182492"/>
                </a:cubicBezTo>
                <a:cubicBezTo>
                  <a:pt x="0" y="2721312"/>
                  <a:pt x="438883" y="3159662"/>
                  <a:pt x="978351" y="3159662"/>
                </a:cubicBezTo>
                <a:lnTo>
                  <a:pt x="4138251" y="3159662"/>
                </a:lnTo>
                <a:cubicBezTo>
                  <a:pt x="4387930" y="3159662"/>
                  <a:pt x="4591050" y="3362411"/>
                  <a:pt x="4591050" y="3611623"/>
                </a:cubicBezTo>
                <a:cubicBezTo>
                  <a:pt x="4591050" y="3860835"/>
                  <a:pt x="4387930" y="4063584"/>
                  <a:pt x="4138251" y="4063584"/>
                </a:cubicBezTo>
                <a:cubicBezTo>
                  <a:pt x="4138251" y="4063584"/>
                  <a:pt x="1330471" y="4063861"/>
                  <a:pt x="1326823" y="4064146"/>
                </a:cubicBezTo>
                <a:cubicBezTo>
                  <a:pt x="1261301" y="3762670"/>
                  <a:pt x="992248" y="3536109"/>
                  <a:pt x="671103" y="3536109"/>
                </a:cubicBezTo>
                <a:cubicBezTo>
                  <a:pt x="301047" y="3536109"/>
                  <a:pt x="0" y="3836823"/>
                  <a:pt x="0" y="4206459"/>
                </a:cubicBezTo>
                <a:cubicBezTo>
                  <a:pt x="0" y="4576086"/>
                  <a:pt x="301047" y="4876800"/>
                  <a:pt x="671093" y="4876800"/>
                </a:cubicBezTo>
                <a:cubicBezTo>
                  <a:pt x="992238" y="4876800"/>
                  <a:pt x="1261291" y="4650248"/>
                  <a:pt x="1326814" y="4348772"/>
                </a:cubicBezTo>
                <a:cubicBezTo>
                  <a:pt x="1330462" y="4349058"/>
                  <a:pt x="4138251" y="4349334"/>
                  <a:pt x="4138251" y="4349334"/>
                </a:cubicBezTo>
                <a:cubicBezTo>
                  <a:pt x="4545492" y="4349334"/>
                  <a:pt x="4876800" y="4018398"/>
                  <a:pt x="4876800" y="3611623"/>
                </a:cubicBezTo>
                <a:cubicBezTo>
                  <a:pt x="4876800" y="3204848"/>
                  <a:pt x="4545492" y="2873912"/>
                  <a:pt x="4138251" y="2873912"/>
                </a:cubicBezTo>
                <a:lnTo>
                  <a:pt x="978351" y="2873912"/>
                </a:lnTo>
                <a:cubicBezTo>
                  <a:pt x="596446" y="2873912"/>
                  <a:pt x="285750" y="2563749"/>
                  <a:pt x="285750" y="2182492"/>
                </a:cubicBezTo>
                <a:cubicBezTo>
                  <a:pt x="285750" y="1801235"/>
                  <a:pt x="596446" y="1491072"/>
                  <a:pt x="978351" y="1491072"/>
                </a:cubicBezTo>
                <a:lnTo>
                  <a:pt x="3197324" y="1491072"/>
                </a:lnTo>
                <a:lnTo>
                  <a:pt x="3197324" y="2067039"/>
                </a:lnTo>
                <a:lnTo>
                  <a:pt x="2948531" y="2067039"/>
                </a:lnTo>
                <a:cubicBezTo>
                  <a:pt x="2869626" y="2067039"/>
                  <a:pt x="2805656" y="2131009"/>
                  <a:pt x="2805656" y="2209914"/>
                </a:cubicBezTo>
                <a:cubicBezTo>
                  <a:pt x="2805656" y="2288820"/>
                  <a:pt x="2869626" y="2352789"/>
                  <a:pt x="2948531" y="2352789"/>
                </a:cubicBezTo>
                <a:lnTo>
                  <a:pt x="3744849" y="2352789"/>
                </a:lnTo>
                <a:cubicBezTo>
                  <a:pt x="3823754" y="2352789"/>
                  <a:pt x="3887724" y="2288820"/>
                  <a:pt x="3887724" y="2209914"/>
                </a:cubicBezTo>
                <a:cubicBezTo>
                  <a:pt x="3887724" y="2131009"/>
                  <a:pt x="3823754" y="2067039"/>
                  <a:pt x="3744849" y="2067039"/>
                </a:cubicBezTo>
                <a:lnTo>
                  <a:pt x="3483083" y="2067039"/>
                </a:lnTo>
                <a:lnTo>
                  <a:pt x="3483083" y="1491072"/>
                </a:lnTo>
                <a:close/>
                <a:moveTo>
                  <a:pt x="671093" y="4591050"/>
                </a:moveTo>
                <a:cubicBezTo>
                  <a:pt x="458610" y="4591050"/>
                  <a:pt x="285750" y="4418524"/>
                  <a:pt x="285750" y="4206459"/>
                </a:cubicBezTo>
                <a:cubicBezTo>
                  <a:pt x="285750" y="3994385"/>
                  <a:pt x="458610" y="3821859"/>
                  <a:pt x="671093" y="3821859"/>
                </a:cubicBezTo>
                <a:cubicBezTo>
                  <a:pt x="883577" y="3821859"/>
                  <a:pt x="1056437" y="3994385"/>
                  <a:pt x="1056437" y="4206459"/>
                </a:cubicBezTo>
                <a:cubicBezTo>
                  <a:pt x="1056437" y="4418524"/>
                  <a:pt x="883577" y="4591050"/>
                  <a:pt x="671093" y="4591050"/>
                </a:cubicBezTo>
                <a:close/>
                <a:moveTo>
                  <a:pt x="4591050" y="460439"/>
                </a:moveTo>
                <a:lnTo>
                  <a:pt x="4591050" y="1205322"/>
                </a:lnTo>
                <a:lnTo>
                  <a:pt x="3483074" y="1205322"/>
                </a:lnTo>
                <a:lnTo>
                  <a:pt x="3483074" y="460439"/>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aphicFrame>
        <p:nvGraphicFramePr>
          <p:cNvPr id="573" name="Google Shape;573;p4"/>
          <p:cNvGraphicFramePr/>
          <p:nvPr/>
        </p:nvGraphicFramePr>
        <p:xfrm>
          <a:off x="181455" y="7083549"/>
          <a:ext cx="3000000" cy="3000000"/>
        </p:xfrm>
        <a:graphic>
          <a:graphicData uri="http://schemas.openxmlformats.org/drawingml/2006/table">
            <a:tbl>
              <a:tblPr bandRow="1" firstRow="1">
                <a:noFill/>
                <a:tableStyleId>{652E58F9-D4A7-4AD3-910D-3DBC139AB2CB}</a:tableStyleId>
              </a:tblPr>
              <a:tblGrid>
                <a:gridCol w="1300075"/>
                <a:gridCol w="5896675"/>
              </a:tblGrid>
              <a:tr h="790375">
                <a:tc>
                  <a:txBody>
                    <a:bodyPr/>
                    <a:lstStyle/>
                    <a:p>
                      <a:pPr indent="0" lvl="0" marL="0" marR="0" rtl="0" algn="l">
                        <a:spcBef>
                          <a:spcPts val="0"/>
                        </a:spcBef>
                        <a:spcAft>
                          <a:spcPts val="0"/>
                        </a:spcAft>
                        <a:buNone/>
                      </a:pPr>
                      <a:r>
                        <a:rPr b="1" lang="en-IE" sz="1600" u="none" cap="none" strike="noStrike">
                          <a:solidFill>
                            <a:srgbClr val="F16924"/>
                          </a:solidFill>
                          <a:latin typeface="Calibri"/>
                          <a:ea typeface="Calibri"/>
                          <a:cs typeface="Calibri"/>
                          <a:sym typeface="Calibri"/>
                        </a:rPr>
                        <a:t>Canva</a:t>
                      </a:r>
                      <a:endParaRPr b="1" sz="1600" u="none" cap="none" strike="noStrike">
                        <a:solidFill>
                          <a:srgbClr val="F16924"/>
                        </a:solidFill>
                        <a:latin typeface="Poppins"/>
                        <a:ea typeface="Poppins"/>
                        <a:cs typeface="Poppins"/>
                        <a:sym typeface="Poppins"/>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0" lang="en-IE" sz="1400" u="none" cap="none" strike="noStrike">
                          <a:solidFill>
                            <a:srgbClr val="4B4B4B"/>
                          </a:solidFill>
                          <a:latin typeface="Calibri"/>
                          <a:ea typeface="Calibri"/>
                          <a:cs typeface="Calibri"/>
                          <a:sym typeface="Calibri"/>
                        </a:rPr>
                        <a:t>Progettare infografiche e post per i social media di grande impatto visivo.</a:t>
                      </a:r>
                      <a:endParaRPr/>
                    </a:p>
                    <a:p>
                      <a:pPr indent="0" lvl="0" marL="0" marR="0" rtl="0" algn="l">
                        <a:spcBef>
                          <a:spcPts val="600"/>
                        </a:spcBef>
                        <a:spcAft>
                          <a:spcPts val="0"/>
                        </a:spcAft>
                        <a:buNone/>
                      </a:pPr>
                      <a:r>
                        <a:rPr b="0" lang="en-IE" sz="1400" u="sng" cap="none" strike="noStrike">
                          <a:solidFill>
                            <a:srgbClr val="4A8887"/>
                          </a:solidFill>
                          <a:latin typeface="Calibri"/>
                          <a:ea typeface="Calibri"/>
                          <a:cs typeface="Calibri"/>
                          <a:sym typeface="Calibri"/>
                          <a:hlinkClick r:id="rId3">
                            <a:extLst>
                              <a:ext uri="{A12FA001-AC4F-418D-AE19-62706E023703}">
                                <ahyp:hlinkClr val="tx"/>
                              </a:ext>
                            </a:extLst>
                          </a:hlinkClick>
                        </a:rPr>
                        <a:t>Canva https://www.canva</a:t>
                      </a:r>
                      <a:r>
                        <a:rPr b="0" lang="en-IE" sz="1400" u="none" cap="none" strike="noStrike">
                          <a:solidFill>
                            <a:srgbClr val="4A8887"/>
                          </a:solidFill>
                          <a:latin typeface="Calibri"/>
                          <a:ea typeface="Calibri"/>
                          <a:cs typeface="Calibri"/>
                          <a:sym typeface="Calibri"/>
                        </a:rPr>
                        <a:t>.com/ </a:t>
                      </a:r>
                      <a:endParaRPr b="0" sz="1400" u="none" cap="none" strike="noStrike">
                        <a:solidFill>
                          <a:srgbClr val="4A8887"/>
                        </a:solidFill>
                        <a:highlight>
                          <a:srgbClr val="FFFF00"/>
                        </a:highlight>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29075">
                <a:tc>
                  <a:txBody>
                    <a:bodyPr/>
                    <a:lstStyle/>
                    <a:p>
                      <a:pPr indent="0" lvl="0" marL="0" marR="0" rtl="0" algn="l">
                        <a:lnSpc>
                          <a:spcPct val="100000"/>
                        </a:lnSpc>
                        <a:spcBef>
                          <a:spcPts val="0"/>
                        </a:spcBef>
                        <a:spcAft>
                          <a:spcPts val="0"/>
                        </a:spcAft>
                        <a:buClr>
                          <a:srgbClr val="F16924"/>
                        </a:buClr>
                        <a:buSzPts val="1600"/>
                        <a:buFont typeface="Calibri"/>
                        <a:buNone/>
                      </a:pPr>
                      <a:r>
                        <a:rPr b="1" lang="en-IE" sz="1600" u="none" cap="none" strike="noStrike">
                          <a:solidFill>
                            <a:srgbClr val="F16924"/>
                          </a:solidFill>
                          <a:latin typeface="Calibri"/>
                          <a:ea typeface="Calibri"/>
                          <a:cs typeface="Calibri"/>
                          <a:sym typeface="Calibri"/>
                        </a:rPr>
                        <a:t>Fotogramma</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0" lang="en-IE" sz="1400" u="none" cap="none" strike="noStrike">
                          <a:solidFill>
                            <a:srgbClr val="4B4B4B"/>
                          </a:solidFill>
                          <a:latin typeface="Calibri"/>
                          <a:ea typeface="Calibri"/>
                          <a:cs typeface="Calibri"/>
                          <a:sym typeface="Calibri"/>
                        </a:rPr>
                        <a:t>Montaggio di brevi video con didascalie e musica per la narrazione.</a:t>
                      </a:r>
                      <a:endParaRPr/>
                    </a:p>
                    <a:p>
                      <a:pPr indent="0" lvl="0" marL="0" marR="0" rtl="0" algn="l">
                        <a:spcBef>
                          <a:spcPts val="600"/>
                        </a:spcBef>
                        <a:spcAft>
                          <a:spcPts val="0"/>
                        </a:spcAft>
                        <a:buNone/>
                      </a:pPr>
                      <a:r>
                        <a:rPr b="0" lang="en-IE" sz="1400" u="sng" cap="none" strike="noStrike">
                          <a:solidFill>
                            <a:srgbClr val="4A8887"/>
                          </a:solidFill>
                          <a:latin typeface="Calibri"/>
                          <a:ea typeface="Calibri"/>
                          <a:cs typeface="Calibri"/>
                          <a:sym typeface="Calibri"/>
                          <a:hlinkClick r:id="rId4">
                            <a:extLst>
                              <a:ext uri="{A12FA001-AC4F-418D-AE19-62706E023703}">
                                <ahyp:hlinkClr val="tx"/>
                              </a:ext>
                            </a:extLst>
                          </a:hlinkClick>
                        </a:rPr>
                        <a:t>Pictory https://pictory.ai</a:t>
                      </a:r>
                      <a:endParaRPr b="0" sz="1400" u="none" cap="none" strike="noStrike">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134250">
                <a:tc>
                  <a:txBody>
                    <a:bodyPr/>
                    <a:lstStyle/>
                    <a:p>
                      <a:pPr indent="0" lvl="0" marL="0" marR="0" rtl="0" algn="l">
                        <a:spcBef>
                          <a:spcPts val="0"/>
                        </a:spcBef>
                        <a:spcAft>
                          <a:spcPts val="0"/>
                        </a:spcAft>
                        <a:buNone/>
                      </a:pPr>
                      <a:r>
                        <a:rPr b="1" lang="en-IE" sz="1600" u="none" cap="none" strike="noStrike">
                          <a:solidFill>
                            <a:srgbClr val="F16924"/>
                          </a:solidFill>
                          <a:latin typeface="Calibri"/>
                          <a:ea typeface="Calibri"/>
                          <a:cs typeface="Calibri"/>
                          <a:sym typeface="Calibri"/>
                        </a:rPr>
                        <a:t>Fotocamera DSLR </a:t>
                      </a:r>
                      <a:r>
                        <a:rPr b="0" lang="en-IE" sz="1400" u="none" cap="none" strike="noStrike">
                          <a:solidFill>
                            <a:srgbClr val="F16924"/>
                          </a:solidFill>
                          <a:latin typeface="Calibri"/>
                          <a:ea typeface="Calibri"/>
                          <a:cs typeface="Calibri"/>
                          <a:sym typeface="Calibri"/>
                        </a:rPr>
                        <a:t>o </a:t>
                      </a:r>
                      <a:r>
                        <a:rPr b="1" lang="en-IE" sz="1600" u="none" cap="none" strike="noStrike">
                          <a:solidFill>
                            <a:srgbClr val="F16924"/>
                          </a:solidFill>
                          <a:latin typeface="Calibri"/>
                          <a:ea typeface="Calibri"/>
                          <a:cs typeface="Calibri"/>
                          <a:sym typeface="Calibri"/>
                        </a:rPr>
                        <a:t>smartphone</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0" lang="en-IE" sz="1400" u="none" cap="none" strike="noStrike">
                          <a:solidFill>
                            <a:srgbClr val="4B4B4B"/>
                          </a:solidFill>
                          <a:latin typeface="Calibri"/>
                          <a:ea typeface="Calibri"/>
                          <a:cs typeface="Calibri"/>
                          <a:sym typeface="Calibri"/>
                        </a:rPr>
                        <a:t>Catturare momenti autentici durante gli eventi.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grpSp>
        <p:nvGrpSpPr>
          <p:cNvPr id="574" name="Google Shape;574;p4"/>
          <p:cNvGrpSpPr/>
          <p:nvPr/>
        </p:nvGrpSpPr>
        <p:grpSpPr>
          <a:xfrm>
            <a:off x="412956" y="6265609"/>
            <a:ext cx="481915" cy="632666"/>
            <a:chOff x="1922452" y="2907506"/>
            <a:chExt cx="3714749" cy="4876780"/>
          </a:xfrm>
        </p:grpSpPr>
        <p:sp>
          <p:nvSpPr>
            <p:cNvPr id="575" name="Google Shape;575;p4"/>
            <p:cNvSpPr/>
            <p:nvPr/>
          </p:nvSpPr>
          <p:spPr>
            <a:xfrm>
              <a:off x="1922452" y="2907506"/>
              <a:ext cx="3714749" cy="4876780"/>
            </a:xfrm>
            <a:custGeom>
              <a:rect b="b" l="l" r="r" t="t"/>
              <a:pathLst>
                <a:path extrusionOk="0" h="4876780" w="3714749">
                  <a:moveTo>
                    <a:pt x="3571875" y="0"/>
                  </a:moveTo>
                  <a:lnTo>
                    <a:pt x="142875" y="0"/>
                  </a:lnTo>
                  <a:cubicBezTo>
                    <a:pt x="63970" y="0"/>
                    <a:pt x="0" y="63970"/>
                    <a:pt x="0" y="142875"/>
                  </a:cubicBezTo>
                  <a:lnTo>
                    <a:pt x="0" y="4733906"/>
                  </a:lnTo>
                  <a:cubicBezTo>
                    <a:pt x="0" y="4812811"/>
                    <a:pt x="63970" y="4876781"/>
                    <a:pt x="142875" y="4876781"/>
                  </a:cubicBezTo>
                  <a:lnTo>
                    <a:pt x="3571875" y="4876781"/>
                  </a:lnTo>
                  <a:cubicBezTo>
                    <a:pt x="3650780" y="4876781"/>
                    <a:pt x="3714750" y="4812811"/>
                    <a:pt x="3714750" y="4733906"/>
                  </a:cubicBezTo>
                  <a:lnTo>
                    <a:pt x="3714750" y="142875"/>
                  </a:lnTo>
                  <a:cubicBezTo>
                    <a:pt x="3714750" y="63970"/>
                    <a:pt x="3650780" y="0"/>
                    <a:pt x="3571875" y="0"/>
                  </a:cubicBezTo>
                  <a:close/>
                  <a:moveTo>
                    <a:pt x="1285856" y="285750"/>
                  </a:moveTo>
                  <a:lnTo>
                    <a:pt x="2428904" y="285750"/>
                  </a:lnTo>
                  <a:lnTo>
                    <a:pt x="2428904" y="428625"/>
                  </a:lnTo>
                  <a:cubicBezTo>
                    <a:pt x="2428904" y="507406"/>
                    <a:pt x="2367448" y="571500"/>
                    <a:pt x="2291906" y="571500"/>
                  </a:cubicBezTo>
                  <a:lnTo>
                    <a:pt x="1422854" y="571500"/>
                  </a:lnTo>
                  <a:cubicBezTo>
                    <a:pt x="1347311" y="571500"/>
                    <a:pt x="1285856" y="507406"/>
                    <a:pt x="1285856" y="428625"/>
                  </a:cubicBezTo>
                  <a:close/>
                  <a:moveTo>
                    <a:pt x="3429000" y="4591031"/>
                  </a:moveTo>
                  <a:lnTo>
                    <a:pt x="285750" y="4591031"/>
                  </a:lnTo>
                  <a:lnTo>
                    <a:pt x="285750" y="285750"/>
                  </a:lnTo>
                  <a:lnTo>
                    <a:pt x="1000106" y="285750"/>
                  </a:lnTo>
                  <a:lnTo>
                    <a:pt x="1000106" y="428625"/>
                  </a:lnTo>
                  <a:cubicBezTo>
                    <a:pt x="1000106" y="664969"/>
                    <a:pt x="1189749" y="857250"/>
                    <a:pt x="1422854" y="857250"/>
                  </a:cubicBezTo>
                  <a:lnTo>
                    <a:pt x="2291906" y="857250"/>
                  </a:lnTo>
                  <a:cubicBezTo>
                    <a:pt x="2525011" y="857250"/>
                    <a:pt x="2714654" y="664969"/>
                    <a:pt x="2714654" y="428625"/>
                  </a:cubicBezTo>
                  <a:lnTo>
                    <a:pt x="2714654" y="285750"/>
                  </a:lnTo>
                  <a:lnTo>
                    <a:pt x="3429010" y="285750"/>
                  </a:lnTo>
                  <a:lnTo>
                    <a:pt x="3429010" y="4591031"/>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76" name="Google Shape;576;p4"/>
            <p:cNvSpPr/>
            <p:nvPr/>
          </p:nvSpPr>
          <p:spPr>
            <a:xfrm>
              <a:off x="2494552" y="4050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4"/>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77" name="Google Shape;577;p4"/>
            <p:cNvSpPr/>
            <p:nvPr/>
          </p:nvSpPr>
          <p:spPr>
            <a:xfrm>
              <a:off x="3417887" y="4050496"/>
              <a:ext cx="1647825" cy="285749"/>
            </a:xfrm>
            <a:custGeom>
              <a:rect b="b" l="l" r="r" t="t"/>
              <a:pathLst>
                <a:path extrusionOk="0" h="285749" w="1647825">
                  <a:moveTo>
                    <a:pt x="142875" y="0"/>
                  </a:move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55" y="0"/>
                    <a:pt x="150495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78" name="Google Shape;578;p4"/>
            <p:cNvSpPr/>
            <p:nvPr/>
          </p:nvSpPr>
          <p:spPr>
            <a:xfrm>
              <a:off x="3417887" y="462199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79" name="Google Shape;579;p4"/>
            <p:cNvSpPr/>
            <p:nvPr/>
          </p:nvSpPr>
          <p:spPr>
            <a:xfrm>
              <a:off x="2494552" y="5193504"/>
              <a:ext cx="637579" cy="523885"/>
            </a:xfrm>
            <a:custGeom>
              <a:rect b="b" l="l" r="r" t="t"/>
              <a:pathLst>
                <a:path extrusionOk="0" h="523885" w="637579">
                  <a:moveTo>
                    <a:pt x="393678" y="41854"/>
                  </a:moveTo>
                  <a:lnTo>
                    <a:pt x="256575" y="178947"/>
                  </a:lnTo>
                  <a:lnTo>
                    <a:pt x="243897" y="166270"/>
                  </a:lnTo>
                  <a:cubicBezTo>
                    <a:pt x="188109" y="110482"/>
                    <a:pt x="97641" y="110491"/>
                    <a:pt x="41843" y="166279"/>
                  </a:cubicBezTo>
                  <a:cubicBezTo>
                    <a:pt x="-13954" y="222077"/>
                    <a:pt x="-13945" y="312536"/>
                    <a:pt x="41853" y="368342"/>
                  </a:cubicBezTo>
                  <a:lnTo>
                    <a:pt x="155562" y="482042"/>
                  </a:lnTo>
                  <a:cubicBezTo>
                    <a:pt x="183461" y="509941"/>
                    <a:pt x="220018" y="523886"/>
                    <a:pt x="256584" y="523886"/>
                  </a:cubicBezTo>
                  <a:cubicBezTo>
                    <a:pt x="293151" y="523886"/>
                    <a:pt x="329717" y="509932"/>
                    <a:pt x="357607" y="482033"/>
                  </a:cubicBezTo>
                  <a:lnTo>
                    <a:pt x="595732" y="243917"/>
                  </a:lnTo>
                  <a:cubicBezTo>
                    <a:pt x="651529" y="188130"/>
                    <a:pt x="651529" y="97670"/>
                    <a:pt x="595732" y="41864"/>
                  </a:cubicBezTo>
                  <a:cubicBezTo>
                    <a:pt x="539925" y="-13953"/>
                    <a:pt x="449466" y="-13953"/>
                    <a:pt x="393678" y="41854"/>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80" name="Google Shape;580;p4"/>
            <p:cNvSpPr/>
            <p:nvPr/>
          </p:nvSpPr>
          <p:spPr>
            <a:xfrm>
              <a:off x="3417887" y="519350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81" name="Google Shape;581;p4"/>
            <p:cNvSpPr/>
            <p:nvPr/>
          </p:nvSpPr>
          <p:spPr>
            <a:xfrm>
              <a:off x="3417887" y="576500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82" name="Google Shape;582;p4"/>
            <p:cNvSpPr/>
            <p:nvPr/>
          </p:nvSpPr>
          <p:spPr>
            <a:xfrm>
              <a:off x="2494552" y="6336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3"/>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83" name="Google Shape;583;p4"/>
            <p:cNvSpPr/>
            <p:nvPr/>
          </p:nvSpPr>
          <p:spPr>
            <a:xfrm>
              <a:off x="3417887" y="633649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84" name="Google Shape;584;p4"/>
            <p:cNvSpPr/>
            <p:nvPr/>
          </p:nvSpPr>
          <p:spPr>
            <a:xfrm>
              <a:off x="3417887" y="6908006"/>
              <a:ext cx="1013726" cy="285750"/>
            </a:xfrm>
            <a:custGeom>
              <a:rect b="b" l="l" r="r" t="t"/>
              <a:pathLst>
                <a:path extrusionOk="0" h="285750" w="1013726">
                  <a:moveTo>
                    <a:pt x="870852" y="0"/>
                  </a:moveTo>
                  <a:lnTo>
                    <a:pt x="142875" y="0"/>
                  </a:lnTo>
                  <a:cubicBezTo>
                    <a:pt x="63970" y="0"/>
                    <a:pt x="0" y="63970"/>
                    <a:pt x="0" y="142875"/>
                  </a:cubicBezTo>
                  <a:cubicBezTo>
                    <a:pt x="0" y="221780"/>
                    <a:pt x="63970" y="285750"/>
                    <a:pt x="142875" y="285750"/>
                  </a:cubicBezTo>
                  <a:lnTo>
                    <a:pt x="870852" y="285750"/>
                  </a:lnTo>
                  <a:cubicBezTo>
                    <a:pt x="949757" y="285750"/>
                    <a:pt x="1013727" y="221780"/>
                    <a:pt x="1013727" y="142875"/>
                  </a:cubicBezTo>
                  <a:cubicBezTo>
                    <a:pt x="1013727" y="63970"/>
                    <a:pt x="949757" y="0"/>
                    <a:pt x="870852"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aphicFrame>
        <p:nvGraphicFramePr>
          <p:cNvPr id="585" name="Google Shape;585;p4"/>
          <p:cNvGraphicFramePr/>
          <p:nvPr/>
        </p:nvGraphicFramePr>
        <p:xfrm>
          <a:off x="181455" y="3536731"/>
          <a:ext cx="3000000" cy="3000000"/>
        </p:xfrm>
        <a:graphic>
          <a:graphicData uri="http://schemas.openxmlformats.org/drawingml/2006/table">
            <a:tbl>
              <a:tblPr bandRow="1" firstRow="1">
                <a:noFill/>
                <a:tableStyleId>{652E58F9-D4A7-4AD3-910D-3DBC139AB2CB}</a:tableStyleId>
              </a:tblPr>
              <a:tblGrid>
                <a:gridCol w="1300075"/>
                <a:gridCol w="5896675"/>
              </a:tblGrid>
              <a:tr h="375925">
                <a:tc>
                  <a:txBody>
                    <a:bodyPr/>
                    <a:lstStyle/>
                    <a:p>
                      <a:pPr indent="0" lvl="0" marL="0" marR="0" rtl="0" algn="l">
                        <a:spcBef>
                          <a:spcPts val="0"/>
                        </a:spcBef>
                        <a:spcAft>
                          <a:spcPts val="0"/>
                        </a:spcAft>
                        <a:buNone/>
                      </a:pPr>
                      <a:r>
                        <a:rPr b="1" lang="en-IE" sz="1800" u="none" cap="none" strike="noStrike">
                          <a:solidFill>
                            <a:schemeClr val="lt1"/>
                          </a:solidFill>
                          <a:latin typeface="Calibri"/>
                          <a:ea typeface="Calibri"/>
                          <a:cs typeface="Calibri"/>
                          <a:sym typeface="Calibri"/>
                        </a:rPr>
                        <a:t>Compiti</a:t>
                      </a:r>
                      <a:endParaRPr/>
                    </a:p>
                  </a:txBody>
                  <a:tcPr marT="45725" marB="45725" marR="91450" marL="91450" anchor="ctr">
                    <a:lnL cap="flat" cmpd="sng" w="12700">
                      <a:solidFill>
                        <a:srgbClr val="F16924"/>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F16924"/>
                      </a:solidFill>
                      <a:prstDash val="solid"/>
                      <a:round/>
                      <a:headEnd len="sm" w="sm" type="none"/>
                      <a:tailEnd len="sm" w="sm" type="none"/>
                    </a:lnT>
                    <a:lnB cap="flat" cmpd="sng" w="12700">
                      <a:solidFill>
                        <a:srgbClr val="F16924"/>
                      </a:solidFill>
                      <a:prstDash val="solid"/>
                      <a:round/>
                      <a:headEnd len="sm" w="sm" type="none"/>
                      <a:tailEnd len="sm" w="sm" type="none"/>
                    </a:lnB>
                    <a:solidFill>
                      <a:srgbClr val="F16924"/>
                    </a:solidFill>
                  </a:tcPr>
                </a:tc>
                <a:tc>
                  <a:txBody>
                    <a:bodyPr/>
                    <a:lstStyle/>
                    <a:p>
                      <a:pPr indent="0" lvl="0" marL="0" marR="0" rtl="0" algn="l">
                        <a:lnSpc>
                          <a:spcPct val="100000"/>
                        </a:lnSpc>
                        <a:spcBef>
                          <a:spcPts val="0"/>
                        </a:spcBef>
                        <a:spcAft>
                          <a:spcPts val="0"/>
                        </a:spcAft>
                        <a:buClr>
                          <a:schemeClr val="lt1"/>
                        </a:buClr>
                        <a:buSzPts val="1800"/>
                        <a:buFont typeface="Calibri"/>
                        <a:buNone/>
                      </a:pPr>
                      <a:r>
                        <a:rPr b="1" lang="en-IE" sz="1800" u="none" cap="none" strike="noStrike">
                          <a:solidFill>
                            <a:schemeClr val="lt1"/>
                          </a:solidFill>
                          <a:latin typeface="Calibri"/>
                          <a:ea typeface="Calibri"/>
                          <a:cs typeface="Calibri"/>
                          <a:sym typeface="Calibri"/>
                        </a:rPr>
                        <a:t>Definire gli obiettivi e il messaggio della campagna</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F16924"/>
                      </a:solidFill>
                      <a:prstDash val="solid"/>
                      <a:round/>
                      <a:headEnd len="sm" w="sm" type="none"/>
                      <a:tailEnd len="sm" w="sm" type="none"/>
                    </a:lnR>
                    <a:lnT cap="flat" cmpd="sng" w="12700">
                      <a:solidFill>
                        <a:srgbClr val="F16924"/>
                      </a:solidFill>
                      <a:prstDash val="solid"/>
                      <a:round/>
                      <a:headEnd len="sm" w="sm" type="none"/>
                      <a:tailEnd len="sm" w="sm" type="none"/>
                    </a:lnT>
                    <a:lnB cap="flat" cmpd="sng" w="12700">
                      <a:solidFill>
                        <a:srgbClr val="F16924"/>
                      </a:solidFill>
                      <a:prstDash val="solid"/>
                      <a:round/>
                      <a:headEnd len="sm" w="sm" type="none"/>
                      <a:tailEnd len="sm" w="sm" type="none"/>
                    </a:lnB>
                    <a:solidFill>
                      <a:srgbClr val="F16924"/>
                    </a:solidFill>
                  </a:tcPr>
                </a:tc>
              </a:tr>
              <a:tr h="789575">
                <a:tc>
                  <a:txBody>
                    <a:bodyPr/>
                    <a:lstStyle/>
                    <a:p>
                      <a:pPr indent="0" lvl="0" marL="0" marR="0" rtl="0" algn="l">
                        <a:spcBef>
                          <a:spcPts val="0"/>
                        </a:spcBef>
                        <a:spcAft>
                          <a:spcPts val="0"/>
                        </a:spcAft>
                        <a:buNone/>
                      </a:pPr>
                      <a:r>
                        <a:rPr b="1" lang="en-IE" sz="1600" u="none" cap="none" strike="noStrike">
                          <a:solidFill>
                            <a:srgbClr val="F16924"/>
                          </a:solidFill>
                          <a:latin typeface="Calibri"/>
                          <a:ea typeface="Calibri"/>
                          <a:cs typeface="Calibri"/>
                          <a:sym typeface="Calibri"/>
                        </a:rPr>
                        <a:t>Cosa creare</a:t>
                      </a:r>
                      <a:endParaRPr/>
                    </a:p>
                  </a:txBody>
                  <a:tcPr marT="0" marB="0" marR="68575" marL="68575" anchor="ctr">
                    <a:lnL cap="flat" cmpd="sng" w="12700">
                      <a:solidFill>
                        <a:srgbClr val="F16924"/>
                      </a:solidFill>
                      <a:prstDash val="solid"/>
                      <a:round/>
                      <a:headEnd len="sm" w="sm" type="none"/>
                      <a:tailEnd len="sm" w="sm" type="none"/>
                    </a:lnL>
                    <a:lnR cap="flat" cmpd="sng" w="12700">
                      <a:solidFill>
                        <a:srgbClr val="F16924"/>
                      </a:solidFill>
                      <a:prstDash val="solid"/>
                      <a:round/>
                      <a:headEnd len="sm" w="sm" type="none"/>
                      <a:tailEnd len="sm" w="sm" type="none"/>
                    </a:lnR>
                    <a:lnT cap="flat" cmpd="sng" w="12700">
                      <a:solidFill>
                        <a:srgbClr val="F16924"/>
                      </a:solidFill>
                      <a:prstDash val="solid"/>
                      <a:round/>
                      <a:headEnd len="sm" w="sm" type="none"/>
                      <a:tailEnd len="sm" w="sm" type="none"/>
                    </a:lnT>
                    <a:lnB cap="flat" cmpd="sng" w="12700">
                      <a:solidFill>
                        <a:srgbClr val="F16924"/>
                      </a:solidFill>
                      <a:prstDash val="solid"/>
                      <a:round/>
                      <a:headEnd len="sm" w="sm" type="none"/>
                      <a:tailEnd len="sm" w="sm" type="none"/>
                    </a:lnB>
                  </a:tcPr>
                </a:tc>
                <a:tc>
                  <a:txBody>
                    <a:bodyPr/>
                    <a:lstStyle/>
                    <a:p>
                      <a:pPr indent="-285750" lvl="0" marL="285750" marR="0" rtl="0" algn="just">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Immagini: </a:t>
                      </a:r>
                      <a:r>
                        <a:rPr b="0" lang="en-IE" sz="1400" u="none" cap="none" strike="noStrike">
                          <a:solidFill>
                            <a:srgbClr val="4B4B4B"/>
                          </a:solidFill>
                          <a:latin typeface="Calibri"/>
                          <a:ea typeface="Calibri"/>
                          <a:cs typeface="Calibri"/>
                          <a:sym typeface="Calibri"/>
                        </a:rPr>
                        <a:t>Evidenziare l'arte tradizionale, gli spettacoli di danza e i punti di riferimento storici.</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Brevi filmati: </a:t>
                      </a:r>
                      <a:r>
                        <a:rPr b="0" lang="en-IE" sz="1400" u="none" cap="none" strike="noStrike">
                          <a:solidFill>
                            <a:srgbClr val="4B4B4B"/>
                          </a:solidFill>
                          <a:latin typeface="Calibri"/>
                          <a:ea typeface="Calibri"/>
                          <a:cs typeface="Calibri"/>
                          <a:sym typeface="Calibri"/>
                        </a:rPr>
                        <a:t>Presentare laboratori come la produzione di ceramiche o la tessitura condotti da artigiani locali.</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Testimonianze: </a:t>
                      </a:r>
                      <a:r>
                        <a:rPr b="0" lang="en-IE" sz="1400" u="none" cap="none" strike="noStrike">
                          <a:solidFill>
                            <a:srgbClr val="4B4B4B"/>
                          </a:solidFill>
                          <a:latin typeface="Calibri"/>
                          <a:ea typeface="Calibri"/>
                          <a:cs typeface="Calibri"/>
                          <a:sym typeface="Calibri"/>
                        </a:rPr>
                        <a:t>Viaggiatori che condividono i loro significativi incontri culturali.</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Messaggi informativi: </a:t>
                      </a:r>
                      <a:r>
                        <a:rPr b="0" lang="en-IE" sz="1400" u="none" cap="none" strike="noStrike">
                          <a:solidFill>
                            <a:srgbClr val="4B4B4B"/>
                          </a:solidFill>
                          <a:latin typeface="Calibri"/>
                          <a:ea typeface="Calibri"/>
                          <a:cs typeface="Calibri"/>
                          <a:sym typeface="Calibri"/>
                        </a:rPr>
                        <a:t>Creare infografiche su come il turismo culturale aiuta la conservazione.</a:t>
                      </a:r>
                      <a:endParaRPr b="1" sz="1400" u="none" cap="none" strike="noStrike">
                        <a:solidFill>
                          <a:srgbClr val="4B4B4B"/>
                        </a:solidFill>
                        <a:latin typeface="Calibri"/>
                        <a:ea typeface="Calibri"/>
                        <a:cs typeface="Calibri"/>
                        <a:sym typeface="Calibri"/>
                      </a:endParaRPr>
                    </a:p>
                  </a:txBody>
                  <a:tcPr marT="45725" marB="45725" marR="91450" marL="91450" anchor="ctr">
                    <a:lnL cap="flat" cmpd="sng" w="12700">
                      <a:solidFill>
                        <a:srgbClr val="F16924"/>
                      </a:solidFill>
                      <a:prstDash val="solid"/>
                      <a:round/>
                      <a:headEnd len="sm" w="sm" type="none"/>
                      <a:tailEnd len="sm" w="sm" type="none"/>
                    </a:lnL>
                    <a:lnR cap="flat" cmpd="sng" w="12700">
                      <a:solidFill>
                        <a:srgbClr val="F16924"/>
                      </a:solidFill>
                      <a:prstDash val="solid"/>
                      <a:round/>
                      <a:headEnd len="sm" w="sm" type="none"/>
                      <a:tailEnd len="sm" w="sm" type="none"/>
                    </a:lnR>
                    <a:lnT cap="flat" cmpd="sng" w="12700">
                      <a:solidFill>
                        <a:srgbClr val="F16924"/>
                      </a:solidFill>
                      <a:prstDash val="solid"/>
                      <a:round/>
                      <a:headEnd len="sm" w="sm" type="none"/>
                      <a:tailEnd len="sm" w="sm" type="none"/>
                    </a:lnT>
                    <a:lnB cap="flat" cmpd="sng" w="12700">
                      <a:solidFill>
                        <a:srgbClr val="F16924"/>
                      </a:solidFill>
                      <a:prstDash val="solid"/>
                      <a:round/>
                      <a:headEnd len="sm" w="sm" type="none"/>
                      <a:tailEnd len="sm" w="sm" type="none"/>
                    </a:lnB>
                  </a:tcPr>
                </a:tc>
              </a:tr>
            </a:tbl>
          </a:graphicData>
        </a:graphic>
      </p:graphicFrame>
      <p:sp>
        <p:nvSpPr>
          <p:cNvPr id="586" name="Google Shape;586;p4"/>
          <p:cNvSpPr txBox="1"/>
          <p:nvPr/>
        </p:nvSpPr>
        <p:spPr>
          <a:xfrm>
            <a:off x="1071519" y="6318000"/>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000" u="none" cap="none" strike="noStrike">
                <a:solidFill>
                  <a:srgbClr val="F16924"/>
                </a:solidFill>
                <a:latin typeface="Calibri"/>
                <a:ea typeface="Calibri"/>
                <a:cs typeface="Calibri"/>
                <a:sym typeface="Calibri"/>
              </a:rPr>
              <a:t>Strumenti necessari</a:t>
            </a:r>
            <a:endParaRPr/>
          </a:p>
        </p:txBody>
      </p:sp>
      <p:sp>
        <p:nvSpPr>
          <p:cNvPr id="587" name="Google Shape;587;p4"/>
          <p:cNvSpPr txBox="1"/>
          <p:nvPr/>
        </p:nvSpPr>
        <p:spPr>
          <a:xfrm>
            <a:off x="2112663" y="2799250"/>
            <a:ext cx="493533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F16924"/>
                </a:solidFill>
                <a:latin typeface="Calibri"/>
                <a:ea typeface="Calibri"/>
                <a:cs typeface="Calibri"/>
                <a:sym typeface="Calibri"/>
              </a:rPr>
              <a:t>Creare contenuti coinvolgenti</a:t>
            </a:r>
            <a:endParaRPr/>
          </a:p>
          <a:p>
            <a:pPr indent="0" lvl="0" marL="0" marR="0" rtl="0" algn="l">
              <a:spcBef>
                <a:spcPts val="0"/>
              </a:spcBef>
              <a:spcAft>
                <a:spcPts val="0"/>
              </a:spcAft>
              <a:buNone/>
            </a:pPr>
            <a:r>
              <a:t/>
            </a:r>
            <a:endParaRPr sz="2000">
              <a:solidFill>
                <a:srgbClr val="F16924"/>
              </a:solidFill>
              <a:latin typeface="Century Schoolbook"/>
              <a:ea typeface="Century Schoolbook"/>
              <a:cs typeface="Century Schoolbook"/>
              <a:sym typeface="Century Schoolbook"/>
            </a:endParaRPr>
          </a:p>
        </p:txBody>
      </p:sp>
      <p:sp>
        <p:nvSpPr>
          <p:cNvPr id="588" name="Google Shape;588;p4"/>
          <p:cNvSpPr txBox="1"/>
          <p:nvPr/>
        </p:nvSpPr>
        <p:spPr>
          <a:xfrm>
            <a:off x="297315" y="485833"/>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E" sz="2800">
                <a:solidFill>
                  <a:schemeClr val="lt1"/>
                </a:solidFill>
                <a:latin typeface="Calibri"/>
                <a:ea typeface="Calibri"/>
                <a:cs typeface="Calibri"/>
                <a:sym typeface="Calibri"/>
              </a:rPr>
              <a:t>Campagna di marketing Cultura e Patrimonio </a:t>
            </a:r>
            <a:r>
              <a:rPr b="0" i="0" lang="en-IE" sz="2000">
                <a:solidFill>
                  <a:schemeClr val="lt1"/>
                </a:solidFill>
                <a:latin typeface="Calibri"/>
                <a:ea typeface="Calibri"/>
                <a:cs typeface="Calibri"/>
                <a:sym typeface="Calibri"/>
              </a:rPr>
              <a:t>Scoprire le tradizioni, celebrare il patrimonio - con Cultural Connect</a:t>
            </a:r>
            <a:endParaRPr b="0" i="0" sz="20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5"/>
          <p:cNvSpPr/>
          <p:nvPr/>
        </p:nvSpPr>
        <p:spPr>
          <a:xfrm>
            <a:off x="-1" y="6931152"/>
            <a:ext cx="3411296"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aphicFrame>
        <p:nvGraphicFramePr>
          <p:cNvPr id="594" name="Google Shape;594;p5"/>
          <p:cNvGraphicFramePr/>
          <p:nvPr/>
        </p:nvGraphicFramePr>
        <p:xfrm>
          <a:off x="181455" y="4313844"/>
          <a:ext cx="3000000" cy="3000000"/>
        </p:xfrm>
        <a:graphic>
          <a:graphicData uri="http://schemas.openxmlformats.org/drawingml/2006/table">
            <a:tbl>
              <a:tblPr bandRow="1" firstRow="1">
                <a:noFill/>
                <a:tableStyleId>{652E58F9-D4A7-4AD3-910D-3DBC139AB2CB}</a:tableStyleId>
              </a:tblPr>
              <a:tblGrid>
                <a:gridCol w="1300075"/>
                <a:gridCol w="5896675"/>
              </a:tblGrid>
              <a:tr h="790375">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Esperienze Airbnb</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0" lang="en-IE" sz="1400" u="none" cap="none" strike="noStrike">
                          <a:solidFill>
                            <a:srgbClr val="4B4B4B"/>
                          </a:solidFill>
                          <a:latin typeface="Calibri"/>
                          <a:ea typeface="Calibri"/>
                          <a:cs typeface="Calibri"/>
                          <a:sym typeface="Calibri"/>
                        </a:rPr>
                        <a:t>Ospitate attività uniche ed ecologiche e connettetevi con un pubblico globale.  </a:t>
                      </a:r>
                      <a:endParaRPr/>
                    </a:p>
                    <a:p>
                      <a:pPr indent="0" lvl="0" marL="0" marR="0" rtl="0" algn="l">
                        <a:spcBef>
                          <a:spcPts val="600"/>
                        </a:spcBef>
                        <a:spcAft>
                          <a:spcPts val="0"/>
                        </a:spcAft>
                        <a:buNone/>
                      </a:pPr>
                      <a:r>
                        <a:rPr b="1" lang="en-IE" sz="1600" u="none" cap="none" strike="noStrike">
                          <a:solidFill>
                            <a:srgbClr val="4B4B4B"/>
                          </a:solidFill>
                          <a:latin typeface="Calibri"/>
                          <a:ea typeface="Calibri"/>
                          <a:cs typeface="Calibri"/>
                          <a:sym typeface="Calibri"/>
                        </a:rPr>
                        <a:t>Esperienze Airbnb </a:t>
                      </a:r>
                      <a:r>
                        <a:rPr b="0" lang="en-IE" sz="1400" u="sng" cap="none" strike="noStrike">
                          <a:solidFill>
                            <a:srgbClr val="4A8887"/>
                          </a:solidFill>
                          <a:latin typeface="Calibri"/>
                          <a:ea typeface="Calibri"/>
                          <a:cs typeface="Calibri"/>
                          <a:sym typeface="Calibri"/>
                          <a:hlinkClick r:id="rId3">
                            <a:extLst>
                              <a:ext uri="{A12FA001-AC4F-418D-AE19-62706E023703}">
                                <ahyp:hlinkClr val="tx"/>
                              </a:ext>
                            </a:extLst>
                          </a:hlinkClick>
                        </a:rPr>
                        <a:t>www.airbnb.ie   </a:t>
                      </a:r>
                      <a:endParaRPr b="0" sz="1400" u="none" cap="none" strike="noStrike">
                        <a:solidFill>
                          <a:srgbClr val="4A8887"/>
                        </a:solidFill>
                        <a:highlight>
                          <a:srgbClr val="FFFF00"/>
                        </a:highlight>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643425">
                <a:tc>
                  <a:txBody>
                    <a:bodyPr/>
                    <a:lstStyle/>
                    <a:p>
                      <a:pPr indent="0" lvl="0" marL="0" marR="0" rtl="0" algn="l">
                        <a:lnSpc>
                          <a:spcPct val="100000"/>
                        </a:lnSpc>
                        <a:spcBef>
                          <a:spcPts val="0"/>
                        </a:spcBef>
                        <a:spcAft>
                          <a:spcPts val="0"/>
                        </a:spcAft>
                        <a:buClr>
                          <a:srgbClr val="76A432"/>
                        </a:buClr>
                        <a:buSzPts val="1600"/>
                        <a:buFont typeface="Calibri"/>
                        <a:buNone/>
                      </a:pPr>
                      <a:r>
                        <a:rPr b="1" lang="en-IE" sz="1600" u="none" cap="none" strike="noStrike">
                          <a:solidFill>
                            <a:srgbClr val="76A432"/>
                          </a:solidFill>
                          <a:latin typeface="Calibri"/>
                          <a:ea typeface="Calibri"/>
                          <a:cs typeface="Calibri"/>
                          <a:sym typeface="Calibri"/>
                        </a:rPr>
                        <a:t>Instagram</a:t>
                      </a:r>
                      <a:endParaRPr b="1" sz="1600" u="none" cap="none" strike="noStrike">
                        <a:solidFill>
                          <a:srgbClr val="76A432"/>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0" lang="en-IE" sz="1400" u="none" cap="none" strike="noStrike">
                          <a:solidFill>
                            <a:srgbClr val="4B4B4B"/>
                          </a:solidFill>
                          <a:latin typeface="Calibri"/>
                          <a:ea typeface="Calibri"/>
                          <a:cs typeface="Calibri"/>
                          <a:sym typeface="Calibri"/>
                        </a:rPr>
                        <a:t>Coinvolgete il vostro pubblico con video creativi di breve durata e contenuti dietro le quinte. </a:t>
                      </a:r>
                      <a:endParaRPr/>
                    </a:p>
                    <a:p>
                      <a:pPr indent="0" lvl="0" marL="0" marR="0" rtl="0" algn="l">
                        <a:spcBef>
                          <a:spcPts val="600"/>
                        </a:spcBef>
                        <a:spcAft>
                          <a:spcPts val="0"/>
                        </a:spcAft>
                        <a:buNone/>
                      </a:pPr>
                      <a:r>
                        <a:rPr b="1" lang="en-IE" sz="1600" u="none" cap="none" strike="noStrike">
                          <a:solidFill>
                            <a:srgbClr val="4B4B4B"/>
                          </a:solidFill>
                          <a:latin typeface="Calibri"/>
                          <a:ea typeface="Calibri"/>
                          <a:cs typeface="Calibri"/>
                          <a:sym typeface="Calibri"/>
                        </a:rPr>
                        <a:t>Instagram per le aziende </a:t>
                      </a:r>
                      <a:r>
                        <a:rPr b="0" lang="en-IE" sz="1400" u="sng" cap="none" strike="noStrike">
                          <a:solidFill>
                            <a:srgbClr val="4A8887"/>
                          </a:solidFill>
                          <a:latin typeface="Calibri"/>
                          <a:ea typeface="Calibri"/>
                          <a:cs typeface="Calibri"/>
                          <a:sym typeface="Calibri"/>
                          <a:hlinkClick r:id="rId4">
                            <a:extLst>
                              <a:ext uri="{A12FA001-AC4F-418D-AE19-62706E023703}">
                                <ahyp:hlinkClr val="tx"/>
                              </a:ext>
                            </a:extLst>
                          </a:hlinkClick>
                        </a:rPr>
                        <a:t>https://business.instagram.com/</a:t>
                      </a:r>
                      <a:endParaRPr b="0" sz="1400" u="none" cap="none" strike="noStrike">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645075">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YouTube</a:t>
                      </a:r>
                      <a:endParaRPr b="1" sz="1600" u="none" cap="none" strike="noStrike">
                        <a:solidFill>
                          <a:srgbClr val="76A432"/>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0" lang="en-IE" sz="1400" u="none" cap="none" strike="noStrike">
                          <a:solidFill>
                            <a:srgbClr val="4B4B4B"/>
                          </a:solidFill>
                          <a:latin typeface="Calibri"/>
                          <a:ea typeface="Calibri"/>
                          <a:cs typeface="Calibri"/>
                          <a:sym typeface="Calibri"/>
                        </a:rPr>
                        <a:t>Condividete video d'impatto per educare, ispirare e connettervi con un pubblico globale.</a:t>
                      </a:r>
                      <a:endParaRPr/>
                    </a:p>
                    <a:p>
                      <a:pPr indent="0" lvl="0" marL="0" marR="0" rtl="0" algn="l">
                        <a:spcBef>
                          <a:spcPts val="600"/>
                        </a:spcBef>
                        <a:spcAft>
                          <a:spcPts val="0"/>
                        </a:spcAft>
                        <a:buNone/>
                      </a:pPr>
                      <a:r>
                        <a:rPr b="0" lang="en-IE" sz="1400" u="sng" cap="none" strike="noStrike">
                          <a:solidFill>
                            <a:srgbClr val="4A8887"/>
                          </a:solidFill>
                          <a:latin typeface="Calibri"/>
                          <a:ea typeface="Calibri"/>
                          <a:cs typeface="Calibri"/>
                          <a:sym typeface="Calibri"/>
                          <a:hlinkClick r:id="rId5">
                            <a:extLst>
                              <a:ext uri="{A12FA001-AC4F-418D-AE19-62706E023703}">
                                <ahyp:hlinkClr val="tx"/>
                              </a:ext>
                            </a:extLst>
                          </a:hlinkClick>
                        </a:rPr>
                        <a:t>YouTube https://www.youtube</a:t>
                      </a:r>
                      <a:r>
                        <a:rPr b="0" lang="en-IE" sz="1400" u="none" cap="none" strike="noStrike">
                          <a:solidFill>
                            <a:srgbClr val="4A8887"/>
                          </a:solidFill>
                          <a:latin typeface="Calibri"/>
                          <a:ea typeface="Calibri"/>
                          <a:cs typeface="Calibri"/>
                          <a:sym typeface="Calibri"/>
                        </a:rPr>
                        <a:t>.com   </a:t>
                      </a:r>
                      <a:endParaRPr b="0" sz="1400" u="none" cap="none" strike="noStrike">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645075">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Wix</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0" lang="en-IE" sz="1400" u="none" cap="none" strike="noStrike">
                          <a:solidFill>
                            <a:srgbClr val="4B4B4B"/>
                          </a:solidFill>
                          <a:latin typeface="Calibri"/>
                          <a:ea typeface="Calibri"/>
                          <a:cs typeface="Calibri"/>
                          <a:sym typeface="Calibri"/>
                        </a:rPr>
                        <a:t>Date vita alla vostra visione con il costruttore di siti web che vi offre gli strumenti necessari per il successo.</a:t>
                      </a:r>
                      <a:endParaRPr/>
                    </a:p>
                    <a:p>
                      <a:pPr indent="0" lvl="0" marL="0" marR="0" rtl="0" algn="l">
                        <a:spcBef>
                          <a:spcPts val="600"/>
                        </a:spcBef>
                        <a:spcAft>
                          <a:spcPts val="0"/>
                        </a:spcAft>
                        <a:buNone/>
                      </a:pPr>
                      <a:r>
                        <a:rPr b="0" lang="en-IE" sz="1400" u="sng" cap="none" strike="noStrike">
                          <a:solidFill>
                            <a:srgbClr val="4A8887"/>
                          </a:solidFill>
                          <a:latin typeface="Calibri"/>
                          <a:ea typeface="Calibri"/>
                          <a:cs typeface="Calibri"/>
                          <a:sym typeface="Calibri"/>
                          <a:hlinkClick r:id="rId6">
                            <a:extLst>
                              <a:ext uri="{A12FA001-AC4F-418D-AE19-62706E023703}">
                                <ahyp:hlinkClr val="tx"/>
                              </a:ext>
                            </a:extLst>
                          </a:hlinkClick>
                        </a:rPr>
                        <a:t>Wix https://www.wix.com</a:t>
                      </a:r>
                      <a:endParaRPr b="0" sz="1400" u="none" cap="none" strike="noStrike">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grpSp>
        <p:nvGrpSpPr>
          <p:cNvPr id="595" name="Google Shape;595;p5"/>
          <p:cNvGrpSpPr/>
          <p:nvPr/>
        </p:nvGrpSpPr>
        <p:grpSpPr>
          <a:xfrm>
            <a:off x="412956" y="3495904"/>
            <a:ext cx="481915" cy="632666"/>
            <a:chOff x="1922452" y="2907506"/>
            <a:chExt cx="3714749" cy="4876780"/>
          </a:xfrm>
        </p:grpSpPr>
        <p:sp>
          <p:nvSpPr>
            <p:cNvPr id="596" name="Google Shape;596;p5"/>
            <p:cNvSpPr/>
            <p:nvPr/>
          </p:nvSpPr>
          <p:spPr>
            <a:xfrm>
              <a:off x="1922452" y="2907506"/>
              <a:ext cx="3714749" cy="4876780"/>
            </a:xfrm>
            <a:custGeom>
              <a:rect b="b" l="l" r="r" t="t"/>
              <a:pathLst>
                <a:path extrusionOk="0" h="4876780" w="3714749">
                  <a:moveTo>
                    <a:pt x="3571875" y="0"/>
                  </a:moveTo>
                  <a:lnTo>
                    <a:pt x="142875" y="0"/>
                  </a:lnTo>
                  <a:cubicBezTo>
                    <a:pt x="63970" y="0"/>
                    <a:pt x="0" y="63970"/>
                    <a:pt x="0" y="142875"/>
                  </a:cubicBezTo>
                  <a:lnTo>
                    <a:pt x="0" y="4733906"/>
                  </a:lnTo>
                  <a:cubicBezTo>
                    <a:pt x="0" y="4812811"/>
                    <a:pt x="63970" y="4876781"/>
                    <a:pt x="142875" y="4876781"/>
                  </a:cubicBezTo>
                  <a:lnTo>
                    <a:pt x="3571875" y="4876781"/>
                  </a:lnTo>
                  <a:cubicBezTo>
                    <a:pt x="3650780" y="4876781"/>
                    <a:pt x="3714750" y="4812811"/>
                    <a:pt x="3714750" y="4733906"/>
                  </a:cubicBezTo>
                  <a:lnTo>
                    <a:pt x="3714750" y="142875"/>
                  </a:lnTo>
                  <a:cubicBezTo>
                    <a:pt x="3714750" y="63970"/>
                    <a:pt x="3650780" y="0"/>
                    <a:pt x="3571875" y="0"/>
                  </a:cubicBezTo>
                  <a:close/>
                  <a:moveTo>
                    <a:pt x="1285856" y="285750"/>
                  </a:moveTo>
                  <a:lnTo>
                    <a:pt x="2428904" y="285750"/>
                  </a:lnTo>
                  <a:lnTo>
                    <a:pt x="2428904" y="428625"/>
                  </a:lnTo>
                  <a:cubicBezTo>
                    <a:pt x="2428904" y="507406"/>
                    <a:pt x="2367448" y="571500"/>
                    <a:pt x="2291906" y="571500"/>
                  </a:cubicBezTo>
                  <a:lnTo>
                    <a:pt x="1422854" y="571500"/>
                  </a:lnTo>
                  <a:cubicBezTo>
                    <a:pt x="1347311" y="571500"/>
                    <a:pt x="1285856" y="507406"/>
                    <a:pt x="1285856" y="428625"/>
                  </a:cubicBezTo>
                  <a:close/>
                  <a:moveTo>
                    <a:pt x="3429000" y="4591031"/>
                  </a:moveTo>
                  <a:lnTo>
                    <a:pt x="285750" y="4591031"/>
                  </a:lnTo>
                  <a:lnTo>
                    <a:pt x="285750" y="285750"/>
                  </a:lnTo>
                  <a:lnTo>
                    <a:pt x="1000106" y="285750"/>
                  </a:lnTo>
                  <a:lnTo>
                    <a:pt x="1000106" y="428625"/>
                  </a:lnTo>
                  <a:cubicBezTo>
                    <a:pt x="1000106" y="664969"/>
                    <a:pt x="1189749" y="857250"/>
                    <a:pt x="1422854" y="857250"/>
                  </a:cubicBezTo>
                  <a:lnTo>
                    <a:pt x="2291906" y="857250"/>
                  </a:lnTo>
                  <a:cubicBezTo>
                    <a:pt x="2525011" y="857250"/>
                    <a:pt x="2714654" y="664969"/>
                    <a:pt x="2714654" y="428625"/>
                  </a:cubicBezTo>
                  <a:lnTo>
                    <a:pt x="2714654" y="285750"/>
                  </a:lnTo>
                  <a:lnTo>
                    <a:pt x="3429010" y="285750"/>
                  </a:lnTo>
                  <a:lnTo>
                    <a:pt x="3429010" y="4591031"/>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97" name="Google Shape;597;p5"/>
            <p:cNvSpPr/>
            <p:nvPr/>
          </p:nvSpPr>
          <p:spPr>
            <a:xfrm>
              <a:off x="2494552" y="4050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4"/>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98" name="Google Shape;598;p5"/>
            <p:cNvSpPr/>
            <p:nvPr/>
          </p:nvSpPr>
          <p:spPr>
            <a:xfrm>
              <a:off x="3417887" y="4050496"/>
              <a:ext cx="1647825" cy="285749"/>
            </a:xfrm>
            <a:custGeom>
              <a:rect b="b" l="l" r="r" t="t"/>
              <a:pathLst>
                <a:path extrusionOk="0" h="285749" w="1647825">
                  <a:moveTo>
                    <a:pt x="142875" y="0"/>
                  </a:move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55" y="0"/>
                    <a:pt x="150495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99" name="Google Shape;599;p5"/>
            <p:cNvSpPr/>
            <p:nvPr/>
          </p:nvSpPr>
          <p:spPr>
            <a:xfrm>
              <a:off x="3417887" y="462199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0" name="Google Shape;600;p5"/>
            <p:cNvSpPr/>
            <p:nvPr/>
          </p:nvSpPr>
          <p:spPr>
            <a:xfrm>
              <a:off x="2494552" y="5193504"/>
              <a:ext cx="637579" cy="523885"/>
            </a:xfrm>
            <a:custGeom>
              <a:rect b="b" l="l" r="r" t="t"/>
              <a:pathLst>
                <a:path extrusionOk="0" h="523885" w="637579">
                  <a:moveTo>
                    <a:pt x="393678" y="41854"/>
                  </a:moveTo>
                  <a:lnTo>
                    <a:pt x="256575" y="178947"/>
                  </a:lnTo>
                  <a:lnTo>
                    <a:pt x="243897" y="166270"/>
                  </a:lnTo>
                  <a:cubicBezTo>
                    <a:pt x="188109" y="110482"/>
                    <a:pt x="97641" y="110491"/>
                    <a:pt x="41843" y="166279"/>
                  </a:cubicBezTo>
                  <a:cubicBezTo>
                    <a:pt x="-13954" y="222077"/>
                    <a:pt x="-13945" y="312536"/>
                    <a:pt x="41853" y="368342"/>
                  </a:cubicBezTo>
                  <a:lnTo>
                    <a:pt x="155562" y="482042"/>
                  </a:lnTo>
                  <a:cubicBezTo>
                    <a:pt x="183461" y="509941"/>
                    <a:pt x="220018" y="523886"/>
                    <a:pt x="256584" y="523886"/>
                  </a:cubicBezTo>
                  <a:cubicBezTo>
                    <a:pt x="293151" y="523886"/>
                    <a:pt x="329717" y="509932"/>
                    <a:pt x="357607" y="482033"/>
                  </a:cubicBezTo>
                  <a:lnTo>
                    <a:pt x="595732" y="243917"/>
                  </a:lnTo>
                  <a:cubicBezTo>
                    <a:pt x="651529" y="188130"/>
                    <a:pt x="651529" y="97670"/>
                    <a:pt x="595732" y="41864"/>
                  </a:cubicBezTo>
                  <a:cubicBezTo>
                    <a:pt x="539925" y="-13953"/>
                    <a:pt x="449466" y="-13953"/>
                    <a:pt x="393678" y="41854"/>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1" name="Google Shape;601;p5"/>
            <p:cNvSpPr/>
            <p:nvPr/>
          </p:nvSpPr>
          <p:spPr>
            <a:xfrm>
              <a:off x="3417887" y="519350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2" name="Google Shape;602;p5"/>
            <p:cNvSpPr/>
            <p:nvPr/>
          </p:nvSpPr>
          <p:spPr>
            <a:xfrm>
              <a:off x="3417887" y="576500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3" name="Google Shape;603;p5"/>
            <p:cNvSpPr/>
            <p:nvPr/>
          </p:nvSpPr>
          <p:spPr>
            <a:xfrm>
              <a:off x="2494552" y="6336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3"/>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4" name="Google Shape;604;p5"/>
            <p:cNvSpPr/>
            <p:nvPr/>
          </p:nvSpPr>
          <p:spPr>
            <a:xfrm>
              <a:off x="3417887" y="633649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5" name="Google Shape;605;p5"/>
            <p:cNvSpPr/>
            <p:nvPr/>
          </p:nvSpPr>
          <p:spPr>
            <a:xfrm>
              <a:off x="3417887" y="6908006"/>
              <a:ext cx="1013726" cy="285750"/>
            </a:xfrm>
            <a:custGeom>
              <a:rect b="b" l="l" r="r" t="t"/>
              <a:pathLst>
                <a:path extrusionOk="0" h="285750" w="1013726">
                  <a:moveTo>
                    <a:pt x="870852" y="0"/>
                  </a:moveTo>
                  <a:lnTo>
                    <a:pt x="142875" y="0"/>
                  </a:lnTo>
                  <a:cubicBezTo>
                    <a:pt x="63970" y="0"/>
                    <a:pt x="0" y="63970"/>
                    <a:pt x="0" y="142875"/>
                  </a:cubicBezTo>
                  <a:cubicBezTo>
                    <a:pt x="0" y="221780"/>
                    <a:pt x="63970" y="285750"/>
                    <a:pt x="142875" y="285750"/>
                  </a:cubicBezTo>
                  <a:lnTo>
                    <a:pt x="870852" y="285750"/>
                  </a:lnTo>
                  <a:cubicBezTo>
                    <a:pt x="949757" y="285750"/>
                    <a:pt x="1013727" y="221780"/>
                    <a:pt x="1013727" y="142875"/>
                  </a:cubicBezTo>
                  <a:cubicBezTo>
                    <a:pt x="1013727" y="63970"/>
                    <a:pt x="949757" y="0"/>
                    <a:pt x="870852"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606" name="Google Shape;606;p5"/>
          <p:cNvSpPr txBox="1"/>
          <p:nvPr/>
        </p:nvSpPr>
        <p:spPr>
          <a:xfrm>
            <a:off x="1071519" y="3548295"/>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000" u="none" cap="none" strike="noStrike">
                <a:solidFill>
                  <a:srgbClr val="76A432"/>
                </a:solidFill>
                <a:latin typeface="Calibri"/>
                <a:ea typeface="Calibri"/>
                <a:cs typeface="Calibri"/>
                <a:sym typeface="Calibri"/>
              </a:rPr>
              <a:t>Strumenti necessari</a:t>
            </a:r>
            <a:endParaRPr/>
          </a:p>
        </p:txBody>
      </p:sp>
      <p:sp>
        <p:nvSpPr>
          <p:cNvPr id="607" name="Google Shape;607;p5"/>
          <p:cNvSpPr txBox="1"/>
          <p:nvPr/>
        </p:nvSpPr>
        <p:spPr>
          <a:xfrm>
            <a:off x="1042023" y="2704762"/>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76A432"/>
                </a:solidFill>
                <a:latin typeface="Calibri"/>
                <a:ea typeface="Calibri"/>
                <a:cs typeface="Calibri"/>
                <a:sym typeface="Calibri"/>
              </a:rPr>
              <a:t>Passo 3</a:t>
            </a:r>
            <a:endParaRPr/>
          </a:p>
        </p:txBody>
      </p:sp>
      <p:sp>
        <p:nvSpPr>
          <p:cNvPr id="608" name="Google Shape;608;p5"/>
          <p:cNvSpPr/>
          <p:nvPr/>
        </p:nvSpPr>
        <p:spPr>
          <a:xfrm>
            <a:off x="395288" y="2597098"/>
            <a:ext cx="665144" cy="665144"/>
          </a:xfrm>
          <a:custGeom>
            <a:rect b="b" l="l" r="r" t="t"/>
            <a:pathLst>
              <a:path extrusionOk="0" h="4876800" w="4876800">
                <a:moveTo>
                  <a:pt x="4733925" y="1491072"/>
                </a:moveTo>
                <a:cubicBezTo>
                  <a:pt x="4812830" y="1491072"/>
                  <a:pt x="4876800" y="1427102"/>
                  <a:pt x="4876800" y="1348197"/>
                </a:cubicBezTo>
                <a:lnTo>
                  <a:pt x="4876800" y="317564"/>
                </a:lnTo>
                <a:cubicBezTo>
                  <a:pt x="4876800" y="238658"/>
                  <a:pt x="4812830" y="174689"/>
                  <a:pt x="4733925" y="174689"/>
                </a:cubicBezTo>
                <a:lnTo>
                  <a:pt x="3483074" y="174689"/>
                </a:lnTo>
                <a:lnTo>
                  <a:pt x="3483074" y="142875"/>
                </a:lnTo>
                <a:cubicBezTo>
                  <a:pt x="3483074" y="63970"/>
                  <a:pt x="3419104" y="0"/>
                  <a:pt x="3340199" y="0"/>
                </a:cubicBezTo>
                <a:cubicBezTo>
                  <a:pt x="3261294" y="0"/>
                  <a:pt x="3197324" y="63970"/>
                  <a:pt x="3197324" y="142875"/>
                </a:cubicBezTo>
                <a:lnTo>
                  <a:pt x="3197324" y="317564"/>
                </a:lnTo>
                <a:lnTo>
                  <a:pt x="3197324" y="1205322"/>
                </a:lnTo>
                <a:lnTo>
                  <a:pt x="978351" y="1205322"/>
                </a:lnTo>
                <a:cubicBezTo>
                  <a:pt x="438883" y="1205322"/>
                  <a:pt x="0" y="1643672"/>
                  <a:pt x="0" y="2182492"/>
                </a:cubicBezTo>
                <a:cubicBezTo>
                  <a:pt x="0" y="2721312"/>
                  <a:pt x="438883" y="3159662"/>
                  <a:pt x="978351" y="3159662"/>
                </a:cubicBezTo>
                <a:lnTo>
                  <a:pt x="4138251" y="3159662"/>
                </a:lnTo>
                <a:cubicBezTo>
                  <a:pt x="4387930" y="3159662"/>
                  <a:pt x="4591050" y="3362411"/>
                  <a:pt x="4591050" y="3611623"/>
                </a:cubicBezTo>
                <a:cubicBezTo>
                  <a:pt x="4591050" y="3860835"/>
                  <a:pt x="4387930" y="4063584"/>
                  <a:pt x="4138251" y="4063584"/>
                </a:cubicBezTo>
                <a:cubicBezTo>
                  <a:pt x="4138251" y="4063584"/>
                  <a:pt x="1330471" y="4063861"/>
                  <a:pt x="1326823" y="4064146"/>
                </a:cubicBezTo>
                <a:cubicBezTo>
                  <a:pt x="1261301" y="3762670"/>
                  <a:pt x="992248" y="3536109"/>
                  <a:pt x="671103" y="3536109"/>
                </a:cubicBezTo>
                <a:cubicBezTo>
                  <a:pt x="301047" y="3536109"/>
                  <a:pt x="0" y="3836823"/>
                  <a:pt x="0" y="4206459"/>
                </a:cubicBezTo>
                <a:cubicBezTo>
                  <a:pt x="0" y="4576086"/>
                  <a:pt x="301047" y="4876800"/>
                  <a:pt x="671093" y="4876800"/>
                </a:cubicBezTo>
                <a:cubicBezTo>
                  <a:pt x="992238" y="4876800"/>
                  <a:pt x="1261291" y="4650248"/>
                  <a:pt x="1326814" y="4348772"/>
                </a:cubicBezTo>
                <a:cubicBezTo>
                  <a:pt x="1330462" y="4349058"/>
                  <a:pt x="4138251" y="4349334"/>
                  <a:pt x="4138251" y="4349334"/>
                </a:cubicBezTo>
                <a:cubicBezTo>
                  <a:pt x="4545492" y="4349334"/>
                  <a:pt x="4876800" y="4018398"/>
                  <a:pt x="4876800" y="3611623"/>
                </a:cubicBezTo>
                <a:cubicBezTo>
                  <a:pt x="4876800" y="3204848"/>
                  <a:pt x="4545492" y="2873912"/>
                  <a:pt x="4138251" y="2873912"/>
                </a:cubicBezTo>
                <a:lnTo>
                  <a:pt x="978351" y="2873912"/>
                </a:lnTo>
                <a:cubicBezTo>
                  <a:pt x="596446" y="2873912"/>
                  <a:pt x="285750" y="2563749"/>
                  <a:pt x="285750" y="2182492"/>
                </a:cubicBezTo>
                <a:cubicBezTo>
                  <a:pt x="285750" y="1801235"/>
                  <a:pt x="596446" y="1491072"/>
                  <a:pt x="978351" y="1491072"/>
                </a:cubicBezTo>
                <a:lnTo>
                  <a:pt x="3197324" y="1491072"/>
                </a:lnTo>
                <a:lnTo>
                  <a:pt x="3197324" y="2067039"/>
                </a:lnTo>
                <a:lnTo>
                  <a:pt x="2948531" y="2067039"/>
                </a:lnTo>
                <a:cubicBezTo>
                  <a:pt x="2869626" y="2067039"/>
                  <a:pt x="2805656" y="2131009"/>
                  <a:pt x="2805656" y="2209914"/>
                </a:cubicBezTo>
                <a:cubicBezTo>
                  <a:pt x="2805656" y="2288820"/>
                  <a:pt x="2869626" y="2352789"/>
                  <a:pt x="2948531" y="2352789"/>
                </a:cubicBezTo>
                <a:lnTo>
                  <a:pt x="3744849" y="2352789"/>
                </a:lnTo>
                <a:cubicBezTo>
                  <a:pt x="3823754" y="2352789"/>
                  <a:pt x="3887724" y="2288820"/>
                  <a:pt x="3887724" y="2209914"/>
                </a:cubicBezTo>
                <a:cubicBezTo>
                  <a:pt x="3887724" y="2131009"/>
                  <a:pt x="3823754" y="2067039"/>
                  <a:pt x="3744849" y="2067039"/>
                </a:cubicBezTo>
                <a:lnTo>
                  <a:pt x="3483083" y="2067039"/>
                </a:lnTo>
                <a:lnTo>
                  <a:pt x="3483083" y="1491072"/>
                </a:lnTo>
                <a:close/>
                <a:moveTo>
                  <a:pt x="671093" y="4591050"/>
                </a:moveTo>
                <a:cubicBezTo>
                  <a:pt x="458610" y="4591050"/>
                  <a:pt x="285750" y="4418524"/>
                  <a:pt x="285750" y="4206459"/>
                </a:cubicBezTo>
                <a:cubicBezTo>
                  <a:pt x="285750" y="3994385"/>
                  <a:pt x="458610" y="3821859"/>
                  <a:pt x="671093" y="3821859"/>
                </a:cubicBezTo>
                <a:cubicBezTo>
                  <a:pt x="883577" y="3821859"/>
                  <a:pt x="1056437" y="3994385"/>
                  <a:pt x="1056437" y="4206459"/>
                </a:cubicBezTo>
                <a:cubicBezTo>
                  <a:pt x="1056437" y="4418524"/>
                  <a:pt x="883577" y="4591050"/>
                  <a:pt x="671093" y="4591050"/>
                </a:cubicBezTo>
                <a:close/>
                <a:moveTo>
                  <a:pt x="4591050" y="460439"/>
                </a:moveTo>
                <a:lnTo>
                  <a:pt x="4591050" y="1205322"/>
                </a:lnTo>
                <a:lnTo>
                  <a:pt x="3483074" y="1205322"/>
                </a:lnTo>
                <a:lnTo>
                  <a:pt x="3483074" y="460439"/>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9" name="Google Shape;609;p5"/>
          <p:cNvSpPr txBox="1"/>
          <p:nvPr/>
        </p:nvSpPr>
        <p:spPr>
          <a:xfrm>
            <a:off x="2112663" y="2799250"/>
            <a:ext cx="493533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76A432"/>
                </a:solidFill>
                <a:latin typeface="Calibri"/>
                <a:ea typeface="Calibri"/>
                <a:cs typeface="Calibri"/>
                <a:sym typeface="Calibri"/>
              </a:rPr>
              <a:t>Condividere e promuovere</a:t>
            </a:r>
            <a:endParaRPr/>
          </a:p>
          <a:p>
            <a:pPr indent="0" lvl="0" marL="0" marR="0" rtl="0" algn="l">
              <a:spcBef>
                <a:spcPts val="0"/>
              </a:spcBef>
              <a:spcAft>
                <a:spcPts val="0"/>
              </a:spcAft>
              <a:buNone/>
            </a:pPr>
            <a:r>
              <a:t/>
            </a:r>
            <a:endParaRPr sz="2000">
              <a:solidFill>
                <a:srgbClr val="76A432"/>
              </a:solidFill>
              <a:latin typeface="Century Schoolbook"/>
              <a:ea typeface="Century Schoolbook"/>
              <a:cs typeface="Century Schoolbook"/>
              <a:sym typeface="Century Schoolbook"/>
            </a:endParaRPr>
          </a:p>
        </p:txBody>
      </p:sp>
      <p:sp>
        <p:nvSpPr>
          <p:cNvPr id="610" name="Google Shape;610;p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611" name="Google Shape;611;p5"/>
          <p:cNvSpPr txBox="1"/>
          <p:nvPr/>
        </p:nvSpPr>
        <p:spPr>
          <a:xfrm>
            <a:off x="297315" y="485833"/>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E" sz="2800">
                <a:solidFill>
                  <a:schemeClr val="lt1"/>
                </a:solidFill>
                <a:latin typeface="Calibri"/>
                <a:ea typeface="Calibri"/>
                <a:cs typeface="Calibri"/>
                <a:sym typeface="Calibri"/>
              </a:rPr>
              <a:t>Campagna di marketing Cultura e Patrimonio </a:t>
            </a:r>
            <a:r>
              <a:rPr b="0" i="0" lang="en-IE" sz="2000">
                <a:solidFill>
                  <a:schemeClr val="lt1"/>
                </a:solidFill>
                <a:latin typeface="Calibri"/>
                <a:ea typeface="Calibri"/>
                <a:cs typeface="Calibri"/>
                <a:sym typeface="Calibri"/>
              </a:rPr>
              <a:t>Scoprire le tradizioni, celebrare il patrimonio - con Cultural Connect</a:t>
            </a:r>
            <a:endParaRPr b="0" i="0" sz="2000">
              <a:solidFill>
                <a:schemeClr val="lt1"/>
              </a:solidFill>
              <a:latin typeface="Calibri"/>
              <a:ea typeface="Calibri"/>
              <a:cs typeface="Calibri"/>
              <a:sym typeface="Calibri"/>
            </a:endParaRPr>
          </a:p>
        </p:txBody>
      </p:sp>
      <p:pic>
        <p:nvPicPr>
          <p:cNvPr id="612" name="Google Shape;612;p5"/>
          <p:cNvPicPr preferRelativeResize="0"/>
          <p:nvPr/>
        </p:nvPicPr>
        <p:blipFill rotWithShape="1">
          <a:blip r:embed="rId7">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6"/>
          <p:cNvSpPr/>
          <p:nvPr/>
        </p:nvSpPr>
        <p:spPr>
          <a:xfrm>
            <a:off x="-1" y="6931152"/>
            <a:ext cx="3151415"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18" name="Google Shape;618;p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619" name="Google Shape;619;p6"/>
          <p:cNvSpPr txBox="1"/>
          <p:nvPr/>
        </p:nvSpPr>
        <p:spPr>
          <a:xfrm>
            <a:off x="297315" y="485833"/>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E" sz="2800">
                <a:solidFill>
                  <a:schemeClr val="lt1"/>
                </a:solidFill>
                <a:latin typeface="Calibri"/>
                <a:ea typeface="Calibri"/>
                <a:cs typeface="Calibri"/>
                <a:sym typeface="Calibri"/>
              </a:rPr>
              <a:t>Campagna di marketing Cultura e Patrimonio </a:t>
            </a:r>
            <a:r>
              <a:rPr b="0" i="0" lang="en-IE" sz="2000">
                <a:solidFill>
                  <a:schemeClr val="lt1"/>
                </a:solidFill>
                <a:latin typeface="Calibri"/>
                <a:ea typeface="Calibri"/>
                <a:cs typeface="Calibri"/>
                <a:sym typeface="Calibri"/>
              </a:rPr>
              <a:t>Scoprire le tradizioni, celebrare il patrimonio - con Cultural Connect</a:t>
            </a:r>
            <a:endParaRPr b="0" i="0" sz="2000">
              <a:solidFill>
                <a:schemeClr val="lt1"/>
              </a:solidFill>
              <a:latin typeface="Calibri"/>
              <a:ea typeface="Calibri"/>
              <a:cs typeface="Calibri"/>
              <a:sym typeface="Calibri"/>
            </a:endParaRPr>
          </a:p>
        </p:txBody>
      </p:sp>
      <p:graphicFrame>
        <p:nvGraphicFramePr>
          <p:cNvPr id="620" name="Google Shape;620;p6"/>
          <p:cNvGraphicFramePr/>
          <p:nvPr/>
        </p:nvGraphicFramePr>
        <p:xfrm>
          <a:off x="181456" y="2617503"/>
          <a:ext cx="3000000" cy="3000000"/>
        </p:xfrm>
        <a:graphic>
          <a:graphicData uri="http://schemas.openxmlformats.org/drawingml/2006/table">
            <a:tbl>
              <a:tblPr bandRow="1" firstRow="1">
                <a:noFill/>
                <a:tableStyleId>{652E58F9-D4A7-4AD3-910D-3DBC139AB2CB}</a:tableStyleId>
              </a:tblPr>
              <a:tblGrid>
                <a:gridCol w="1300075"/>
                <a:gridCol w="5896675"/>
              </a:tblGrid>
              <a:tr h="375925">
                <a:tc>
                  <a:txBody>
                    <a:bodyPr/>
                    <a:lstStyle/>
                    <a:p>
                      <a:pPr indent="0" lvl="0" marL="0" marR="0" rtl="0" algn="l">
                        <a:spcBef>
                          <a:spcPts val="0"/>
                        </a:spcBef>
                        <a:spcAft>
                          <a:spcPts val="0"/>
                        </a:spcAft>
                        <a:buNone/>
                      </a:pPr>
                      <a:r>
                        <a:rPr b="1" lang="en-IE" sz="1800" u="none" cap="none" strike="noStrike">
                          <a:solidFill>
                            <a:schemeClr val="lt1"/>
                          </a:solidFill>
                          <a:latin typeface="Calibri"/>
                          <a:ea typeface="Calibri"/>
                          <a:cs typeface="Calibri"/>
                          <a:sym typeface="Calibri"/>
                        </a:rPr>
                        <a:t>Compiti</a:t>
                      </a:r>
                      <a:endParaRPr/>
                    </a:p>
                  </a:txBody>
                  <a:tcPr marT="45725" marB="45725" marR="91450" marL="91450" anchor="ctr">
                    <a:lnL cap="flat" cmpd="sng" w="19050">
                      <a:solidFill>
                        <a:srgbClr val="8AC03B"/>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solidFill>
                      <a:srgbClr val="8AC03B"/>
                    </a:solidFill>
                  </a:tcPr>
                </a:tc>
                <a:tc>
                  <a:txBody>
                    <a:bodyPr/>
                    <a:lstStyle/>
                    <a:p>
                      <a:pPr indent="0" lvl="0" marL="0" marR="0" rtl="0" algn="l">
                        <a:lnSpc>
                          <a:spcPct val="100000"/>
                        </a:lnSpc>
                        <a:spcBef>
                          <a:spcPts val="0"/>
                        </a:spcBef>
                        <a:spcAft>
                          <a:spcPts val="0"/>
                        </a:spcAft>
                        <a:buClr>
                          <a:schemeClr val="lt1"/>
                        </a:buClr>
                        <a:buSzPts val="1800"/>
                        <a:buFont typeface="Calibri"/>
                        <a:buNone/>
                      </a:pPr>
                      <a:r>
                        <a:rPr b="1" lang="en-IE" sz="1800" u="none" cap="none" strike="noStrike">
                          <a:solidFill>
                            <a:schemeClr val="lt1"/>
                          </a:solidFill>
                          <a:latin typeface="Calibri"/>
                          <a:ea typeface="Calibri"/>
                          <a:cs typeface="Calibri"/>
                          <a:sym typeface="Calibri"/>
                        </a:rPr>
                        <a:t>Condividere e promuovere</a:t>
                      </a:r>
                      <a:endParaRPr/>
                    </a:p>
                  </a:txBody>
                  <a:tcPr marT="45725" marB="45725" marR="91450" marL="91450" anchor="ctr">
                    <a:lnL cap="flat" cmpd="sng" w="19050">
                      <a:solidFill>
                        <a:schemeClr val="lt1"/>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solidFill>
                      <a:srgbClr val="8AC03B"/>
                    </a:solidFill>
                  </a:tcPr>
                </a:tc>
              </a:tr>
              <a:tr h="789575">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Esperienze Airbnb</a:t>
                      </a:r>
                      <a:endParaRPr/>
                    </a:p>
                  </a:txBody>
                  <a:tcPr marT="0" marB="0" marR="68575" marL="68575"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Elencare le esperienze: </a:t>
                      </a:r>
                      <a:r>
                        <a:rPr lang="en-IE" sz="1400" u="none" cap="none" strike="noStrike">
                          <a:solidFill>
                            <a:srgbClr val="4B4B4B"/>
                          </a:solidFill>
                          <a:latin typeface="Calibri"/>
                          <a:ea typeface="Calibri"/>
                          <a:cs typeface="Calibri"/>
                          <a:sym typeface="Calibri"/>
                        </a:rPr>
                        <a:t>Promuovere tour culturali, visite a siti storici o corsi di cucina.</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Evidenziare l'unicità: </a:t>
                      </a:r>
                      <a:r>
                        <a:rPr lang="en-IE" sz="1400" u="none" cap="none" strike="noStrike">
                          <a:solidFill>
                            <a:srgbClr val="4B4B4B"/>
                          </a:solidFill>
                          <a:latin typeface="Calibri"/>
                          <a:ea typeface="Calibri"/>
                          <a:cs typeface="Calibri"/>
                          <a:sym typeface="Calibri"/>
                        </a:rPr>
                        <a:t>Concentrarsi sulla storia locale, sull'arte e sulle esperienze di narrazione.</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Formato: </a:t>
                      </a:r>
                      <a:r>
                        <a:rPr lang="en-IE" sz="1400" u="none" cap="none" strike="noStrike">
                          <a:solidFill>
                            <a:srgbClr val="4B4B4B"/>
                          </a:solidFill>
                          <a:latin typeface="Calibri"/>
                          <a:ea typeface="Calibri"/>
                          <a:cs typeface="Calibri"/>
                          <a:sym typeface="Calibri"/>
                        </a:rPr>
                        <a:t>Utilizzate immagini convincenti e descrizioni dettagliate per attirare le prenotazioni.</a:t>
                      </a:r>
                      <a:endParaRPr/>
                    </a:p>
                  </a:txBody>
                  <a:tcPr marT="45725" marB="45725" marR="91450" marL="91450"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r>
              <a:tr h="789575">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Storie e filmati di Instagram</a:t>
                      </a:r>
                      <a:endParaRPr/>
                    </a:p>
                  </a:txBody>
                  <a:tcPr marT="0" marB="0" marR="68575" marL="68575"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Storie in vetrina: </a:t>
                      </a:r>
                      <a:r>
                        <a:rPr lang="en-IE" sz="1400" u="none" cap="none" strike="noStrike">
                          <a:solidFill>
                            <a:srgbClr val="4B4B4B"/>
                          </a:solidFill>
                          <a:latin typeface="Calibri"/>
                          <a:ea typeface="Calibri"/>
                          <a:cs typeface="Calibri"/>
                          <a:sym typeface="Calibri"/>
                        </a:rPr>
                        <a:t>Condividete rapidi filmati del dietro le quinte degli artigiani al lavoro.</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Caratteristiche interattive: </a:t>
                      </a:r>
                      <a:r>
                        <a:rPr lang="en-IE" sz="1400" u="none" cap="none" strike="noStrike">
                          <a:solidFill>
                            <a:srgbClr val="4B4B4B"/>
                          </a:solidFill>
                          <a:latin typeface="Calibri"/>
                          <a:ea typeface="Calibri"/>
                          <a:cs typeface="Calibri"/>
                          <a:sym typeface="Calibri"/>
                        </a:rPr>
                        <a:t>Utilizzate sondaggi o quiz per educare i follower sulle pratiche culturali.</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Bobine: </a:t>
                      </a:r>
                      <a:r>
                        <a:rPr lang="en-IE" sz="1400" u="none" cap="none" strike="noStrike">
                          <a:solidFill>
                            <a:srgbClr val="4B4B4B"/>
                          </a:solidFill>
                          <a:latin typeface="Calibri"/>
                          <a:ea typeface="Calibri"/>
                          <a:cs typeface="Calibri"/>
                          <a:sym typeface="Calibri"/>
                        </a:rPr>
                        <a:t>Evidenziate i punti di riferimento iconici con didascalie accattivanti.</a:t>
                      </a:r>
                      <a:endParaRPr/>
                    </a:p>
                  </a:txBody>
                  <a:tcPr marT="45725" marB="45725" marR="91450" marL="91450"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r>
              <a:tr h="789575">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Campagna YouTube</a:t>
                      </a:r>
                      <a:endParaRPr/>
                    </a:p>
                  </a:txBody>
                  <a:tcPr marT="0" marB="0" marR="68575" marL="68575"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Mini documentari: </a:t>
                      </a:r>
                      <a:r>
                        <a:rPr lang="en-IE" sz="1400" u="none" cap="none" strike="noStrike">
                          <a:solidFill>
                            <a:srgbClr val="4B4B4B"/>
                          </a:solidFill>
                          <a:latin typeface="Calibri"/>
                          <a:ea typeface="Calibri"/>
                          <a:cs typeface="Calibri"/>
                          <a:sym typeface="Calibri"/>
                        </a:rPr>
                        <a:t>Esplorare la storia dei punti di riferimento culturali o intervistare gli artigiani.</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Tutorial: </a:t>
                      </a:r>
                      <a:r>
                        <a:rPr lang="en-IE" sz="1400" u="none" cap="none" strike="noStrike">
                          <a:solidFill>
                            <a:srgbClr val="4B4B4B"/>
                          </a:solidFill>
                          <a:latin typeface="Calibri"/>
                          <a:ea typeface="Calibri"/>
                          <a:cs typeface="Calibri"/>
                          <a:sym typeface="Calibri"/>
                        </a:rPr>
                        <a:t>Pubblicare video "Imparare a creare mestieri tradizionali".</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Caratteristiche della comunità: </a:t>
                      </a:r>
                      <a:r>
                        <a:rPr lang="en-IE" sz="1400" u="none" cap="none" strike="noStrike">
                          <a:solidFill>
                            <a:srgbClr val="4B4B4B"/>
                          </a:solidFill>
                          <a:latin typeface="Calibri"/>
                          <a:ea typeface="Calibri"/>
                          <a:cs typeface="Calibri"/>
                          <a:sym typeface="Calibri"/>
                        </a:rPr>
                        <a:t>Eventi in vetrina ospitati dalla gente del posto.</a:t>
                      </a:r>
                      <a:endParaRPr/>
                    </a:p>
                  </a:txBody>
                  <a:tcPr marT="45725" marB="45725" marR="91450" marL="91450"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r>
              <a:tr h="789575">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Wix</a:t>
                      </a:r>
                      <a:endParaRPr/>
                    </a:p>
                  </a:txBody>
                  <a:tcPr marT="0" marB="0" marR="68575" marL="68575"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Creare un sito web: </a:t>
                      </a:r>
                      <a:r>
                        <a:rPr lang="en-IE" sz="1400" u="none" cap="none" strike="noStrike">
                          <a:solidFill>
                            <a:srgbClr val="4B4B4B"/>
                          </a:solidFill>
                          <a:latin typeface="Calibri"/>
                          <a:ea typeface="Calibri"/>
                          <a:cs typeface="Calibri"/>
                          <a:sym typeface="Calibri"/>
                        </a:rPr>
                        <a:t>Create una pagina dedicata alle vostre offerte di turismo culturale.</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Vetrina dei contenuti: </a:t>
                      </a:r>
                      <a:r>
                        <a:rPr lang="en-IE" sz="1400" u="none" cap="none" strike="noStrike">
                          <a:solidFill>
                            <a:srgbClr val="4B4B4B"/>
                          </a:solidFill>
                          <a:latin typeface="Calibri"/>
                          <a:ea typeface="Calibri"/>
                          <a:cs typeface="Calibri"/>
                          <a:sym typeface="Calibri"/>
                        </a:rPr>
                        <a:t>Includere un calendario degli eventi, blog e testimonianze.</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Ottimizzazione SEO: </a:t>
                      </a:r>
                      <a:r>
                        <a:rPr lang="en-IE" sz="1400" u="none" cap="none" strike="noStrike">
                          <a:solidFill>
                            <a:srgbClr val="4B4B4B"/>
                          </a:solidFill>
                          <a:latin typeface="Calibri"/>
                          <a:ea typeface="Calibri"/>
                          <a:cs typeface="Calibri"/>
                          <a:sym typeface="Calibri"/>
                        </a:rPr>
                        <a:t>Aumentare il traffico organico ottimizzando le parole chiave del turismo culturale.</a:t>
                      </a:r>
                      <a:endParaRPr/>
                    </a:p>
                  </a:txBody>
                  <a:tcPr marT="45725" marB="45725" marR="91450" marL="91450"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pic>
        <p:nvPicPr>
          <p:cNvPr id="626" name="Google Shape;626;p7"/>
          <p:cNvPicPr preferRelativeResize="0"/>
          <p:nvPr>
            <p:ph idx="4" type="pic"/>
          </p:nvPr>
        </p:nvPicPr>
        <p:blipFill rotWithShape="1">
          <a:blip r:embed="rId3">
            <a:alphaModFix/>
          </a:blip>
          <a:srcRect b="0" l="0" r="0" t="0"/>
          <a:stretch/>
        </p:blipFill>
        <p:spPr>
          <a:xfrm>
            <a:off x="1" y="7588056"/>
            <a:ext cx="2712239" cy="3108290"/>
          </a:xfrm>
          <a:prstGeom prst="rect">
            <a:avLst/>
          </a:prstGeom>
          <a:noFill/>
          <a:ln>
            <a:noFill/>
          </a:ln>
        </p:spPr>
      </p:pic>
      <p:sp>
        <p:nvSpPr>
          <p:cNvPr id="627" name="Google Shape;627;p7"/>
          <p:cNvSpPr txBox="1"/>
          <p:nvPr/>
        </p:nvSpPr>
        <p:spPr>
          <a:xfrm>
            <a:off x="1042023" y="2694971"/>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4A8887"/>
                </a:solidFill>
                <a:latin typeface="Calibri"/>
                <a:ea typeface="Calibri"/>
                <a:cs typeface="Calibri"/>
                <a:sym typeface="Calibri"/>
              </a:rPr>
              <a:t>Passo 4</a:t>
            </a:r>
            <a:endParaRPr/>
          </a:p>
        </p:txBody>
      </p:sp>
      <p:sp>
        <p:nvSpPr>
          <p:cNvPr id="628" name="Google Shape;628;p7"/>
          <p:cNvSpPr/>
          <p:nvPr/>
        </p:nvSpPr>
        <p:spPr>
          <a:xfrm>
            <a:off x="395288" y="2587307"/>
            <a:ext cx="665144" cy="665144"/>
          </a:xfrm>
          <a:custGeom>
            <a:rect b="b" l="l" r="r" t="t"/>
            <a:pathLst>
              <a:path extrusionOk="0" h="4876800" w="4876800">
                <a:moveTo>
                  <a:pt x="4733925" y="1491072"/>
                </a:moveTo>
                <a:cubicBezTo>
                  <a:pt x="4812830" y="1491072"/>
                  <a:pt x="4876800" y="1427102"/>
                  <a:pt x="4876800" y="1348197"/>
                </a:cubicBezTo>
                <a:lnTo>
                  <a:pt x="4876800" y="317564"/>
                </a:lnTo>
                <a:cubicBezTo>
                  <a:pt x="4876800" y="238658"/>
                  <a:pt x="4812830" y="174689"/>
                  <a:pt x="4733925" y="174689"/>
                </a:cubicBezTo>
                <a:lnTo>
                  <a:pt x="3483074" y="174689"/>
                </a:lnTo>
                <a:lnTo>
                  <a:pt x="3483074" y="142875"/>
                </a:lnTo>
                <a:cubicBezTo>
                  <a:pt x="3483074" y="63970"/>
                  <a:pt x="3419104" y="0"/>
                  <a:pt x="3340199" y="0"/>
                </a:cubicBezTo>
                <a:cubicBezTo>
                  <a:pt x="3261294" y="0"/>
                  <a:pt x="3197324" y="63970"/>
                  <a:pt x="3197324" y="142875"/>
                </a:cubicBezTo>
                <a:lnTo>
                  <a:pt x="3197324" y="317564"/>
                </a:lnTo>
                <a:lnTo>
                  <a:pt x="3197324" y="1205322"/>
                </a:lnTo>
                <a:lnTo>
                  <a:pt x="978351" y="1205322"/>
                </a:lnTo>
                <a:cubicBezTo>
                  <a:pt x="438883" y="1205322"/>
                  <a:pt x="0" y="1643672"/>
                  <a:pt x="0" y="2182492"/>
                </a:cubicBezTo>
                <a:cubicBezTo>
                  <a:pt x="0" y="2721312"/>
                  <a:pt x="438883" y="3159662"/>
                  <a:pt x="978351" y="3159662"/>
                </a:cubicBezTo>
                <a:lnTo>
                  <a:pt x="4138251" y="3159662"/>
                </a:lnTo>
                <a:cubicBezTo>
                  <a:pt x="4387930" y="3159662"/>
                  <a:pt x="4591050" y="3362411"/>
                  <a:pt x="4591050" y="3611623"/>
                </a:cubicBezTo>
                <a:cubicBezTo>
                  <a:pt x="4591050" y="3860835"/>
                  <a:pt x="4387930" y="4063584"/>
                  <a:pt x="4138251" y="4063584"/>
                </a:cubicBezTo>
                <a:cubicBezTo>
                  <a:pt x="4138251" y="4063584"/>
                  <a:pt x="1330471" y="4063861"/>
                  <a:pt x="1326823" y="4064146"/>
                </a:cubicBezTo>
                <a:cubicBezTo>
                  <a:pt x="1261301" y="3762670"/>
                  <a:pt x="992248" y="3536109"/>
                  <a:pt x="671103" y="3536109"/>
                </a:cubicBezTo>
                <a:cubicBezTo>
                  <a:pt x="301047" y="3536109"/>
                  <a:pt x="0" y="3836823"/>
                  <a:pt x="0" y="4206459"/>
                </a:cubicBezTo>
                <a:cubicBezTo>
                  <a:pt x="0" y="4576086"/>
                  <a:pt x="301047" y="4876800"/>
                  <a:pt x="671093" y="4876800"/>
                </a:cubicBezTo>
                <a:cubicBezTo>
                  <a:pt x="992238" y="4876800"/>
                  <a:pt x="1261291" y="4650248"/>
                  <a:pt x="1326814" y="4348772"/>
                </a:cubicBezTo>
                <a:cubicBezTo>
                  <a:pt x="1330462" y="4349058"/>
                  <a:pt x="4138251" y="4349334"/>
                  <a:pt x="4138251" y="4349334"/>
                </a:cubicBezTo>
                <a:cubicBezTo>
                  <a:pt x="4545492" y="4349334"/>
                  <a:pt x="4876800" y="4018398"/>
                  <a:pt x="4876800" y="3611623"/>
                </a:cubicBezTo>
                <a:cubicBezTo>
                  <a:pt x="4876800" y="3204848"/>
                  <a:pt x="4545492" y="2873912"/>
                  <a:pt x="4138251" y="2873912"/>
                </a:cubicBezTo>
                <a:lnTo>
                  <a:pt x="978351" y="2873912"/>
                </a:lnTo>
                <a:cubicBezTo>
                  <a:pt x="596446" y="2873912"/>
                  <a:pt x="285750" y="2563749"/>
                  <a:pt x="285750" y="2182492"/>
                </a:cubicBezTo>
                <a:cubicBezTo>
                  <a:pt x="285750" y="1801235"/>
                  <a:pt x="596446" y="1491072"/>
                  <a:pt x="978351" y="1491072"/>
                </a:cubicBezTo>
                <a:lnTo>
                  <a:pt x="3197324" y="1491072"/>
                </a:lnTo>
                <a:lnTo>
                  <a:pt x="3197324" y="2067039"/>
                </a:lnTo>
                <a:lnTo>
                  <a:pt x="2948531" y="2067039"/>
                </a:lnTo>
                <a:cubicBezTo>
                  <a:pt x="2869626" y="2067039"/>
                  <a:pt x="2805656" y="2131009"/>
                  <a:pt x="2805656" y="2209914"/>
                </a:cubicBezTo>
                <a:cubicBezTo>
                  <a:pt x="2805656" y="2288820"/>
                  <a:pt x="2869626" y="2352789"/>
                  <a:pt x="2948531" y="2352789"/>
                </a:cubicBezTo>
                <a:lnTo>
                  <a:pt x="3744849" y="2352789"/>
                </a:lnTo>
                <a:cubicBezTo>
                  <a:pt x="3823754" y="2352789"/>
                  <a:pt x="3887724" y="2288820"/>
                  <a:pt x="3887724" y="2209914"/>
                </a:cubicBezTo>
                <a:cubicBezTo>
                  <a:pt x="3887724" y="2131009"/>
                  <a:pt x="3823754" y="2067039"/>
                  <a:pt x="3744849" y="2067039"/>
                </a:cubicBezTo>
                <a:lnTo>
                  <a:pt x="3483083" y="2067039"/>
                </a:lnTo>
                <a:lnTo>
                  <a:pt x="3483083" y="1491072"/>
                </a:lnTo>
                <a:close/>
                <a:moveTo>
                  <a:pt x="671093" y="4591050"/>
                </a:moveTo>
                <a:cubicBezTo>
                  <a:pt x="458610" y="4591050"/>
                  <a:pt x="285750" y="4418524"/>
                  <a:pt x="285750" y="4206459"/>
                </a:cubicBezTo>
                <a:cubicBezTo>
                  <a:pt x="285750" y="3994385"/>
                  <a:pt x="458610" y="3821859"/>
                  <a:pt x="671093" y="3821859"/>
                </a:cubicBezTo>
                <a:cubicBezTo>
                  <a:pt x="883577" y="3821859"/>
                  <a:pt x="1056437" y="3994385"/>
                  <a:pt x="1056437" y="4206459"/>
                </a:cubicBezTo>
                <a:cubicBezTo>
                  <a:pt x="1056437" y="4418524"/>
                  <a:pt x="883577" y="4591050"/>
                  <a:pt x="671093" y="4591050"/>
                </a:cubicBezTo>
                <a:close/>
                <a:moveTo>
                  <a:pt x="4591050" y="460439"/>
                </a:moveTo>
                <a:lnTo>
                  <a:pt x="4591050" y="1205322"/>
                </a:lnTo>
                <a:lnTo>
                  <a:pt x="3483074" y="1205322"/>
                </a:lnTo>
                <a:lnTo>
                  <a:pt x="3483074" y="460439"/>
                </a:lnTo>
                <a:close/>
              </a:path>
            </a:pathLst>
          </a:custGeom>
          <a:solidFill>
            <a:srgbClr val="4A88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aphicFrame>
        <p:nvGraphicFramePr>
          <p:cNvPr id="629" name="Google Shape;629;p7"/>
          <p:cNvGraphicFramePr/>
          <p:nvPr/>
        </p:nvGraphicFramePr>
        <p:xfrm>
          <a:off x="181455" y="3466363"/>
          <a:ext cx="3000000" cy="3000000"/>
        </p:xfrm>
        <a:graphic>
          <a:graphicData uri="http://schemas.openxmlformats.org/drawingml/2006/table">
            <a:tbl>
              <a:tblPr bandRow="1" firstRow="1">
                <a:noFill/>
                <a:tableStyleId>{652E58F9-D4A7-4AD3-910D-3DBC139AB2CB}</a:tableStyleId>
              </a:tblPr>
              <a:tblGrid>
                <a:gridCol w="1300075"/>
                <a:gridCol w="5896675"/>
              </a:tblGrid>
              <a:tr h="375925">
                <a:tc>
                  <a:txBody>
                    <a:bodyPr/>
                    <a:lstStyle/>
                    <a:p>
                      <a:pPr indent="0" lvl="0" marL="0" marR="0" rtl="0" algn="l">
                        <a:spcBef>
                          <a:spcPts val="0"/>
                        </a:spcBef>
                        <a:spcAft>
                          <a:spcPts val="0"/>
                        </a:spcAft>
                        <a:buNone/>
                      </a:pPr>
                      <a:r>
                        <a:rPr b="1" lang="en-IE" sz="1800" u="none" cap="none" strike="noStrike">
                          <a:solidFill>
                            <a:schemeClr val="lt1"/>
                          </a:solidFill>
                          <a:latin typeface="Calibri"/>
                          <a:ea typeface="Calibri"/>
                          <a:cs typeface="Calibri"/>
                          <a:sym typeface="Calibri"/>
                        </a:rPr>
                        <a:t>Compiti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lnSpc>
                          <a:spcPct val="100000"/>
                        </a:lnSpc>
                        <a:spcBef>
                          <a:spcPts val="0"/>
                        </a:spcBef>
                        <a:spcAft>
                          <a:spcPts val="0"/>
                        </a:spcAft>
                        <a:buClr>
                          <a:schemeClr val="lt1"/>
                        </a:buClr>
                        <a:buSzPts val="1800"/>
                        <a:buFont typeface="Calibri"/>
                        <a:buNone/>
                      </a:pPr>
                      <a:r>
                        <a:rPr b="1" lang="en-IE" sz="1800" u="none" cap="none" strike="noStrike">
                          <a:solidFill>
                            <a:schemeClr val="lt1"/>
                          </a:solidFill>
                          <a:latin typeface="Calibri"/>
                          <a:ea typeface="Calibri"/>
                          <a:cs typeface="Calibri"/>
                          <a:sym typeface="Calibri"/>
                        </a:rPr>
                        <a:t>Controllare le prestazioni e gestire il coinvolgimento</a:t>
                      </a:r>
                      <a:endParaRPr/>
                    </a:p>
                  </a:txBody>
                  <a:tcPr marT="45725" marB="45725" marR="91450" marL="91450" anchor="ctr">
                    <a:lnL cap="flat" cmpd="sng" w="1905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spcBef>
                          <a:spcPts val="0"/>
                        </a:spcBef>
                        <a:spcAft>
                          <a:spcPts val="0"/>
                        </a:spcAft>
                        <a:buNone/>
                      </a:pPr>
                      <a:r>
                        <a:rPr b="1" lang="en-IE" sz="1600" u="none" cap="none" strike="noStrike">
                          <a:solidFill>
                            <a:srgbClr val="4A8887"/>
                          </a:solidFill>
                          <a:latin typeface="Calibri"/>
                          <a:ea typeface="Calibri"/>
                          <a:cs typeface="Calibri"/>
                          <a:sym typeface="Calibri"/>
                        </a:rPr>
                        <a:t>Controllare le prestazioni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285750" lvl="0" marL="285750" marR="0" rtl="0" algn="just">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Analytics di Instagram: </a:t>
                      </a:r>
                      <a:r>
                        <a:rPr b="0" lang="en-IE" sz="1400" u="none" cap="none" strike="noStrike">
                          <a:solidFill>
                            <a:srgbClr val="4B4B4B"/>
                          </a:solidFill>
                          <a:latin typeface="Calibri"/>
                          <a:ea typeface="Calibri"/>
                          <a:cs typeface="Calibri"/>
                          <a:sym typeface="Calibri"/>
                        </a:rPr>
                        <a:t>Traccia le interazioni delle storie e la portata dei post.</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Approfondimenti su YouTube: </a:t>
                      </a:r>
                      <a:r>
                        <a:rPr b="0" lang="en-IE" sz="1400" u="none" cap="none" strike="noStrike">
                          <a:solidFill>
                            <a:srgbClr val="4B4B4B"/>
                          </a:solidFill>
                          <a:latin typeface="Calibri"/>
                          <a:ea typeface="Calibri"/>
                          <a:cs typeface="Calibri"/>
                          <a:sym typeface="Calibri"/>
                        </a:rPr>
                        <a:t>Analizzare le visualizzazioni, il tempo di visione e i dati demografici del pubblico.</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Wix Analytics: </a:t>
                      </a:r>
                      <a:r>
                        <a:rPr b="0" lang="en-IE" sz="1400" u="none" cap="none" strike="noStrike">
                          <a:solidFill>
                            <a:srgbClr val="4B4B4B"/>
                          </a:solidFill>
                          <a:latin typeface="Calibri"/>
                          <a:ea typeface="Calibri"/>
                          <a:cs typeface="Calibri"/>
                          <a:sym typeface="Calibri"/>
                        </a:rPr>
                        <a:t>Esamina il traffico del sito web e i tassi di conversione.</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lnSpc>
                          <a:spcPct val="100000"/>
                        </a:lnSpc>
                        <a:spcBef>
                          <a:spcPts val="0"/>
                        </a:spcBef>
                        <a:spcAft>
                          <a:spcPts val="0"/>
                        </a:spcAft>
                        <a:buClr>
                          <a:srgbClr val="4A8887"/>
                        </a:buClr>
                        <a:buSzPts val="1600"/>
                        <a:buFont typeface="Calibri"/>
                        <a:buNone/>
                      </a:pPr>
                      <a:r>
                        <a:rPr b="1" lang="en-IE" sz="1600" u="none" cap="none" strike="noStrike">
                          <a:solidFill>
                            <a:srgbClr val="4A8887"/>
                          </a:solidFill>
                          <a:latin typeface="Calibri"/>
                          <a:ea typeface="Calibri"/>
                          <a:cs typeface="Calibri"/>
                          <a:sym typeface="Calibri"/>
                        </a:rPr>
                        <a:t>Gestire il coinvolgimento</a:t>
                      </a:r>
                      <a:endParaRPr b="1" sz="1600" u="none" cap="none" strike="noStrike">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285750" lvl="0" marL="285750" marR="0" rtl="0" algn="l">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Risposte sui social media: </a:t>
                      </a:r>
                      <a:r>
                        <a:rPr b="0" lang="en-IE" sz="1400" u="none" cap="none" strike="noStrike">
                          <a:solidFill>
                            <a:srgbClr val="4B4B4B"/>
                          </a:solidFill>
                          <a:latin typeface="Calibri"/>
                          <a:ea typeface="Calibri"/>
                          <a:cs typeface="Calibri"/>
                          <a:sym typeface="Calibri"/>
                        </a:rPr>
                        <a:t>Partecipare ai commenti e alle domande sulle offerte culturali.</a:t>
                      </a:r>
                      <a:endParaRPr/>
                    </a:p>
                    <a:p>
                      <a:pPr indent="-285750" lvl="0" marL="285750" marR="0" rtl="0" algn="l">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E-mail di follow-up: </a:t>
                      </a:r>
                      <a:r>
                        <a:rPr b="0" lang="en-IE" sz="1400" u="none" cap="none" strike="noStrike">
                          <a:solidFill>
                            <a:srgbClr val="4B4B4B"/>
                          </a:solidFill>
                          <a:latin typeface="Calibri"/>
                          <a:ea typeface="Calibri"/>
                          <a:cs typeface="Calibri"/>
                          <a:sym typeface="Calibri"/>
                        </a:rPr>
                        <a:t>Condividete con i partecipanti biglietti di ringraziamento e i prossimi eventi culturali.</a:t>
                      </a:r>
                      <a:endParaRPr/>
                    </a:p>
                    <a:p>
                      <a:pPr indent="-285750" lvl="0" marL="285750" marR="0" rtl="0" algn="l">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Monitoraggio delle recensioni: </a:t>
                      </a:r>
                      <a:r>
                        <a:rPr b="0" lang="en-IE" sz="1400" u="none" cap="none" strike="noStrike">
                          <a:solidFill>
                            <a:srgbClr val="4B4B4B"/>
                          </a:solidFill>
                          <a:latin typeface="Calibri"/>
                          <a:ea typeface="Calibri"/>
                          <a:cs typeface="Calibri"/>
                          <a:sym typeface="Calibri"/>
                        </a:rPr>
                        <a:t>Rispondere alle recensioni su Airbnb e raccogliere testimonianze per la promozione.</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sp>
        <p:nvSpPr>
          <p:cNvPr id="630" name="Google Shape;630;p7"/>
          <p:cNvSpPr txBox="1"/>
          <p:nvPr/>
        </p:nvSpPr>
        <p:spPr>
          <a:xfrm>
            <a:off x="2112663" y="2790320"/>
            <a:ext cx="493533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4A8887"/>
                </a:solidFill>
                <a:latin typeface="Calibri"/>
                <a:ea typeface="Calibri"/>
                <a:cs typeface="Calibri"/>
                <a:sym typeface="Calibri"/>
              </a:rPr>
              <a:t>Controllare le prestazioni e gestire il coinvolgimento</a:t>
            </a:r>
            <a:endParaRPr/>
          </a:p>
        </p:txBody>
      </p:sp>
      <p:sp>
        <p:nvSpPr>
          <p:cNvPr id="631" name="Google Shape;631;p7"/>
          <p:cNvSpPr txBox="1"/>
          <p:nvPr/>
        </p:nvSpPr>
        <p:spPr>
          <a:xfrm>
            <a:off x="297315" y="485833"/>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E" sz="2800">
                <a:solidFill>
                  <a:schemeClr val="lt1"/>
                </a:solidFill>
                <a:latin typeface="Calibri"/>
                <a:ea typeface="Calibri"/>
                <a:cs typeface="Calibri"/>
                <a:sym typeface="Calibri"/>
              </a:rPr>
              <a:t>Campagna di marketing Cultura e Patrimonio </a:t>
            </a:r>
            <a:r>
              <a:rPr b="0" i="0" lang="en-IE" sz="2000">
                <a:solidFill>
                  <a:schemeClr val="lt1"/>
                </a:solidFill>
                <a:latin typeface="Calibri"/>
                <a:ea typeface="Calibri"/>
                <a:cs typeface="Calibri"/>
                <a:sym typeface="Calibri"/>
              </a:rPr>
              <a:t>Scoprire le tradizioni, celebrare il patrimonio - con Cultural Connect</a:t>
            </a:r>
            <a:endParaRPr b="0" i="0" sz="2000">
              <a:solidFill>
                <a:schemeClr val="lt1"/>
              </a:solidFill>
              <a:latin typeface="Calibri"/>
              <a:ea typeface="Calibri"/>
              <a:cs typeface="Calibri"/>
              <a:sym typeface="Calibri"/>
            </a:endParaRPr>
          </a:p>
        </p:txBody>
      </p:sp>
      <p:pic>
        <p:nvPicPr>
          <p:cNvPr id="632" name="Google Shape;632;p7"/>
          <p:cNvPicPr preferRelativeResize="0"/>
          <p:nvPr/>
        </p:nvPicPr>
        <p:blipFill rotWithShape="1">
          <a:blip r:embed="rId4">
            <a:alphaModFix amt="70000"/>
          </a:blip>
          <a:srcRect b="0" l="0" r="0" t="0"/>
          <a:stretch/>
        </p:blipFill>
        <p:spPr>
          <a:xfrm>
            <a:off x="0" y="7917593"/>
            <a:ext cx="2634492" cy="2774220"/>
          </a:xfrm>
          <a:custGeom>
            <a:rect b="b" l="l" r="r" t="t"/>
            <a:pathLst>
              <a:path extrusionOk="0" h="2774220" w="2634492">
                <a:moveTo>
                  <a:pt x="0" y="0"/>
                </a:moveTo>
                <a:lnTo>
                  <a:pt x="2634492" y="0"/>
                </a:lnTo>
                <a:lnTo>
                  <a:pt x="2634492" y="2774220"/>
                </a:lnTo>
                <a:lnTo>
                  <a:pt x="0" y="2774220"/>
                </a:lnTo>
                <a:close/>
              </a:path>
            </a:pathLst>
          </a:custGeom>
          <a:noFill/>
          <a:ln>
            <a:noFill/>
          </a:ln>
        </p:spPr>
      </p:pic>
      <p:pic>
        <p:nvPicPr>
          <p:cNvPr id="633" name="Google Shape;633;p7"/>
          <p:cNvPicPr preferRelativeResize="0"/>
          <p:nvPr/>
        </p:nvPicPr>
        <p:blipFill rotWithShape="1">
          <a:blip r:embed="rId5">
            <a:alphaModFix/>
          </a:blip>
          <a:srcRect b="0" l="0" r="0" t="0"/>
          <a:stretch/>
        </p:blipFill>
        <p:spPr>
          <a:xfrm>
            <a:off x="3299766" y="6622398"/>
            <a:ext cx="3776895" cy="3940527"/>
          </a:xfrm>
          <a:prstGeom prst="rect">
            <a:avLst/>
          </a:prstGeom>
          <a:noFill/>
          <a:ln>
            <a:noFill/>
          </a:ln>
        </p:spPr>
      </p:pic>
      <p:pic>
        <p:nvPicPr>
          <p:cNvPr id="634" name="Google Shape;634;p7"/>
          <p:cNvPicPr preferRelativeResize="0"/>
          <p:nvPr/>
        </p:nvPicPr>
        <p:blipFill rotWithShape="1">
          <a:blip r:embed="rId6">
            <a:alphaModFix/>
          </a:blip>
          <a:srcRect b="0" l="0" r="-726" t="0"/>
          <a:stretch/>
        </p:blipFill>
        <p:spPr>
          <a:xfrm>
            <a:off x="4006233" y="7410681"/>
            <a:ext cx="2363961" cy="2363961"/>
          </a:xfrm>
          <a:custGeom>
            <a:rect b="b" l="l" r="r" t="t"/>
            <a:pathLst>
              <a:path extrusionOk="0" h="5025774" w="5025774">
                <a:moveTo>
                  <a:pt x="2512887" y="0"/>
                </a:moveTo>
                <a:cubicBezTo>
                  <a:pt x="3900716" y="0"/>
                  <a:pt x="5025774" y="1125058"/>
                  <a:pt x="5025774" y="2512887"/>
                </a:cubicBezTo>
                <a:cubicBezTo>
                  <a:pt x="5025774" y="3900716"/>
                  <a:pt x="3900716" y="5025774"/>
                  <a:pt x="2512887" y="5025774"/>
                </a:cubicBezTo>
                <a:cubicBezTo>
                  <a:pt x="1125058" y="5025774"/>
                  <a:pt x="0" y="3900716"/>
                  <a:pt x="0" y="2512887"/>
                </a:cubicBezTo>
                <a:cubicBezTo>
                  <a:pt x="0" y="1125058"/>
                  <a:pt x="1125058" y="0"/>
                  <a:pt x="2512887" y="0"/>
                </a:cubicBezTo>
                <a:close/>
              </a:path>
            </a:pathLst>
          </a:custGeom>
          <a:noFill/>
          <a:ln>
            <a:noFill/>
          </a:ln>
        </p:spPr>
      </p:pic>
      <p:pic>
        <p:nvPicPr>
          <p:cNvPr id="635" name="Google Shape;635;p7"/>
          <p:cNvPicPr preferRelativeResize="0"/>
          <p:nvPr/>
        </p:nvPicPr>
        <p:blipFill rotWithShape="1">
          <a:blip r:embed="rId7">
            <a:alphaModFix amt="70000"/>
          </a:blip>
          <a:srcRect b="0" l="0" r="0" t="0"/>
          <a:stretch/>
        </p:blipFill>
        <p:spPr>
          <a:xfrm>
            <a:off x="4006233" y="7507923"/>
            <a:ext cx="2233059" cy="22330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pic>
        <p:nvPicPr>
          <p:cNvPr id="640" name="Google Shape;640;p8"/>
          <p:cNvPicPr preferRelativeResize="0"/>
          <p:nvPr>
            <p:ph idx="2" type="pic"/>
          </p:nvPr>
        </p:nvPicPr>
        <p:blipFill rotWithShape="1">
          <a:blip r:embed="rId3">
            <a:alphaModFix/>
          </a:blip>
          <a:srcRect b="0" l="0" r="0" t="0"/>
          <a:stretch/>
        </p:blipFill>
        <p:spPr>
          <a:xfrm>
            <a:off x="2783121" y="0"/>
            <a:ext cx="4789072" cy="4566547"/>
          </a:xfrm>
          <a:prstGeom prst="rect">
            <a:avLst/>
          </a:prstGeom>
          <a:noFill/>
          <a:ln>
            <a:noFill/>
          </a:ln>
        </p:spPr>
      </p:pic>
      <p:sp>
        <p:nvSpPr>
          <p:cNvPr id="641" name="Google Shape;641;p8"/>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FFFF"/>
              </a:buClr>
              <a:buSzPts val="2000"/>
              <a:buNone/>
            </a:pPr>
            <a:r>
              <a:rPr b="1" lang="en-IE" sz="1500">
                <a:solidFill>
                  <a:srgbClr val="FFFFFF"/>
                </a:solidFill>
                <a:latin typeface="Verdana"/>
                <a:ea typeface="Verdana"/>
                <a:cs typeface="Verdana"/>
                <a:sym typeface="Verdana"/>
              </a:rPr>
              <a:t>ecohealthforyouth</a:t>
            </a:r>
            <a:r>
              <a:rPr b="1" lang="en-IE" sz="2000">
                <a:solidFill>
                  <a:srgbClr val="FFFFFF"/>
                </a:solidFill>
                <a:latin typeface="Verdana"/>
                <a:ea typeface="Verdana"/>
                <a:cs typeface="Verdana"/>
                <a:sym typeface="Verdana"/>
              </a:rPr>
              <a:t>.com</a:t>
            </a:r>
            <a:endParaRPr b="0"/>
          </a:p>
        </p:txBody>
      </p:sp>
      <p:sp>
        <p:nvSpPr>
          <p:cNvPr id="642" name="Google Shape;642;p8"/>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B4B4B"/>
              </a:buClr>
              <a:buSzPts val="1800"/>
              <a:buFont typeface="Arial"/>
              <a:buNone/>
            </a:pPr>
            <a:r>
              <a:rPr lang="en-IE">
                <a:solidFill>
                  <a:srgbClr val="4B4B4B"/>
                </a:solidFill>
                <a:latin typeface="Calibri"/>
                <a:ea typeface="Calibri"/>
                <a:cs typeface="Calibri"/>
                <a:sym typeface="Calibri"/>
              </a:rPr>
              <a:t>Ottimo lavoro di esplorazione di queste idee! Ora è il momento di immergersi, studiare gli strumenti e iniziare a metterli in pratica. Fate il prossimo passo per trasformare la vostra visione in realtà, facendo lavorare questi strumenti per voi. </a:t>
            </a:r>
            <a:endParaRPr b="1" sz="2000">
              <a:solidFill>
                <a:srgbClr val="69ADAD"/>
              </a:solidFill>
              <a:latin typeface="Calibri"/>
              <a:ea typeface="Calibri"/>
              <a:cs typeface="Calibri"/>
              <a:sym typeface="Calibri"/>
            </a:endParaRPr>
          </a:p>
        </p:txBody>
      </p:sp>
      <p:sp>
        <p:nvSpPr>
          <p:cNvPr id="643" name="Google Shape;643;p8"/>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AC03B"/>
              </a:buClr>
              <a:buSzPts val="2800"/>
              <a:buNone/>
            </a:pPr>
            <a:r>
              <a:rPr lang="en-IE"/>
              <a:t>Ben fatto!</a:t>
            </a:r>
            <a:endParaRPr/>
          </a:p>
        </p:txBody>
      </p:sp>
      <p:sp>
        <p:nvSpPr>
          <p:cNvPr id="644" name="Google Shape;644;p8"/>
          <p:cNvSpPr txBox="1"/>
          <p:nvPr/>
        </p:nvSpPr>
        <p:spPr>
          <a:xfrm>
            <a:off x="2259944" y="8320538"/>
            <a:ext cx="4061116" cy="4651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9ADAD"/>
              </a:buClr>
              <a:buSzPts val="1600"/>
              <a:buFont typeface="Arial"/>
              <a:buNone/>
            </a:pPr>
            <a:r>
              <a:rPr b="1" i="0" lang="en-IE" sz="1600">
                <a:solidFill>
                  <a:srgbClr val="69ADAD"/>
                </a:solidFill>
                <a:latin typeface="Calibri"/>
                <a:ea typeface="Calibri"/>
                <a:cs typeface="Calibri"/>
                <a:sym typeface="Calibri"/>
              </a:rPr>
              <a:t>Non dimenticate di collegarvi con noi su...</a:t>
            </a:r>
            <a:endParaRPr/>
          </a:p>
          <a:p>
            <a:pPr indent="0" lvl="0" marL="0" marR="0" rtl="0" algn="l">
              <a:lnSpc>
                <a:spcPct val="100000"/>
              </a:lnSpc>
              <a:spcBef>
                <a:spcPts val="2267"/>
              </a:spcBef>
              <a:spcAft>
                <a:spcPts val="0"/>
              </a:spcAft>
              <a:buClr>
                <a:srgbClr val="011E3B"/>
              </a:buClr>
              <a:buSzPts val="1600"/>
              <a:buFont typeface="Arial"/>
              <a:buNone/>
            </a:pPr>
            <a:r>
              <a:t/>
            </a:r>
            <a:endParaRPr b="1" i="0" sz="1600">
              <a:solidFill>
                <a:srgbClr val="69ADAD"/>
              </a:solidFill>
              <a:latin typeface="Calibri"/>
              <a:ea typeface="Calibri"/>
              <a:cs typeface="Calibri"/>
              <a:sym typeface="Calibri"/>
            </a:endParaRPr>
          </a:p>
        </p:txBody>
      </p:sp>
      <p:grpSp>
        <p:nvGrpSpPr>
          <p:cNvPr id="645" name="Google Shape;645;p8"/>
          <p:cNvGrpSpPr/>
          <p:nvPr/>
        </p:nvGrpSpPr>
        <p:grpSpPr>
          <a:xfrm>
            <a:off x="211349" y="3004895"/>
            <a:ext cx="4061117" cy="2475119"/>
            <a:chOff x="-4633037" y="5041382"/>
            <a:chExt cx="5608871" cy="3418425"/>
          </a:xfrm>
        </p:grpSpPr>
        <p:pic>
          <p:nvPicPr>
            <p:cNvPr id="646" name="Google Shape;646;p8"/>
            <p:cNvPicPr preferRelativeResize="0"/>
            <p:nvPr/>
          </p:nvPicPr>
          <p:blipFill rotWithShape="1">
            <a:blip r:embed="rId4">
              <a:alphaModFix/>
            </a:blip>
            <a:srcRect b="0" l="0" r="0" t="0"/>
            <a:stretch/>
          </p:blipFill>
          <p:spPr>
            <a:xfrm>
              <a:off x="-4633037" y="5041382"/>
              <a:ext cx="5608871" cy="3418425"/>
            </a:xfrm>
            <a:prstGeom prst="rect">
              <a:avLst/>
            </a:prstGeom>
            <a:noFill/>
            <a:ln>
              <a:noFill/>
            </a:ln>
          </p:spPr>
        </p:pic>
        <p:sp>
          <p:nvSpPr>
            <p:cNvPr id="647" name="Google Shape;647;p8"/>
            <p:cNvSpPr/>
            <p:nvPr/>
          </p:nvSpPr>
          <p:spPr>
            <a:xfrm>
              <a:off x="-3782767" y="5338786"/>
              <a:ext cx="3981692" cy="2523281"/>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sp>
        <p:nvSpPr>
          <p:cNvPr id="648" name="Google Shape;648;p8"/>
          <p:cNvSpPr/>
          <p:nvPr/>
        </p:nvSpPr>
        <p:spPr>
          <a:xfrm>
            <a:off x="822543" y="3220231"/>
            <a:ext cx="2882955" cy="3499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649" name="Google Shape;649;p8"/>
          <p:cNvPicPr preferRelativeResize="0"/>
          <p:nvPr/>
        </p:nvPicPr>
        <p:blipFill rotWithShape="1">
          <a:blip r:embed="rId6">
            <a:alphaModFix/>
          </a:blip>
          <a:srcRect b="0" l="0" r="0" t="0"/>
          <a:stretch/>
        </p:blipFill>
        <p:spPr>
          <a:xfrm>
            <a:off x="914391" y="3245100"/>
            <a:ext cx="940402" cy="271945"/>
          </a:xfrm>
          <a:prstGeom prst="rect">
            <a:avLst/>
          </a:prstGeom>
          <a:noFill/>
          <a:ln>
            <a:noFill/>
          </a:ln>
        </p:spPr>
      </p:pic>
      <p:sp>
        <p:nvSpPr>
          <p:cNvPr id="650" name="Google Shape;650;p8">
            <a:hlinkClick r:id="rId7"/>
          </p:cNvPr>
          <p:cNvSpPr/>
          <p:nvPr/>
        </p:nvSpPr>
        <p:spPr>
          <a:xfrm>
            <a:off x="2875120"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271714" y="128588"/>
                </a:moveTo>
                <a:lnTo>
                  <a:pt x="247453" y="128588"/>
                </a:lnTo>
                <a:cubicBezTo>
                  <a:pt x="247453" y="128588"/>
                  <a:pt x="237274" y="128397"/>
                  <a:pt x="232517" y="133922"/>
                </a:cubicBezTo>
                <a:cubicBezTo>
                  <a:pt x="227760" y="139446"/>
                  <a:pt x="228236" y="147256"/>
                  <a:pt x="228236" y="149162"/>
                </a:cubicBezTo>
                <a:lnTo>
                  <a:pt x="228236" y="176879"/>
                </a:lnTo>
                <a:lnTo>
                  <a:pt x="270287" y="176879"/>
                </a:lnTo>
                <a:lnTo>
                  <a:pt x="264864" y="219742"/>
                </a:lnTo>
                <a:lnTo>
                  <a:pt x="228140" y="219742"/>
                </a:lnTo>
                <a:lnTo>
                  <a:pt x="228140" y="330232"/>
                </a:lnTo>
                <a:lnTo>
                  <a:pt x="183616" y="330232"/>
                </a:lnTo>
                <a:lnTo>
                  <a:pt x="183616" y="219551"/>
                </a:lnTo>
                <a:lnTo>
                  <a:pt x="146322" y="219551"/>
                </a:lnTo>
                <a:lnTo>
                  <a:pt x="146322" y="176879"/>
                </a:lnTo>
                <a:lnTo>
                  <a:pt x="183521" y="176879"/>
                </a:lnTo>
                <a:lnTo>
                  <a:pt x="183521" y="142399"/>
                </a:lnTo>
                <a:cubicBezTo>
                  <a:pt x="183521" y="142399"/>
                  <a:pt x="181999" y="119825"/>
                  <a:pt x="199028" y="102775"/>
                </a:cubicBezTo>
                <a:cubicBezTo>
                  <a:pt x="216153" y="85630"/>
                  <a:pt x="239081" y="87249"/>
                  <a:pt x="271904" y="90106"/>
                </a:cubicBezTo>
                <a:lnTo>
                  <a:pt x="271904" y="12858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nvGrpSpPr>
          <p:cNvPr id="651" name="Google Shape;651;p8"/>
          <p:cNvGrpSpPr/>
          <p:nvPr/>
        </p:nvGrpSpPr>
        <p:grpSpPr>
          <a:xfrm>
            <a:off x="3413981" y="8756512"/>
            <a:ext cx="418035" cy="418528"/>
            <a:chOff x="3573007" y="5138832"/>
            <a:chExt cx="418035" cy="418528"/>
          </a:xfrm>
        </p:grpSpPr>
        <p:sp>
          <p:nvSpPr>
            <p:cNvPr id="652" name="Google Shape;652;p8"/>
            <p:cNvSpPr/>
            <p:nvPr/>
          </p:nvSpPr>
          <p:spPr>
            <a:xfrm>
              <a:off x="3701062" y="5327808"/>
              <a:ext cx="161829" cy="101250"/>
            </a:xfrm>
            <a:custGeom>
              <a:rect b="b" l="l" r="r" t="t"/>
              <a:pathLst>
                <a:path extrusionOk="0" h="101250" w="161829">
                  <a:moveTo>
                    <a:pt x="146512" y="19907"/>
                  </a:moveTo>
                  <a:cubicBezTo>
                    <a:pt x="146512" y="56102"/>
                    <a:pt x="117210" y="85535"/>
                    <a:pt x="80962" y="85535"/>
                  </a:cubicBezTo>
                  <a:cubicBezTo>
                    <a:pt x="44810" y="85535"/>
                    <a:pt x="15412" y="56198"/>
                    <a:pt x="15412" y="19907"/>
                  </a:cubicBezTo>
                  <a:cubicBezTo>
                    <a:pt x="15412" y="12954"/>
                    <a:pt x="16459" y="6286"/>
                    <a:pt x="18457" y="0"/>
                  </a:cubicBezTo>
                  <a:lnTo>
                    <a:pt x="0" y="0"/>
                  </a:lnTo>
                  <a:lnTo>
                    <a:pt x="0" y="87725"/>
                  </a:lnTo>
                  <a:cubicBezTo>
                    <a:pt x="0" y="95155"/>
                    <a:pt x="6089" y="101251"/>
                    <a:pt x="13510" y="101251"/>
                  </a:cubicBezTo>
                  <a:lnTo>
                    <a:pt x="148320" y="101251"/>
                  </a:lnTo>
                  <a:cubicBezTo>
                    <a:pt x="155741" y="101251"/>
                    <a:pt x="161829" y="95250"/>
                    <a:pt x="161829" y="87725"/>
                  </a:cubicBezTo>
                  <a:lnTo>
                    <a:pt x="161829" y="0"/>
                  </a:lnTo>
                  <a:lnTo>
                    <a:pt x="143373" y="0"/>
                  </a:lnTo>
                  <a:cubicBezTo>
                    <a:pt x="145466" y="6286"/>
                    <a:pt x="146512" y="12954"/>
                    <a:pt x="146512" y="1990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3" name="Google Shape;653;p8"/>
            <p:cNvSpPr/>
            <p:nvPr/>
          </p:nvSpPr>
          <p:spPr>
            <a:xfrm>
              <a:off x="3739022" y="5304758"/>
              <a:ext cx="86099" cy="86106"/>
            </a:xfrm>
            <a:custGeom>
              <a:rect b="b" l="l" r="r" t="t"/>
              <a:pathLst>
                <a:path extrusionOk="0" h="86106" w="86099">
                  <a:moveTo>
                    <a:pt x="43002" y="86106"/>
                  </a:moveTo>
                  <a:cubicBezTo>
                    <a:pt x="66787" y="86106"/>
                    <a:pt x="86100" y="66770"/>
                    <a:pt x="86100" y="42958"/>
                  </a:cubicBezTo>
                  <a:cubicBezTo>
                    <a:pt x="86100" y="35814"/>
                    <a:pt x="84387" y="29051"/>
                    <a:pt x="81248" y="23050"/>
                  </a:cubicBezTo>
                  <a:cubicBezTo>
                    <a:pt x="80391" y="21336"/>
                    <a:pt x="79345" y="19717"/>
                    <a:pt x="78298" y="18098"/>
                  </a:cubicBezTo>
                  <a:cubicBezTo>
                    <a:pt x="78298" y="18098"/>
                    <a:pt x="78203" y="18002"/>
                    <a:pt x="78203" y="18002"/>
                  </a:cubicBezTo>
                  <a:cubicBezTo>
                    <a:pt x="77442" y="16859"/>
                    <a:pt x="76586" y="15811"/>
                    <a:pt x="75635" y="14764"/>
                  </a:cubicBezTo>
                  <a:cubicBezTo>
                    <a:pt x="75539" y="14669"/>
                    <a:pt x="75539" y="14669"/>
                    <a:pt x="75444" y="14573"/>
                  </a:cubicBezTo>
                  <a:cubicBezTo>
                    <a:pt x="74588" y="13621"/>
                    <a:pt x="73637" y="12668"/>
                    <a:pt x="72685" y="11716"/>
                  </a:cubicBezTo>
                  <a:cubicBezTo>
                    <a:pt x="72590" y="11621"/>
                    <a:pt x="72495" y="11525"/>
                    <a:pt x="72400" y="11430"/>
                  </a:cubicBezTo>
                  <a:cubicBezTo>
                    <a:pt x="72114" y="11144"/>
                    <a:pt x="71829" y="10858"/>
                    <a:pt x="71544" y="10668"/>
                  </a:cubicBezTo>
                  <a:cubicBezTo>
                    <a:pt x="71448" y="10573"/>
                    <a:pt x="71353" y="10477"/>
                    <a:pt x="71163" y="10382"/>
                  </a:cubicBezTo>
                  <a:cubicBezTo>
                    <a:pt x="70592" y="9906"/>
                    <a:pt x="70117" y="9430"/>
                    <a:pt x="69546" y="9049"/>
                  </a:cubicBezTo>
                  <a:cubicBezTo>
                    <a:pt x="69355" y="8953"/>
                    <a:pt x="69260" y="8858"/>
                    <a:pt x="69070" y="8668"/>
                  </a:cubicBezTo>
                  <a:cubicBezTo>
                    <a:pt x="68785" y="8477"/>
                    <a:pt x="68499" y="8192"/>
                    <a:pt x="68214" y="8001"/>
                  </a:cubicBezTo>
                  <a:cubicBezTo>
                    <a:pt x="68023" y="7906"/>
                    <a:pt x="67833" y="7715"/>
                    <a:pt x="67643" y="7620"/>
                  </a:cubicBezTo>
                  <a:cubicBezTo>
                    <a:pt x="67262" y="7334"/>
                    <a:pt x="66882" y="7144"/>
                    <a:pt x="66596" y="6858"/>
                  </a:cubicBezTo>
                  <a:cubicBezTo>
                    <a:pt x="66311" y="6668"/>
                    <a:pt x="65930" y="6382"/>
                    <a:pt x="65550" y="6191"/>
                  </a:cubicBezTo>
                  <a:cubicBezTo>
                    <a:pt x="65265" y="6001"/>
                    <a:pt x="65074" y="5905"/>
                    <a:pt x="64789" y="5715"/>
                  </a:cubicBezTo>
                  <a:cubicBezTo>
                    <a:pt x="64503" y="5524"/>
                    <a:pt x="64218" y="5429"/>
                    <a:pt x="63932" y="5239"/>
                  </a:cubicBezTo>
                  <a:cubicBezTo>
                    <a:pt x="63647" y="5048"/>
                    <a:pt x="63457" y="4953"/>
                    <a:pt x="63172" y="4858"/>
                  </a:cubicBezTo>
                  <a:cubicBezTo>
                    <a:pt x="62696" y="4572"/>
                    <a:pt x="62220" y="4381"/>
                    <a:pt x="61744" y="4096"/>
                  </a:cubicBezTo>
                  <a:cubicBezTo>
                    <a:pt x="61554" y="4000"/>
                    <a:pt x="61364" y="3905"/>
                    <a:pt x="61174" y="3810"/>
                  </a:cubicBezTo>
                  <a:cubicBezTo>
                    <a:pt x="60793" y="3620"/>
                    <a:pt x="60412" y="3524"/>
                    <a:pt x="60127" y="3334"/>
                  </a:cubicBezTo>
                  <a:cubicBezTo>
                    <a:pt x="59937" y="3239"/>
                    <a:pt x="59651" y="3143"/>
                    <a:pt x="59461" y="3048"/>
                  </a:cubicBezTo>
                  <a:cubicBezTo>
                    <a:pt x="58985" y="2857"/>
                    <a:pt x="58605" y="2667"/>
                    <a:pt x="58129" y="2572"/>
                  </a:cubicBezTo>
                  <a:cubicBezTo>
                    <a:pt x="57939" y="2477"/>
                    <a:pt x="57749" y="2477"/>
                    <a:pt x="57558" y="2381"/>
                  </a:cubicBezTo>
                  <a:cubicBezTo>
                    <a:pt x="57083" y="2191"/>
                    <a:pt x="56607" y="2000"/>
                    <a:pt x="56036" y="1905"/>
                  </a:cubicBezTo>
                  <a:cubicBezTo>
                    <a:pt x="55846" y="1810"/>
                    <a:pt x="55656" y="1810"/>
                    <a:pt x="55465" y="1715"/>
                  </a:cubicBezTo>
                  <a:cubicBezTo>
                    <a:pt x="54990" y="1619"/>
                    <a:pt x="54609" y="1429"/>
                    <a:pt x="54133" y="1333"/>
                  </a:cubicBezTo>
                  <a:cubicBezTo>
                    <a:pt x="53943" y="1333"/>
                    <a:pt x="53848" y="1238"/>
                    <a:pt x="53658" y="1238"/>
                  </a:cubicBezTo>
                  <a:cubicBezTo>
                    <a:pt x="53087" y="1048"/>
                    <a:pt x="52421" y="953"/>
                    <a:pt x="51850" y="857"/>
                  </a:cubicBezTo>
                  <a:cubicBezTo>
                    <a:pt x="51660" y="857"/>
                    <a:pt x="51469" y="762"/>
                    <a:pt x="51374" y="762"/>
                  </a:cubicBezTo>
                  <a:cubicBezTo>
                    <a:pt x="50899" y="667"/>
                    <a:pt x="50423" y="571"/>
                    <a:pt x="49947" y="476"/>
                  </a:cubicBezTo>
                  <a:cubicBezTo>
                    <a:pt x="49757" y="476"/>
                    <a:pt x="49567" y="381"/>
                    <a:pt x="49472" y="381"/>
                  </a:cubicBezTo>
                  <a:cubicBezTo>
                    <a:pt x="48806" y="286"/>
                    <a:pt x="48235" y="191"/>
                    <a:pt x="47569" y="95"/>
                  </a:cubicBezTo>
                  <a:cubicBezTo>
                    <a:pt x="47474" y="95"/>
                    <a:pt x="47283" y="95"/>
                    <a:pt x="47188" y="95"/>
                  </a:cubicBezTo>
                  <a:cubicBezTo>
                    <a:pt x="46617" y="0"/>
                    <a:pt x="46142" y="0"/>
                    <a:pt x="45571" y="0"/>
                  </a:cubicBezTo>
                  <a:cubicBezTo>
                    <a:pt x="45381" y="0"/>
                    <a:pt x="45190" y="0"/>
                    <a:pt x="45000" y="0"/>
                  </a:cubicBezTo>
                  <a:cubicBezTo>
                    <a:pt x="44334" y="0"/>
                    <a:pt x="43668" y="0"/>
                    <a:pt x="43002" y="0"/>
                  </a:cubicBezTo>
                  <a:cubicBezTo>
                    <a:pt x="42336" y="0"/>
                    <a:pt x="41670" y="0"/>
                    <a:pt x="41004" y="0"/>
                  </a:cubicBezTo>
                  <a:cubicBezTo>
                    <a:pt x="40814" y="0"/>
                    <a:pt x="40624" y="0"/>
                    <a:pt x="40434" y="0"/>
                  </a:cubicBezTo>
                  <a:cubicBezTo>
                    <a:pt x="39863" y="0"/>
                    <a:pt x="39387" y="95"/>
                    <a:pt x="38816" y="95"/>
                  </a:cubicBezTo>
                  <a:cubicBezTo>
                    <a:pt x="38721" y="95"/>
                    <a:pt x="38626" y="95"/>
                    <a:pt x="38436" y="95"/>
                  </a:cubicBezTo>
                  <a:cubicBezTo>
                    <a:pt x="37770" y="191"/>
                    <a:pt x="37199" y="286"/>
                    <a:pt x="36533" y="381"/>
                  </a:cubicBezTo>
                  <a:cubicBezTo>
                    <a:pt x="36343" y="381"/>
                    <a:pt x="36247" y="476"/>
                    <a:pt x="36057" y="476"/>
                  </a:cubicBezTo>
                  <a:cubicBezTo>
                    <a:pt x="35581" y="571"/>
                    <a:pt x="35106" y="667"/>
                    <a:pt x="34630" y="762"/>
                  </a:cubicBezTo>
                  <a:cubicBezTo>
                    <a:pt x="34440" y="762"/>
                    <a:pt x="34250" y="857"/>
                    <a:pt x="34154" y="857"/>
                  </a:cubicBezTo>
                  <a:cubicBezTo>
                    <a:pt x="33584" y="953"/>
                    <a:pt x="32918" y="1143"/>
                    <a:pt x="32347" y="1238"/>
                  </a:cubicBezTo>
                  <a:cubicBezTo>
                    <a:pt x="32156" y="1238"/>
                    <a:pt x="32061" y="1333"/>
                    <a:pt x="31871" y="1333"/>
                  </a:cubicBezTo>
                  <a:cubicBezTo>
                    <a:pt x="31395" y="1429"/>
                    <a:pt x="31015" y="1619"/>
                    <a:pt x="30539" y="1715"/>
                  </a:cubicBezTo>
                  <a:cubicBezTo>
                    <a:pt x="30349" y="1810"/>
                    <a:pt x="30159" y="1810"/>
                    <a:pt x="29968" y="1905"/>
                  </a:cubicBezTo>
                  <a:cubicBezTo>
                    <a:pt x="29493" y="2095"/>
                    <a:pt x="28922" y="2191"/>
                    <a:pt x="28446" y="2381"/>
                  </a:cubicBezTo>
                  <a:cubicBezTo>
                    <a:pt x="28256" y="2477"/>
                    <a:pt x="28066" y="2477"/>
                    <a:pt x="27875" y="2572"/>
                  </a:cubicBezTo>
                  <a:cubicBezTo>
                    <a:pt x="27400" y="2762"/>
                    <a:pt x="27019" y="2953"/>
                    <a:pt x="26543" y="3048"/>
                  </a:cubicBezTo>
                  <a:cubicBezTo>
                    <a:pt x="26353" y="3143"/>
                    <a:pt x="26068" y="3239"/>
                    <a:pt x="25877" y="3334"/>
                  </a:cubicBezTo>
                  <a:cubicBezTo>
                    <a:pt x="25497" y="3524"/>
                    <a:pt x="25116" y="3620"/>
                    <a:pt x="24831" y="3810"/>
                  </a:cubicBezTo>
                  <a:cubicBezTo>
                    <a:pt x="24641" y="3905"/>
                    <a:pt x="24450" y="4000"/>
                    <a:pt x="24165" y="4096"/>
                  </a:cubicBezTo>
                  <a:cubicBezTo>
                    <a:pt x="23689" y="4286"/>
                    <a:pt x="23214" y="4572"/>
                    <a:pt x="22738" y="4858"/>
                  </a:cubicBezTo>
                  <a:cubicBezTo>
                    <a:pt x="22453" y="4953"/>
                    <a:pt x="22262" y="5144"/>
                    <a:pt x="21977" y="5239"/>
                  </a:cubicBezTo>
                  <a:cubicBezTo>
                    <a:pt x="21691" y="5429"/>
                    <a:pt x="21406" y="5524"/>
                    <a:pt x="21216" y="5715"/>
                  </a:cubicBezTo>
                  <a:cubicBezTo>
                    <a:pt x="20930" y="5905"/>
                    <a:pt x="20645" y="6001"/>
                    <a:pt x="20455" y="6191"/>
                  </a:cubicBezTo>
                  <a:cubicBezTo>
                    <a:pt x="20074" y="6382"/>
                    <a:pt x="19789" y="6668"/>
                    <a:pt x="19408" y="6858"/>
                  </a:cubicBezTo>
                  <a:cubicBezTo>
                    <a:pt x="19028" y="7144"/>
                    <a:pt x="18647" y="7334"/>
                    <a:pt x="18362" y="7620"/>
                  </a:cubicBezTo>
                  <a:cubicBezTo>
                    <a:pt x="18171" y="7715"/>
                    <a:pt x="17981" y="7906"/>
                    <a:pt x="17791" y="8001"/>
                  </a:cubicBezTo>
                  <a:cubicBezTo>
                    <a:pt x="17505" y="8192"/>
                    <a:pt x="17220" y="8382"/>
                    <a:pt x="16935" y="8668"/>
                  </a:cubicBezTo>
                  <a:cubicBezTo>
                    <a:pt x="16744" y="8763"/>
                    <a:pt x="16649" y="8858"/>
                    <a:pt x="16459" y="9049"/>
                  </a:cubicBezTo>
                  <a:cubicBezTo>
                    <a:pt x="15888" y="9525"/>
                    <a:pt x="15412" y="9906"/>
                    <a:pt x="14841" y="10382"/>
                  </a:cubicBezTo>
                  <a:cubicBezTo>
                    <a:pt x="14746" y="10477"/>
                    <a:pt x="14651" y="10573"/>
                    <a:pt x="14556" y="10668"/>
                  </a:cubicBezTo>
                  <a:cubicBezTo>
                    <a:pt x="14271" y="10954"/>
                    <a:pt x="13985" y="11240"/>
                    <a:pt x="13700" y="11430"/>
                  </a:cubicBezTo>
                  <a:cubicBezTo>
                    <a:pt x="13605" y="11525"/>
                    <a:pt x="13510" y="11621"/>
                    <a:pt x="13414" y="11716"/>
                  </a:cubicBezTo>
                  <a:cubicBezTo>
                    <a:pt x="12463" y="12668"/>
                    <a:pt x="11512" y="13621"/>
                    <a:pt x="10655" y="14573"/>
                  </a:cubicBezTo>
                  <a:cubicBezTo>
                    <a:pt x="10560" y="14669"/>
                    <a:pt x="10560" y="14669"/>
                    <a:pt x="10465" y="14764"/>
                  </a:cubicBezTo>
                  <a:cubicBezTo>
                    <a:pt x="9609" y="15811"/>
                    <a:pt x="8753" y="16859"/>
                    <a:pt x="7896" y="18002"/>
                  </a:cubicBezTo>
                  <a:cubicBezTo>
                    <a:pt x="7896" y="18002"/>
                    <a:pt x="7801" y="18098"/>
                    <a:pt x="7801" y="18098"/>
                  </a:cubicBezTo>
                  <a:cubicBezTo>
                    <a:pt x="6660" y="19622"/>
                    <a:pt x="5708" y="21336"/>
                    <a:pt x="4852" y="23050"/>
                  </a:cubicBezTo>
                  <a:cubicBezTo>
                    <a:pt x="1712" y="28956"/>
                    <a:pt x="0" y="35814"/>
                    <a:pt x="0" y="42958"/>
                  </a:cubicBezTo>
                  <a:cubicBezTo>
                    <a:pt x="0" y="66770"/>
                    <a:pt x="19218" y="86106"/>
                    <a:pt x="43002" y="861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4" name="Google Shape;654;p8">
              <a:hlinkClick r:id="rId8"/>
            </p:cNvPr>
            <p:cNvSpPr/>
            <p:nvPr/>
          </p:nvSpPr>
          <p:spPr>
            <a:xfrm>
              <a:off x="3573007"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5" y="324803"/>
                    <a:pt x="418035" y="209264"/>
                  </a:cubicBezTo>
                  <a:cubicBezTo>
                    <a:pt x="418035" y="93726"/>
                    <a:pt x="324515" y="0"/>
                    <a:pt x="209018" y="0"/>
                  </a:cubicBezTo>
                  <a:close/>
                  <a:moveTo>
                    <a:pt x="314240" y="291941"/>
                  </a:moveTo>
                  <a:cubicBezTo>
                    <a:pt x="314240" y="304419"/>
                    <a:pt x="304060" y="314611"/>
                    <a:pt x="291597" y="314611"/>
                  </a:cubicBezTo>
                  <a:lnTo>
                    <a:pt x="126343" y="314611"/>
                  </a:lnTo>
                  <a:cubicBezTo>
                    <a:pt x="113880" y="314611"/>
                    <a:pt x="103700" y="304514"/>
                    <a:pt x="103700" y="291941"/>
                  </a:cubicBezTo>
                  <a:lnTo>
                    <a:pt x="103700" y="126587"/>
                  </a:lnTo>
                  <a:cubicBezTo>
                    <a:pt x="103700" y="114109"/>
                    <a:pt x="113785" y="103918"/>
                    <a:pt x="126343" y="103918"/>
                  </a:cubicBezTo>
                  <a:lnTo>
                    <a:pt x="291597" y="103918"/>
                  </a:lnTo>
                  <a:cubicBezTo>
                    <a:pt x="304060" y="103918"/>
                    <a:pt x="314240" y="114109"/>
                    <a:pt x="314240" y="126587"/>
                  </a:cubicBezTo>
                  <a:lnTo>
                    <a:pt x="314240" y="291941"/>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5" name="Google Shape;655;p8"/>
            <p:cNvSpPr/>
            <p:nvPr/>
          </p:nvSpPr>
          <p:spPr>
            <a:xfrm>
              <a:off x="3825122" y="5266372"/>
              <a:ext cx="38150" cy="38195"/>
            </a:xfrm>
            <a:custGeom>
              <a:rect b="b" l="l" r="r" t="t"/>
              <a:pathLst>
                <a:path extrusionOk="0" h="38195" w="38150">
                  <a:moveTo>
                    <a:pt x="27590" y="0"/>
                  </a:moveTo>
                  <a:lnTo>
                    <a:pt x="10560" y="0"/>
                  </a:lnTo>
                  <a:cubicBezTo>
                    <a:pt x="4757" y="0"/>
                    <a:pt x="0" y="4763"/>
                    <a:pt x="0" y="10573"/>
                  </a:cubicBezTo>
                  <a:lnTo>
                    <a:pt x="0" y="27622"/>
                  </a:lnTo>
                  <a:cubicBezTo>
                    <a:pt x="0" y="33433"/>
                    <a:pt x="4757" y="38195"/>
                    <a:pt x="10560" y="38195"/>
                  </a:cubicBezTo>
                  <a:lnTo>
                    <a:pt x="27590" y="38195"/>
                  </a:lnTo>
                  <a:cubicBezTo>
                    <a:pt x="33393" y="38195"/>
                    <a:pt x="38150" y="33433"/>
                    <a:pt x="38150" y="27622"/>
                  </a:cubicBezTo>
                  <a:lnTo>
                    <a:pt x="38150" y="10573"/>
                  </a:lnTo>
                  <a:cubicBezTo>
                    <a:pt x="38150" y="4763"/>
                    <a:pt x="33489" y="0"/>
                    <a:pt x="2759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656" name="Google Shape;656;p8"/>
          <p:cNvGrpSpPr/>
          <p:nvPr/>
        </p:nvGrpSpPr>
        <p:grpSpPr>
          <a:xfrm>
            <a:off x="4491892" y="8756512"/>
            <a:ext cx="418035" cy="418528"/>
            <a:chOff x="4650918" y="5138832"/>
            <a:chExt cx="418035" cy="418528"/>
          </a:xfrm>
        </p:grpSpPr>
        <p:sp>
          <p:nvSpPr>
            <p:cNvPr id="657" name="Google Shape;657;p8"/>
            <p:cNvSpPr/>
            <p:nvPr/>
          </p:nvSpPr>
          <p:spPr>
            <a:xfrm>
              <a:off x="4833963" y="5300948"/>
              <a:ext cx="72019" cy="94106"/>
            </a:xfrm>
            <a:custGeom>
              <a:rect b="b" l="l" r="r" t="t"/>
              <a:pathLst>
                <a:path extrusionOk="0" h="94106" w="72019">
                  <a:moveTo>
                    <a:pt x="0" y="94107"/>
                  </a:moveTo>
                  <a:lnTo>
                    <a:pt x="72019" y="47054"/>
                  </a:lnTo>
                  <a:lnTo>
                    <a:pt x="0" y="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8" name="Google Shape;658;p8">
              <a:hlinkClick r:id="rId9"/>
            </p:cNvPr>
            <p:cNvSpPr/>
            <p:nvPr/>
          </p:nvSpPr>
          <p:spPr>
            <a:xfrm>
              <a:off x="4650918"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420" y="418529"/>
                    <a:pt x="418036" y="324898"/>
                    <a:pt x="418036" y="209264"/>
                  </a:cubicBezTo>
                  <a:cubicBezTo>
                    <a:pt x="418036" y="93631"/>
                    <a:pt x="324420" y="0"/>
                    <a:pt x="209018" y="0"/>
                  </a:cubicBezTo>
                  <a:close/>
                  <a:moveTo>
                    <a:pt x="316619" y="291846"/>
                  </a:moveTo>
                  <a:cubicBezTo>
                    <a:pt x="305202" y="300228"/>
                    <a:pt x="209018" y="298037"/>
                    <a:pt x="209018" y="298037"/>
                  </a:cubicBezTo>
                  <a:cubicBezTo>
                    <a:pt x="209018" y="298037"/>
                    <a:pt x="112833" y="300228"/>
                    <a:pt x="101417" y="291846"/>
                  </a:cubicBezTo>
                  <a:cubicBezTo>
                    <a:pt x="90000" y="283464"/>
                    <a:pt x="81248" y="258889"/>
                    <a:pt x="81248" y="209169"/>
                  </a:cubicBezTo>
                  <a:cubicBezTo>
                    <a:pt x="81248" y="209169"/>
                    <a:pt x="81628" y="171355"/>
                    <a:pt x="85624" y="156401"/>
                  </a:cubicBezTo>
                  <a:cubicBezTo>
                    <a:pt x="89525" y="141446"/>
                    <a:pt x="94377" y="132207"/>
                    <a:pt x="100085" y="126968"/>
                  </a:cubicBezTo>
                  <a:cubicBezTo>
                    <a:pt x="105793" y="121634"/>
                    <a:pt x="117685" y="120396"/>
                    <a:pt x="209018" y="120396"/>
                  </a:cubicBezTo>
                  <a:cubicBezTo>
                    <a:pt x="300350" y="120396"/>
                    <a:pt x="312242" y="121730"/>
                    <a:pt x="317951" y="126968"/>
                  </a:cubicBezTo>
                  <a:cubicBezTo>
                    <a:pt x="323659" y="132207"/>
                    <a:pt x="328511" y="141446"/>
                    <a:pt x="332412" y="156401"/>
                  </a:cubicBezTo>
                  <a:cubicBezTo>
                    <a:pt x="336312" y="171355"/>
                    <a:pt x="336788" y="209169"/>
                    <a:pt x="336788" y="209169"/>
                  </a:cubicBezTo>
                  <a:cubicBezTo>
                    <a:pt x="336788" y="258889"/>
                    <a:pt x="328035" y="283464"/>
                    <a:pt x="316619" y="29184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659" name="Google Shape;659;p8"/>
          <p:cNvGrpSpPr/>
          <p:nvPr/>
        </p:nvGrpSpPr>
        <p:grpSpPr>
          <a:xfrm>
            <a:off x="2336165" y="8756512"/>
            <a:ext cx="418035" cy="418528"/>
            <a:chOff x="2336165" y="8717208"/>
            <a:chExt cx="418035" cy="418528"/>
          </a:xfrm>
        </p:grpSpPr>
        <p:sp>
          <p:nvSpPr>
            <p:cNvPr id="660" name="Google Shape;660;p8"/>
            <p:cNvSpPr/>
            <p:nvPr/>
          </p:nvSpPr>
          <p:spPr>
            <a:xfrm>
              <a:off x="2492096" y="8929139"/>
              <a:ext cx="46046" cy="48006"/>
            </a:xfrm>
            <a:custGeom>
              <a:rect b="b" l="l" r="r" t="t"/>
              <a:pathLst>
                <a:path extrusionOk="0" h="48006" w="46046">
                  <a:moveTo>
                    <a:pt x="5613" y="48006"/>
                  </a:moveTo>
                  <a:cubicBezTo>
                    <a:pt x="7992" y="47720"/>
                    <a:pt x="10370" y="47339"/>
                    <a:pt x="12748" y="47054"/>
                  </a:cubicBezTo>
                  <a:cubicBezTo>
                    <a:pt x="23499" y="45815"/>
                    <a:pt x="34630" y="45053"/>
                    <a:pt x="46047" y="44958"/>
                  </a:cubicBezTo>
                  <a:lnTo>
                    <a:pt x="46047" y="0"/>
                  </a:lnTo>
                  <a:lnTo>
                    <a:pt x="0" y="0"/>
                  </a:lnTo>
                  <a:cubicBezTo>
                    <a:pt x="285" y="16764"/>
                    <a:pt x="2188" y="33147"/>
                    <a:pt x="5613"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1" name="Google Shape;661;p8"/>
            <p:cNvSpPr/>
            <p:nvPr/>
          </p:nvSpPr>
          <p:spPr>
            <a:xfrm>
              <a:off x="2492096" y="8871989"/>
              <a:ext cx="46046" cy="46863"/>
            </a:xfrm>
            <a:custGeom>
              <a:rect b="b" l="l" r="r" t="t"/>
              <a:pathLst>
                <a:path extrusionOk="0" h="46863" w="46046">
                  <a:moveTo>
                    <a:pt x="5708" y="0"/>
                  </a:moveTo>
                  <a:cubicBezTo>
                    <a:pt x="2378" y="14478"/>
                    <a:pt x="381" y="30575"/>
                    <a:pt x="0" y="46863"/>
                  </a:cubicBezTo>
                  <a:lnTo>
                    <a:pt x="46047" y="46863"/>
                  </a:lnTo>
                  <a:lnTo>
                    <a:pt x="46047" y="3048"/>
                  </a:lnTo>
                  <a:cubicBezTo>
                    <a:pt x="34725" y="2857"/>
                    <a:pt x="23499" y="2191"/>
                    <a:pt x="12844" y="953"/>
                  </a:cubicBezTo>
                  <a:cubicBezTo>
                    <a:pt x="10370" y="667"/>
                    <a:pt x="7992" y="381"/>
                    <a:pt x="570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2" name="Google Shape;662;p8"/>
            <p:cNvSpPr/>
            <p:nvPr/>
          </p:nvSpPr>
          <p:spPr>
            <a:xfrm>
              <a:off x="2500277" y="8984289"/>
              <a:ext cx="37864" cy="51720"/>
            </a:xfrm>
            <a:custGeom>
              <a:rect b="b" l="l" r="r" t="t"/>
              <a:pathLst>
                <a:path extrusionOk="0" h="51720" w="37864">
                  <a:moveTo>
                    <a:pt x="0" y="2857"/>
                  </a:moveTo>
                  <a:cubicBezTo>
                    <a:pt x="4376" y="18098"/>
                    <a:pt x="10370" y="30956"/>
                    <a:pt x="17410" y="40386"/>
                  </a:cubicBezTo>
                  <a:cubicBezTo>
                    <a:pt x="20074" y="44005"/>
                    <a:pt x="23689" y="47816"/>
                    <a:pt x="27971" y="50864"/>
                  </a:cubicBezTo>
                  <a:cubicBezTo>
                    <a:pt x="31205" y="51340"/>
                    <a:pt x="34535" y="51626"/>
                    <a:pt x="37865" y="51721"/>
                  </a:cubicBezTo>
                  <a:lnTo>
                    <a:pt x="37865" y="0"/>
                  </a:lnTo>
                  <a:cubicBezTo>
                    <a:pt x="26924" y="191"/>
                    <a:pt x="16078" y="857"/>
                    <a:pt x="5803" y="2096"/>
                  </a:cubicBezTo>
                  <a:cubicBezTo>
                    <a:pt x="3901" y="2381"/>
                    <a:pt x="1903" y="2667"/>
                    <a:pt x="0" y="285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3" name="Google Shape;663;p8"/>
            <p:cNvSpPr/>
            <p:nvPr/>
          </p:nvSpPr>
          <p:spPr>
            <a:xfrm>
              <a:off x="2576863" y="8818268"/>
              <a:ext cx="50993" cy="42100"/>
            </a:xfrm>
            <a:custGeom>
              <a:rect b="b" l="l" r="r" t="t"/>
              <a:pathLst>
                <a:path extrusionOk="0" h="42100" w="50993">
                  <a:moveTo>
                    <a:pt x="19598" y="42101"/>
                  </a:moveTo>
                  <a:cubicBezTo>
                    <a:pt x="31300" y="40005"/>
                    <a:pt x="41765" y="37147"/>
                    <a:pt x="50994" y="33814"/>
                  </a:cubicBezTo>
                  <a:cubicBezTo>
                    <a:pt x="37579" y="18193"/>
                    <a:pt x="20074" y="6286"/>
                    <a:pt x="0" y="0"/>
                  </a:cubicBezTo>
                  <a:cubicBezTo>
                    <a:pt x="0" y="95"/>
                    <a:pt x="95" y="95"/>
                    <a:pt x="95" y="190"/>
                  </a:cubicBezTo>
                  <a:cubicBezTo>
                    <a:pt x="8182" y="10668"/>
                    <a:pt x="14842" y="25146"/>
                    <a:pt x="19598" y="42101"/>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4" name="Google Shape;664;p8"/>
            <p:cNvSpPr/>
            <p:nvPr/>
          </p:nvSpPr>
          <p:spPr>
            <a:xfrm>
              <a:off x="2458607" y="8988766"/>
              <a:ext cx="51088" cy="42386"/>
            </a:xfrm>
            <a:custGeom>
              <a:rect b="b" l="l" r="r" t="t"/>
              <a:pathLst>
                <a:path extrusionOk="0" h="42386" w="51088">
                  <a:moveTo>
                    <a:pt x="31491" y="0"/>
                  </a:moveTo>
                  <a:cubicBezTo>
                    <a:pt x="19694" y="2096"/>
                    <a:pt x="9228" y="5048"/>
                    <a:pt x="0" y="8382"/>
                  </a:cubicBezTo>
                  <a:cubicBezTo>
                    <a:pt x="13414" y="24098"/>
                    <a:pt x="31015" y="36004"/>
                    <a:pt x="51089" y="42386"/>
                  </a:cubicBezTo>
                  <a:cubicBezTo>
                    <a:pt x="50994" y="42291"/>
                    <a:pt x="50994" y="42196"/>
                    <a:pt x="50899" y="42196"/>
                  </a:cubicBezTo>
                  <a:cubicBezTo>
                    <a:pt x="42907" y="31528"/>
                    <a:pt x="36248" y="17050"/>
                    <a:pt x="31491"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5" name="Google Shape;665;p8"/>
            <p:cNvSpPr/>
            <p:nvPr/>
          </p:nvSpPr>
          <p:spPr>
            <a:xfrm>
              <a:off x="2458702" y="8818173"/>
              <a:ext cx="50993" cy="42100"/>
            </a:xfrm>
            <a:custGeom>
              <a:rect b="b" l="l" r="r" t="t"/>
              <a:pathLst>
                <a:path extrusionOk="0" h="42100" w="50993">
                  <a:moveTo>
                    <a:pt x="50899" y="190"/>
                  </a:moveTo>
                  <a:cubicBezTo>
                    <a:pt x="50899" y="95"/>
                    <a:pt x="50994" y="95"/>
                    <a:pt x="50994" y="0"/>
                  </a:cubicBezTo>
                  <a:cubicBezTo>
                    <a:pt x="30920" y="6382"/>
                    <a:pt x="13414" y="18288"/>
                    <a:pt x="0" y="33814"/>
                  </a:cubicBezTo>
                  <a:cubicBezTo>
                    <a:pt x="9133" y="37147"/>
                    <a:pt x="19598" y="40005"/>
                    <a:pt x="31395" y="42101"/>
                  </a:cubicBezTo>
                  <a:cubicBezTo>
                    <a:pt x="36248" y="25241"/>
                    <a:pt x="42907" y="10763"/>
                    <a:pt x="50899" y="19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6" name="Google Shape;666;p8"/>
            <p:cNvSpPr/>
            <p:nvPr/>
          </p:nvSpPr>
          <p:spPr>
            <a:xfrm>
              <a:off x="2432159" y="8860654"/>
              <a:ext cx="55465" cy="58197"/>
            </a:xfrm>
            <a:custGeom>
              <a:rect b="b" l="l" r="r" t="t"/>
              <a:pathLst>
                <a:path extrusionOk="0" h="58197" w="55465">
                  <a:moveTo>
                    <a:pt x="51374" y="33338"/>
                  </a:moveTo>
                  <a:cubicBezTo>
                    <a:pt x="52326" y="25241"/>
                    <a:pt x="53658" y="17240"/>
                    <a:pt x="55465" y="9716"/>
                  </a:cubicBezTo>
                  <a:cubicBezTo>
                    <a:pt x="49662" y="8668"/>
                    <a:pt x="44144" y="7430"/>
                    <a:pt x="38911" y="6096"/>
                  </a:cubicBezTo>
                  <a:cubicBezTo>
                    <a:pt x="31966" y="4286"/>
                    <a:pt x="25782" y="2191"/>
                    <a:pt x="19979" y="0"/>
                  </a:cubicBezTo>
                  <a:cubicBezTo>
                    <a:pt x="8277" y="16669"/>
                    <a:pt x="1047" y="36671"/>
                    <a:pt x="0" y="58198"/>
                  </a:cubicBezTo>
                  <a:lnTo>
                    <a:pt x="49757" y="58198"/>
                  </a:lnTo>
                  <a:cubicBezTo>
                    <a:pt x="49852" y="49816"/>
                    <a:pt x="50423" y="41434"/>
                    <a:pt x="51374" y="33338"/>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7" name="Google Shape;667;p8"/>
            <p:cNvSpPr/>
            <p:nvPr/>
          </p:nvSpPr>
          <p:spPr>
            <a:xfrm>
              <a:off x="2431968" y="8929139"/>
              <a:ext cx="55560" cy="59340"/>
            </a:xfrm>
            <a:custGeom>
              <a:rect b="b" l="l" r="r" t="t"/>
              <a:pathLst>
                <a:path extrusionOk="0" h="59340" w="55560">
                  <a:moveTo>
                    <a:pt x="55560" y="49625"/>
                  </a:moveTo>
                  <a:cubicBezTo>
                    <a:pt x="53848" y="42005"/>
                    <a:pt x="52516" y="34004"/>
                    <a:pt x="51470" y="25813"/>
                  </a:cubicBezTo>
                  <a:cubicBezTo>
                    <a:pt x="50518" y="17431"/>
                    <a:pt x="49947" y="8763"/>
                    <a:pt x="49757" y="0"/>
                  </a:cubicBezTo>
                  <a:lnTo>
                    <a:pt x="0" y="0"/>
                  </a:lnTo>
                  <a:cubicBezTo>
                    <a:pt x="856" y="22003"/>
                    <a:pt x="8087" y="42386"/>
                    <a:pt x="19979" y="59341"/>
                  </a:cubicBezTo>
                  <a:cubicBezTo>
                    <a:pt x="25782" y="57055"/>
                    <a:pt x="31966" y="54959"/>
                    <a:pt x="38911" y="53245"/>
                  </a:cubicBezTo>
                  <a:cubicBezTo>
                    <a:pt x="44239" y="51911"/>
                    <a:pt x="49757" y="50673"/>
                    <a:pt x="55560" y="4962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8" name="Google Shape;668;p8"/>
            <p:cNvSpPr/>
            <p:nvPr/>
          </p:nvSpPr>
          <p:spPr>
            <a:xfrm>
              <a:off x="2500373" y="8813315"/>
              <a:ext cx="37769" cy="51434"/>
            </a:xfrm>
            <a:custGeom>
              <a:rect b="b" l="l" r="r" t="t"/>
              <a:pathLst>
                <a:path extrusionOk="0" h="51434" w="37769">
                  <a:moveTo>
                    <a:pt x="17410" y="11240"/>
                  </a:moveTo>
                  <a:cubicBezTo>
                    <a:pt x="10370" y="20574"/>
                    <a:pt x="4376" y="33433"/>
                    <a:pt x="0" y="48578"/>
                  </a:cubicBezTo>
                  <a:cubicBezTo>
                    <a:pt x="1903" y="48863"/>
                    <a:pt x="3806" y="49054"/>
                    <a:pt x="5708" y="49340"/>
                  </a:cubicBezTo>
                  <a:cubicBezTo>
                    <a:pt x="16078" y="50578"/>
                    <a:pt x="26829" y="51244"/>
                    <a:pt x="37770" y="51435"/>
                  </a:cubicBezTo>
                  <a:lnTo>
                    <a:pt x="37770" y="0"/>
                  </a:lnTo>
                  <a:cubicBezTo>
                    <a:pt x="34440" y="191"/>
                    <a:pt x="31110" y="476"/>
                    <a:pt x="27875" y="857"/>
                  </a:cubicBezTo>
                  <a:cubicBezTo>
                    <a:pt x="23689" y="3905"/>
                    <a:pt x="20169" y="7715"/>
                    <a:pt x="17410" y="1124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9" name="Google Shape;669;p8"/>
            <p:cNvSpPr/>
            <p:nvPr/>
          </p:nvSpPr>
          <p:spPr>
            <a:xfrm>
              <a:off x="2599030" y="8929139"/>
              <a:ext cx="55560" cy="59340"/>
            </a:xfrm>
            <a:custGeom>
              <a:rect b="b" l="l" r="r" t="t"/>
              <a:pathLst>
                <a:path extrusionOk="0" h="59340" w="55560">
                  <a:moveTo>
                    <a:pt x="4091" y="25813"/>
                  </a:moveTo>
                  <a:cubicBezTo>
                    <a:pt x="3140" y="34004"/>
                    <a:pt x="1808" y="42005"/>
                    <a:pt x="0" y="49625"/>
                  </a:cubicBezTo>
                  <a:cubicBezTo>
                    <a:pt x="5803" y="50673"/>
                    <a:pt x="11321" y="51911"/>
                    <a:pt x="16649" y="53245"/>
                  </a:cubicBezTo>
                  <a:cubicBezTo>
                    <a:pt x="23594" y="55055"/>
                    <a:pt x="29778" y="57150"/>
                    <a:pt x="35582" y="59341"/>
                  </a:cubicBezTo>
                  <a:cubicBezTo>
                    <a:pt x="47474" y="42386"/>
                    <a:pt x="54609" y="22003"/>
                    <a:pt x="55560" y="0"/>
                  </a:cubicBezTo>
                  <a:lnTo>
                    <a:pt x="5803" y="0"/>
                  </a:lnTo>
                  <a:cubicBezTo>
                    <a:pt x="5613" y="8763"/>
                    <a:pt x="5137" y="17431"/>
                    <a:pt x="4091" y="25813"/>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0" name="Google Shape;670;p8">
              <a:hlinkClick r:id="rId10"/>
            </p:cNvPr>
            <p:cNvSpPr/>
            <p:nvPr/>
          </p:nvSpPr>
          <p:spPr>
            <a:xfrm>
              <a:off x="2336165" y="8717208"/>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515" y="0"/>
                    <a:pt x="209018" y="0"/>
                  </a:cubicBezTo>
                  <a:close/>
                  <a:moveTo>
                    <a:pt x="207115" y="337376"/>
                  </a:moveTo>
                  <a:cubicBezTo>
                    <a:pt x="135571" y="337376"/>
                    <a:pt x="77347" y="279083"/>
                    <a:pt x="77347" y="207455"/>
                  </a:cubicBezTo>
                  <a:cubicBezTo>
                    <a:pt x="77347" y="135827"/>
                    <a:pt x="135571" y="77533"/>
                    <a:pt x="207115" y="77533"/>
                  </a:cubicBezTo>
                  <a:cubicBezTo>
                    <a:pt x="278659" y="77533"/>
                    <a:pt x="336883" y="135827"/>
                    <a:pt x="336883" y="207455"/>
                  </a:cubicBezTo>
                  <a:cubicBezTo>
                    <a:pt x="336883" y="279083"/>
                    <a:pt x="278659" y="337376"/>
                    <a:pt x="207115" y="33737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1" name="Google Shape;671;p8"/>
            <p:cNvSpPr/>
            <p:nvPr/>
          </p:nvSpPr>
          <p:spPr>
            <a:xfrm>
              <a:off x="2548512" y="8813411"/>
              <a:ext cx="37769" cy="51434"/>
            </a:xfrm>
            <a:custGeom>
              <a:rect b="b" l="l" r="r" t="t"/>
              <a:pathLst>
                <a:path extrusionOk="0" h="51434" w="37769">
                  <a:moveTo>
                    <a:pt x="37770" y="48577"/>
                  </a:moveTo>
                  <a:cubicBezTo>
                    <a:pt x="33393" y="33338"/>
                    <a:pt x="27400" y="20574"/>
                    <a:pt x="20359" y="11240"/>
                  </a:cubicBezTo>
                  <a:cubicBezTo>
                    <a:pt x="17696" y="7715"/>
                    <a:pt x="14080" y="3905"/>
                    <a:pt x="9894" y="857"/>
                  </a:cubicBezTo>
                  <a:cubicBezTo>
                    <a:pt x="6660" y="381"/>
                    <a:pt x="3330" y="95"/>
                    <a:pt x="0" y="0"/>
                  </a:cubicBezTo>
                  <a:lnTo>
                    <a:pt x="0" y="51435"/>
                  </a:lnTo>
                  <a:cubicBezTo>
                    <a:pt x="10941" y="51244"/>
                    <a:pt x="21691" y="50578"/>
                    <a:pt x="32061" y="49340"/>
                  </a:cubicBezTo>
                  <a:cubicBezTo>
                    <a:pt x="33964" y="49054"/>
                    <a:pt x="35867" y="48768"/>
                    <a:pt x="37770" y="4857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2" name="Google Shape;672;p8"/>
            <p:cNvSpPr/>
            <p:nvPr/>
          </p:nvSpPr>
          <p:spPr>
            <a:xfrm>
              <a:off x="2576863" y="8988766"/>
              <a:ext cx="51088" cy="42386"/>
            </a:xfrm>
            <a:custGeom>
              <a:rect b="b" l="l" r="r" t="t"/>
              <a:pathLst>
                <a:path extrusionOk="0" h="42386" w="51088">
                  <a:moveTo>
                    <a:pt x="190" y="42196"/>
                  </a:moveTo>
                  <a:cubicBezTo>
                    <a:pt x="95" y="42291"/>
                    <a:pt x="95" y="42386"/>
                    <a:pt x="0" y="42386"/>
                  </a:cubicBezTo>
                  <a:cubicBezTo>
                    <a:pt x="20074" y="36004"/>
                    <a:pt x="37770" y="24098"/>
                    <a:pt x="51089" y="8382"/>
                  </a:cubicBezTo>
                  <a:cubicBezTo>
                    <a:pt x="41861" y="5048"/>
                    <a:pt x="31395" y="2191"/>
                    <a:pt x="19598" y="0"/>
                  </a:cubicBezTo>
                  <a:cubicBezTo>
                    <a:pt x="14842" y="17050"/>
                    <a:pt x="8182" y="31528"/>
                    <a:pt x="190" y="421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3" name="Google Shape;673;p8"/>
            <p:cNvSpPr/>
            <p:nvPr/>
          </p:nvSpPr>
          <p:spPr>
            <a:xfrm>
              <a:off x="2599030" y="8860654"/>
              <a:ext cx="55560" cy="58197"/>
            </a:xfrm>
            <a:custGeom>
              <a:rect b="b" l="l" r="r" t="t"/>
              <a:pathLst>
                <a:path extrusionOk="0" h="58197" w="55560">
                  <a:moveTo>
                    <a:pt x="16554" y="6096"/>
                  </a:moveTo>
                  <a:cubicBezTo>
                    <a:pt x="11321" y="7430"/>
                    <a:pt x="5708" y="8668"/>
                    <a:pt x="0" y="9716"/>
                  </a:cubicBezTo>
                  <a:cubicBezTo>
                    <a:pt x="1712" y="17240"/>
                    <a:pt x="3044" y="25241"/>
                    <a:pt x="4091" y="33338"/>
                  </a:cubicBezTo>
                  <a:cubicBezTo>
                    <a:pt x="5042" y="41434"/>
                    <a:pt x="5613" y="49816"/>
                    <a:pt x="5803" y="58198"/>
                  </a:cubicBezTo>
                  <a:lnTo>
                    <a:pt x="55560" y="58198"/>
                  </a:lnTo>
                  <a:cubicBezTo>
                    <a:pt x="54419" y="36576"/>
                    <a:pt x="47284" y="16669"/>
                    <a:pt x="35582" y="0"/>
                  </a:cubicBezTo>
                  <a:cubicBezTo>
                    <a:pt x="29778" y="2286"/>
                    <a:pt x="23499" y="4382"/>
                    <a:pt x="16554" y="60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4" name="Google Shape;674;p8"/>
            <p:cNvSpPr/>
            <p:nvPr/>
          </p:nvSpPr>
          <p:spPr>
            <a:xfrm>
              <a:off x="2548512" y="8984384"/>
              <a:ext cx="37864" cy="51720"/>
            </a:xfrm>
            <a:custGeom>
              <a:rect b="b" l="l" r="r" t="t"/>
              <a:pathLst>
                <a:path extrusionOk="0" h="51720" w="37864">
                  <a:moveTo>
                    <a:pt x="32061" y="2095"/>
                  </a:moveTo>
                  <a:cubicBezTo>
                    <a:pt x="21691" y="857"/>
                    <a:pt x="10941" y="191"/>
                    <a:pt x="0" y="0"/>
                  </a:cubicBezTo>
                  <a:lnTo>
                    <a:pt x="0" y="51721"/>
                  </a:lnTo>
                  <a:cubicBezTo>
                    <a:pt x="3330" y="51530"/>
                    <a:pt x="6564" y="51244"/>
                    <a:pt x="9894" y="50864"/>
                  </a:cubicBezTo>
                  <a:cubicBezTo>
                    <a:pt x="14080" y="47816"/>
                    <a:pt x="17696" y="44005"/>
                    <a:pt x="20455" y="40386"/>
                  </a:cubicBezTo>
                  <a:cubicBezTo>
                    <a:pt x="27495" y="30956"/>
                    <a:pt x="33489" y="18097"/>
                    <a:pt x="37865" y="2857"/>
                  </a:cubicBezTo>
                  <a:cubicBezTo>
                    <a:pt x="35867" y="2572"/>
                    <a:pt x="33964" y="2286"/>
                    <a:pt x="32061" y="209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5" name="Google Shape;675;p8"/>
            <p:cNvSpPr/>
            <p:nvPr/>
          </p:nvSpPr>
          <p:spPr>
            <a:xfrm>
              <a:off x="2548512" y="8871989"/>
              <a:ext cx="46046" cy="46863"/>
            </a:xfrm>
            <a:custGeom>
              <a:rect b="b" l="l" r="r" t="t"/>
              <a:pathLst>
                <a:path extrusionOk="0" h="46863" w="46046">
                  <a:moveTo>
                    <a:pt x="40338" y="0"/>
                  </a:moveTo>
                  <a:cubicBezTo>
                    <a:pt x="37960" y="286"/>
                    <a:pt x="35582" y="667"/>
                    <a:pt x="33203" y="953"/>
                  </a:cubicBezTo>
                  <a:cubicBezTo>
                    <a:pt x="22453" y="2191"/>
                    <a:pt x="11321" y="2953"/>
                    <a:pt x="0" y="3048"/>
                  </a:cubicBezTo>
                  <a:lnTo>
                    <a:pt x="0" y="46863"/>
                  </a:lnTo>
                  <a:lnTo>
                    <a:pt x="46047" y="46863"/>
                  </a:lnTo>
                  <a:cubicBezTo>
                    <a:pt x="45666" y="30575"/>
                    <a:pt x="43668" y="14573"/>
                    <a:pt x="4033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6" name="Google Shape;676;p8"/>
            <p:cNvSpPr/>
            <p:nvPr/>
          </p:nvSpPr>
          <p:spPr>
            <a:xfrm>
              <a:off x="2548512" y="8929139"/>
              <a:ext cx="46046" cy="48006"/>
            </a:xfrm>
            <a:custGeom>
              <a:rect b="b" l="l" r="r" t="t"/>
              <a:pathLst>
                <a:path extrusionOk="0" h="48006" w="46046">
                  <a:moveTo>
                    <a:pt x="40434" y="48006"/>
                  </a:moveTo>
                  <a:cubicBezTo>
                    <a:pt x="43859" y="33147"/>
                    <a:pt x="45761" y="16669"/>
                    <a:pt x="46047" y="0"/>
                  </a:cubicBezTo>
                  <a:lnTo>
                    <a:pt x="0" y="0"/>
                  </a:lnTo>
                  <a:lnTo>
                    <a:pt x="0" y="44958"/>
                  </a:lnTo>
                  <a:cubicBezTo>
                    <a:pt x="11417" y="45149"/>
                    <a:pt x="22548" y="45815"/>
                    <a:pt x="33298" y="47054"/>
                  </a:cubicBezTo>
                  <a:cubicBezTo>
                    <a:pt x="35677" y="47339"/>
                    <a:pt x="38055" y="47720"/>
                    <a:pt x="40434"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677" name="Google Shape;677;p8">
            <a:hlinkClick r:id="rId11"/>
          </p:cNvPr>
          <p:cNvSpPr/>
          <p:nvPr/>
        </p:nvSpPr>
        <p:spPr>
          <a:xfrm>
            <a:off x="3952937"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335361" y="145828"/>
                </a:moveTo>
                <a:lnTo>
                  <a:pt x="335361" y="182880"/>
                </a:lnTo>
                <a:cubicBezTo>
                  <a:pt x="310244" y="184785"/>
                  <a:pt x="285223" y="176593"/>
                  <a:pt x="266386" y="159639"/>
                </a:cubicBezTo>
                <a:lnTo>
                  <a:pt x="266386" y="262604"/>
                </a:lnTo>
                <a:cubicBezTo>
                  <a:pt x="266386" y="312801"/>
                  <a:pt x="225572" y="353663"/>
                  <a:pt x="174768" y="353663"/>
                </a:cubicBezTo>
                <a:cubicBezTo>
                  <a:pt x="155360" y="353663"/>
                  <a:pt x="137094" y="347377"/>
                  <a:pt x="122062" y="337376"/>
                </a:cubicBezTo>
                <a:cubicBezTo>
                  <a:pt x="98182" y="321088"/>
                  <a:pt x="82580" y="293370"/>
                  <a:pt x="82580" y="262604"/>
                </a:cubicBezTo>
                <a:cubicBezTo>
                  <a:pt x="82580" y="211741"/>
                  <a:pt x="123965" y="170879"/>
                  <a:pt x="174768" y="170879"/>
                </a:cubicBezTo>
                <a:cubicBezTo>
                  <a:pt x="179145" y="170879"/>
                  <a:pt x="182950" y="171545"/>
                  <a:pt x="187326" y="172117"/>
                </a:cubicBezTo>
                <a:lnTo>
                  <a:pt x="187326" y="183452"/>
                </a:lnTo>
                <a:lnTo>
                  <a:pt x="187326" y="222409"/>
                </a:lnTo>
                <a:cubicBezTo>
                  <a:pt x="182950" y="221171"/>
                  <a:pt x="179145" y="220504"/>
                  <a:pt x="174768" y="220504"/>
                </a:cubicBezTo>
                <a:cubicBezTo>
                  <a:pt x="150889" y="220504"/>
                  <a:pt x="132146" y="239363"/>
                  <a:pt x="132146" y="262604"/>
                </a:cubicBezTo>
                <a:cubicBezTo>
                  <a:pt x="132146" y="278321"/>
                  <a:pt x="141565" y="292703"/>
                  <a:pt x="154694" y="299657"/>
                </a:cubicBezTo>
                <a:cubicBezTo>
                  <a:pt x="160973" y="302800"/>
                  <a:pt x="167252" y="304705"/>
                  <a:pt x="174768" y="304705"/>
                </a:cubicBezTo>
                <a:cubicBezTo>
                  <a:pt x="197982" y="304705"/>
                  <a:pt x="216819" y="285845"/>
                  <a:pt x="216819" y="262604"/>
                </a:cubicBezTo>
                <a:lnTo>
                  <a:pt x="216819" y="181547"/>
                </a:lnTo>
                <a:lnTo>
                  <a:pt x="216819" y="64865"/>
                </a:lnTo>
                <a:lnTo>
                  <a:pt x="266386" y="64865"/>
                </a:lnTo>
                <a:cubicBezTo>
                  <a:pt x="266386" y="69247"/>
                  <a:pt x="267052" y="73057"/>
                  <a:pt x="267623" y="77438"/>
                </a:cubicBezTo>
                <a:cubicBezTo>
                  <a:pt x="270762" y="96298"/>
                  <a:pt x="283320" y="115157"/>
                  <a:pt x="299589" y="125158"/>
                </a:cubicBezTo>
                <a:cubicBezTo>
                  <a:pt x="310244" y="132112"/>
                  <a:pt x="322803" y="135827"/>
                  <a:pt x="335361" y="133350"/>
                </a:cubicBezTo>
                <a:lnTo>
                  <a:pt x="335361" y="14582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8" name="Google Shape;678;p8"/>
          <p:cNvSpPr txBox="1"/>
          <p:nvPr/>
        </p:nvSpPr>
        <p:spPr>
          <a:xfrm>
            <a:off x="3007689" y="7735270"/>
            <a:ext cx="5822061" cy="7823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B4B4B"/>
              </a:buClr>
              <a:buSzPts val="2000"/>
              <a:buFont typeface="Arial"/>
              <a:buNone/>
            </a:pPr>
            <a:r>
              <a:rPr b="1" i="0" lang="en-IE" sz="2000">
                <a:solidFill>
                  <a:srgbClr val="4B4B4B"/>
                </a:solidFill>
                <a:latin typeface="Calibri"/>
                <a:ea typeface="Calibri"/>
                <a:cs typeface="Calibri"/>
                <a:sym typeface="Calibri"/>
              </a:rPr>
              <a:t>Vedere i nostri strumenti di condivisione e promozione </a:t>
            </a:r>
            <a:r>
              <a:rPr b="1" i="0" lang="en-IE" sz="2000" u="sng">
                <a:solidFill>
                  <a:srgbClr val="69ADAD"/>
                </a:solidFill>
                <a:latin typeface="Calibri"/>
                <a:ea typeface="Calibri"/>
                <a:cs typeface="Calibri"/>
                <a:sym typeface="Calibri"/>
                <a:hlinkClick r:id="rId12">
                  <a:extLst>
                    <a:ext uri="{A12FA001-AC4F-418D-AE19-62706E023703}">
                      <ahyp:hlinkClr val="tx"/>
                    </a:ext>
                  </a:extLst>
                </a:hlinkClick>
              </a:rPr>
              <a:t>qui</a:t>
            </a:r>
            <a:endParaRPr b="1" i="0" sz="2000">
              <a:solidFill>
                <a:srgbClr val="69ADAD"/>
              </a:solidFill>
              <a:latin typeface="Calibri"/>
              <a:ea typeface="Calibri"/>
              <a:cs typeface="Calibri"/>
              <a:sym typeface="Calibri"/>
            </a:endParaRPr>
          </a:p>
        </p:txBody>
      </p:sp>
      <p:grpSp>
        <p:nvGrpSpPr>
          <p:cNvPr id="679" name="Google Shape;679;p8"/>
          <p:cNvGrpSpPr/>
          <p:nvPr/>
        </p:nvGrpSpPr>
        <p:grpSpPr>
          <a:xfrm>
            <a:off x="2594520" y="7750818"/>
            <a:ext cx="385691" cy="375629"/>
            <a:chOff x="3992806" y="8777240"/>
            <a:chExt cx="385691" cy="375629"/>
          </a:xfrm>
        </p:grpSpPr>
        <p:sp>
          <p:nvSpPr>
            <p:cNvPr id="680" name="Google Shape;680;p8"/>
            <p:cNvSpPr/>
            <p:nvPr/>
          </p:nvSpPr>
          <p:spPr>
            <a:xfrm>
              <a:off x="3992806"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1" name="Google Shape;681;p8"/>
            <p:cNvSpPr/>
            <p:nvPr/>
          </p:nvSpPr>
          <p:spPr>
            <a:xfrm>
              <a:off x="4153790"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2021-06-15T11:45:52.0000000Z</dcterms:created>
  <dc:creator>Samantha Carty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