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Lst>
  <p:sldSz cy="5143500" cx="9144000"/>
  <p:notesSz cx="6858000" cy="9144000"/>
  <p:embeddedFontLst>
    <p:embeddedFont>
      <p:font typeface="Roboto"/>
      <p:regular r:id="rId12"/>
      <p:bold r:id="rId13"/>
      <p:italic r:id="rId14"/>
      <p:boldItalic r:id="rId15"/>
    </p:embeddedFont>
    <p:embeddedFont>
      <p:font typeface="Montserrat"/>
      <p:regular r:id="rId16"/>
      <p:bold r:id="rId17"/>
      <p:italic r:id="rId18"/>
      <p:boldItalic r:id="rId19"/>
    </p:embeddedFont>
    <p:embeddedFont>
      <p:font typeface="Montserrat Light"/>
      <p:regular r:id="rId20"/>
      <p:bold r:id="rId21"/>
      <p:italic r:id="rId22"/>
      <p:boldItalic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43">
          <p15:clr>
            <a:srgbClr val="747775"/>
          </p15:clr>
        </p15:guide>
        <p15:guide id="2" pos="2880">
          <p15:clr>
            <a:srgbClr val="747775"/>
          </p15:clr>
        </p15:guide>
        <p15:guide id="3" orient="horz" pos="713">
          <p15:clr>
            <a:srgbClr val="A4A3A4"/>
          </p15:clr>
        </p15:guide>
      </p15:sldGuideLst>
    </p:ext>
    <p:ext uri="GoogleSlidesCustomDataVersion2">
      <go:slidesCustomData xmlns:go="http://customooxmlschemas.google.com/" r:id="rId24" roundtripDataSignature="AMtx7mjfhGbmxXLrwHFORJ2IoucyM1ht8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0FDA8E9-27F6-4E7F-84DD-3EFED359E046}">
  <a:tblStyle styleId="{50FDA8E9-27F6-4E7F-84DD-3EFED359E046}"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43" orient="horz"/>
        <p:guide pos="2880"/>
        <p:guide pos="713"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ontserratLight-regular.fntdata"/><Relationship Id="rId11" Type="http://schemas.openxmlformats.org/officeDocument/2006/relationships/slide" Target="slides/slide5.xml"/><Relationship Id="rId22" Type="http://schemas.openxmlformats.org/officeDocument/2006/relationships/font" Target="fonts/MontserratLight-italic.fntdata"/><Relationship Id="rId10" Type="http://schemas.openxmlformats.org/officeDocument/2006/relationships/slide" Target="slides/slide4.xml"/><Relationship Id="rId21" Type="http://schemas.openxmlformats.org/officeDocument/2006/relationships/font" Target="fonts/MontserratLight-bold.fntdata"/><Relationship Id="rId13" Type="http://schemas.openxmlformats.org/officeDocument/2006/relationships/font" Target="fonts/Roboto-bold.fntdata"/><Relationship Id="rId24" Type="http://customschemas.google.com/relationships/presentationmetadata" Target="metadata"/><Relationship Id="rId12" Type="http://schemas.openxmlformats.org/officeDocument/2006/relationships/font" Target="fonts/Roboto-regular.fntdata"/><Relationship Id="rId23" Type="http://schemas.openxmlformats.org/officeDocument/2006/relationships/font" Target="fonts/MontserratLight-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schemas.openxmlformats.org/officeDocument/2006/relationships/font" Target="fonts/Roboto-boldItalic.fntdata"/><Relationship Id="rId14" Type="http://schemas.openxmlformats.org/officeDocument/2006/relationships/font" Target="fonts/Roboto-italic.fntdata"/><Relationship Id="rId17" Type="http://schemas.openxmlformats.org/officeDocument/2006/relationships/font" Target="fonts/Montserrat-bold.fntdata"/><Relationship Id="rId16" Type="http://schemas.openxmlformats.org/officeDocument/2006/relationships/font" Target="fonts/Montserrat-regular.fntdata"/><Relationship Id="rId5" Type="http://schemas.openxmlformats.org/officeDocument/2006/relationships/slideMaster" Target="slideMasters/slideMaster1.xml"/><Relationship Id="rId19" Type="http://schemas.openxmlformats.org/officeDocument/2006/relationships/font" Target="fonts/Montserrat-boldItalic.fntdata"/><Relationship Id="rId6" Type="http://schemas.openxmlformats.org/officeDocument/2006/relationships/notesMaster" Target="notesMasters/notesMaster1.xml"/><Relationship Id="rId18" Type="http://schemas.openxmlformats.org/officeDocument/2006/relationships/font" Target="fonts/Montserrat-italic.fntdata"/><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61:notes"/>
          <p:cNvSpPr txBox="1"/>
          <p:nvPr>
            <p:ph idx="1" type="body"/>
          </p:nvPr>
        </p:nvSpPr>
        <p:spPr>
          <a:xfrm>
            <a:off x="685790" y="4343395"/>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0" name="Google Shape;70;p61:notes"/>
          <p:cNvSpPr/>
          <p:nvPr>
            <p:ph idx="2" type="sldImg"/>
          </p:nvPr>
        </p:nvSpPr>
        <p:spPr>
          <a:xfrm>
            <a:off x="382588" y="685800"/>
            <a:ext cx="6094412"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6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7" name="Google Shape;87;p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100"/>
              <a:buFont typeface="Arial"/>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6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5" name="Google Shape;95;p6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6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8" name="Google Shape;118;p6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6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1" name="Google Shape;131;p6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p:cSld name="Cover Slide">
    <p:spTree>
      <p:nvGrpSpPr>
        <p:cNvPr id="8" name="Shape 8"/>
        <p:cNvGrpSpPr/>
        <p:nvPr/>
      </p:nvGrpSpPr>
      <p:grpSpPr>
        <a:xfrm>
          <a:off x="0" y="0"/>
          <a:ext cx="0" cy="0"/>
          <a:chOff x="0" y="0"/>
          <a:chExt cx="0" cy="0"/>
        </a:xfrm>
      </p:grpSpPr>
      <p:pic>
        <p:nvPicPr>
          <p:cNvPr id="9" name="Google Shape;9;p66"/>
          <p:cNvPicPr preferRelativeResize="0"/>
          <p:nvPr/>
        </p:nvPicPr>
        <p:blipFill rotWithShape="1">
          <a:blip r:embed="rId2">
            <a:alphaModFix/>
          </a:blip>
          <a:srcRect b="0" l="0" r="0" t="0"/>
          <a:stretch/>
        </p:blipFill>
        <p:spPr>
          <a:xfrm>
            <a:off x="-1552957" y="-422004"/>
            <a:ext cx="5551887" cy="5792420"/>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10" name="Google Shape;10;p66"/>
          <p:cNvSpPr txBox="1"/>
          <p:nvPr>
            <p:ph idx="1" type="body"/>
          </p:nvPr>
        </p:nvSpPr>
        <p:spPr>
          <a:xfrm>
            <a:off x="4177024" y="1661246"/>
            <a:ext cx="2951698" cy="5746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3000"/>
              <a:buFont typeface="Arial"/>
              <a:buNone/>
              <a:defRPr b="1" i="0" sz="3000" u="none" cap="none" strike="noStrike">
                <a:solidFill>
                  <a:srgbClr val="8AC03B"/>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1" name="Google Shape;11;p66"/>
          <p:cNvSpPr txBox="1"/>
          <p:nvPr>
            <p:ph idx="2" type="body"/>
          </p:nvPr>
        </p:nvSpPr>
        <p:spPr>
          <a:xfrm>
            <a:off x="4177023" y="3115390"/>
            <a:ext cx="2980605" cy="75169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600"/>
              <a:buFont typeface="Arial"/>
              <a:buNone/>
              <a:defRPr b="0" i="0" sz="16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2" name="Google Shape;12;p66"/>
          <p:cNvSpPr/>
          <p:nvPr>
            <p:ph idx="3" type="pic"/>
          </p:nvPr>
        </p:nvSpPr>
        <p:spPr>
          <a:xfrm>
            <a:off x="1" y="810224"/>
            <a:ext cx="2898543" cy="3349518"/>
          </a:xfrm>
          <a:prstGeom prst="rect">
            <a:avLst/>
          </a:prstGeom>
          <a:noFill/>
          <a:ln>
            <a:noFill/>
          </a:ln>
        </p:spPr>
      </p:sp>
      <p:sp>
        <p:nvSpPr>
          <p:cNvPr id="13" name="Google Shape;13;p66"/>
          <p:cNvSpPr/>
          <p:nvPr/>
        </p:nvSpPr>
        <p:spPr>
          <a:xfrm>
            <a:off x="3998930" y="4551363"/>
            <a:ext cx="5145070" cy="59213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A logo for a company&#10;&#10;Description automatically generated" id="14" name="Google Shape;14;p66"/>
          <p:cNvPicPr preferRelativeResize="0"/>
          <p:nvPr/>
        </p:nvPicPr>
        <p:blipFill rotWithShape="1">
          <a:blip r:embed="rId3">
            <a:alphaModFix/>
          </a:blip>
          <a:srcRect b="0" l="0" r="0" t="0"/>
          <a:stretch/>
        </p:blipFill>
        <p:spPr>
          <a:xfrm>
            <a:off x="3191686" y="26999"/>
            <a:ext cx="5777216" cy="1634247"/>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ext Slide 1">
    <p:spTree>
      <p:nvGrpSpPr>
        <p:cNvPr id="15" name="Shape 15"/>
        <p:cNvGrpSpPr/>
        <p:nvPr/>
      </p:nvGrpSpPr>
      <p:grpSpPr>
        <a:xfrm>
          <a:off x="0" y="0"/>
          <a:ext cx="0" cy="0"/>
          <a:chOff x="0" y="0"/>
          <a:chExt cx="0" cy="0"/>
        </a:xfrm>
      </p:grpSpPr>
      <p:sp>
        <p:nvSpPr>
          <p:cNvPr id="16" name="Google Shape;16;p47"/>
          <p:cNvSpPr txBox="1"/>
          <p:nvPr>
            <p:ph idx="12" type="sldNum"/>
          </p:nvPr>
        </p:nvSpPr>
        <p:spPr>
          <a:xfrm>
            <a:off x="8463365" y="4630265"/>
            <a:ext cx="477436"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
              <a:t>‹#›</a:t>
            </a:fld>
            <a:endParaRPr/>
          </a:p>
        </p:txBody>
      </p:sp>
      <p:sp>
        <p:nvSpPr>
          <p:cNvPr id="17" name="Google Shape;17;p47"/>
          <p:cNvSpPr txBox="1"/>
          <p:nvPr>
            <p:ph idx="1" type="body"/>
          </p:nvPr>
        </p:nvSpPr>
        <p:spPr>
          <a:xfrm>
            <a:off x="287338" y="1862824"/>
            <a:ext cx="8532812" cy="268853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8" name="Google Shape;18;p47"/>
          <p:cNvSpPr/>
          <p:nvPr/>
        </p:nvSpPr>
        <p:spPr>
          <a:xfrm>
            <a:off x="0" y="0"/>
            <a:ext cx="9144000" cy="1435447"/>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Arial"/>
              <a:ea typeface="Arial"/>
              <a:cs typeface="Arial"/>
              <a:sym typeface="Arial"/>
            </a:endParaRPr>
          </a:p>
        </p:txBody>
      </p:sp>
      <p:grpSp>
        <p:nvGrpSpPr>
          <p:cNvPr id="19" name="Google Shape;19;p47"/>
          <p:cNvGrpSpPr/>
          <p:nvPr/>
        </p:nvGrpSpPr>
        <p:grpSpPr>
          <a:xfrm>
            <a:off x="7451204" y="0"/>
            <a:ext cx="1692797" cy="1326366"/>
            <a:chOff x="7451204" y="0"/>
            <a:chExt cx="1692797" cy="1326366"/>
          </a:xfrm>
        </p:grpSpPr>
        <p:sp>
          <p:nvSpPr>
            <p:cNvPr id="20" name="Google Shape;20;p47"/>
            <p:cNvSpPr/>
            <p:nvPr/>
          </p:nvSpPr>
          <p:spPr>
            <a:xfrm>
              <a:off x="7651590" y="1"/>
              <a:ext cx="1492411" cy="1125941"/>
            </a:xfrm>
            <a:custGeom>
              <a:rect b="b" l="l" r="r" t="t"/>
              <a:pathLst>
                <a:path extrusionOk="0" h="1125941" w="1492411">
                  <a:moveTo>
                    <a:pt x="1224127" y="922829"/>
                  </a:moveTo>
                  <a:cubicBezTo>
                    <a:pt x="1270722" y="935970"/>
                    <a:pt x="1311985" y="953805"/>
                    <a:pt x="1348362" y="973902"/>
                  </a:cubicBezTo>
                  <a:cubicBezTo>
                    <a:pt x="1209658" y="1069709"/>
                    <a:pt x="1041552" y="1125941"/>
                    <a:pt x="860252" y="1125941"/>
                  </a:cubicBezTo>
                  <a:cubicBezTo>
                    <a:pt x="799246" y="1125941"/>
                    <a:pt x="739765" y="1119487"/>
                    <a:pt x="682353" y="1107410"/>
                  </a:cubicBezTo>
                  <a:cubicBezTo>
                    <a:pt x="771756" y="1067661"/>
                    <a:pt x="864213" y="1030347"/>
                    <a:pt x="964589" y="997709"/>
                  </a:cubicBezTo>
                  <a:cubicBezTo>
                    <a:pt x="1050863" y="969651"/>
                    <a:pt x="1138239" y="944974"/>
                    <a:pt x="1224127" y="922829"/>
                  </a:cubicBezTo>
                  <a:close/>
                  <a:moveTo>
                    <a:pt x="1036897" y="899892"/>
                  </a:moveTo>
                  <a:cubicBezTo>
                    <a:pt x="1066028" y="899254"/>
                    <a:pt x="1094078" y="900569"/>
                    <a:pt x="1121277" y="903370"/>
                  </a:cubicBezTo>
                  <a:cubicBezTo>
                    <a:pt x="1064000" y="914849"/>
                    <a:pt x="1006335" y="927313"/>
                    <a:pt x="948980" y="941322"/>
                  </a:cubicBezTo>
                  <a:cubicBezTo>
                    <a:pt x="807939" y="975738"/>
                    <a:pt x="675688" y="1017071"/>
                    <a:pt x="550275" y="1068105"/>
                  </a:cubicBezTo>
                  <a:cubicBezTo>
                    <a:pt x="547126" y="1066888"/>
                    <a:pt x="543997" y="1065651"/>
                    <a:pt x="540867" y="1064395"/>
                  </a:cubicBezTo>
                  <a:cubicBezTo>
                    <a:pt x="548266" y="1055062"/>
                    <a:pt x="555665" y="1045690"/>
                    <a:pt x="563102" y="1036550"/>
                  </a:cubicBezTo>
                  <a:cubicBezTo>
                    <a:pt x="582845" y="1026559"/>
                    <a:pt x="602569" y="1016936"/>
                    <a:pt x="622235" y="1007893"/>
                  </a:cubicBezTo>
                  <a:cubicBezTo>
                    <a:pt x="717801" y="963950"/>
                    <a:pt x="809349" y="932897"/>
                    <a:pt x="896744" y="915660"/>
                  </a:cubicBezTo>
                  <a:cubicBezTo>
                    <a:pt x="945831" y="905960"/>
                    <a:pt x="992504" y="900858"/>
                    <a:pt x="1036897" y="899892"/>
                  </a:cubicBezTo>
                  <a:close/>
                  <a:moveTo>
                    <a:pt x="1479511" y="862365"/>
                  </a:moveTo>
                  <a:cubicBezTo>
                    <a:pt x="1439890" y="903506"/>
                    <a:pt x="1396251" y="940704"/>
                    <a:pt x="1349153" y="973322"/>
                  </a:cubicBezTo>
                  <a:cubicBezTo>
                    <a:pt x="1315212" y="953535"/>
                    <a:pt x="1277001" y="935119"/>
                    <a:pt x="1233786" y="920259"/>
                  </a:cubicBezTo>
                  <a:cubicBezTo>
                    <a:pt x="1318225" y="898636"/>
                    <a:pt x="1400829" y="879602"/>
                    <a:pt x="1479511" y="862365"/>
                  </a:cubicBezTo>
                  <a:close/>
                  <a:moveTo>
                    <a:pt x="683338" y="853805"/>
                  </a:moveTo>
                  <a:cubicBezTo>
                    <a:pt x="656756" y="876742"/>
                    <a:pt x="630020" y="901399"/>
                    <a:pt x="603110" y="927970"/>
                  </a:cubicBezTo>
                  <a:cubicBezTo>
                    <a:pt x="579368" y="951409"/>
                    <a:pt x="555800" y="976086"/>
                    <a:pt x="532386" y="1001651"/>
                  </a:cubicBezTo>
                  <a:cubicBezTo>
                    <a:pt x="511156" y="1011062"/>
                    <a:pt x="489867" y="1021110"/>
                    <a:pt x="468559" y="1031467"/>
                  </a:cubicBezTo>
                  <a:cubicBezTo>
                    <a:pt x="449396" y="1021651"/>
                    <a:pt x="430561" y="1011313"/>
                    <a:pt x="412267" y="1000124"/>
                  </a:cubicBezTo>
                  <a:cubicBezTo>
                    <a:pt x="484594" y="951216"/>
                    <a:pt x="563276" y="907119"/>
                    <a:pt x="648971" y="868723"/>
                  </a:cubicBezTo>
                  <a:cubicBezTo>
                    <a:pt x="660388" y="863602"/>
                    <a:pt x="671863" y="858655"/>
                    <a:pt x="683338" y="853805"/>
                  </a:cubicBezTo>
                  <a:close/>
                  <a:moveTo>
                    <a:pt x="1476646" y="699955"/>
                  </a:moveTo>
                  <a:lnTo>
                    <a:pt x="1492411" y="700219"/>
                  </a:lnTo>
                  <a:lnTo>
                    <a:pt x="1492411" y="839992"/>
                  </a:lnTo>
                  <a:lnTo>
                    <a:pt x="1330208" y="865414"/>
                  </a:lnTo>
                  <a:cubicBezTo>
                    <a:pt x="1271143" y="875187"/>
                    <a:pt x="1210518" y="885873"/>
                    <a:pt x="1149250" y="897786"/>
                  </a:cubicBezTo>
                  <a:cubicBezTo>
                    <a:pt x="1073002" y="882752"/>
                    <a:pt x="988157" y="879776"/>
                    <a:pt x="893016" y="892800"/>
                  </a:cubicBezTo>
                  <a:cubicBezTo>
                    <a:pt x="808132" y="904414"/>
                    <a:pt x="718786" y="928298"/>
                    <a:pt x="625171" y="963622"/>
                  </a:cubicBezTo>
                  <a:cubicBezTo>
                    <a:pt x="625132" y="963564"/>
                    <a:pt x="625171" y="963641"/>
                    <a:pt x="625132" y="963564"/>
                  </a:cubicBezTo>
                  <a:cubicBezTo>
                    <a:pt x="674413" y="908375"/>
                    <a:pt x="723384" y="860220"/>
                    <a:pt x="772027" y="819254"/>
                  </a:cubicBezTo>
                  <a:cubicBezTo>
                    <a:pt x="899893" y="773322"/>
                    <a:pt x="1029633" y="743061"/>
                    <a:pt x="1154756" y="724471"/>
                  </a:cubicBezTo>
                  <a:cubicBezTo>
                    <a:pt x="1276837" y="706326"/>
                    <a:pt x="1388213" y="700279"/>
                    <a:pt x="1476646" y="699955"/>
                  </a:cubicBezTo>
                  <a:close/>
                  <a:moveTo>
                    <a:pt x="422621" y="447736"/>
                  </a:moveTo>
                  <a:cubicBezTo>
                    <a:pt x="341080" y="553321"/>
                    <a:pt x="266435" y="659679"/>
                    <a:pt x="201372" y="756433"/>
                  </a:cubicBezTo>
                  <a:cubicBezTo>
                    <a:pt x="193760" y="767756"/>
                    <a:pt x="186226" y="779041"/>
                    <a:pt x="178750" y="790268"/>
                  </a:cubicBezTo>
                  <a:cubicBezTo>
                    <a:pt x="174597" y="784897"/>
                    <a:pt x="170521" y="779467"/>
                    <a:pt x="166483" y="773998"/>
                  </a:cubicBezTo>
                  <a:cubicBezTo>
                    <a:pt x="140752" y="739099"/>
                    <a:pt x="143398" y="690906"/>
                    <a:pt x="173264" y="659466"/>
                  </a:cubicBezTo>
                  <a:cubicBezTo>
                    <a:pt x="184797" y="647350"/>
                    <a:pt x="196349" y="635485"/>
                    <a:pt x="207940" y="623930"/>
                  </a:cubicBezTo>
                  <a:cubicBezTo>
                    <a:pt x="280885" y="551234"/>
                    <a:pt x="352497" y="492200"/>
                    <a:pt x="422621" y="447736"/>
                  </a:cubicBezTo>
                  <a:close/>
                  <a:moveTo>
                    <a:pt x="1341328" y="0"/>
                  </a:moveTo>
                  <a:lnTo>
                    <a:pt x="1492411" y="0"/>
                  </a:lnTo>
                  <a:lnTo>
                    <a:pt x="1492411" y="108833"/>
                  </a:lnTo>
                  <a:lnTo>
                    <a:pt x="1463427" y="79469"/>
                  </a:lnTo>
                  <a:cubicBezTo>
                    <a:pt x="1427242" y="48802"/>
                    <a:pt x="1387017" y="21290"/>
                    <a:pt x="1342527" y="468"/>
                  </a:cubicBezTo>
                  <a:close/>
                  <a:moveTo>
                    <a:pt x="1072309" y="0"/>
                  </a:moveTo>
                  <a:lnTo>
                    <a:pt x="1314777" y="0"/>
                  </a:lnTo>
                  <a:lnTo>
                    <a:pt x="1339321" y="8005"/>
                  </a:lnTo>
                  <a:cubicBezTo>
                    <a:pt x="1384264" y="26189"/>
                    <a:pt x="1425237" y="51749"/>
                    <a:pt x="1462084" y="81157"/>
                  </a:cubicBezTo>
                  <a:lnTo>
                    <a:pt x="1492411" y="110938"/>
                  </a:lnTo>
                  <a:lnTo>
                    <a:pt x="1492411" y="699163"/>
                  </a:lnTo>
                  <a:lnTo>
                    <a:pt x="1476737" y="698643"/>
                  </a:lnTo>
                  <a:cubicBezTo>
                    <a:pt x="1388272" y="696391"/>
                    <a:pt x="1276416" y="696253"/>
                    <a:pt x="1152727" y="706268"/>
                  </a:cubicBezTo>
                  <a:cubicBezTo>
                    <a:pt x="1061063" y="713688"/>
                    <a:pt x="965671" y="726732"/>
                    <a:pt x="869042" y="747061"/>
                  </a:cubicBezTo>
                  <a:cubicBezTo>
                    <a:pt x="938857" y="702152"/>
                    <a:pt x="1005002" y="675002"/>
                    <a:pt x="1067612" y="663196"/>
                  </a:cubicBezTo>
                  <a:cubicBezTo>
                    <a:pt x="1108412" y="655485"/>
                    <a:pt x="1146642" y="654442"/>
                    <a:pt x="1182226" y="658326"/>
                  </a:cubicBezTo>
                  <a:cubicBezTo>
                    <a:pt x="1209426" y="661302"/>
                    <a:pt x="1234385" y="667311"/>
                    <a:pt x="1257489" y="674867"/>
                  </a:cubicBezTo>
                  <a:cubicBezTo>
                    <a:pt x="1234385" y="666848"/>
                    <a:pt x="1209909" y="659775"/>
                    <a:pt x="1182555" y="655717"/>
                  </a:cubicBezTo>
                  <a:cubicBezTo>
                    <a:pt x="1164743" y="653089"/>
                    <a:pt x="1146159" y="651543"/>
                    <a:pt x="1126803" y="651350"/>
                  </a:cubicBezTo>
                  <a:cubicBezTo>
                    <a:pt x="1107446" y="651176"/>
                    <a:pt x="1087297" y="652336"/>
                    <a:pt x="1066357" y="655099"/>
                  </a:cubicBezTo>
                  <a:cubicBezTo>
                    <a:pt x="994455" y="664606"/>
                    <a:pt x="916603" y="692529"/>
                    <a:pt x="832280" y="743795"/>
                  </a:cubicBezTo>
                  <a:cubicBezTo>
                    <a:pt x="822717" y="749611"/>
                    <a:pt x="813155" y="755679"/>
                    <a:pt x="803554" y="762017"/>
                  </a:cubicBezTo>
                  <a:cubicBezTo>
                    <a:pt x="745020" y="776413"/>
                    <a:pt x="686255" y="793457"/>
                    <a:pt x="627702" y="814230"/>
                  </a:cubicBezTo>
                  <a:cubicBezTo>
                    <a:pt x="557442" y="839158"/>
                    <a:pt x="490582" y="868104"/>
                    <a:pt x="427122" y="900820"/>
                  </a:cubicBezTo>
                  <a:cubicBezTo>
                    <a:pt x="369844" y="930346"/>
                    <a:pt x="299527" y="921129"/>
                    <a:pt x="253820" y="875699"/>
                  </a:cubicBezTo>
                  <a:cubicBezTo>
                    <a:pt x="253550" y="875428"/>
                    <a:pt x="253279" y="875158"/>
                    <a:pt x="253009" y="874887"/>
                  </a:cubicBezTo>
                  <a:cubicBezTo>
                    <a:pt x="284072" y="822404"/>
                    <a:pt x="319811" y="763350"/>
                    <a:pt x="358872" y="702114"/>
                  </a:cubicBezTo>
                  <a:cubicBezTo>
                    <a:pt x="427644" y="594268"/>
                    <a:pt x="509340" y="476296"/>
                    <a:pt x="599072" y="367330"/>
                  </a:cubicBezTo>
                  <a:cubicBezTo>
                    <a:pt x="619202" y="361803"/>
                    <a:pt x="639061" y="357204"/>
                    <a:pt x="658360" y="354615"/>
                  </a:cubicBezTo>
                  <a:cubicBezTo>
                    <a:pt x="699507" y="349107"/>
                    <a:pt x="737737" y="350093"/>
                    <a:pt x="773070" y="355871"/>
                  </a:cubicBezTo>
                  <a:cubicBezTo>
                    <a:pt x="800038" y="360276"/>
                    <a:pt x="824630" y="367600"/>
                    <a:pt x="847290" y="376354"/>
                  </a:cubicBezTo>
                  <a:cubicBezTo>
                    <a:pt x="824649" y="367117"/>
                    <a:pt x="800598" y="358788"/>
                    <a:pt x="773534" y="353281"/>
                  </a:cubicBezTo>
                  <a:cubicBezTo>
                    <a:pt x="738239" y="346112"/>
                    <a:pt x="699661" y="343155"/>
                    <a:pt x="657529" y="346460"/>
                  </a:cubicBezTo>
                  <a:cubicBezTo>
                    <a:pt x="642210" y="347658"/>
                    <a:pt x="626465" y="349977"/>
                    <a:pt x="610509" y="352875"/>
                  </a:cubicBezTo>
                  <a:cubicBezTo>
                    <a:pt x="642712" y="314383"/>
                    <a:pt x="675881" y="277146"/>
                    <a:pt x="709997" y="242150"/>
                  </a:cubicBezTo>
                  <a:cubicBezTo>
                    <a:pt x="775349" y="175097"/>
                    <a:pt x="842286" y="117667"/>
                    <a:pt x="910170" y="73744"/>
                  </a:cubicBezTo>
                  <a:cubicBezTo>
                    <a:pt x="945783" y="50691"/>
                    <a:pt x="981125" y="31705"/>
                    <a:pt x="1016185" y="16939"/>
                  </a:cubicBezTo>
                  <a:close/>
                  <a:moveTo>
                    <a:pt x="907054" y="0"/>
                  </a:moveTo>
                  <a:lnTo>
                    <a:pt x="977232" y="0"/>
                  </a:lnTo>
                  <a:lnTo>
                    <a:pt x="889847" y="38922"/>
                  </a:lnTo>
                  <a:cubicBezTo>
                    <a:pt x="860445" y="55116"/>
                    <a:pt x="831275" y="75077"/>
                    <a:pt x="802163" y="95425"/>
                  </a:cubicBezTo>
                  <a:cubicBezTo>
                    <a:pt x="822176" y="75232"/>
                    <a:pt x="842325" y="55580"/>
                    <a:pt x="862686" y="36855"/>
                  </a:cubicBezTo>
                  <a:close/>
                  <a:moveTo>
                    <a:pt x="262456" y="0"/>
                  </a:moveTo>
                  <a:lnTo>
                    <a:pt x="845071" y="0"/>
                  </a:lnTo>
                  <a:lnTo>
                    <a:pt x="836723" y="6149"/>
                  </a:lnTo>
                  <a:cubicBezTo>
                    <a:pt x="757055" y="71290"/>
                    <a:pt x="679474" y="146904"/>
                    <a:pt x="604191" y="229706"/>
                  </a:cubicBezTo>
                  <a:cubicBezTo>
                    <a:pt x="553327" y="285648"/>
                    <a:pt x="504414" y="344199"/>
                    <a:pt x="457432" y="403388"/>
                  </a:cubicBezTo>
                  <a:cubicBezTo>
                    <a:pt x="444837" y="409359"/>
                    <a:pt x="432106" y="415639"/>
                    <a:pt x="419163" y="422595"/>
                  </a:cubicBezTo>
                  <a:cubicBezTo>
                    <a:pt x="341891" y="464122"/>
                    <a:pt x="262339" y="521804"/>
                    <a:pt x="180798" y="594287"/>
                  </a:cubicBezTo>
                  <a:cubicBezTo>
                    <a:pt x="154023" y="618094"/>
                    <a:pt x="127364" y="643350"/>
                    <a:pt x="100821" y="669630"/>
                  </a:cubicBezTo>
                  <a:cubicBezTo>
                    <a:pt x="93229" y="655408"/>
                    <a:pt x="86120" y="640915"/>
                    <a:pt x="79339" y="626248"/>
                  </a:cubicBezTo>
                  <a:cubicBezTo>
                    <a:pt x="179967" y="558615"/>
                    <a:pt x="279977" y="492973"/>
                    <a:pt x="330377" y="460605"/>
                  </a:cubicBezTo>
                  <a:cubicBezTo>
                    <a:pt x="257935" y="507117"/>
                    <a:pt x="175466" y="556142"/>
                    <a:pt x="74742" y="615910"/>
                  </a:cubicBezTo>
                  <a:cubicBezTo>
                    <a:pt x="72829" y="614558"/>
                    <a:pt x="72656" y="614422"/>
                    <a:pt x="70723" y="613070"/>
                  </a:cubicBezTo>
                  <a:cubicBezTo>
                    <a:pt x="97073" y="506673"/>
                    <a:pt x="127828" y="392277"/>
                    <a:pt x="163663" y="277223"/>
                  </a:cubicBezTo>
                  <a:cubicBezTo>
                    <a:pt x="163779" y="277030"/>
                    <a:pt x="163895" y="276837"/>
                    <a:pt x="164011" y="276643"/>
                  </a:cubicBezTo>
                  <a:cubicBezTo>
                    <a:pt x="246808" y="190730"/>
                    <a:pt x="330358" y="135580"/>
                    <a:pt x="413793" y="106517"/>
                  </a:cubicBezTo>
                  <a:cubicBezTo>
                    <a:pt x="461083" y="90034"/>
                    <a:pt x="507022" y="82401"/>
                    <a:pt x="551086" y="81473"/>
                  </a:cubicBezTo>
                  <a:cubicBezTo>
                    <a:pt x="561518" y="81242"/>
                    <a:pt x="571235" y="82517"/>
                    <a:pt x="581338" y="83019"/>
                  </a:cubicBezTo>
                  <a:cubicBezTo>
                    <a:pt x="570829" y="82188"/>
                    <a:pt x="562001" y="78961"/>
                    <a:pt x="551067" y="78845"/>
                  </a:cubicBezTo>
                  <a:cubicBezTo>
                    <a:pt x="506771" y="78381"/>
                    <a:pt x="460098" y="84159"/>
                    <a:pt x="411320" y="98691"/>
                  </a:cubicBezTo>
                  <a:cubicBezTo>
                    <a:pt x="334840" y="121474"/>
                    <a:pt x="256795" y="164971"/>
                    <a:pt x="177804" y="232875"/>
                  </a:cubicBezTo>
                  <a:cubicBezTo>
                    <a:pt x="192485" y="187425"/>
                    <a:pt x="207747" y="142053"/>
                    <a:pt x="224032" y="97357"/>
                  </a:cubicBezTo>
                  <a:close/>
                  <a:moveTo>
                    <a:pt x="42723" y="0"/>
                  </a:moveTo>
                  <a:lnTo>
                    <a:pt x="204914" y="0"/>
                  </a:lnTo>
                  <a:lnTo>
                    <a:pt x="170212" y="75638"/>
                  </a:lnTo>
                  <a:cubicBezTo>
                    <a:pt x="132754" y="163503"/>
                    <a:pt x="98658" y="254054"/>
                    <a:pt x="67517" y="343310"/>
                  </a:cubicBezTo>
                  <a:cubicBezTo>
                    <a:pt x="52101" y="361049"/>
                    <a:pt x="36994" y="380760"/>
                    <a:pt x="21830" y="400103"/>
                  </a:cubicBezTo>
                  <a:cubicBezTo>
                    <a:pt x="22429" y="371639"/>
                    <a:pt x="25094" y="343581"/>
                    <a:pt x="24766" y="315156"/>
                  </a:cubicBezTo>
                  <a:cubicBezTo>
                    <a:pt x="18816" y="333764"/>
                    <a:pt x="12673" y="352315"/>
                    <a:pt x="6665" y="370904"/>
                  </a:cubicBezTo>
                  <a:cubicBezTo>
                    <a:pt x="2434" y="336315"/>
                    <a:pt x="0" y="301146"/>
                    <a:pt x="0" y="265416"/>
                  </a:cubicBezTo>
                  <a:cubicBezTo>
                    <a:pt x="0" y="216781"/>
                    <a:pt x="4035" y="169090"/>
                    <a:pt x="11788" y="12266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 name="Google Shape;21;p47"/>
            <p:cNvSpPr/>
            <p:nvPr/>
          </p:nvSpPr>
          <p:spPr>
            <a:xfrm>
              <a:off x="7451204" y="0"/>
              <a:ext cx="1692797" cy="1326366"/>
            </a:xfrm>
            <a:custGeom>
              <a:rect b="b" l="l" r="r" t="t"/>
              <a:pathLst>
                <a:path extrusionOk="0" h="1326366" w="1692797">
                  <a:moveTo>
                    <a:pt x="37559" y="0"/>
                  </a:moveTo>
                  <a:lnTo>
                    <a:pt x="109012" y="0"/>
                  </a:lnTo>
                  <a:lnTo>
                    <a:pt x="88600" y="65637"/>
                  </a:lnTo>
                  <a:cubicBezTo>
                    <a:pt x="75361" y="130188"/>
                    <a:pt x="68406" y="197005"/>
                    <a:pt x="68406" y="265416"/>
                  </a:cubicBezTo>
                  <a:cubicBezTo>
                    <a:pt x="68406" y="812703"/>
                    <a:pt x="513513" y="1257941"/>
                    <a:pt x="1060638" y="1257941"/>
                  </a:cubicBezTo>
                  <a:cubicBezTo>
                    <a:pt x="1265810" y="1257941"/>
                    <a:pt x="1456636" y="1195330"/>
                    <a:pt x="1615023" y="1088204"/>
                  </a:cubicBezTo>
                  <a:lnTo>
                    <a:pt x="1692797" y="1023989"/>
                  </a:lnTo>
                  <a:lnTo>
                    <a:pt x="1692797" y="1112869"/>
                  </a:lnTo>
                  <a:lnTo>
                    <a:pt x="1653654" y="1145174"/>
                  </a:lnTo>
                  <a:cubicBezTo>
                    <a:pt x="1484375" y="1259570"/>
                    <a:pt x="1280306" y="1326366"/>
                    <a:pt x="1060638" y="1326366"/>
                  </a:cubicBezTo>
                  <a:cubicBezTo>
                    <a:pt x="474857" y="1326366"/>
                    <a:pt x="0" y="851369"/>
                    <a:pt x="0" y="265416"/>
                  </a:cubicBezTo>
                  <a:cubicBezTo>
                    <a:pt x="0" y="192172"/>
                    <a:pt x="7420" y="120661"/>
                    <a:pt x="21548" y="5159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2" name="Google Shape;22;p47"/>
          <p:cNvSpPr txBox="1"/>
          <p:nvPr>
            <p:ph idx="2" type="body"/>
          </p:nvPr>
        </p:nvSpPr>
        <p:spPr>
          <a:xfrm>
            <a:off x="287338" y="464981"/>
            <a:ext cx="6470734"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2700"/>
              <a:buFont typeface="Arial"/>
              <a:buNone/>
              <a:defRPr b="1" i="0" sz="27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mpty Slide">
  <p:cSld name="Empty Slide">
    <p:spTree>
      <p:nvGrpSpPr>
        <p:cNvPr id="23" name="Shape 23"/>
        <p:cNvGrpSpPr/>
        <p:nvPr/>
      </p:nvGrpSpPr>
      <p:grpSpPr>
        <a:xfrm>
          <a:off x="0" y="0"/>
          <a:ext cx="0" cy="0"/>
          <a:chOff x="0" y="0"/>
          <a:chExt cx="0" cy="0"/>
        </a:xfrm>
      </p:grpSpPr>
      <p:sp>
        <p:nvSpPr>
          <p:cNvPr id="24" name="Google Shape;24;p67"/>
          <p:cNvSpPr txBox="1"/>
          <p:nvPr>
            <p:ph idx="12" type="sldNum"/>
          </p:nvPr>
        </p:nvSpPr>
        <p:spPr>
          <a:xfrm>
            <a:off x="8510500" y="4630265"/>
            <a:ext cx="477436"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0" i="0" sz="12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0" i="0" sz="12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0" i="0" sz="12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0" i="0" sz="12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0" i="0" sz="12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0" i="0" sz="12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0" i="0" sz="12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0" i="0" sz="12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0" i="0" sz="12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
              <a:t>‹#›</a:t>
            </a:fld>
            <a:endParaRPr/>
          </a:p>
        </p:txBody>
      </p:sp>
      <p:sp>
        <p:nvSpPr>
          <p:cNvPr id="25" name="Google Shape;25;p67"/>
          <p:cNvSpPr txBox="1"/>
          <p:nvPr>
            <p:ph idx="1" type="body"/>
          </p:nvPr>
        </p:nvSpPr>
        <p:spPr>
          <a:xfrm>
            <a:off x="287338" y="464981"/>
            <a:ext cx="2576886"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2700"/>
              <a:buFont typeface="Arial"/>
              <a:buNone/>
              <a:defRPr b="1" i="0" sz="2700" u="none" cap="none" strike="noStrike">
                <a:solidFill>
                  <a:srgbClr val="69ADAD"/>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Text Slide 2">
    <p:spTree>
      <p:nvGrpSpPr>
        <p:cNvPr id="26" name="Shape 26"/>
        <p:cNvGrpSpPr/>
        <p:nvPr/>
      </p:nvGrpSpPr>
      <p:grpSpPr>
        <a:xfrm>
          <a:off x="0" y="0"/>
          <a:ext cx="0" cy="0"/>
          <a:chOff x="0" y="0"/>
          <a:chExt cx="0" cy="0"/>
        </a:xfrm>
      </p:grpSpPr>
      <p:sp>
        <p:nvSpPr>
          <p:cNvPr id="27" name="Google Shape;27;p49"/>
          <p:cNvSpPr txBox="1"/>
          <p:nvPr>
            <p:ph idx="12" type="sldNum"/>
          </p:nvPr>
        </p:nvSpPr>
        <p:spPr>
          <a:xfrm>
            <a:off x="8463365" y="4630265"/>
            <a:ext cx="477436"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
              <a:t>‹#›</a:t>
            </a:fld>
            <a:endParaRPr/>
          </a:p>
        </p:txBody>
      </p:sp>
      <p:sp>
        <p:nvSpPr>
          <p:cNvPr id="28" name="Google Shape;28;p49"/>
          <p:cNvSpPr txBox="1"/>
          <p:nvPr>
            <p:ph idx="1" type="body"/>
          </p:nvPr>
        </p:nvSpPr>
        <p:spPr>
          <a:xfrm>
            <a:off x="287338" y="1862824"/>
            <a:ext cx="8532812" cy="268853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9" name="Google Shape;29;p49"/>
          <p:cNvSpPr/>
          <p:nvPr/>
        </p:nvSpPr>
        <p:spPr>
          <a:xfrm>
            <a:off x="0" y="0"/>
            <a:ext cx="9144000" cy="1435447"/>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Arial"/>
              <a:ea typeface="Arial"/>
              <a:cs typeface="Arial"/>
              <a:sym typeface="Arial"/>
            </a:endParaRPr>
          </a:p>
        </p:txBody>
      </p:sp>
      <p:cxnSp>
        <p:nvCxnSpPr>
          <p:cNvPr id="30" name="Google Shape;30;p49"/>
          <p:cNvCxnSpPr/>
          <p:nvPr/>
        </p:nvCxnSpPr>
        <p:spPr>
          <a:xfrm>
            <a:off x="0" y="1119806"/>
            <a:ext cx="3779838" cy="0"/>
          </a:xfrm>
          <a:prstGeom prst="straightConnector1">
            <a:avLst/>
          </a:prstGeom>
          <a:noFill/>
          <a:ln cap="flat" cmpd="sng" w="28575">
            <a:solidFill>
              <a:schemeClr val="lt1"/>
            </a:solidFill>
            <a:prstDash val="solid"/>
            <a:round/>
            <a:headEnd len="sm" w="sm" type="none"/>
            <a:tailEnd len="sm" w="sm" type="none"/>
          </a:ln>
        </p:spPr>
      </p:cxnSp>
      <p:sp>
        <p:nvSpPr>
          <p:cNvPr id="31" name="Google Shape;31;p49"/>
          <p:cNvSpPr txBox="1"/>
          <p:nvPr>
            <p:ph idx="2" type="body"/>
          </p:nvPr>
        </p:nvSpPr>
        <p:spPr>
          <a:xfrm>
            <a:off x="287338" y="464981"/>
            <a:ext cx="6470734"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2700"/>
              <a:buFont typeface="Arial"/>
              <a:buNone/>
              <a:defRPr b="1" i="0" sz="27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grpSp>
        <p:nvGrpSpPr>
          <p:cNvPr id="32" name="Google Shape;32;p49"/>
          <p:cNvGrpSpPr/>
          <p:nvPr/>
        </p:nvGrpSpPr>
        <p:grpSpPr>
          <a:xfrm>
            <a:off x="7451204" y="0"/>
            <a:ext cx="1692797" cy="1326366"/>
            <a:chOff x="7451204" y="0"/>
            <a:chExt cx="1692797" cy="1326366"/>
          </a:xfrm>
        </p:grpSpPr>
        <p:sp>
          <p:nvSpPr>
            <p:cNvPr id="33" name="Google Shape;33;p49"/>
            <p:cNvSpPr/>
            <p:nvPr/>
          </p:nvSpPr>
          <p:spPr>
            <a:xfrm>
              <a:off x="7651590" y="1"/>
              <a:ext cx="1492411" cy="1125941"/>
            </a:xfrm>
            <a:custGeom>
              <a:rect b="b" l="l" r="r" t="t"/>
              <a:pathLst>
                <a:path extrusionOk="0" h="1125941" w="1492411">
                  <a:moveTo>
                    <a:pt x="1224127" y="922829"/>
                  </a:moveTo>
                  <a:cubicBezTo>
                    <a:pt x="1270722" y="935970"/>
                    <a:pt x="1311985" y="953805"/>
                    <a:pt x="1348362" y="973902"/>
                  </a:cubicBezTo>
                  <a:cubicBezTo>
                    <a:pt x="1209658" y="1069709"/>
                    <a:pt x="1041552" y="1125941"/>
                    <a:pt x="860252" y="1125941"/>
                  </a:cubicBezTo>
                  <a:cubicBezTo>
                    <a:pt x="799246" y="1125941"/>
                    <a:pt x="739765" y="1119487"/>
                    <a:pt x="682353" y="1107410"/>
                  </a:cubicBezTo>
                  <a:cubicBezTo>
                    <a:pt x="771756" y="1067661"/>
                    <a:pt x="864213" y="1030347"/>
                    <a:pt x="964589" y="997709"/>
                  </a:cubicBezTo>
                  <a:cubicBezTo>
                    <a:pt x="1050863" y="969651"/>
                    <a:pt x="1138239" y="944974"/>
                    <a:pt x="1224127" y="922829"/>
                  </a:cubicBezTo>
                  <a:close/>
                  <a:moveTo>
                    <a:pt x="1036897" y="899892"/>
                  </a:moveTo>
                  <a:cubicBezTo>
                    <a:pt x="1066028" y="899254"/>
                    <a:pt x="1094078" y="900569"/>
                    <a:pt x="1121277" y="903370"/>
                  </a:cubicBezTo>
                  <a:cubicBezTo>
                    <a:pt x="1064000" y="914849"/>
                    <a:pt x="1006335" y="927313"/>
                    <a:pt x="948980" y="941322"/>
                  </a:cubicBezTo>
                  <a:cubicBezTo>
                    <a:pt x="807939" y="975738"/>
                    <a:pt x="675688" y="1017071"/>
                    <a:pt x="550275" y="1068105"/>
                  </a:cubicBezTo>
                  <a:cubicBezTo>
                    <a:pt x="547126" y="1066888"/>
                    <a:pt x="543997" y="1065651"/>
                    <a:pt x="540867" y="1064395"/>
                  </a:cubicBezTo>
                  <a:cubicBezTo>
                    <a:pt x="548266" y="1055062"/>
                    <a:pt x="555665" y="1045690"/>
                    <a:pt x="563102" y="1036550"/>
                  </a:cubicBezTo>
                  <a:cubicBezTo>
                    <a:pt x="582845" y="1026559"/>
                    <a:pt x="602569" y="1016936"/>
                    <a:pt x="622235" y="1007893"/>
                  </a:cubicBezTo>
                  <a:cubicBezTo>
                    <a:pt x="717801" y="963950"/>
                    <a:pt x="809349" y="932897"/>
                    <a:pt x="896744" y="915660"/>
                  </a:cubicBezTo>
                  <a:cubicBezTo>
                    <a:pt x="945831" y="905960"/>
                    <a:pt x="992504" y="900858"/>
                    <a:pt x="1036897" y="899892"/>
                  </a:cubicBezTo>
                  <a:close/>
                  <a:moveTo>
                    <a:pt x="1479511" y="862365"/>
                  </a:moveTo>
                  <a:cubicBezTo>
                    <a:pt x="1439890" y="903506"/>
                    <a:pt x="1396251" y="940704"/>
                    <a:pt x="1349153" y="973322"/>
                  </a:cubicBezTo>
                  <a:cubicBezTo>
                    <a:pt x="1315212" y="953535"/>
                    <a:pt x="1277001" y="935119"/>
                    <a:pt x="1233786" y="920259"/>
                  </a:cubicBezTo>
                  <a:cubicBezTo>
                    <a:pt x="1318225" y="898636"/>
                    <a:pt x="1400829" y="879602"/>
                    <a:pt x="1479511" y="862365"/>
                  </a:cubicBezTo>
                  <a:close/>
                  <a:moveTo>
                    <a:pt x="683338" y="853805"/>
                  </a:moveTo>
                  <a:cubicBezTo>
                    <a:pt x="656756" y="876742"/>
                    <a:pt x="630020" y="901399"/>
                    <a:pt x="603110" y="927970"/>
                  </a:cubicBezTo>
                  <a:cubicBezTo>
                    <a:pt x="579368" y="951409"/>
                    <a:pt x="555800" y="976086"/>
                    <a:pt x="532386" y="1001651"/>
                  </a:cubicBezTo>
                  <a:cubicBezTo>
                    <a:pt x="511156" y="1011062"/>
                    <a:pt x="489867" y="1021110"/>
                    <a:pt x="468559" y="1031467"/>
                  </a:cubicBezTo>
                  <a:cubicBezTo>
                    <a:pt x="449396" y="1021651"/>
                    <a:pt x="430561" y="1011313"/>
                    <a:pt x="412267" y="1000124"/>
                  </a:cubicBezTo>
                  <a:cubicBezTo>
                    <a:pt x="484594" y="951216"/>
                    <a:pt x="563276" y="907119"/>
                    <a:pt x="648971" y="868723"/>
                  </a:cubicBezTo>
                  <a:cubicBezTo>
                    <a:pt x="660388" y="863602"/>
                    <a:pt x="671863" y="858655"/>
                    <a:pt x="683338" y="853805"/>
                  </a:cubicBezTo>
                  <a:close/>
                  <a:moveTo>
                    <a:pt x="1476646" y="699955"/>
                  </a:moveTo>
                  <a:lnTo>
                    <a:pt x="1492411" y="700219"/>
                  </a:lnTo>
                  <a:lnTo>
                    <a:pt x="1492411" y="839992"/>
                  </a:lnTo>
                  <a:lnTo>
                    <a:pt x="1330208" y="865414"/>
                  </a:lnTo>
                  <a:cubicBezTo>
                    <a:pt x="1271143" y="875187"/>
                    <a:pt x="1210518" y="885873"/>
                    <a:pt x="1149250" y="897786"/>
                  </a:cubicBezTo>
                  <a:cubicBezTo>
                    <a:pt x="1073002" y="882752"/>
                    <a:pt x="988157" y="879776"/>
                    <a:pt x="893016" y="892800"/>
                  </a:cubicBezTo>
                  <a:cubicBezTo>
                    <a:pt x="808132" y="904414"/>
                    <a:pt x="718786" y="928298"/>
                    <a:pt x="625171" y="963622"/>
                  </a:cubicBezTo>
                  <a:cubicBezTo>
                    <a:pt x="625132" y="963564"/>
                    <a:pt x="625171" y="963641"/>
                    <a:pt x="625132" y="963564"/>
                  </a:cubicBezTo>
                  <a:cubicBezTo>
                    <a:pt x="674413" y="908375"/>
                    <a:pt x="723384" y="860220"/>
                    <a:pt x="772027" y="819254"/>
                  </a:cubicBezTo>
                  <a:cubicBezTo>
                    <a:pt x="899893" y="773322"/>
                    <a:pt x="1029633" y="743061"/>
                    <a:pt x="1154756" y="724471"/>
                  </a:cubicBezTo>
                  <a:cubicBezTo>
                    <a:pt x="1276837" y="706326"/>
                    <a:pt x="1388213" y="700279"/>
                    <a:pt x="1476646" y="699955"/>
                  </a:cubicBezTo>
                  <a:close/>
                  <a:moveTo>
                    <a:pt x="422621" y="447736"/>
                  </a:moveTo>
                  <a:cubicBezTo>
                    <a:pt x="341080" y="553321"/>
                    <a:pt x="266435" y="659679"/>
                    <a:pt x="201372" y="756433"/>
                  </a:cubicBezTo>
                  <a:cubicBezTo>
                    <a:pt x="193760" y="767756"/>
                    <a:pt x="186226" y="779041"/>
                    <a:pt x="178750" y="790268"/>
                  </a:cubicBezTo>
                  <a:cubicBezTo>
                    <a:pt x="174597" y="784897"/>
                    <a:pt x="170521" y="779467"/>
                    <a:pt x="166483" y="773998"/>
                  </a:cubicBezTo>
                  <a:cubicBezTo>
                    <a:pt x="140752" y="739099"/>
                    <a:pt x="143398" y="690906"/>
                    <a:pt x="173264" y="659466"/>
                  </a:cubicBezTo>
                  <a:cubicBezTo>
                    <a:pt x="184797" y="647350"/>
                    <a:pt x="196349" y="635485"/>
                    <a:pt x="207940" y="623930"/>
                  </a:cubicBezTo>
                  <a:cubicBezTo>
                    <a:pt x="280885" y="551234"/>
                    <a:pt x="352497" y="492200"/>
                    <a:pt x="422621" y="447736"/>
                  </a:cubicBezTo>
                  <a:close/>
                  <a:moveTo>
                    <a:pt x="1341328" y="0"/>
                  </a:moveTo>
                  <a:lnTo>
                    <a:pt x="1492411" y="0"/>
                  </a:lnTo>
                  <a:lnTo>
                    <a:pt x="1492411" y="108833"/>
                  </a:lnTo>
                  <a:lnTo>
                    <a:pt x="1463427" y="79469"/>
                  </a:lnTo>
                  <a:cubicBezTo>
                    <a:pt x="1427242" y="48802"/>
                    <a:pt x="1387017" y="21290"/>
                    <a:pt x="1342527" y="468"/>
                  </a:cubicBezTo>
                  <a:close/>
                  <a:moveTo>
                    <a:pt x="1072309" y="0"/>
                  </a:moveTo>
                  <a:lnTo>
                    <a:pt x="1314777" y="0"/>
                  </a:lnTo>
                  <a:lnTo>
                    <a:pt x="1339321" y="8005"/>
                  </a:lnTo>
                  <a:cubicBezTo>
                    <a:pt x="1384264" y="26189"/>
                    <a:pt x="1425237" y="51749"/>
                    <a:pt x="1462084" y="81157"/>
                  </a:cubicBezTo>
                  <a:lnTo>
                    <a:pt x="1492411" y="110938"/>
                  </a:lnTo>
                  <a:lnTo>
                    <a:pt x="1492411" y="699163"/>
                  </a:lnTo>
                  <a:lnTo>
                    <a:pt x="1476737" y="698643"/>
                  </a:lnTo>
                  <a:cubicBezTo>
                    <a:pt x="1388272" y="696391"/>
                    <a:pt x="1276416" y="696253"/>
                    <a:pt x="1152727" y="706268"/>
                  </a:cubicBezTo>
                  <a:cubicBezTo>
                    <a:pt x="1061063" y="713688"/>
                    <a:pt x="965671" y="726732"/>
                    <a:pt x="869042" y="747061"/>
                  </a:cubicBezTo>
                  <a:cubicBezTo>
                    <a:pt x="938857" y="702152"/>
                    <a:pt x="1005002" y="675002"/>
                    <a:pt x="1067612" y="663196"/>
                  </a:cubicBezTo>
                  <a:cubicBezTo>
                    <a:pt x="1108412" y="655485"/>
                    <a:pt x="1146642" y="654442"/>
                    <a:pt x="1182226" y="658326"/>
                  </a:cubicBezTo>
                  <a:cubicBezTo>
                    <a:pt x="1209426" y="661302"/>
                    <a:pt x="1234385" y="667311"/>
                    <a:pt x="1257489" y="674867"/>
                  </a:cubicBezTo>
                  <a:cubicBezTo>
                    <a:pt x="1234385" y="666848"/>
                    <a:pt x="1209909" y="659775"/>
                    <a:pt x="1182555" y="655717"/>
                  </a:cubicBezTo>
                  <a:cubicBezTo>
                    <a:pt x="1164743" y="653089"/>
                    <a:pt x="1146159" y="651543"/>
                    <a:pt x="1126803" y="651350"/>
                  </a:cubicBezTo>
                  <a:cubicBezTo>
                    <a:pt x="1107446" y="651176"/>
                    <a:pt x="1087297" y="652336"/>
                    <a:pt x="1066357" y="655099"/>
                  </a:cubicBezTo>
                  <a:cubicBezTo>
                    <a:pt x="994455" y="664606"/>
                    <a:pt x="916603" y="692529"/>
                    <a:pt x="832280" y="743795"/>
                  </a:cubicBezTo>
                  <a:cubicBezTo>
                    <a:pt x="822717" y="749611"/>
                    <a:pt x="813155" y="755679"/>
                    <a:pt x="803554" y="762017"/>
                  </a:cubicBezTo>
                  <a:cubicBezTo>
                    <a:pt x="745020" y="776413"/>
                    <a:pt x="686255" y="793457"/>
                    <a:pt x="627702" y="814230"/>
                  </a:cubicBezTo>
                  <a:cubicBezTo>
                    <a:pt x="557442" y="839158"/>
                    <a:pt x="490582" y="868104"/>
                    <a:pt x="427122" y="900820"/>
                  </a:cubicBezTo>
                  <a:cubicBezTo>
                    <a:pt x="369844" y="930346"/>
                    <a:pt x="299527" y="921129"/>
                    <a:pt x="253820" y="875699"/>
                  </a:cubicBezTo>
                  <a:cubicBezTo>
                    <a:pt x="253550" y="875428"/>
                    <a:pt x="253279" y="875158"/>
                    <a:pt x="253009" y="874887"/>
                  </a:cubicBezTo>
                  <a:cubicBezTo>
                    <a:pt x="284072" y="822404"/>
                    <a:pt x="319811" y="763350"/>
                    <a:pt x="358872" y="702114"/>
                  </a:cubicBezTo>
                  <a:cubicBezTo>
                    <a:pt x="427644" y="594268"/>
                    <a:pt x="509340" y="476296"/>
                    <a:pt x="599072" y="367330"/>
                  </a:cubicBezTo>
                  <a:cubicBezTo>
                    <a:pt x="619202" y="361803"/>
                    <a:pt x="639061" y="357204"/>
                    <a:pt x="658360" y="354615"/>
                  </a:cubicBezTo>
                  <a:cubicBezTo>
                    <a:pt x="699507" y="349107"/>
                    <a:pt x="737737" y="350093"/>
                    <a:pt x="773070" y="355871"/>
                  </a:cubicBezTo>
                  <a:cubicBezTo>
                    <a:pt x="800038" y="360276"/>
                    <a:pt x="824630" y="367600"/>
                    <a:pt x="847290" y="376354"/>
                  </a:cubicBezTo>
                  <a:cubicBezTo>
                    <a:pt x="824649" y="367117"/>
                    <a:pt x="800598" y="358788"/>
                    <a:pt x="773534" y="353281"/>
                  </a:cubicBezTo>
                  <a:cubicBezTo>
                    <a:pt x="738239" y="346112"/>
                    <a:pt x="699661" y="343155"/>
                    <a:pt x="657529" y="346460"/>
                  </a:cubicBezTo>
                  <a:cubicBezTo>
                    <a:pt x="642210" y="347658"/>
                    <a:pt x="626465" y="349977"/>
                    <a:pt x="610509" y="352875"/>
                  </a:cubicBezTo>
                  <a:cubicBezTo>
                    <a:pt x="642712" y="314383"/>
                    <a:pt x="675881" y="277146"/>
                    <a:pt x="709997" y="242150"/>
                  </a:cubicBezTo>
                  <a:cubicBezTo>
                    <a:pt x="775349" y="175097"/>
                    <a:pt x="842286" y="117667"/>
                    <a:pt x="910170" y="73744"/>
                  </a:cubicBezTo>
                  <a:cubicBezTo>
                    <a:pt x="945783" y="50691"/>
                    <a:pt x="981125" y="31705"/>
                    <a:pt x="1016185" y="16939"/>
                  </a:cubicBezTo>
                  <a:close/>
                  <a:moveTo>
                    <a:pt x="907054" y="0"/>
                  </a:moveTo>
                  <a:lnTo>
                    <a:pt x="977232" y="0"/>
                  </a:lnTo>
                  <a:lnTo>
                    <a:pt x="889847" y="38922"/>
                  </a:lnTo>
                  <a:cubicBezTo>
                    <a:pt x="860445" y="55116"/>
                    <a:pt x="831275" y="75077"/>
                    <a:pt x="802163" y="95425"/>
                  </a:cubicBezTo>
                  <a:cubicBezTo>
                    <a:pt x="822176" y="75232"/>
                    <a:pt x="842325" y="55580"/>
                    <a:pt x="862686" y="36855"/>
                  </a:cubicBezTo>
                  <a:close/>
                  <a:moveTo>
                    <a:pt x="262456" y="0"/>
                  </a:moveTo>
                  <a:lnTo>
                    <a:pt x="845071" y="0"/>
                  </a:lnTo>
                  <a:lnTo>
                    <a:pt x="836723" y="6149"/>
                  </a:lnTo>
                  <a:cubicBezTo>
                    <a:pt x="757055" y="71290"/>
                    <a:pt x="679474" y="146904"/>
                    <a:pt x="604191" y="229706"/>
                  </a:cubicBezTo>
                  <a:cubicBezTo>
                    <a:pt x="553327" y="285648"/>
                    <a:pt x="504414" y="344199"/>
                    <a:pt x="457432" y="403388"/>
                  </a:cubicBezTo>
                  <a:cubicBezTo>
                    <a:pt x="444837" y="409359"/>
                    <a:pt x="432106" y="415639"/>
                    <a:pt x="419163" y="422595"/>
                  </a:cubicBezTo>
                  <a:cubicBezTo>
                    <a:pt x="341891" y="464122"/>
                    <a:pt x="262339" y="521804"/>
                    <a:pt x="180798" y="594287"/>
                  </a:cubicBezTo>
                  <a:cubicBezTo>
                    <a:pt x="154023" y="618094"/>
                    <a:pt x="127364" y="643350"/>
                    <a:pt x="100821" y="669630"/>
                  </a:cubicBezTo>
                  <a:cubicBezTo>
                    <a:pt x="93229" y="655408"/>
                    <a:pt x="86120" y="640915"/>
                    <a:pt x="79339" y="626248"/>
                  </a:cubicBezTo>
                  <a:cubicBezTo>
                    <a:pt x="179967" y="558615"/>
                    <a:pt x="279977" y="492973"/>
                    <a:pt x="330377" y="460605"/>
                  </a:cubicBezTo>
                  <a:cubicBezTo>
                    <a:pt x="257935" y="507117"/>
                    <a:pt x="175466" y="556142"/>
                    <a:pt x="74742" y="615910"/>
                  </a:cubicBezTo>
                  <a:cubicBezTo>
                    <a:pt x="72829" y="614558"/>
                    <a:pt x="72656" y="614422"/>
                    <a:pt x="70723" y="613070"/>
                  </a:cubicBezTo>
                  <a:cubicBezTo>
                    <a:pt x="97073" y="506673"/>
                    <a:pt x="127828" y="392277"/>
                    <a:pt x="163663" y="277223"/>
                  </a:cubicBezTo>
                  <a:cubicBezTo>
                    <a:pt x="163779" y="277030"/>
                    <a:pt x="163895" y="276837"/>
                    <a:pt x="164011" y="276643"/>
                  </a:cubicBezTo>
                  <a:cubicBezTo>
                    <a:pt x="246808" y="190730"/>
                    <a:pt x="330358" y="135580"/>
                    <a:pt x="413793" y="106517"/>
                  </a:cubicBezTo>
                  <a:cubicBezTo>
                    <a:pt x="461083" y="90034"/>
                    <a:pt x="507022" y="82401"/>
                    <a:pt x="551086" y="81473"/>
                  </a:cubicBezTo>
                  <a:cubicBezTo>
                    <a:pt x="561518" y="81242"/>
                    <a:pt x="571235" y="82517"/>
                    <a:pt x="581338" y="83019"/>
                  </a:cubicBezTo>
                  <a:cubicBezTo>
                    <a:pt x="570829" y="82188"/>
                    <a:pt x="562001" y="78961"/>
                    <a:pt x="551067" y="78845"/>
                  </a:cubicBezTo>
                  <a:cubicBezTo>
                    <a:pt x="506771" y="78381"/>
                    <a:pt x="460098" y="84159"/>
                    <a:pt x="411320" y="98691"/>
                  </a:cubicBezTo>
                  <a:cubicBezTo>
                    <a:pt x="334840" y="121474"/>
                    <a:pt x="256795" y="164971"/>
                    <a:pt x="177804" y="232875"/>
                  </a:cubicBezTo>
                  <a:cubicBezTo>
                    <a:pt x="192485" y="187425"/>
                    <a:pt x="207747" y="142053"/>
                    <a:pt x="224032" y="97357"/>
                  </a:cubicBezTo>
                  <a:close/>
                  <a:moveTo>
                    <a:pt x="42723" y="0"/>
                  </a:moveTo>
                  <a:lnTo>
                    <a:pt x="204914" y="0"/>
                  </a:lnTo>
                  <a:lnTo>
                    <a:pt x="170212" y="75638"/>
                  </a:lnTo>
                  <a:cubicBezTo>
                    <a:pt x="132754" y="163503"/>
                    <a:pt x="98658" y="254054"/>
                    <a:pt x="67517" y="343310"/>
                  </a:cubicBezTo>
                  <a:cubicBezTo>
                    <a:pt x="52101" y="361049"/>
                    <a:pt x="36994" y="380760"/>
                    <a:pt x="21830" y="400103"/>
                  </a:cubicBezTo>
                  <a:cubicBezTo>
                    <a:pt x="22429" y="371639"/>
                    <a:pt x="25094" y="343581"/>
                    <a:pt x="24766" y="315156"/>
                  </a:cubicBezTo>
                  <a:cubicBezTo>
                    <a:pt x="18816" y="333764"/>
                    <a:pt x="12673" y="352315"/>
                    <a:pt x="6665" y="370904"/>
                  </a:cubicBezTo>
                  <a:cubicBezTo>
                    <a:pt x="2434" y="336315"/>
                    <a:pt x="0" y="301146"/>
                    <a:pt x="0" y="265416"/>
                  </a:cubicBezTo>
                  <a:cubicBezTo>
                    <a:pt x="0" y="216781"/>
                    <a:pt x="4035" y="169090"/>
                    <a:pt x="11788" y="12266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 name="Google Shape;34;p49"/>
            <p:cNvSpPr/>
            <p:nvPr/>
          </p:nvSpPr>
          <p:spPr>
            <a:xfrm>
              <a:off x="7451204" y="0"/>
              <a:ext cx="1692797" cy="1326366"/>
            </a:xfrm>
            <a:custGeom>
              <a:rect b="b" l="l" r="r" t="t"/>
              <a:pathLst>
                <a:path extrusionOk="0" h="1326366" w="1692797">
                  <a:moveTo>
                    <a:pt x="37559" y="0"/>
                  </a:moveTo>
                  <a:lnTo>
                    <a:pt x="109012" y="0"/>
                  </a:lnTo>
                  <a:lnTo>
                    <a:pt x="88600" y="65637"/>
                  </a:lnTo>
                  <a:cubicBezTo>
                    <a:pt x="75361" y="130188"/>
                    <a:pt x="68406" y="197005"/>
                    <a:pt x="68406" y="265416"/>
                  </a:cubicBezTo>
                  <a:cubicBezTo>
                    <a:pt x="68406" y="812703"/>
                    <a:pt x="513513" y="1257941"/>
                    <a:pt x="1060638" y="1257941"/>
                  </a:cubicBezTo>
                  <a:cubicBezTo>
                    <a:pt x="1265810" y="1257941"/>
                    <a:pt x="1456636" y="1195330"/>
                    <a:pt x="1615023" y="1088204"/>
                  </a:cubicBezTo>
                  <a:lnTo>
                    <a:pt x="1692797" y="1023989"/>
                  </a:lnTo>
                  <a:lnTo>
                    <a:pt x="1692797" y="1112869"/>
                  </a:lnTo>
                  <a:lnTo>
                    <a:pt x="1653654" y="1145174"/>
                  </a:lnTo>
                  <a:cubicBezTo>
                    <a:pt x="1484375" y="1259570"/>
                    <a:pt x="1280306" y="1326366"/>
                    <a:pt x="1060638" y="1326366"/>
                  </a:cubicBezTo>
                  <a:cubicBezTo>
                    <a:pt x="474857" y="1326366"/>
                    <a:pt x="0" y="851369"/>
                    <a:pt x="0" y="265416"/>
                  </a:cubicBezTo>
                  <a:cubicBezTo>
                    <a:pt x="0" y="192172"/>
                    <a:pt x="7420" y="120661"/>
                    <a:pt x="21548" y="5159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p:cSld name="Text Slide 3">
    <p:spTree>
      <p:nvGrpSpPr>
        <p:cNvPr id="35" name="Shape 35"/>
        <p:cNvGrpSpPr/>
        <p:nvPr/>
      </p:nvGrpSpPr>
      <p:grpSpPr>
        <a:xfrm>
          <a:off x="0" y="0"/>
          <a:ext cx="0" cy="0"/>
          <a:chOff x="0" y="0"/>
          <a:chExt cx="0" cy="0"/>
        </a:xfrm>
      </p:grpSpPr>
      <p:sp>
        <p:nvSpPr>
          <p:cNvPr id="36" name="Google Shape;36;p68"/>
          <p:cNvSpPr/>
          <p:nvPr/>
        </p:nvSpPr>
        <p:spPr>
          <a:xfrm>
            <a:off x="561" y="1"/>
            <a:ext cx="9142878" cy="1534278"/>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7" name="Google Shape;37;p68"/>
          <p:cNvSpPr txBox="1"/>
          <p:nvPr>
            <p:ph idx="1" type="body"/>
          </p:nvPr>
        </p:nvSpPr>
        <p:spPr>
          <a:xfrm>
            <a:off x="287339" y="1534278"/>
            <a:ext cx="8532812" cy="288743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8" name="Google Shape;38;p68"/>
          <p:cNvSpPr txBox="1"/>
          <p:nvPr>
            <p:ph idx="12" type="sldNum"/>
          </p:nvPr>
        </p:nvSpPr>
        <p:spPr>
          <a:xfrm>
            <a:off x="8463365" y="4630265"/>
            <a:ext cx="477436"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
              <a:t>‹#›</a:t>
            </a:fld>
            <a:endParaRPr/>
          </a:p>
        </p:txBody>
      </p:sp>
      <p:sp>
        <p:nvSpPr>
          <p:cNvPr id="39" name="Google Shape;39;p68"/>
          <p:cNvSpPr txBox="1"/>
          <p:nvPr>
            <p:ph idx="2" type="body"/>
          </p:nvPr>
        </p:nvSpPr>
        <p:spPr>
          <a:xfrm>
            <a:off x="287338" y="464981"/>
            <a:ext cx="2576886"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2700"/>
              <a:buFont typeface="Arial"/>
              <a:buNone/>
              <a:defRPr b="1" i="0" sz="27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grpSp>
        <p:nvGrpSpPr>
          <p:cNvPr id="40" name="Google Shape;40;p68"/>
          <p:cNvGrpSpPr/>
          <p:nvPr/>
        </p:nvGrpSpPr>
        <p:grpSpPr>
          <a:xfrm>
            <a:off x="7451204" y="0"/>
            <a:ext cx="1692797" cy="1326366"/>
            <a:chOff x="7451204" y="0"/>
            <a:chExt cx="1692797" cy="1326366"/>
          </a:xfrm>
        </p:grpSpPr>
        <p:sp>
          <p:nvSpPr>
            <p:cNvPr id="41" name="Google Shape;41;p68"/>
            <p:cNvSpPr/>
            <p:nvPr/>
          </p:nvSpPr>
          <p:spPr>
            <a:xfrm>
              <a:off x="7651590" y="1"/>
              <a:ext cx="1492411" cy="1125941"/>
            </a:xfrm>
            <a:custGeom>
              <a:rect b="b" l="l" r="r" t="t"/>
              <a:pathLst>
                <a:path extrusionOk="0" h="1125941" w="1492411">
                  <a:moveTo>
                    <a:pt x="1224127" y="922829"/>
                  </a:moveTo>
                  <a:cubicBezTo>
                    <a:pt x="1270722" y="935970"/>
                    <a:pt x="1311985" y="953805"/>
                    <a:pt x="1348362" y="973902"/>
                  </a:cubicBezTo>
                  <a:cubicBezTo>
                    <a:pt x="1209658" y="1069709"/>
                    <a:pt x="1041552" y="1125941"/>
                    <a:pt x="860252" y="1125941"/>
                  </a:cubicBezTo>
                  <a:cubicBezTo>
                    <a:pt x="799246" y="1125941"/>
                    <a:pt x="739765" y="1119487"/>
                    <a:pt x="682353" y="1107410"/>
                  </a:cubicBezTo>
                  <a:cubicBezTo>
                    <a:pt x="771756" y="1067661"/>
                    <a:pt x="864213" y="1030347"/>
                    <a:pt x="964589" y="997709"/>
                  </a:cubicBezTo>
                  <a:cubicBezTo>
                    <a:pt x="1050863" y="969651"/>
                    <a:pt x="1138239" y="944974"/>
                    <a:pt x="1224127" y="922829"/>
                  </a:cubicBezTo>
                  <a:close/>
                  <a:moveTo>
                    <a:pt x="1036897" y="899892"/>
                  </a:moveTo>
                  <a:cubicBezTo>
                    <a:pt x="1066028" y="899254"/>
                    <a:pt x="1094078" y="900569"/>
                    <a:pt x="1121277" y="903370"/>
                  </a:cubicBezTo>
                  <a:cubicBezTo>
                    <a:pt x="1064000" y="914849"/>
                    <a:pt x="1006335" y="927313"/>
                    <a:pt x="948980" y="941322"/>
                  </a:cubicBezTo>
                  <a:cubicBezTo>
                    <a:pt x="807939" y="975738"/>
                    <a:pt x="675688" y="1017071"/>
                    <a:pt x="550275" y="1068105"/>
                  </a:cubicBezTo>
                  <a:cubicBezTo>
                    <a:pt x="547126" y="1066888"/>
                    <a:pt x="543997" y="1065651"/>
                    <a:pt x="540867" y="1064395"/>
                  </a:cubicBezTo>
                  <a:cubicBezTo>
                    <a:pt x="548266" y="1055062"/>
                    <a:pt x="555665" y="1045690"/>
                    <a:pt x="563102" y="1036550"/>
                  </a:cubicBezTo>
                  <a:cubicBezTo>
                    <a:pt x="582845" y="1026559"/>
                    <a:pt x="602569" y="1016936"/>
                    <a:pt x="622235" y="1007893"/>
                  </a:cubicBezTo>
                  <a:cubicBezTo>
                    <a:pt x="717801" y="963950"/>
                    <a:pt x="809349" y="932897"/>
                    <a:pt x="896744" y="915660"/>
                  </a:cubicBezTo>
                  <a:cubicBezTo>
                    <a:pt x="945831" y="905960"/>
                    <a:pt x="992504" y="900858"/>
                    <a:pt x="1036897" y="899892"/>
                  </a:cubicBezTo>
                  <a:close/>
                  <a:moveTo>
                    <a:pt x="1479511" y="862365"/>
                  </a:moveTo>
                  <a:cubicBezTo>
                    <a:pt x="1439890" y="903506"/>
                    <a:pt x="1396251" y="940704"/>
                    <a:pt x="1349153" y="973322"/>
                  </a:cubicBezTo>
                  <a:cubicBezTo>
                    <a:pt x="1315212" y="953535"/>
                    <a:pt x="1277001" y="935119"/>
                    <a:pt x="1233786" y="920259"/>
                  </a:cubicBezTo>
                  <a:cubicBezTo>
                    <a:pt x="1318225" y="898636"/>
                    <a:pt x="1400829" y="879602"/>
                    <a:pt x="1479511" y="862365"/>
                  </a:cubicBezTo>
                  <a:close/>
                  <a:moveTo>
                    <a:pt x="683338" y="853805"/>
                  </a:moveTo>
                  <a:cubicBezTo>
                    <a:pt x="656756" y="876742"/>
                    <a:pt x="630020" y="901399"/>
                    <a:pt x="603110" y="927970"/>
                  </a:cubicBezTo>
                  <a:cubicBezTo>
                    <a:pt x="579368" y="951409"/>
                    <a:pt x="555800" y="976086"/>
                    <a:pt x="532386" y="1001651"/>
                  </a:cubicBezTo>
                  <a:cubicBezTo>
                    <a:pt x="511156" y="1011062"/>
                    <a:pt x="489867" y="1021110"/>
                    <a:pt x="468559" y="1031467"/>
                  </a:cubicBezTo>
                  <a:cubicBezTo>
                    <a:pt x="449396" y="1021651"/>
                    <a:pt x="430561" y="1011313"/>
                    <a:pt x="412267" y="1000124"/>
                  </a:cubicBezTo>
                  <a:cubicBezTo>
                    <a:pt x="484594" y="951216"/>
                    <a:pt x="563276" y="907119"/>
                    <a:pt x="648971" y="868723"/>
                  </a:cubicBezTo>
                  <a:cubicBezTo>
                    <a:pt x="660388" y="863602"/>
                    <a:pt x="671863" y="858655"/>
                    <a:pt x="683338" y="853805"/>
                  </a:cubicBezTo>
                  <a:close/>
                  <a:moveTo>
                    <a:pt x="1476646" y="699955"/>
                  </a:moveTo>
                  <a:lnTo>
                    <a:pt x="1492411" y="700219"/>
                  </a:lnTo>
                  <a:lnTo>
                    <a:pt x="1492411" y="839992"/>
                  </a:lnTo>
                  <a:lnTo>
                    <a:pt x="1330208" y="865414"/>
                  </a:lnTo>
                  <a:cubicBezTo>
                    <a:pt x="1271143" y="875187"/>
                    <a:pt x="1210518" y="885873"/>
                    <a:pt x="1149250" y="897786"/>
                  </a:cubicBezTo>
                  <a:cubicBezTo>
                    <a:pt x="1073002" y="882752"/>
                    <a:pt x="988157" y="879776"/>
                    <a:pt x="893016" y="892800"/>
                  </a:cubicBezTo>
                  <a:cubicBezTo>
                    <a:pt x="808132" y="904414"/>
                    <a:pt x="718786" y="928298"/>
                    <a:pt x="625171" y="963622"/>
                  </a:cubicBezTo>
                  <a:cubicBezTo>
                    <a:pt x="625132" y="963564"/>
                    <a:pt x="625171" y="963641"/>
                    <a:pt x="625132" y="963564"/>
                  </a:cubicBezTo>
                  <a:cubicBezTo>
                    <a:pt x="674413" y="908375"/>
                    <a:pt x="723384" y="860220"/>
                    <a:pt x="772027" y="819254"/>
                  </a:cubicBezTo>
                  <a:cubicBezTo>
                    <a:pt x="899893" y="773322"/>
                    <a:pt x="1029633" y="743061"/>
                    <a:pt x="1154756" y="724471"/>
                  </a:cubicBezTo>
                  <a:cubicBezTo>
                    <a:pt x="1276837" y="706326"/>
                    <a:pt x="1388213" y="700279"/>
                    <a:pt x="1476646" y="699955"/>
                  </a:cubicBezTo>
                  <a:close/>
                  <a:moveTo>
                    <a:pt x="422621" y="447736"/>
                  </a:moveTo>
                  <a:cubicBezTo>
                    <a:pt x="341080" y="553321"/>
                    <a:pt x="266435" y="659679"/>
                    <a:pt x="201372" y="756433"/>
                  </a:cubicBezTo>
                  <a:cubicBezTo>
                    <a:pt x="193760" y="767756"/>
                    <a:pt x="186226" y="779041"/>
                    <a:pt x="178750" y="790268"/>
                  </a:cubicBezTo>
                  <a:cubicBezTo>
                    <a:pt x="174597" y="784897"/>
                    <a:pt x="170521" y="779467"/>
                    <a:pt x="166483" y="773998"/>
                  </a:cubicBezTo>
                  <a:cubicBezTo>
                    <a:pt x="140752" y="739099"/>
                    <a:pt x="143398" y="690906"/>
                    <a:pt x="173264" y="659466"/>
                  </a:cubicBezTo>
                  <a:cubicBezTo>
                    <a:pt x="184797" y="647350"/>
                    <a:pt x="196349" y="635485"/>
                    <a:pt x="207940" y="623930"/>
                  </a:cubicBezTo>
                  <a:cubicBezTo>
                    <a:pt x="280885" y="551234"/>
                    <a:pt x="352497" y="492200"/>
                    <a:pt x="422621" y="447736"/>
                  </a:cubicBezTo>
                  <a:close/>
                  <a:moveTo>
                    <a:pt x="1341328" y="0"/>
                  </a:moveTo>
                  <a:lnTo>
                    <a:pt x="1492411" y="0"/>
                  </a:lnTo>
                  <a:lnTo>
                    <a:pt x="1492411" y="108833"/>
                  </a:lnTo>
                  <a:lnTo>
                    <a:pt x="1463427" y="79469"/>
                  </a:lnTo>
                  <a:cubicBezTo>
                    <a:pt x="1427242" y="48802"/>
                    <a:pt x="1387017" y="21290"/>
                    <a:pt x="1342527" y="468"/>
                  </a:cubicBezTo>
                  <a:close/>
                  <a:moveTo>
                    <a:pt x="1072309" y="0"/>
                  </a:moveTo>
                  <a:lnTo>
                    <a:pt x="1314777" y="0"/>
                  </a:lnTo>
                  <a:lnTo>
                    <a:pt x="1339321" y="8005"/>
                  </a:lnTo>
                  <a:cubicBezTo>
                    <a:pt x="1384264" y="26189"/>
                    <a:pt x="1425237" y="51749"/>
                    <a:pt x="1462084" y="81157"/>
                  </a:cubicBezTo>
                  <a:lnTo>
                    <a:pt x="1492411" y="110938"/>
                  </a:lnTo>
                  <a:lnTo>
                    <a:pt x="1492411" y="699163"/>
                  </a:lnTo>
                  <a:lnTo>
                    <a:pt x="1476737" y="698643"/>
                  </a:lnTo>
                  <a:cubicBezTo>
                    <a:pt x="1388272" y="696391"/>
                    <a:pt x="1276416" y="696253"/>
                    <a:pt x="1152727" y="706268"/>
                  </a:cubicBezTo>
                  <a:cubicBezTo>
                    <a:pt x="1061063" y="713688"/>
                    <a:pt x="965671" y="726732"/>
                    <a:pt x="869042" y="747061"/>
                  </a:cubicBezTo>
                  <a:cubicBezTo>
                    <a:pt x="938857" y="702152"/>
                    <a:pt x="1005002" y="675002"/>
                    <a:pt x="1067612" y="663196"/>
                  </a:cubicBezTo>
                  <a:cubicBezTo>
                    <a:pt x="1108412" y="655485"/>
                    <a:pt x="1146642" y="654442"/>
                    <a:pt x="1182226" y="658326"/>
                  </a:cubicBezTo>
                  <a:cubicBezTo>
                    <a:pt x="1209426" y="661302"/>
                    <a:pt x="1234385" y="667311"/>
                    <a:pt x="1257489" y="674867"/>
                  </a:cubicBezTo>
                  <a:cubicBezTo>
                    <a:pt x="1234385" y="666848"/>
                    <a:pt x="1209909" y="659775"/>
                    <a:pt x="1182555" y="655717"/>
                  </a:cubicBezTo>
                  <a:cubicBezTo>
                    <a:pt x="1164743" y="653089"/>
                    <a:pt x="1146159" y="651543"/>
                    <a:pt x="1126803" y="651350"/>
                  </a:cubicBezTo>
                  <a:cubicBezTo>
                    <a:pt x="1107446" y="651176"/>
                    <a:pt x="1087297" y="652336"/>
                    <a:pt x="1066357" y="655099"/>
                  </a:cubicBezTo>
                  <a:cubicBezTo>
                    <a:pt x="994455" y="664606"/>
                    <a:pt x="916603" y="692529"/>
                    <a:pt x="832280" y="743795"/>
                  </a:cubicBezTo>
                  <a:cubicBezTo>
                    <a:pt x="822717" y="749611"/>
                    <a:pt x="813155" y="755679"/>
                    <a:pt x="803554" y="762017"/>
                  </a:cubicBezTo>
                  <a:cubicBezTo>
                    <a:pt x="745020" y="776413"/>
                    <a:pt x="686255" y="793457"/>
                    <a:pt x="627702" y="814230"/>
                  </a:cubicBezTo>
                  <a:cubicBezTo>
                    <a:pt x="557442" y="839158"/>
                    <a:pt x="490582" y="868104"/>
                    <a:pt x="427122" y="900820"/>
                  </a:cubicBezTo>
                  <a:cubicBezTo>
                    <a:pt x="369844" y="930346"/>
                    <a:pt x="299527" y="921129"/>
                    <a:pt x="253820" y="875699"/>
                  </a:cubicBezTo>
                  <a:cubicBezTo>
                    <a:pt x="253550" y="875428"/>
                    <a:pt x="253279" y="875158"/>
                    <a:pt x="253009" y="874887"/>
                  </a:cubicBezTo>
                  <a:cubicBezTo>
                    <a:pt x="284072" y="822404"/>
                    <a:pt x="319811" y="763350"/>
                    <a:pt x="358872" y="702114"/>
                  </a:cubicBezTo>
                  <a:cubicBezTo>
                    <a:pt x="427644" y="594268"/>
                    <a:pt x="509340" y="476296"/>
                    <a:pt x="599072" y="367330"/>
                  </a:cubicBezTo>
                  <a:cubicBezTo>
                    <a:pt x="619202" y="361803"/>
                    <a:pt x="639061" y="357204"/>
                    <a:pt x="658360" y="354615"/>
                  </a:cubicBezTo>
                  <a:cubicBezTo>
                    <a:pt x="699507" y="349107"/>
                    <a:pt x="737737" y="350093"/>
                    <a:pt x="773070" y="355871"/>
                  </a:cubicBezTo>
                  <a:cubicBezTo>
                    <a:pt x="800038" y="360276"/>
                    <a:pt x="824630" y="367600"/>
                    <a:pt x="847290" y="376354"/>
                  </a:cubicBezTo>
                  <a:cubicBezTo>
                    <a:pt x="824649" y="367117"/>
                    <a:pt x="800598" y="358788"/>
                    <a:pt x="773534" y="353281"/>
                  </a:cubicBezTo>
                  <a:cubicBezTo>
                    <a:pt x="738239" y="346112"/>
                    <a:pt x="699661" y="343155"/>
                    <a:pt x="657529" y="346460"/>
                  </a:cubicBezTo>
                  <a:cubicBezTo>
                    <a:pt x="642210" y="347658"/>
                    <a:pt x="626465" y="349977"/>
                    <a:pt x="610509" y="352875"/>
                  </a:cubicBezTo>
                  <a:cubicBezTo>
                    <a:pt x="642712" y="314383"/>
                    <a:pt x="675881" y="277146"/>
                    <a:pt x="709997" y="242150"/>
                  </a:cubicBezTo>
                  <a:cubicBezTo>
                    <a:pt x="775349" y="175097"/>
                    <a:pt x="842286" y="117667"/>
                    <a:pt x="910170" y="73744"/>
                  </a:cubicBezTo>
                  <a:cubicBezTo>
                    <a:pt x="945783" y="50691"/>
                    <a:pt x="981125" y="31705"/>
                    <a:pt x="1016185" y="16939"/>
                  </a:cubicBezTo>
                  <a:close/>
                  <a:moveTo>
                    <a:pt x="907054" y="0"/>
                  </a:moveTo>
                  <a:lnTo>
                    <a:pt x="977232" y="0"/>
                  </a:lnTo>
                  <a:lnTo>
                    <a:pt x="889847" y="38922"/>
                  </a:lnTo>
                  <a:cubicBezTo>
                    <a:pt x="860445" y="55116"/>
                    <a:pt x="831275" y="75077"/>
                    <a:pt x="802163" y="95425"/>
                  </a:cubicBezTo>
                  <a:cubicBezTo>
                    <a:pt x="822176" y="75232"/>
                    <a:pt x="842325" y="55580"/>
                    <a:pt x="862686" y="36855"/>
                  </a:cubicBezTo>
                  <a:close/>
                  <a:moveTo>
                    <a:pt x="262456" y="0"/>
                  </a:moveTo>
                  <a:lnTo>
                    <a:pt x="845071" y="0"/>
                  </a:lnTo>
                  <a:lnTo>
                    <a:pt x="836723" y="6149"/>
                  </a:lnTo>
                  <a:cubicBezTo>
                    <a:pt x="757055" y="71290"/>
                    <a:pt x="679474" y="146904"/>
                    <a:pt x="604191" y="229706"/>
                  </a:cubicBezTo>
                  <a:cubicBezTo>
                    <a:pt x="553327" y="285648"/>
                    <a:pt x="504414" y="344199"/>
                    <a:pt x="457432" y="403388"/>
                  </a:cubicBezTo>
                  <a:cubicBezTo>
                    <a:pt x="444837" y="409359"/>
                    <a:pt x="432106" y="415639"/>
                    <a:pt x="419163" y="422595"/>
                  </a:cubicBezTo>
                  <a:cubicBezTo>
                    <a:pt x="341891" y="464122"/>
                    <a:pt x="262339" y="521804"/>
                    <a:pt x="180798" y="594287"/>
                  </a:cubicBezTo>
                  <a:cubicBezTo>
                    <a:pt x="154023" y="618094"/>
                    <a:pt x="127364" y="643350"/>
                    <a:pt x="100821" y="669630"/>
                  </a:cubicBezTo>
                  <a:cubicBezTo>
                    <a:pt x="93229" y="655408"/>
                    <a:pt x="86120" y="640915"/>
                    <a:pt x="79339" y="626248"/>
                  </a:cubicBezTo>
                  <a:cubicBezTo>
                    <a:pt x="179967" y="558615"/>
                    <a:pt x="279977" y="492973"/>
                    <a:pt x="330377" y="460605"/>
                  </a:cubicBezTo>
                  <a:cubicBezTo>
                    <a:pt x="257935" y="507117"/>
                    <a:pt x="175466" y="556142"/>
                    <a:pt x="74742" y="615910"/>
                  </a:cubicBezTo>
                  <a:cubicBezTo>
                    <a:pt x="72829" y="614558"/>
                    <a:pt x="72656" y="614422"/>
                    <a:pt x="70723" y="613070"/>
                  </a:cubicBezTo>
                  <a:cubicBezTo>
                    <a:pt x="97073" y="506673"/>
                    <a:pt x="127828" y="392277"/>
                    <a:pt x="163663" y="277223"/>
                  </a:cubicBezTo>
                  <a:cubicBezTo>
                    <a:pt x="163779" y="277030"/>
                    <a:pt x="163895" y="276837"/>
                    <a:pt x="164011" y="276643"/>
                  </a:cubicBezTo>
                  <a:cubicBezTo>
                    <a:pt x="246808" y="190730"/>
                    <a:pt x="330358" y="135580"/>
                    <a:pt x="413793" y="106517"/>
                  </a:cubicBezTo>
                  <a:cubicBezTo>
                    <a:pt x="461083" y="90034"/>
                    <a:pt x="507022" y="82401"/>
                    <a:pt x="551086" y="81473"/>
                  </a:cubicBezTo>
                  <a:cubicBezTo>
                    <a:pt x="561518" y="81242"/>
                    <a:pt x="571235" y="82517"/>
                    <a:pt x="581338" y="83019"/>
                  </a:cubicBezTo>
                  <a:cubicBezTo>
                    <a:pt x="570829" y="82188"/>
                    <a:pt x="562001" y="78961"/>
                    <a:pt x="551067" y="78845"/>
                  </a:cubicBezTo>
                  <a:cubicBezTo>
                    <a:pt x="506771" y="78381"/>
                    <a:pt x="460098" y="84159"/>
                    <a:pt x="411320" y="98691"/>
                  </a:cubicBezTo>
                  <a:cubicBezTo>
                    <a:pt x="334840" y="121474"/>
                    <a:pt x="256795" y="164971"/>
                    <a:pt x="177804" y="232875"/>
                  </a:cubicBezTo>
                  <a:cubicBezTo>
                    <a:pt x="192485" y="187425"/>
                    <a:pt x="207747" y="142053"/>
                    <a:pt x="224032" y="97357"/>
                  </a:cubicBezTo>
                  <a:close/>
                  <a:moveTo>
                    <a:pt x="42723" y="0"/>
                  </a:moveTo>
                  <a:lnTo>
                    <a:pt x="204914" y="0"/>
                  </a:lnTo>
                  <a:lnTo>
                    <a:pt x="170212" y="75638"/>
                  </a:lnTo>
                  <a:cubicBezTo>
                    <a:pt x="132754" y="163503"/>
                    <a:pt x="98658" y="254054"/>
                    <a:pt x="67517" y="343310"/>
                  </a:cubicBezTo>
                  <a:cubicBezTo>
                    <a:pt x="52101" y="361049"/>
                    <a:pt x="36994" y="380760"/>
                    <a:pt x="21830" y="400103"/>
                  </a:cubicBezTo>
                  <a:cubicBezTo>
                    <a:pt x="22429" y="371639"/>
                    <a:pt x="25094" y="343581"/>
                    <a:pt x="24766" y="315156"/>
                  </a:cubicBezTo>
                  <a:cubicBezTo>
                    <a:pt x="18816" y="333764"/>
                    <a:pt x="12673" y="352315"/>
                    <a:pt x="6665" y="370904"/>
                  </a:cubicBezTo>
                  <a:cubicBezTo>
                    <a:pt x="2434" y="336315"/>
                    <a:pt x="0" y="301146"/>
                    <a:pt x="0" y="265416"/>
                  </a:cubicBezTo>
                  <a:cubicBezTo>
                    <a:pt x="0" y="216781"/>
                    <a:pt x="4035" y="169090"/>
                    <a:pt x="11788" y="12266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 name="Google Shape;42;p68"/>
            <p:cNvSpPr/>
            <p:nvPr/>
          </p:nvSpPr>
          <p:spPr>
            <a:xfrm>
              <a:off x="7451204" y="0"/>
              <a:ext cx="1692797" cy="1326366"/>
            </a:xfrm>
            <a:custGeom>
              <a:rect b="b" l="l" r="r" t="t"/>
              <a:pathLst>
                <a:path extrusionOk="0" h="1326366" w="1692797">
                  <a:moveTo>
                    <a:pt x="37559" y="0"/>
                  </a:moveTo>
                  <a:lnTo>
                    <a:pt x="109012" y="0"/>
                  </a:lnTo>
                  <a:lnTo>
                    <a:pt x="88600" y="65637"/>
                  </a:lnTo>
                  <a:cubicBezTo>
                    <a:pt x="75361" y="130188"/>
                    <a:pt x="68406" y="197005"/>
                    <a:pt x="68406" y="265416"/>
                  </a:cubicBezTo>
                  <a:cubicBezTo>
                    <a:pt x="68406" y="812703"/>
                    <a:pt x="513513" y="1257941"/>
                    <a:pt x="1060638" y="1257941"/>
                  </a:cubicBezTo>
                  <a:cubicBezTo>
                    <a:pt x="1265810" y="1257941"/>
                    <a:pt x="1456636" y="1195330"/>
                    <a:pt x="1615023" y="1088204"/>
                  </a:cubicBezTo>
                  <a:lnTo>
                    <a:pt x="1692797" y="1023989"/>
                  </a:lnTo>
                  <a:lnTo>
                    <a:pt x="1692797" y="1112869"/>
                  </a:lnTo>
                  <a:lnTo>
                    <a:pt x="1653654" y="1145174"/>
                  </a:lnTo>
                  <a:cubicBezTo>
                    <a:pt x="1484375" y="1259570"/>
                    <a:pt x="1280306" y="1326366"/>
                    <a:pt x="1060638" y="1326366"/>
                  </a:cubicBezTo>
                  <a:cubicBezTo>
                    <a:pt x="474857" y="1326366"/>
                    <a:pt x="0" y="851369"/>
                    <a:pt x="0" y="265416"/>
                  </a:cubicBezTo>
                  <a:cubicBezTo>
                    <a:pt x="0" y="192172"/>
                    <a:pt x="7420" y="120661"/>
                    <a:pt x="21548" y="5159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Text Slide 01">
  <p:cSld name="Photo/Text Slide 01">
    <p:spTree>
      <p:nvGrpSpPr>
        <p:cNvPr id="43" name="Shape 43"/>
        <p:cNvGrpSpPr/>
        <p:nvPr/>
      </p:nvGrpSpPr>
      <p:grpSpPr>
        <a:xfrm>
          <a:off x="0" y="0"/>
          <a:ext cx="0" cy="0"/>
          <a:chOff x="0" y="0"/>
          <a:chExt cx="0" cy="0"/>
        </a:xfrm>
      </p:grpSpPr>
      <p:sp>
        <p:nvSpPr>
          <p:cNvPr id="44" name="Google Shape;44;p69"/>
          <p:cNvSpPr/>
          <p:nvPr/>
        </p:nvSpPr>
        <p:spPr>
          <a:xfrm>
            <a:off x="293701" y="1237654"/>
            <a:ext cx="2567372" cy="3430490"/>
          </a:xfrm>
          <a:custGeom>
            <a:rect b="b" l="l" r="r" t="t"/>
            <a:pathLst>
              <a:path extrusionOk="0" h="4950763" w="3998034">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69ADAD"/>
          </a:solid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050"/>
              <a:buFont typeface="Arial"/>
              <a:buNone/>
            </a:pPr>
            <a:r>
              <a:t/>
            </a:r>
            <a:endParaRPr b="0" i="0" sz="1050" u="none" cap="none" strike="noStrike">
              <a:solidFill>
                <a:schemeClr val="lt1"/>
              </a:solidFill>
              <a:latin typeface="Arial"/>
              <a:ea typeface="Arial"/>
              <a:cs typeface="Arial"/>
              <a:sym typeface="Arial"/>
            </a:endParaRPr>
          </a:p>
        </p:txBody>
      </p:sp>
      <p:cxnSp>
        <p:nvCxnSpPr>
          <p:cNvPr id="45" name="Google Shape;45;p69"/>
          <p:cNvCxnSpPr/>
          <p:nvPr/>
        </p:nvCxnSpPr>
        <p:spPr>
          <a:xfrm>
            <a:off x="416833" y="2422601"/>
            <a:ext cx="2321106" cy="0"/>
          </a:xfrm>
          <a:prstGeom prst="straightConnector1">
            <a:avLst/>
          </a:prstGeom>
          <a:noFill/>
          <a:ln cap="flat" cmpd="sng" w="22225">
            <a:solidFill>
              <a:schemeClr val="lt1"/>
            </a:solidFill>
            <a:prstDash val="solid"/>
            <a:round/>
            <a:headEnd len="sm" w="sm" type="none"/>
            <a:tailEnd len="sm" w="sm" type="none"/>
          </a:ln>
        </p:spPr>
      </p:cxnSp>
      <p:sp>
        <p:nvSpPr>
          <p:cNvPr id="46" name="Google Shape;46;p69"/>
          <p:cNvSpPr txBox="1"/>
          <p:nvPr>
            <p:ph idx="1" type="body"/>
          </p:nvPr>
        </p:nvSpPr>
        <p:spPr>
          <a:xfrm>
            <a:off x="506266" y="2544020"/>
            <a:ext cx="1149204" cy="7869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0"/>
              </a:spcBef>
              <a:spcAft>
                <a:spcPts val="0"/>
              </a:spcAft>
              <a:buClr>
                <a:srgbClr val="000000"/>
              </a:buClr>
              <a:buSzPts val="2100"/>
              <a:buFont typeface="Arial"/>
              <a:buNone/>
              <a:defRPr b="0" i="0" sz="21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7" name="Google Shape;47;p69"/>
          <p:cNvSpPr txBox="1"/>
          <p:nvPr>
            <p:ph idx="2" type="body"/>
          </p:nvPr>
        </p:nvSpPr>
        <p:spPr>
          <a:xfrm>
            <a:off x="518866" y="1842830"/>
            <a:ext cx="897977" cy="28917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3300"/>
              <a:buFont typeface="Arial"/>
              <a:buNone/>
              <a:defRPr b="1" i="0" sz="33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8" name="Google Shape;48;p69"/>
          <p:cNvSpPr/>
          <p:nvPr>
            <p:ph idx="3" type="pic"/>
          </p:nvPr>
        </p:nvSpPr>
        <p:spPr>
          <a:xfrm>
            <a:off x="293701" y="0"/>
            <a:ext cx="2567372" cy="1459311"/>
          </a:xfrm>
          <a:prstGeom prst="rect">
            <a:avLst/>
          </a:prstGeom>
          <a:solidFill>
            <a:srgbClr val="F2F2F2"/>
          </a:solidFill>
          <a:ln>
            <a:noFill/>
          </a:ln>
        </p:spPr>
      </p:sp>
      <p:sp>
        <p:nvSpPr>
          <p:cNvPr id="49" name="Google Shape;49;p69"/>
          <p:cNvSpPr txBox="1"/>
          <p:nvPr>
            <p:ph idx="4" type="body"/>
          </p:nvPr>
        </p:nvSpPr>
        <p:spPr>
          <a:xfrm>
            <a:off x="3445851" y="1534278"/>
            <a:ext cx="5374298" cy="301708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0" name="Google Shape;50;p69"/>
          <p:cNvSpPr txBox="1"/>
          <p:nvPr>
            <p:ph idx="5" type="body"/>
          </p:nvPr>
        </p:nvSpPr>
        <p:spPr>
          <a:xfrm>
            <a:off x="3445852" y="447676"/>
            <a:ext cx="5374298" cy="72626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2700"/>
              <a:buFont typeface="Arial"/>
              <a:buNone/>
              <a:defRPr b="1" i="0" sz="2700" u="none" cap="none" strike="noStrike">
                <a:solidFill>
                  <a:srgbClr val="97C679"/>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1" name="Google Shape;51;p69"/>
          <p:cNvSpPr txBox="1"/>
          <p:nvPr>
            <p:ph idx="12" type="sldNum"/>
          </p:nvPr>
        </p:nvSpPr>
        <p:spPr>
          <a:xfrm>
            <a:off x="8463365" y="4630265"/>
            <a:ext cx="477436"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Text Slide 03">
  <p:cSld name="Photo/Text Slide 03">
    <p:spTree>
      <p:nvGrpSpPr>
        <p:cNvPr id="52" name="Shape 52"/>
        <p:cNvGrpSpPr/>
        <p:nvPr/>
      </p:nvGrpSpPr>
      <p:grpSpPr>
        <a:xfrm>
          <a:off x="0" y="0"/>
          <a:ext cx="0" cy="0"/>
          <a:chOff x="0" y="0"/>
          <a:chExt cx="0" cy="0"/>
        </a:xfrm>
      </p:grpSpPr>
      <p:sp>
        <p:nvSpPr>
          <p:cNvPr id="53" name="Google Shape;53;p70"/>
          <p:cNvSpPr/>
          <p:nvPr/>
        </p:nvSpPr>
        <p:spPr>
          <a:xfrm rot="-5400000">
            <a:off x="544831" y="2204506"/>
            <a:ext cx="2094128" cy="3183788"/>
          </a:xfrm>
          <a:custGeom>
            <a:rect b="b" l="l" r="r" t="t"/>
            <a:pathLst>
              <a:path extrusionOk="0" h="3923456" w="2580643">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Calibri"/>
              <a:ea typeface="Calibri"/>
              <a:cs typeface="Calibri"/>
              <a:sym typeface="Calibri"/>
            </a:endParaRPr>
          </a:p>
        </p:txBody>
      </p:sp>
      <p:sp>
        <p:nvSpPr>
          <p:cNvPr id="54" name="Google Shape;54;p70"/>
          <p:cNvSpPr/>
          <p:nvPr>
            <p:ph idx="2" type="pic"/>
          </p:nvPr>
        </p:nvSpPr>
        <p:spPr>
          <a:xfrm>
            <a:off x="26749" y="182167"/>
            <a:ext cx="5681716" cy="3248416"/>
          </a:xfrm>
          <a:prstGeom prst="rect">
            <a:avLst/>
          </a:prstGeom>
          <a:solidFill>
            <a:srgbClr val="F2F2F2"/>
          </a:solidFill>
          <a:ln>
            <a:noFill/>
          </a:ln>
        </p:spPr>
      </p:sp>
      <p:cxnSp>
        <p:nvCxnSpPr>
          <p:cNvPr id="55" name="Google Shape;55;p70"/>
          <p:cNvCxnSpPr/>
          <p:nvPr/>
        </p:nvCxnSpPr>
        <p:spPr>
          <a:xfrm>
            <a:off x="360245" y="3568533"/>
            <a:ext cx="2321106" cy="0"/>
          </a:xfrm>
          <a:prstGeom prst="straightConnector1">
            <a:avLst/>
          </a:prstGeom>
          <a:noFill/>
          <a:ln cap="flat" cmpd="sng" w="22225">
            <a:solidFill>
              <a:schemeClr val="lt1"/>
            </a:solidFill>
            <a:prstDash val="solid"/>
            <a:round/>
            <a:headEnd len="sm" w="sm" type="none"/>
            <a:tailEnd len="sm" w="sm" type="none"/>
          </a:ln>
        </p:spPr>
      </p:cxnSp>
      <p:sp>
        <p:nvSpPr>
          <p:cNvPr id="56" name="Google Shape;56;p70"/>
          <p:cNvSpPr txBox="1"/>
          <p:nvPr>
            <p:ph idx="1" type="body"/>
          </p:nvPr>
        </p:nvSpPr>
        <p:spPr>
          <a:xfrm>
            <a:off x="449678" y="3689952"/>
            <a:ext cx="1149204" cy="7869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0"/>
              </a:spcBef>
              <a:spcAft>
                <a:spcPts val="0"/>
              </a:spcAft>
              <a:buClr>
                <a:srgbClr val="000000"/>
              </a:buClr>
              <a:buSzPts val="2100"/>
              <a:buFont typeface="Arial"/>
              <a:buNone/>
              <a:defRPr b="0" i="0" sz="21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7" name="Google Shape;57;p70"/>
          <p:cNvSpPr txBox="1"/>
          <p:nvPr>
            <p:ph idx="3" type="body"/>
          </p:nvPr>
        </p:nvSpPr>
        <p:spPr>
          <a:xfrm>
            <a:off x="462278" y="2988763"/>
            <a:ext cx="897977" cy="28917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3300"/>
              <a:buFont typeface="Arial"/>
              <a:buNone/>
              <a:defRPr b="1" i="0" sz="33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8" name="Google Shape;58;p70"/>
          <p:cNvSpPr txBox="1"/>
          <p:nvPr>
            <p:ph idx="4" type="body"/>
          </p:nvPr>
        </p:nvSpPr>
        <p:spPr>
          <a:xfrm>
            <a:off x="5960213" y="482204"/>
            <a:ext cx="2706745" cy="409009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9" name="Google Shape;59;p70"/>
          <p:cNvSpPr txBox="1"/>
          <p:nvPr>
            <p:ph idx="12" type="sldNum"/>
          </p:nvPr>
        </p:nvSpPr>
        <p:spPr>
          <a:xfrm>
            <a:off x="8463365" y="4630265"/>
            <a:ext cx="477436"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Text Slide 04">
  <p:cSld name="Photo/Text Slide 04">
    <p:spTree>
      <p:nvGrpSpPr>
        <p:cNvPr id="60" name="Shape 60"/>
        <p:cNvGrpSpPr/>
        <p:nvPr/>
      </p:nvGrpSpPr>
      <p:grpSpPr>
        <a:xfrm>
          <a:off x="0" y="0"/>
          <a:ext cx="0" cy="0"/>
          <a:chOff x="0" y="0"/>
          <a:chExt cx="0" cy="0"/>
        </a:xfrm>
      </p:grpSpPr>
      <p:sp>
        <p:nvSpPr>
          <p:cNvPr id="61" name="Google Shape;61;p71"/>
          <p:cNvSpPr/>
          <p:nvPr/>
        </p:nvSpPr>
        <p:spPr>
          <a:xfrm rot="5400000">
            <a:off x="6138957" y="-327600"/>
            <a:ext cx="2384633" cy="3625454"/>
          </a:xfrm>
          <a:custGeom>
            <a:rect b="b" l="l" r="r" t="t"/>
            <a:pathLst>
              <a:path extrusionOk="0" h="3923456" w="2580643">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97C67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Calibri"/>
              <a:ea typeface="Calibri"/>
              <a:cs typeface="Calibri"/>
              <a:sym typeface="Calibri"/>
            </a:endParaRPr>
          </a:p>
        </p:txBody>
      </p:sp>
      <p:cxnSp>
        <p:nvCxnSpPr>
          <p:cNvPr id="62" name="Google Shape;62;p71"/>
          <p:cNvCxnSpPr/>
          <p:nvPr/>
        </p:nvCxnSpPr>
        <p:spPr>
          <a:xfrm>
            <a:off x="5960212" y="1260709"/>
            <a:ext cx="2847708" cy="0"/>
          </a:xfrm>
          <a:prstGeom prst="straightConnector1">
            <a:avLst/>
          </a:prstGeom>
          <a:noFill/>
          <a:ln cap="flat" cmpd="sng" w="22225">
            <a:solidFill>
              <a:schemeClr val="lt1"/>
            </a:solidFill>
            <a:prstDash val="solid"/>
            <a:round/>
            <a:headEnd len="sm" w="sm" type="none"/>
            <a:tailEnd len="sm" w="sm" type="none"/>
          </a:ln>
        </p:spPr>
      </p:cxnSp>
      <p:sp>
        <p:nvSpPr>
          <p:cNvPr id="63" name="Google Shape;63;p71"/>
          <p:cNvSpPr txBox="1"/>
          <p:nvPr>
            <p:ph idx="1" type="body"/>
          </p:nvPr>
        </p:nvSpPr>
        <p:spPr>
          <a:xfrm>
            <a:off x="7508506" y="1392843"/>
            <a:ext cx="1149204" cy="786916"/>
          </a:xfrm>
          <a:prstGeom prst="rect">
            <a:avLst/>
          </a:prstGeom>
          <a:noFill/>
          <a:ln>
            <a:noFill/>
          </a:ln>
        </p:spPr>
        <p:txBody>
          <a:bodyPr anchorCtr="0" anchor="t" bIns="45700" lIns="91425" spcFirstLastPara="1" rIns="91425" wrap="square" tIns="45700">
            <a:noAutofit/>
          </a:bodyPr>
          <a:lstStyle>
            <a:lvl1pPr indent="-228600" lvl="0" marL="457200" marR="0" rtl="0" algn="r">
              <a:lnSpc>
                <a:spcPct val="90000"/>
              </a:lnSpc>
              <a:spcBef>
                <a:spcPts val="0"/>
              </a:spcBef>
              <a:spcAft>
                <a:spcPts val="0"/>
              </a:spcAft>
              <a:buClr>
                <a:srgbClr val="000000"/>
              </a:buClr>
              <a:buSzPts val="2100"/>
              <a:buFont typeface="Arial"/>
              <a:buNone/>
              <a:defRPr b="0" i="0" sz="21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4" name="Google Shape;64;p71"/>
          <p:cNvSpPr txBox="1"/>
          <p:nvPr>
            <p:ph idx="2" type="body"/>
          </p:nvPr>
        </p:nvSpPr>
        <p:spPr>
          <a:xfrm>
            <a:off x="7759733" y="691654"/>
            <a:ext cx="897977" cy="28917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0"/>
              </a:spcBef>
              <a:spcAft>
                <a:spcPts val="0"/>
              </a:spcAft>
              <a:buClr>
                <a:srgbClr val="000000"/>
              </a:buClr>
              <a:buSzPts val="3300"/>
              <a:buFont typeface="Arial"/>
              <a:buNone/>
              <a:defRPr b="1" i="0" sz="33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5" name="Google Shape;65;p71"/>
          <p:cNvSpPr txBox="1"/>
          <p:nvPr>
            <p:ph idx="3" type="body"/>
          </p:nvPr>
        </p:nvSpPr>
        <p:spPr>
          <a:xfrm>
            <a:off x="590827" y="3796741"/>
            <a:ext cx="8289701" cy="92695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6" name="Google Shape;66;p71"/>
          <p:cNvSpPr/>
          <p:nvPr>
            <p:ph idx="4" type="pic"/>
          </p:nvPr>
        </p:nvSpPr>
        <p:spPr>
          <a:xfrm>
            <a:off x="1" y="111340"/>
            <a:ext cx="6072887" cy="3349922"/>
          </a:xfrm>
          <a:prstGeom prst="rect">
            <a:avLst/>
          </a:prstGeom>
          <a:solidFill>
            <a:srgbClr val="F2F2F2"/>
          </a:solidFill>
          <a:ln>
            <a:noFill/>
          </a:ln>
        </p:spPr>
      </p:sp>
      <p:sp>
        <p:nvSpPr>
          <p:cNvPr id="67" name="Google Shape;67;p71"/>
          <p:cNvSpPr txBox="1"/>
          <p:nvPr>
            <p:ph idx="12" type="sldNum"/>
          </p:nvPr>
        </p:nvSpPr>
        <p:spPr>
          <a:xfrm>
            <a:off x="8463365" y="4630265"/>
            <a:ext cx="477436"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600"/>
              <a:buFont typeface="Arial"/>
              <a:buNone/>
              <a:defRPr b="0" i="0" sz="16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45"/>
          <p:cNvSpPr txBox="1"/>
          <p:nvPr>
            <p:ph idx="12" type="sldNum"/>
          </p:nvPr>
        </p:nvSpPr>
        <p:spPr>
          <a:xfrm>
            <a:off x="8510500" y="4630265"/>
            <a:ext cx="477436" cy="465822"/>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000000"/>
              </a:buClr>
              <a:buSzPts val="1200"/>
              <a:buFont typeface="Arial"/>
              <a:buNone/>
              <a:defRPr b="0" i="0" sz="1200" u="none" cap="none" strike="noStrike">
                <a:solidFill>
                  <a:srgbClr val="8AC03B"/>
                </a:solidFill>
                <a:latin typeface="Calibri"/>
                <a:ea typeface="Calibri"/>
                <a:cs typeface="Calibri"/>
                <a:sym typeface="Calibri"/>
              </a:defRPr>
            </a:lvl1pPr>
            <a:lvl2pPr indent="0" lvl="1" marL="0" marR="0" rtl="0" algn="ctr">
              <a:lnSpc>
                <a:spcPct val="100000"/>
              </a:lnSpc>
              <a:spcBef>
                <a:spcPts val="0"/>
              </a:spcBef>
              <a:spcAft>
                <a:spcPts val="0"/>
              </a:spcAft>
              <a:buClr>
                <a:srgbClr val="000000"/>
              </a:buClr>
              <a:buSzPts val="1200"/>
              <a:buFont typeface="Arial"/>
              <a:buNone/>
              <a:defRPr b="0" i="0" sz="1200" u="none" cap="none" strike="noStrike">
                <a:solidFill>
                  <a:srgbClr val="8AC03B"/>
                </a:solidFill>
                <a:latin typeface="Calibri"/>
                <a:ea typeface="Calibri"/>
                <a:cs typeface="Calibri"/>
                <a:sym typeface="Calibri"/>
              </a:defRPr>
            </a:lvl2pPr>
            <a:lvl3pPr indent="0" lvl="2" marL="0" marR="0" rtl="0" algn="ctr">
              <a:lnSpc>
                <a:spcPct val="100000"/>
              </a:lnSpc>
              <a:spcBef>
                <a:spcPts val="0"/>
              </a:spcBef>
              <a:spcAft>
                <a:spcPts val="0"/>
              </a:spcAft>
              <a:buClr>
                <a:srgbClr val="000000"/>
              </a:buClr>
              <a:buSzPts val="1200"/>
              <a:buFont typeface="Arial"/>
              <a:buNone/>
              <a:defRPr b="0" i="0" sz="1200" u="none" cap="none" strike="noStrike">
                <a:solidFill>
                  <a:srgbClr val="8AC03B"/>
                </a:solidFill>
                <a:latin typeface="Calibri"/>
                <a:ea typeface="Calibri"/>
                <a:cs typeface="Calibri"/>
                <a:sym typeface="Calibri"/>
              </a:defRPr>
            </a:lvl3pPr>
            <a:lvl4pPr indent="0" lvl="3" marL="0" marR="0" rtl="0" algn="ctr">
              <a:lnSpc>
                <a:spcPct val="100000"/>
              </a:lnSpc>
              <a:spcBef>
                <a:spcPts val="0"/>
              </a:spcBef>
              <a:spcAft>
                <a:spcPts val="0"/>
              </a:spcAft>
              <a:buClr>
                <a:srgbClr val="000000"/>
              </a:buClr>
              <a:buSzPts val="1200"/>
              <a:buFont typeface="Arial"/>
              <a:buNone/>
              <a:defRPr b="0" i="0" sz="1200" u="none" cap="none" strike="noStrike">
                <a:solidFill>
                  <a:srgbClr val="8AC03B"/>
                </a:solidFill>
                <a:latin typeface="Calibri"/>
                <a:ea typeface="Calibri"/>
                <a:cs typeface="Calibri"/>
                <a:sym typeface="Calibri"/>
              </a:defRPr>
            </a:lvl4pPr>
            <a:lvl5pPr indent="0" lvl="4" marL="0" marR="0" rtl="0" algn="ctr">
              <a:lnSpc>
                <a:spcPct val="100000"/>
              </a:lnSpc>
              <a:spcBef>
                <a:spcPts val="0"/>
              </a:spcBef>
              <a:spcAft>
                <a:spcPts val="0"/>
              </a:spcAft>
              <a:buClr>
                <a:srgbClr val="000000"/>
              </a:buClr>
              <a:buSzPts val="1200"/>
              <a:buFont typeface="Arial"/>
              <a:buNone/>
              <a:defRPr b="0" i="0" sz="1200" u="none" cap="none" strike="noStrike">
                <a:solidFill>
                  <a:srgbClr val="8AC03B"/>
                </a:solidFill>
                <a:latin typeface="Calibri"/>
                <a:ea typeface="Calibri"/>
                <a:cs typeface="Calibri"/>
                <a:sym typeface="Calibri"/>
              </a:defRPr>
            </a:lvl5pPr>
            <a:lvl6pPr indent="0" lvl="5" marL="0" marR="0" rtl="0" algn="ctr">
              <a:lnSpc>
                <a:spcPct val="100000"/>
              </a:lnSpc>
              <a:spcBef>
                <a:spcPts val="0"/>
              </a:spcBef>
              <a:spcAft>
                <a:spcPts val="0"/>
              </a:spcAft>
              <a:buClr>
                <a:srgbClr val="000000"/>
              </a:buClr>
              <a:buSzPts val="1200"/>
              <a:buFont typeface="Arial"/>
              <a:buNone/>
              <a:defRPr b="0" i="0" sz="1200" u="none" cap="none" strike="noStrike">
                <a:solidFill>
                  <a:srgbClr val="8AC03B"/>
                </a:solidFill>
                <a:latin typeface="Calibri"/>
                <a:ea typeface="Calibri"/>
                <a:cs typeface="Calibri"/>
                <a:sym typeface="Calibri"/>
              </a:defRPr>
            </a:lvl6pPr>
            <a:lvl7pPr indent="0" lvl="6" marL="0" marR="0" rtl="0" algn="ctr">
              <a:lnSpc>
                <a:spcPct val="100000"/>
              </a:lnSpc>
              <a:spcBef>
                <a:spcPts val="0"/>
              </a:spcBef>
              <a:spcAft>
                <a:spcPts val="0"/>
              </a:spcAft>
              <a:buClr>
                <a:srgbClr val="000000"/>
              </a:buClr>
              <a:buSzPts val="1200"/>
              <a:buFont typeface="Arial"/>
              <a:buNone/>
              <a:defRPr b="0" i="0" sz="1200" u="none" cap="none" strike="noStrike">
                <a:solidFill>
                  <a:srgbClr val="8AC03B"/>
                </a:solidFill>
                <a:latin typeface="Calibri"/>
                <a:ea typeface="Calibri"/>
                <a:cs typeface="Calibri"/>
                <a:sym typeface="Calibri"/>
              </a:defRPr>
            </a:lvl7pPr>
            <a:lvl8pPr indent="0" lvl="7" marL="0" marR="0" rtl="0" algn="ctr">
              <a:lnSpc>
                <a:spcPct val="100000"/>
              </a:lnSpc>
              <a:spcBef>
                <a:spcPts val="0"/>
              </a:spcBef>
              <a:spcAft>
                <a:spcPts val="0"/>
              </a:spcAft>
              <a:buClr>
                <a:srgbClr val="000000"/>
              </a:buClr>
              <a:buSzPts val="1200"/>
              <a:buFont typeface="Arial"/>
              <a:buNone/>
              <a:defRPr b="0" i="0" sz="1200" u="none" cap="none" strike="noStrike">
                <a:solidFill>
                  <a:srgbClr val="8AC03B"/>
                </a:solidFill>
                <a:latin typeface="Calibri"/>
                <a:ea typeface="Calibri"/>
                <a:cs typeface="Calibri"/>
                <a:sym typeface="Calibri"/>
              </a:defRPr>
            </a:lvl8pPr>
            <a:lvl9pPr indent="0" lvl="8" marL="0" marR="0" rtl="0" algn="ctr">
              <a:lnSpc>
                <a:spcPct val="100000"/>
              </a:lnSpc>
              <a:spcBef>
                <a:spcPts val="0"/>
              </a:spcBef>
              <a:spcAft>
                <a:spcPts val="0"/>
              </a:spcAft>
              <a:buClr>
                <a:srgbClr val="000000"/>
              </a:buClr>
              <a:buSzPts val="1200"/>
              <a:buFont typeface="Arial"/>
              <a:buNone/>
              <a:defRPr b="0" i="0" sz="12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
              <a:t>‹#›</a:t>
            </a:fld>
            <a:endParaRPr/>
          </a:p>
        </p:txBody>
      </p:sp>
      <p:sp>
        <p:nvSpPr>
          <p:cNvPr id="7" name="Google Shape;7;p45"/>
          <p:cNvSpPr txBox="1"/>
          <p:nvPr/>
        </p:nvSpPr>
        <p:spPr>
          <a:xfrm>
            <a:off x="4185501" y="4696304"/>
            <a:ext cx="4308259" cy="374382"/>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700"/>
              <a:buFont typeface="Arial"/>
              <a:buNone/>
            </a:pPr>
            <a:r>
              <a:rPr b="0" i="0" lang="it" sz="700" u="none" cap="none" strike="noStrike">
                <a:solidFill>
                  <a:srgbClr val="6D6E71"/>
                </a:solidFill>
                <a:latin typeface="Avenir"/>
                <a:ea typeface="Avenir"/>
                <a:cs typeface="Avenir"/>
                <a:sym typeface="Avenir"/>
              </a:rPr>
              <a:t>GIOVANI IMPRENDITORI </a:t>
            </a:r>
            <a:r>
              <a:rPr b="1" i="0" lang="it" sz="700" u="none" cap="none" strike="noStrike">
                <a:solidFill>
                  <a:srgbClr val="6D6E71"/>
                </a:solidFill>
                <a:latin typeface="Avenir"/>
                <a:ea typeface="Avenir"/>
                <a:cs typeface="Avenir"/>
                <a:sym typeface="Avenir"/>
              </a:rPr>
              <a:t>DI BASE </a:t>
            </a:r>
            <a:r>
              <a:rPr b="0" i="0" lang="it" sz="700" u="none" cap="none" strike="noStrike">
                <a:solidFill>
                  <a:srgbClr val="6D6E71"/>
                </a:solidFill>
                <a:latin typeface="Avenir"/>
                <a:ea typeface="Avenir"/>
                <a:cs typeface="Avenir"/>
                <a:sym typeface="Avenir"/>
              </a:rPr>
              <a:t>NEL TURISMO ECO-SANITARIO</a:t>
            </a:r>
            <a:endParaRPr b="0" i="0" sz="700" u="none" cap="none" strike="noStrike">
              <a:solidFill>
                <a:srgbClr val="6D6E71"/>
              </a:solidFill>
              <a:latin typeface="Avenir"/>
              <a:ea typeface="Avenir"/>
              <a:cs typeface="Avenir"/>
              <a:sym typeface="Avenir"/>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82">
          <p15:clr>
            <a:srgbClr val="F26B43"/>
          </p15:clr>
        </p15:guide>
        <p15:guide id="2" orient="horz" pos="2867">
          <p15:clr>
            <a:srgbClr val="F26B43"/>
          </p15:clr>
        </p15:guide>
        <p15:guide id="3" pos="181">
          <p15:clr>
            <a:srgbClr val="F26B43"/>
          </p15:clr>
        </p15:guide>
        <p15:guide id="4" pos="555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jpg"/><Relationship Id="rId4" Type="http://schemas.openxmlformats.org/officeDocument/2006/relationships/image" Target="../media/image13.png"/><Relationship Id="rId5" Type="http://schemas.openxmlformats.org/officeDocument/2006/relationships/image" Target="../media/image3.png"/><Relationship Id="rId6"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4.jpg"/><Relationship Id="rId5" Type="http://schemas.openxmlformats.org/officeDocument/2006/relationships/image" Target="../media/image12.png"/><Relationship Id="rId6" Type="http://schemas.openxmlformats.org/officeDocument/2006/relationships/image" Target="../media/image8.jpg"/><Relationship Id="rId7"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pic>
        <p:nvPicPr>
          <p:cNvPr id="72" name="Google Shape;72;p61"/>
          <p:cNvPicPr preferRelativeResize="0"/>
          <p:nvPr>
            <p:ph idx="3" type="pic"/>
          </p:nvPr>
        </p:nvPicPr>
        <p:blipFill rotWithShape="1">
          <a:blip r:embed="rId3">
            <a:alphaModFix/>
          </a:blip>
          <a:srcRect b="0" l="0" r="0" t="-32"/>
          <a:stretch/>
        </p:blipFill>
        <p:spPr>
          <a:xfrm>
            <a:off x="1" y="810224"/>
            <a:ext cx="2898543" cy="3349518"/>
          </a:xfrm>
          <a:prstGeom prst="rect">
            <a:avLst/>
          </a:prstGeom>
          <a:noFill/>
          <a:ln>
            <a:noFill/>
          </a:ln>
        </p:spPr>
      </p:pic>
      <p:sp>
        <p:nvSpPr>
          <p:cNvPr id="73" name="Google Shape;73;p61"/>
          <p:cNvSpPr txBox="1"/>
          <p:nvPr>
            <p:ph idx="1" type="body"/>
          </p:nvPr>
        </p:nvSpPr>
        <p:spPr>
          <a:xfrm>
            <a:off x="3682390" y="1695064"/>
            <a:ext cx="5594466" cy="574616"/>
          </a:xfrm>
          <a:prstGeom prst="rect">
            <a:avLst/>
          </a:prstGeom>
          <a:noFill/>
          <a:ln>
            <a:noFill/>
          </a:ln>
        </p:spPr>
        <p:txBody>
          <a:bodyPr anchorCtr="0" anchor="t" bIns="45700" lIns="91425" spcFirstLastPara="1" rIns="91425" wrap="square" tIns="45700">
            <a:noAutofit/>
          </a:bodyPr>
          <a:lstStyle/>
          <a:p>
            <a:pPr indent="0" lvl="0" marL="0" rtl="0" algn="l">
              <a:lnSpc>
                <a:spcPct val="133333"/>
              </a:lnSpc>
              <a:spcBef>
                <a:spcPts val="0"/>
              </a:spcBef>
              <a:spcAft>
                <a:spcPts val="0"/>
              </a:spcAft>
              <a:buSzPts val="2400"/>
              <a:buNone/>
            </a:pPr>
            <a:r>
              <a:rPr b="1" lang="it" sz="2400">
                <a:solidFill>
                  <a:srgbClr val="8ABF3B"/>
                </a:solidFill>
                <a:latin typeface="Calibri"/>
                <a:ea typeface="Calibri"/>
                <a:cs typeface="Calibri"/>
                <a:sym typeface="Calibri"/>
              </a:rPr>
              <a:t>Condividere e promuovere il vostro </a:t>
            </a:r>
            <a:endParaRPr b="1" sz="2400">
              <a:solidFill>
                <a:srgbClr val="8ABF3B"/>
              </a:solidFill>
              <a:latin typeface="Calibri"/>
              <a:ea typeface="Calibri"/>
              <a:cs typeface="Calibri"/>
              <a:sym typeface="Calibri"/>
            </a:endParaRPr>
          </a:p>
          <a:p>
            <a:pPr indent="0" lvl="0" marL="0" rtl="0" algn="l">
              <a:lnSpc>
                <a:spcPct val="133333"/>
              </a:lnSpc>
              <a:spcBef>
                <a:spcPts val="0"/>
              </a:spcBef>
              <a:spcAft>
                <a:spcPts val="0"/>
              </a:spcAft>
              <a:buSzPts val="2400"/>
              <a:buNone/>
            </a:pPr>
            <a:r>
              <a:rPr b="1" lang="it" sz="2400">
                <a:solidFill>
                  <a:srgbClr val="8ABF3B"/>
                </a:solidFill>
                <a:latin typeface="Calibri"/>
                <a:ea typeface="Calibri"/>
                <a:cs typeface="Calibri"/>
                <a:sym typeface="Calibri"/>
              </a:rPr>
              <a:t>Marketing creativo Vision</a:t>
            </a:r>
            <a:endParaRPr/>
          </a:p>
          <a:p>
            <a:pPr indent="0" lvl="0" marL="0" rtl="0" algn="l">
              <a:lnSpc>
                <a:spcPct val="133333"/>
              </a:lnSpc>
              <a:spcBef>
                <a:spcPts val="0"/>
              </a:spcBef>
              <a:spcAft>
                <a:spcPts val="0"/>
              </a:spcAft>
              <a:buSzPts val="2400"/>
              <a:buNone/>
            </a:pPr>
            <a:r>
              <a:t/>
            </a:r>
            <a:endParaRPr b="1" sz="2400">
              <a:solidFill>
                <a:srgbClr val="8ABF3B"/>
              </a:solidFill>
              <a:latin typeface="Calibri"/>
              <a:ea typeface="Calibri"/>
              <a:cs typeface="Calibri"/>
              <a:sym typeface="Calibri"/>
            </a:endParaRPr>
          </a:p>
          <a:p>
            <a:pPr indent="0" lvl="0" marL="0" rtl="0" algn="l">
              <a:lnSpc>
                <a:spcPct val="133333"/>
              </a:lnSpc>
              <a:spcBef>
                <a:spcPts val="0"/>
              </a:spcBef>
              <a:spcAft>
                <a:spcPts val="0"/>
              </a:spcAft>
              <a:buSzPts val="2400"/>
              <a:buNone/>
            </a:pPr>
            <a:r>
              <a:t/>
            </a:r>
            <a:endParaRPr b="1" sz="2400">
              <a:solidFill>
                <a:srgbClr val="8ABF3B"/>
              </a:solidFill>
              <a:latin typeface="Calibri"/>
              <a:ea typeface="Calibri"/>
              <a:cs typeface="Calibri"/>
              <a:sym typeface="Calibri"/>
            </a:endParaRPr>
          </a:p>
          <a:p>
            <a:pPr indent="0" lvl="0" marL="0" rtl="0" algn="l">
              <a:lnSpc>
                <a:spcPct val="133333"/>
              </a:lnSpc>
              <a:spcBef>
                <a:spcPts val="0"/>
              </a:spcBef>
              <a:spcAft>
                <a:spcPts val="0"/>
              </a:spcAft>
              <a:buSzPts val="2400"/>
              <a:buNone/>
            </a:pPr>
            <a:r>
              <a:rPr lang="it" sz="2400"/>
              <a:t> </a:t>
            </a:r>
            <a:endParaRPr/>
          </a:p>
        </p:txBody>
      </p:sp>
      <p:sp>
        <p:nvSpPr>
          <p:cNvPr id="74" name="Google Shape;74;p61"/>
          <p:cNvSpPr txBox="1"/>
          <p:nvPr/>
        </p:nvSpPr>
        <p:spPr>
          <a:xfrm>
            <a:off x="3748513" y="4575394"/>
            <a:ext cx="5181300" cy="630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700"/>
              <a:buFont typeface="Arial"/>
              <a:buNone/>
            </a:pPr>
            <a:r>
              <a:rPr b="0" i="0" lang="it" sz="700" u="none" cap="none" strike="noStrike">
                <a:solidFill>
                  <a:srgbClr val="6D6E71"/>
                </a:solidFill>
                <a:latin typeface="Roboto"/>
                <a:ea typeface="Roboto"/>
                <a:cs typeface="Roboto"/>
                <a:sym typeface="Roboto"/>
              </a:rPr>
              <a:t>Questo progetto è stato finanziato con il sostegno della Commissione europea. L'autore è l'unico responsabile di questa pubblicazione (comunicazione) e la Commissione non si assume alcuna responsabilità per l'uso che può essere fatto delle informazioni in essa contenute. In conformità con il nuovo quadro normativo GDPR, si prega di notare che il Partenariato tratterà i vostri dati personali solo nell'interesse e per le finalità del progetto e senza alcun pregiudizio per i vostri diritti </a:t>
            </a:r>
            <a:r>
              <a:rPr b="1" i="0" lang="it" sz="700" u="none" cap="none" strike="noStrike">
                <a:solidFill>
                  <a:srgbClr val="6D6E71"/>
                </a:solidFill>
                <a:latin typeface="Roboto"/>
                <a:ea typeface="Roboto"/>
                <a:cs typeface="Roboto"/>
                <a:sym typeface="Roboto"/>
              </a:rPr>
              <a:t>2021-2-BE04-KA220-YOU-000050778</a:t>
            </a:r>
            <a:br>
              <a:rPr b="0" i="0" lang="it" sz="700" u="none" cap="none" strike="noStrike">
                <a:solidFill>
                  <a:srgbClr val="6D6E71"/>
                </a:solidFill>
                <a:latin typeface="Roboto"/>
                <a:ea typeface="Roboto"/>
                <a:cs typeface="Roboto"/>
                <a:sym typeface="Roboto"/>
              </a:rPr>
            </a:br>
            <a:endParaRPr b="0" i="0" sz="700" u="none" cap="none" strike="noStrike">
              <a:solidFill>
                <a:srgbClr val="6D6E71"/>
              </a:solidFill>
              <a:latin typeface="Roboto"/>
              <a:ea typeface="Roboto"/>
              <a:cs typeface="Roboto"/>
              <a:sym typeface="Roboto"/>
            </a:endParaRPr>
          </a:p>
        </p:txBody>
      </p:sp>
      <p:sp>
        <p:nvSpPr>
          <p:cNvPr id="75" name="Google Shape;75;p61"/>
          <p:cNvSpPr/>
          <p:nvPr/>
        </p:nvSpPr>
        <p:spPr>
          <a:xfrm>
            <a:off x="2560047" y="4663939"/>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0" i="0" lang="it" sz="800" u="none" cap="none" strike="noStrike">
                <a:solidFill>
                  <a:srgbClr val="404040"/>
                </a:solidFill>
                <a:latin typeface="Calibri"/>
                <a:ea typeface="Calibri"/>
                <a:cs typeface="Calibri"/>
                <a:sym typeface="Calibri"/>
              </a:rPr>
              <a:t>Questa risorsa è concessa in licenza CC BY 4.0</a:t>
            </a:r>
            <a:endParaRPr b="0" i="0" sz="1400" u="none" cap="none" strike="noStrike">
              <a:solidFill>
                <a:srgbClr val="40404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800"/>
              <a:buFont typeface="Century Schoolbook"/>
              <a:buNone/>
            </a:pPr>
            <a:r>
              <a:t/>
            </a:r>
            <a:endParaRPr b="1" i="0" sz="800" u="none" cap="none" strike="noStrike">
              <a:solidFill>
                <a:schemeClr val="dk1"/>
              </a:solidFill>
              <a:latin typeface="Calibri"/>
              <a:ea typeface="Calibri"/>
              <a:cs typeface="Calibri"/>
              <a:sym typeface="Calibri"/>
            </a:endParaRPr>
          </a:p>
        </p:txBody>
      </p:sp>
      <p:pic>
        <p:nvPicPr>
          <p:cNvPr id="76" name="Google Shape;76;p61"/>
          <p:cNvPicPr preferRelativeResize="0"/>
          <p:nvPr/>
        </p:nvPicPr>
        <p:blipFill rotWithShape="1">
          <a:blip r:embed="rId4">
            <a:alphaModFix/>
          </a:blip>
          <a:srcRect b="0" l="0" r="0" t="0"/>
          <a:stretch/>
        </p:blipFill>
        <p:spPr>
          <a:xfrm>
            <a:off x="1773457" y="4681200"/>
            <a:ext cx="786590" cy="274656"/>
          </a:xfrm>
          <a:prstGeom prst="rect">
            <a:avLst/>
          </a:prstGeom>
          <a:noFill/>
          <a:ln>
            <a:noFill/>
          </a:ln>
        </p:spPr>
      </p:pic>
      <p:pic>
        <p:nvPicPr>
          <p:cNvPr descr="Co-funded by the European Union logo in png for web usage" id="77" name="Google Shape;77;p61"/>
          <p:cNvPicPr preferRelativeResize="0"/>
          <p:nvPr/>
        </p:nvPicPr>
        <p:blipFill rotWithShape="1">
          <a:blip r:embed="rId5">
            <a:alphaModFix/>
          </a:blip>
          <a:srcRect b="0" l="0" r="0" t="0"/>
          <a:stretch/>
        </p:blipFill>
        <p:spPr>
          <a:xfrm>
            <a:off x="275064" y="4675063"/>
            <a:ext cx="1486119" cy="315450"/>
          </a:xfrm>
          <a:prstGeom prst="rect">
            <a:avLst/>
          </a:prstGeom>
          <a:noFill/>
          <a:ln>
            <a:noFill/>
          </a:ln>
        </p:spPr>
      </p:pic>
      <p:pic>
        <p:nvPicPr>
          <p:cNvPr id="78" name="Google Shape;78;p61"/>
          <p:cNvPicPr preferRelativeResize="0"/>
          <p:nvPr/>
        </p:nvPicPr>
        <p:blipFill rotWithShape="1">
          <a:blip r:embed="rId6">
            <a:alphaModFix amt="70000"/>
          </a:blip>
          <a:srcRect b="0" l="0" r="0" t="0"/>
          <a:stretch/>
        </p:blipFill>
        <p:spPr>
          <a:xfrm>
            <a:off x="-7540" y="1994300"/>
            <a:ext cx="1889714" cy="2043524"/>
          </a:xfrm>
          <a:custGeom>
            <a:rect b="b" l="l" r="r" t="t"/>
            <a:pathLst>
              <a:path extrusionOk="0" h="1811698" w="1675337">
                <a:moveTo>
                  <a:pt x="0" y="0"/>
                </a:moveTo>
                <a:lnTo>
                  <a:pt x="1675337" y="0"/>
                </a:lnTo>
                <a:lnTo>
                  <a:pt x="1675337" y="1811698"/>
                </a:lnTo>
                <a:lnTo>
                  <a:pt x="0" y="1811698"/>
                </a:lnTo>
                <a:close/>
              </a:path>
            </a:pathLst>
          </a:custGeom>
          <a:noFill/>
          <a:ln>
            <a:noFill/>
          </a:ln>
        </p:spPr>
      </p:pic>
      <p:sp>
        <p:nvSpPr>
          <p:cNvPr id="79" name="Google Shape;79;p61"/>
          <p:cNvSpPr txBox="1"/>
          <p:nvPr/>
        </p:nvSpPr>
        <p:spPr>
          <a:xfrm>
            <a:off x="3723331" y="2510334"/>
            <a:ext cx="4938873" cy="574616"/>
          </a:xfrm>
          <a:prstGeom prst="rect">
            <a:avLst/>
          </a:prstGeom>
          <a:noFill/>
          <a:ln>
            <a:noFill/>
          </a:ln>
        </p:spPr>
        <p:txBody>
          <a:bodyPr anchorCtr="0" anchor="t" bIns="45700" lIns="91425" spcFirstLastPara="1" rIns="91425" wrap="square" tIns="45700">
            <a:noAutofit/>
          </a:bodyPr>
          <a:lstStyle/>
          <a:p>
            <a:pPr indent="0" lvl="0" marL="0" marR="0" rtl="0" algn="l">
              <a:lnSpc>
                <a:spcPct val="114285"/>
              </a:lnSpc>
              <a:spcBef>
                <a:spcPts val="0"/>
              </a:spcBef>
              <a:spcAft>
                <a:spcPts val="0"/>
              </a:spcAft>
              <a:buClr>
                <a:srgbClr val="000000"/>
              </a:buClr>
              <a:buSzPts val="2800"/>
              <a:buFont typeface="Arial"/>
              <a:buNone/>
            </a:pPr>
            <a:r>
              <a:rPr b="1" i="0" lang="it" sz="2800" u="none" cap="none" strike="noStrike">
                <a:solidFill>
                  <a:srgbClr val="4A8887"/>
                </a:solidFill>
                <a:latin typeface="Calibri"/>
                <a:ea typeface="Calibri"/>
                <a:cs typeface="Calibri"/>
                <a:sym typeface="Calibri"/>
              </a:rPr>
              <a:t>Domande</a:t>
            </a:r>
            <a:endParaRPr b="0" i="0" sz="1400" u="none" cap="none" strike="noStrike">
              <a:solidFill>
                <a:srgbClr val="000000"/>
              </a:solidFill>
              <a:latin typeface="Arial"/>
              <a:ea typeface="Arial"/>
              <a:cs typeface="Arial"/>
              <a:sym typeface="Arial"/>
            </a:endParaRPr>
          </a:p>
          <a:p>
            <a:pPr indent="0" lvl="0" marL="0" marR="0" rtl="0" algn="l">
              <a:lnSpc>
                <a:spcPct val="114285"/>
              </a:lnSpc>
              <a:spcBef>
                <a:spcPts val="0"/>
              </a:spcBef>
              <a:spcAft>
                <a:spcPts val="0"/>
              </a:spcAft>
              <a:buClr>
                <a:srgbClr val="000000"/>
              </a:buClr>
              <a:buSzPts val="2800"/>
              <a:buFont typeface="Arial"/>
              <a:buNone/>
            </a:pPr>
            <a:r>
              <a:t/>
            </a:r>
            <a:endParaRPr b="1" i="0" sz="2800" u="none" cap="none" strike="noStrike">
              <a:solidFill>
                <a:srgbClr val="79A23D"/>
              </a:solidFill>
              <a:latin typeface="Calibri"/>
              <a:ea typeface="Calibri"/>
              <a:cs typeface="Calibri"/>
              <a:sym typeface="Calibri"/>
            </a:endParaRPr>
          </a:p>
        </p:txBody>
      </p:sp>
      <p:cxnSp>
        <p:nvCxnSpPr>
          <p:cNvPr id="80" name="Google Shape;80;p61"/>
          <p:cNvCxnSpPr/>
          <p:nvPr/>
        </p:nvCxnSpPr>
        <p:spPr>
          <a:xfrm>
            <a:off x="3815247" y="2991643"/>
            <a:ext cx="5328753" cy="0"/>
          </a:xfrm>
          <a:prstGeom prst="straightConnector1">
            <a:avLst/>
          </a:prstGeom>
          <a:noFill/>
          <a:ln cap="flat" cmpd="sng" w="28575">
            <a:solidFill>
              <a:srgbClr val="69ADAD"/>
            </a:solidFill>
            <a:prstDash val="solid"/>
            <a:round/>
            <a:headEnd len="sm" w="sm" type="none"/>
            <a:tailEnd len="sm" w="sm" type="none"/>
          </a:ln>
        </p:spPr>
      </p:cxnSp>
      <p:sp>
        <p:nvSpPr>
          <p:cNvPr id="81" name="Google Shape;81;p61"/>
          <p:cNvSpPr txBox="1"/>
          <p:nvPr>
            <p:ph idx="2" type="body"/>
          </p:nvPr>
        </p:nvSpPr>
        <p:spPr>
          <a:xfrm>
            <a:off x="3732570" y="3115390"/>
            <a:ext cx="4922114" cy="75169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600"/>
              <a:buNone/>
            </a:pPr>
            <a:r>
              <a:rPr b="1" lang="it">
                <a:solidFill>
                  <a:srgbClr val="4B4B4B"/>
                </a:solidFill>
              </a:rPr>
              <a:t>Scaricate le Domande </a:t>
            </a:r>
            <a:r>
              <a:rPr lang="it">
                <a:solidFill>
                  <a:srgbClr val="4B4B4B"/>
                </a:solidFill>
              </a:rPr>
              <a:t>per pensare a come essere creativi, entrare in contatto con il pubblico, condividere il messaggio e ispirare l'azione. Ogni domanda comprende esercizi e suggerimenti per affinare il vostro approccio e rendere più incisiva ed efficace la vostra attività di sensibilizzazione.</a:t>
            </a:r>
            <a:endParaRPr/>
          </a:p>
        </p:txBody>
      </p:sp>
      <p:grpSp>
        <p:nvGrpSpPr>
          <p:cNvPr id="82" name="Google Shape;82;p61"/>
          <p:cNvGrpSpPr/>
          <p:nvPr/>
        </p:nvGrpSpPr>
        <p:grpSpPr>
          <a:xfrm>
            <a:off x="3256109" y="3237117"/>
            <a:ext cx="407456" cy="420600"/>
            <a:chOff x="3679268" y="3237117"/>
            <a:chExt cx="407456" cy="420600"/>
          </a:xfrm>
        </p:grpSpPr>
        <p:sp>
          <p:nvSpPr>
            <p:cNvPr id="83" name="Google Shape;83;p61"/>
            <p:cNvSpPr/>
            <p:nvPr/>
          </p:nvSpPr>
          <p:spPr>
            <a:xfrm>
              <a:off x="3748273" y="3237117"/>
              <a:ext cx="269446" cy="341737"/>
            </a:xfrm>
            <a:custGeom>
              <a:rect b="b" l="l" r="r" t="t"/>
              <a:pathLst>
                <a:path extrusionOk="0" h="341737" w="269446">
                  <a:moveTo>
                    <a:pt x="269447" y="184013"/>
                  </a:moveTo>
                  <a:lnTo>
                    <a:pt x="187298" y="184013"/>
                  </a:lnTo>
                  <a:lnTo>
                    <a:pt x="187298" y="0"/>
                  </a:lnTo>
                  <a:lnTo>
                    <a:pt x="82148" y="0"/>
                  </a:lnTo>
                  <a:lnTo>
                    <a:pt x="82148" y="184013"/>
                  </a:lnTo>
                  <a:lnTo>
                    <a:pt x="0" y="184013"/>
                  </a:lnTo>
                  <a:lnTo>
                    <a:pt x="134723" y="341738"/>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 name="Google Shape;84;p61"/>
            <p:cNvSpPr/>
            <p:nvPr/>
          </p:nvSpPr>
          <p:spPr>
            <a:xfrm>
              <a:off x="3679268" y="3499992"/>
              <a:ext cx="407456" cy="157725"/>
            </a:xfrm>
            <a:custGeom>
              <a:rect b="b" l="l" r="r" t="t"/>
              <a:pathLst>
                <a:path extrusionOk="0" h="157725" w="407456">
                  <a:moveTo>
                    <a:pt x="368025" y="0"/>
                  </a:moveTo>
                  <a:lnTo>
                    <a:pt x="368025" y="118294"/>
                  </a:lnTo>
                  <a:lnTo>
                    <a:pt x="39431" y="118294"/>
                  </a:lnTo>
                  <a:lnTo>
                    <a:pt x="39431" y="0"/>
                  </a:lnTo>
                  <a:lnTo>
                    <a:pt x="0" y="0"/>
                  </a:lnTo>
                  <a:lnTo>
                    <a:pt x="0" y="157725"/>
                  </a:lnTo>
                  <a:lnTo>
                    <a:pt x="407456" y="157725"/>
                  </a:lnTo>
                  <a:lnTo>
                    <a:pt x="40745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62"/>
          <p:cNvSpPr txBox="1"/>
          <p:nvPr/>
        </p:nvSpPr>
        <p:spPr>
          <a:xfrm>
            <a:off x="287338" y="1621298"/>
            <a:ext cx="8541125" cy="3241878"/>
          </a:xfrm>
          <a:prstGeom prst="rect">
            <a:avLst/>
          </a:prstGeom>
          <a:noFill/>
          <a:ln>
            <a:noFill/>
          </a:ln>
        </p:spPr>
        <p:txBody>
          <a:bodyPr anchorCtr="0" anchor="t" bIns="0" lIns="0" spcFirstLastPara="1" rIns="0" wrap="square" tIns="10125">
            <a:spAutoFit/>
          </a:bodyPr>
          <a:lstStyle/>
          <a:p>
            <a:pPr indent="0" lvl="0" marL="0" marR="0" rtl="0" algn="l">
              <a:lnSpc>
                <a:spcPct val="100000"/>
              </a:lnSpc>
              <a:spcBef>
                <a:spcPts val="0"/>
              </a:spcBef>
              <a:spcAft>
                <a:spcPts val="0"/>
              </a:spcAft>
              <a:buClr>
                <a:srgbClr val="000000"/>
              </a:buClr>
              <a:buSzPts val="1400"/>
              <a:buFont typeface="Arial"/>
              <a:buNone/>
            </a:pPr>
            <a:r>
              <a:rPr b="1" i="0" lang="it" sz="1400" u="none" cap="none" strike="noStrike">
                <a:solidFill>
                  <a:srgbClr val="F16924"/>
                </a:solidFill>
                <a:latin typeface="Arial"/>
                <a:ea typeface="Arial"/>
                <a:cs typeface="Arial"/>
                <a:sym typeface="Arial"/>
              </a:rPr>
              <a:t>Evitate le </a:t>
            </a:r>
            <a:r>
              <a:rPr b="0" i="0" lang="it" sz="1400" u="none" cap="none" strike="noStrike">
                <a:solidFill>
                  <a:srgbClr val="404040"/>
                </a:solidFill>
                <a:latin typeface="Calibri"/>
                <a:ea typeface="Calibri"/>
                <a:cs typeface="Calibri"/>
                <a:sym typeface="Calibri"/>
              </a:rPr>
              <a:t>pratiche che minano la fiducia e la collaborazione, come l'uso di informazioni fuorvianti, l'eccessiva promessa di risultati, l'esclusione delle voci della comunità o la mancata rappresentazione autentica della vostra missione. I progetti che si basano su una promozione superficiale senza un impegno significativo possono allontanare il pubblico, danneggiare la credibilità o creare malintesi sugli obiettivi, riducendo in ultima analisi l'impatto a lungo termine.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0404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it" sz="1400" u="none" cap="none" strike="noStrike">
                <a:solidFill>
                  <a:srgbClr val="404040"/>
                </a:solidFill>
                <a:latin typeface="Calibri"/>
                <a:ea typeface="Calibri"/>
                <a:cs typeface="Calibri"/>
                <a:sym typeface="Calibri"/>
              </a:rPr>
              <a:t>Fate in modo che il vostro progetto sia incentrato sulla trasparenza e sulle connessioni significative. Condividete storie, successi e sfide in modo onesto e coinvolgete la vostra comunità nella stesura del vostro racconto. Trattate la condivisione e la promozione come uno scambio a due vie, favorendo un senso di collaborazione e di vantaggio reciproco. Evidenziate sempre i valori e la missione che guidano i vostri sforzi per costruire fiducia e rafforzare le relazioni.</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0404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it" sz="1400" u="none" cap="none" strike="noStrike">
                <a:solidFill>
                  <a:srgbClr val="404040"/>
                </a:solidFill>
                <a:latin typeface="Calibri"/>
                <a:ea typeface="Calibri"/>
                <a:cs typeface="Calibri"/>
                <a:sym typeface="Calibri"/>
              </a:rPr>
              <a:t>Ad esempio, se state promuovendo un'iniziativa di eco-salute, concentratevi sulla condivisione di testimonianze reali dei partecipanti, mettendo in evidenza le partnership locali o documentando le vostre pratiche di sostenibilità in azione. Questo approccio non solo aumenta la vostra credibilità, ma ispira anche gli altri a unirsi e a sostenere i vostri sforzi, amplificando il vostro impatto e favorendo la crescita collettiva.</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04040"/>
              </a:solidFill>
              <a:latin typeface="Calibri"/>
              <a:ea typeface="Calibri"/>
              <a:cs typeface="Calibri"/>
              <a:sym typeface="Calibri"/>
            </a:endParaRPr>
          </a:p>
        </p:txBody>
      </p:sp>
      <p:sp>
        <p:nvSpPr>
          <p:cNvPr id="90" name="Google Shape;90;p62"/>
          <p:cNvSpPr txBox="1"/>
          <p:nvPr>
            <p:ph idx="2" type="body"/>
          </p:nvPr>
        </p:nvSpPr>
        <p:spPr>
          <a:xfrm>
            <a:off x="287338" y="464981"/>
            <a:ext cx="6470734"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700"/>
              <a:buNone/>
            </a:pPr>
            <a:r>
              <a:rPr lang="it"/>
              <a:t>Prima: Cosa evitare!</a:t>
            </a:r>
            <a:endParaRPr/>
          </a:p>
        </p:txBody>
      </p:sp>
      <p:cxnSp>
        <p:nvCxnSpPr>
          <p:cNvPr id="91" name="Google Shape;91;p62"/>
          <p:cNvCxnSpPr/>
          <p:nvPr/>
        </p:nvCxnSpPr>
        <p:spPr>
          <a:xfrm>
            <a:off x="0" y="1119806"/>
            <a:ext cx="3217762" cy="0"/>
          </a:xfrm>
          <a:prstGeom prst="straightConnector1">
            <a:avLst/>
          </a:prstGeom>
          <a:noFill/>
          <a:ln cap="flat" cmpd="sng" w="28575">
            <a:solidFill>
              <a:schemeClr val="lt1"/>
            </a:solidFill>
            <a:prstDash val="solid"/>
            <a:round/>
            <a:headEnd len="sm" w="sm" type="none"/>
            <a:tailEnd len="sm" w="sm" type="none"/>
          </a:ln>
        </p:spPr>
      </p:cxnSp>
      <p:sp>
        <p:nvSpPr>
          <p:cNvPr id="92" name="Google Shape;92;p62"/>
          <p:cNvSpPr txBox="1"/>
          <p:nvPr>
            <p:ph idx="12" type="sldNum"/>
          </p:nvPr>
        </p:nvSpPr>
        <p:spPr>
          <a:xfrm>
            <a:off x="8463365" y="4630265"/>
            <a:ext cx="477436" cy="46582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600"/>
              <a:buNone/>
            </a:pPr>
            <a:fld id="{00000000-1234-1234-1234-123412341234}" type="slidenum">
              <a:rPr lang="it"/>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63"/>
          <p:cNvSpPr txBox="1"/>
          <p:nvPr>
            <p:ph idx="12" type="sldNum"/>
          </p:nvPr>
        </p:nvSpPr>
        <p:spPr>
          <a:xfrm>
            <a:off x="8510500" y="4630265"/>
            <a:ext cx="477436" cy="46582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it"/>
              <a:t>‹#›</a:t>
            </a:fld>
            <a:endParaRPr/>
          </a:p>
        </p:txBody>
      </p:sp>
      <p:graphicFrame>
        <p:nvGraphicFramePr>
          <p:cNvPr id="98" name="Google Shape;98;p63"/>
          <p:cNvGraphicFramePr/>
          <p:nvPr/>
        </p:nvGraphicFramePr>
        <p:xfrm>
          <a:off x="-12" y="815906"/>
          <a:ext cx="3000000" cy="3000000"/>
        </p:xfrm>
        <a:graphic>
          <a:graphicData uri="http://schemas.openxmlformats.org/drawingml/2006/table">
            <a:tbl>
              <a:tblPr>
                <a:noFill/>
                <a:tableStyleId>{50FDA8E9-27F6-4E7F-84DD-3EFED359E046}</a:tableStyleId>
              </a:tblPr>
              <a:tblGrid>
                <a:gridCol w="1557775"/>
                <a:gridCol w="1999875"/>
                <a:gridCol w="5586350"/>
              </a:tblGrid>
              <a:tr h="466125">
                <a:tc>
                  <a:txBody>
                    <a:bodyPr/>
                    <a:lstStyle/>
                    <a:p>
                      <a:pPr indent="0" lvl="0" marL="0" marR="0" rtl="0" algn="ctr">
                        <a:lnSpc>
                          <a:spcPct val="100000"/>
                        </a:lnSpc>
                        <a:spcBef>
                          <a:spcPts val="0"/>
                        </a:spcBef>
                        <a:spcAft>
                          <a:spcPts val="0"/>
                        </a:spcAft>
                        <a:buClr>
                          <a:srgbClr val="000000"/>
                        </a:buClr>
                        <a:buSzPts val="1400"/>
                        <a:buFont typeface="Arial"/>
                        <a:buNone/>
                      </a:pPr>
                      <a:r>
                        <a:rPr b="1" lang="it" sz="1600" u="none" cap="none" strike="noStrike">
                          <a:solidFill>
                            <a:schemeClr val="lt1"/>
                          </a:solidFill>
                          <a:latin typeface="Calibri"/>
                          <a:ea typeface="Calibri"/>
                          <a:cs typeface="Calibri"/>
                          <a:sym typeface="Calibri"/>
                        </a:rPr>
                        <a:t>Aree di interesse</a:t>
                      </a:r>
                      <a:endParaRPr b="1" sz="1600" u="none" cap="none" strike="noStrike">
                        <a:solidFill>
                          <a:schemeClr val="lt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8AC03B"/>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b="1" i="0" lang="it" sz="1600" u="none" cap="none" strike="noStrike">
                          <a:solidFill>
                            <a:schemeClr val="lt1"/>
                          </a:solidFill>
                          <a:latin typeface="Calibri"/>
                          <a:ea typeface="Calibri"/>
                          <a:cs typeface="Calibri"/>
                          <a:sym typeface="Calibri"/>
                        </a:rPr>
                        <a:t>Domande</a:t>
                      </a:r>
                      <a:endParaRPr b="1" i="0" sz="1600" u="none" cap="none" strike="noStrike">
                        <a:solidFill>
                          <a:schemeClr val="lt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16924"/>
                    </a:solidFill>
                  </a:tcPr>
                </a:tc>
                <a:tc>
                  <a:txBody>
                    <a:bodyPr/>
                    <a:lstStyle/>
                    <a:p>
                      <a:pPr indent="0" lvl="0" marL="0" marR="0" rtl="0" algn="ctr">
                        <a:lnSpc>
                          <a:spcPct val="100000"/>
                        </a:lnSpc>
                        <a:spcBef>
                          <a:spcPts val="0"/>
                        </a:spcBef>
                        <a:spcAft>
                          <a:spcPts val="0"/>
                        </a:spcAft>
                        <a:buClr>
                          <a:srgbClr val="FF9933"/>
                        </a:buClr>
                        <a:buSzPts val="1600"/>
                        <a:buFont typeface="Noto Sans Symbols"/>
                        <a:buNone/>
                      </a:pPr>
                      <a:r>
                        <a:rPr b="1" i="0" lang="it" sz="1600" u="none" cap="none" strike="noStrike">
                          <a:solidFill>
                            <a:schemeClr val="lt1"/>
                          </a:solidFill>
                          <a:latin typeface="Calibri"/>
                          <a:ea typeface="Calibri"/>
                          <a:cs typeface="Calibri"/>
                          <a:sym typeface="Calibri"/>
                        </a:rPr>
                        <a:t>Esercizi </a:t>
                      </a:r>
                      <a:endParaRPr b="1" i="0" sz="1600" u="none" cap="none" strike="noStrike">
                        <a:solidFill>
                          <a:schemeClr val="lt1"/>
                        </a:solidFill>
                        <a:latin typeface="Calibri"/>
                        <a:ea typeface="Calibri"/>
                        <a:cs typeface="Calibri"/>
                        <a:sym typeface="Calibri"/>
                      </a:endParaRPr>
                    </a:p>
                  </a:txBody>
                  <a:tcPr marT="85425" marB="85425" marR="85425" marL="85425" anchor="ctr">
                    <a:lnL cap="flat" cmpd="sng" w="9525">
                      <a:solidFill>
                        <a:srgbClr val="000000">
                          <a:alpha val="0"/>
                        </a:srgbClr>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69ADAD"/>
                    </a:solidFill>
                  </a:tcPr>
                </a:tc>
              </a:tr>
              <a:tr h="1320575">
                <a:tc>
                  <a:txBody>
                    <a:bodyPr/>
                    <a:lstStyle/>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lang="it" sz="1200" u="none" cap="none" strike="noStrike">
                          <a:solidFill>
                            <a:srgbClr val="6D6E71"/>
                          </a:solidFill>
                          <a:latin typeface="Calibri"/>
                          <a:ea typeface="Calibri"/>
                          <a:cs typeface="Calibri"/>
                          <a:sym typeface="Calibri"/>
                        </a:rPr>
                        <a:t>Ispirare l'azione</a:t>
                      </a:r>
                      <a:endParaRPr b="0" sz="1200" u="none" cap="none" strike="noStrike">
                        <a:solidFill>
                          <a:srgbClr val="6D6E7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rgbClr val="8AC03B">
                        <a:alpha val="9411"/>
                      </a:srgbClr>
                    </a:solidFill>
                  </a:tcPr>
                </a:tc>
                <a:tc>
                  <a:txBody>
                    <a:bodyPr/>
                    <a:lstStyle/>
                    <a:p>
                      <a:pPr indent="0" lvl="0" marL="0" marR="0" rtl="0" algn="l">
                        <a:lnSpc>
                          <a:spcPct val="100000"/>
                        </a:lnSpc>
                        <a:spcBef>
                          <a:spcPts val="0"/>
                        </a:spcBef>
                        <a:spcAft>
                          <a:spcPts val="0"/>
                        </a:spcAft>
                        <a:buClr>
                          <a:srgbClr val="000000"/>
                        </a:buClr>
                        <a:buSzPts val="1200"/>
                        <a:buFont typeface="Arial"/>
                        <a:buNone/>
                      </a:pPr>
                      <a:r>
                        <a:rPr b="0" i="0" lang="it" sz="1200" u="none" cap="none" strike="noStrike">
                          <a:solidFill>
                            <a:srgbClr val="3F3F3F"/>
                          </a:solidFill>
                          <a:latin typeface="Calibri"/>
                          <a:ea typeface="Calibri"/>
                          <a:cs typeface="Calibri"/>
                          <a:sym typeface="Calibri"/>
                        </a:rPr>
                        <a:t>In che modo i contenuti visivi possono </a:t>
                      </a:r>
                      <a:r>
                        <a:rPr b="1" i="0" lang="it" sz="1200" u="none" cap="none" strike="noStrike">
                          <a:solidFill>
                            <a:srgbClr val="F16924"/>
                          </a:solidFill>
                          <a:latin typeface="Calibri"/>
                          <a:ea typeface="Calibri"/>
                          <a:cs typeface="Calibri"/>
                          <a:sym typeface="Calibri"/>
                        </a:rPr>
                        <a:t>ispirare l'azione e l'entusiasmo </a:t>
                      </a:r>
                      <a:r>
                        <a:rPr b="0" i="0" lang="it" sz="1200" u="none" cap="none" strike="noStrike">
                          <a:solidFill>
                            <a:srgbClr val="3F3F3F"/>
                          </a:solidFill>
                          <a:latin typeface="Calibri"/>
                          <a:ea typeface="Calibri"/>
                          <a:cs typeface="Calibri"/>
                          <a:sym typeface="Calibri"/>
                        </a:rPr>
                        <a:t>per la vostra idea?</a:t>
                      </a:r>
                      <a:endParaRPr i="0" sz="1200" u="none" cap="none" strike="noStrike">
                        <a:solidFill>
                          <a:srgbClr val="3F3F3F"/>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100"/>
                        <a:buFont typeface="Arial"/>
                        <a:buNone/>
                      </a:pPr>
                      <a:r>
                        <a:rPr b="1" i="0" lang="it" sz="1100" u="none" cap="none" strike="noStrike">
                          <a:solidFill>
                            <a:schemeClr val="lt1"/>
                          </a:solidFill>
                          <a:highlight>
                            <a:srgbClr val="69ADAD"/>
                          </a:highlight>
                          <a:latin typeface="Arial"/>
                          <a:ea typeface="Arial"/>
                          <a:cs typeface="Arial"/>
                          <a:sym typeface="Arial"/>
                        </a:rPr>
                        <a:t>Creare </a:t>
                      </a:r>
                      <a:r>
                        <a:rPr b="0" i="0" lang="it" sz="1200" u="none" cap="none" strike="noStrike">
                          <a:solidFill>
                            <a:srgbClr val="3F3F3F"/>
                          </a:solidFill>
                          <a:latin typeface="Calibri"/>
                          <a:ea typeface="Calibri"/>
                          <a:cs typeface="Calibri"/>
                          <a:sym typeface="Calibri"/>
                        </a:rPr>
                        <a:t>immagini che catturino l'attenzione e ispirino.</a:t>
                      </a:r>
                      <a:endParaRPr sz="1400" u="none" cap="none" strike="noStrike"/>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3F3F3F"/>
                        </a:solidFill>
                        <a:latin typeface="Calibri"/>
                        <a:ea typeface="Calibri"/>
                        <a:cs typeface="Calibri"/>
                        <a:sym typeface="Calibri"/>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Idee di brainstorming: </a:t>
                      </a:r>
                      <a:r>
                        <a:rPr b="0" i="0" lang="it" sz="1000" u="none" cap="none" strike="noStrike">
                          <a:solidFill>
                            <a:srgbClr val="4B4B4B"/>
                          </a:solidFill>
                          <a:latin typeface="Calibri"/>
                          <a:ea typeface="Calibri"/>
                          <a:cs typeface="Calibri"/>
                          <a:sym typeface="Calibri"/>
                        </a:rPr>
                        <a:t>Fate schizzi o appuntate idee come loghi, infografiche o storyboard per video che rappresentino visivamente il vostro progetto. Pensate a modi creativi per condividere il vostro messaggio e connettervi con il vostro pubblico.</a:t>
                      </a:r>
                      <a:endParaRPr sz="1400" u="none" cap="none" strike="noStrike"/>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Progettare i contenuti: </a:t>
                      </a:r>
                      <a:r>
                        <a:rPr b="0" i="0" lang="it" sz="1000" u="none" cap="none" strike="noStrike">
                          <a:solidFill>
                            <a:srgbClr val="4B4B4B"/>
                          </a:solidFill>
                          <a:latin typeface="Calibri"/>
                          <a:ea typeface="Calibri"/>
                          <a:cs typeface="Calibri"/>
                          <a:sym typeface="Calibri"/>
                        </a:rPr>
                        <a:t>Utilizzate strumenti come Canva o PowerPoint per creare immagini, come poster o grafiche per i social media, che siano coinvolgenti e in linea con il marchio.</a:t>
                      </a:r>
                      <a:endParaRPr sz="1400" u="none" cap="none" strike="noStrike"/>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Condividete in modo strategico: </a:t>
                      </a:r>
                      <a:r>
                        <a:rPr b="0" i="0" lang="it" sz="1000" u="none" cap="none" strike="noStrike">
                          <a:solidFill>
                            <a:srgbClr val="4B4B4B"/>
                          </a:solidFill>
                          <a:latin typeface="Calibri"/>
                          <a:ea typeface="Calibri"/>
                          <a:cs typeface="Calibri"/>
                          <a:sym typeface="Calibri"/>
                        </a:rPr>
                        <a:t>Pubblicate le vostre immagini con chiari inviti all'azione (ad esempio, "Unisciti a noi!" o "Sostieni la nostra causa!") sulle piattaforme più utilizzate dal vostro pubblico.</a:t>
                      </a:r>
                      <a:endParaRPr sz="1400" u="none" cap="none" strike="noStrike"/>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r>
              <a:tr h="1261050">
                <a:tc>
                  <a:txBody>
                    <a:bodyPr/>
                    <a:lstStyle/>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it" sz="1200" u="none" cap="none" strike="noStrike">
                          <a:solidFill>
                            <a:srgbClr val="6D6E71"/>
                          </a:solidFill>
                          <a:latin typeface="Calibri"/>
                          <a:ea typeface="Calibri"/>
                          <a:cs typeface="Calibri"/>
                          <a:sym typeface="Calibri"/>
                        </a:rPr>
                        <a:t>Connettersi emotivamente</a:t>
                      </a:r>
                      <a:endParaRPr sz="1400" u="none" cap="none" strike="noStrike"/>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8AC03B">
                        <a:alpha val="9411"/>
                      </a:srgbClr>
                    </a:solidFill>
                  </a:tcPr>
                </a:tc>
                <a:tc>
                  <a:txBody>
                    <a:bodyPr/>
                    <a:lstStyle/>
                    <a:p>
                      <a:pPr indent="0" lvl="0" marL="0" marR="0" rtl="0" algn="l">
                        <a:lnSpc>
                          <a:spcPct val="100000"/>
                        </a:lnSpc>
                        <a:spcBef>
                          <a:spcPts val="0"/>
                        </a:spcBef>
                        <a:spcAft>
                          <a:spcPts val="0"/>
                        </a:spcAft>
                        <a:buClr>
                          <a:schemeClr val="dk1"/>
                        </a:buClr>
                        <a:buSzPts val="1100"/>
                        <a:buFont typeface="Arial"/>
                        <a:buNone/>
                      </a:pPr>
                      <a:r>
                        <a:rPr b="0" i="0" lang="it" sz="1200" u="none" cap="none" strike="noStrike">
                          <a:solidFill>
                            <a:srgbClr val="3F3F3F"/>
                          </a:solidFill>
                          <a:latin typeface="Calibri"/>
                          <a:ea typeface="Calibri"/>
                          <a:cs typeface="Calibri"/>
                          <a:sym typeface="Calibri"/>
                        </a:rPr>
                        <a:t>Come può il vostro </a:t>
                      </a:r>
                      <a:r>
                        <a:rPr b="1" i="0" lang="it" sz="1200" u="none" cap="none" strike="noStrike">
                          <a:solidFill>
                            <a:srgbClr val="F16924"/>
                          </a:solidFill>
                          <a:latin typeface="Calibri"/>
                          <a:ea typeface="Calibri"/>
                          <a:cs typeface="Calibri"/>
                          <a:sym typeface="Calibri"/>
                        </a:rPr>
                        <a:t>contenuto connettersi emotivamente </a:t>
                      </a:r>
                      <a:r>
                        <a:rPr b="0" i="0" lang="it" sz="1200" u="none" cap="none" strike="noStrike">
                          <a:solidFill>
                            <a:srgbClr val="3F3F3F"/>
                          </a:solidFill>
                          <a:latin typeface="Calibri"/>
                          <a:ea typeface="Calibri"/>
                          <a:cs typeface="Calibri"/>
                          <a:sym typeface="Calibri"/>
                        </a:rPr>
                        <a:t>con il pubblico ed evidenziare l'impatto della vostra idea?</a:t>
                      </a:r>
                      <a:endParaRPr i="0" sz="1200" u="none" cap="none" strike="noStrike">
                        <a:solidFill>
                          <a:srgbClr val="3F3F3F"/>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100"/>
                        <a:buFont typeface="Arial"/>
                        <a:buNone/>
                      </a:pPr>
                      <a:r>
                        <a:rPr b="1" i="0" lang="it" sz="1100" u="none" cap="none" strike="noStrike">
                          <a:solidFill>
                            <a:schemeClr val="lt1"/>
                          </a:solidFill>
                          <a:highlight>
                            <a:srgbClr val="69ADAD"/>
                          </a:highlight>
                          <a:latin typeface="Arial"/>
                          <a:ea typeface="Arial"/>
                          <a:cs typeface="Arial"/>
                          <a:sym typeface="Arial"/>
                        </a:rPr>
                        <a:t>Concentratevi </a:t>
                      </a:r>
                      <a:r>
                        <a:rPr b="0" i="0" lang="it" sz="1200" u="none" cap="none" strike="noStrike">
                          <a:solidFill>
                            <a:srgbClr val="4B4B4B"/>
                          </a:solidFill>
                          <a:latin typeface="Calibri"/>
                          <a:ea typeface="Calibri"/>
                          <a:cs typeface="Calibri"/>
                          <a:sym typeface="Calibri"/>
                        </a:rPr>
                        <a:t>su uno storytelling che risuoni con il vostro pubblico.</a:t>
                      </a:r>
                      <a:endParaRPr sz="1400" u="none" cap="none" strike="noStrike"/>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4B4B4B"/>
                        </a:solidFill>
                        <a:latin typeface="Calibri"/>
                        <a:ea typeface="Calibri"/>
                        <a:cs typeface="Calibri"/>
                        <a:sym typeface="Calibri"/>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Inventate delle storie: </a:t>
                      </a:r>
                      <a:r>
                        <a:rPr b="0" i="0" lang="it" sz="1000" u="none" cap="none" strike="noStrike">
                          <a:solidFill>
                            <a:srgbClr val="4B4B4B"/>
                          </a:solidFill>
                          <a:latin typeface="Calibri"/>
                          <a:ea typeface="Calibri"/>
                          <a:cs typeface="Calibri"/>
                          <a:sym typeface="Calibri"/>
                        </a:rPr>
                        <a:t>Pensate a esempi di vita reale, testimonianze o scenari che mostrino l'impatto positivo del vostro progetto. Scrivete i messaggi chiave che evocano emozioni come speranza, ispirazione o urgenza.</a:t>
                      </a:r>
                      <a:endParaRPr sz="1400" u="none" cap="none" strike="noStrike"/>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Creare contenuti: </a:t>
                      </a:r>
                      <a:r>
                        <a:rPr b="0" i="0" lang="it" sz="1000" u="none" cap="none" strike="noStrike">
                          <a:solidFill>
                            <a:srgbClr val="4B4B4B"/>
                          </a:solidFill>
                          <a:latin typeface="Calibri"/>
                          <a:ea typeface="Calibri"/>
                          <a:cs typeface="Calibri"/>
                          <a:sym typeface="Calibri"/>
                        </a:rPr>
                        <a:t>Utilizzate strumenti come Canva o editor video per progettare post, animazioni o brevi video che diano vita a queste storie. Rendeteli visivamente accattivanti e relazionabili.</a:t>
                      </a:r>
                      <a:endParaRPr sz="1400" u="none" cap="none" strike="noStrike"/>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Condividere in modo strategico: </a:t>
                      </a:r>
                      <a:r>
                        <a:rPr b="0" i="0" lang="it" sz="1000" u="none" cap="none" strike="noStrike">
                          <a:solidFill>
                            <a:srgbClr val="4B4B4B"/>
                          </a:solidFill>
                          <a:latin typeface="Calibri"/>
                          <a:ea typeface="Calibri"/>
                          <a:cs typeface="Calibri"/>
                          <a:sym typeface="Calibri"/>
                        </a:rPr>
                        <a:t>Pubblicate le vostre storie con didascalie che invitino al coinvolgimento, come "Guardate come questo ha cambiato la vita" o "Aiutateci a rendere questo impatto più grande!".</a:t>
                      </a:r>
                      <a:endParaRPr sz="1400" u="none" cap="none" strike="noStrike"/>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r>
            </a:tbl>
          </a:graphicData>
        </a:graphic>
      </p:graphicFrame>
      <p:sp>
        <p:nvSpPr>
          <p:cNvPr id="99" name="Google Shape;99;p63"/>
          <p:cNvSpPr txBox="1"/>
          <p:nvPr/>
        </p:nvSpPr>
        <p:spPr>
          <a:xfrm>
            <a:off x="440839" y="2010828"/>
            <a:ext cx="43255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4000"/>
              <a:buFont typeface="Arial"/>
              <a:buNone/>
            </a:pPr>
            <a:r>
              <a:rPr b="1" i="0" lang="it" sz="4000" u="none" cap="none" strike="noStrike">
                <a:solidFill>
                  <a:srgbClr val="8AC03B"/>
                </a:solidFill>
                <a:latin typeface="Calibri"/>
                <a:ea typeface="Calibri"/>
                <a:cs typeface="Calibri"/>
                <a:sym typeface="Calibri"/>
              </a:rPr>
              <a:t>1</a:t>
            </a:r>
            <a:endParaRPr b="0" i="0" sz="4000" u="none" cap="none" strike="noStrike">
              <a:solidFill>
                <a:srgbClr val="8AC03B"/>
              </a:solidFill>
              <a:latin typeface="Calibri"/>
              <a:ea typeface="Calibri"/>
              <a:cs typeface="Calibri"/>
              <a:sym typeface="Calibri"/>
            </a:endParaRPr>
          </a:p>
        </p:txBody>
      </p:sp>
      <p:sp>
        <p:nvSpPr>
          <p:cNvPr id="100" name="Google Shape;100;p63"/>
          <p:cNvSpPr txBox="1"/>
          <p:nvPr/>
        </p:nvSpPr>
        <p:spPr>
          <a:xfrm>
            <a:off x="424061" y="3367983"/>
            <a:ext cx="43255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4000"/>
              <a:buFont typeface="Arial"/>
              <a:buNone/>
            </a:pPr>
            <a:r>
              <a:rPr b="1" i="0" lang="it" sz="4000" u="none" cap="none" strike="noStrike">
                <a:solidFill>
                  <a:srgbClr val="8AC03B"/>
                </a:solidFill>
                <a:latin typeface="Calibri"/>
                <a:ea typeface="Calibri"/>
                <a:cs typeface="Calibri"/>
                <a:sym typeface="Calibri"/>
              </a:rPr>
              <a:t>2</a:t>
            </a:r>
            <a:endParaRPr b="0" i="0" sz="4000" u="none" cap="none" strike="noStrike">
              <a:solidFill>
                <a:srgbClr val="8AC03B"/>
              </a:solidFill>
              <a:latin typeface="Calibri"/>
              <a:ea typeface="Calibri"/>
              <a:cs typeface="Calibri"/>
              <a:sym typeface="Calibri"/>
            </a:endParaRPr>
          </a:p>
        </p:txBody>
      </p:sp>
      <p:sp>
        <p:nvSpPr>
          <p:cNvPr id="101" name="Google Shape;101;p63"/>
          <p:cNvSpPr txBox="1"/>
          <p:nvPr>
            <p:ph idx="1" type="body"/>
          </p:nvPr>
        </p:nvSpPr>
        <p:spPr>
          <a:xfrm>
            <a:off x="287338" y="9339"/>
            <a:ext cx="8532900" cy="665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300"/>
              <a:buNone/>
            </a:pPr>
            <a:r>
              <a:rPr lang="it" sz="2300">
                <a:solidFill>
                  <a:srgbClr val="4A8887"/>
                </a:solidFill>
              </a:rPr>
              <a:t>5 DOMANDE Condividere e promuovere la propria visione - Marketing creativo</a:t>
            </a:r>
            <a:endParaRPr/>
          </a:p>
          <a:p>
            <a:pPr indent="0" lvl="0" marL="0" rtl="0" algn="l">
              <a:lnSpc>
                <a:spcPct val="100000"/>
              </a:lnSpc>
              <a:spcBef>
                <a:spcPts val="0"/>
              </a:spcBef>
              <a:spcAft>
                <a:spcPts val="0"/>
              </a:spcAft>
              <a:buSzPts val="1600"/>
              <a:buNone/>
            </a:pPr>
            <a:r>
              <a:t/>
            </a:r>
            <a:endParaRPr sz="1600"/>
          </a:p>
        </p:txBody>
      </p:sp>
      <p:grpSp>
        <p:nvGrpSpPr>
          <p:cNvPr id="102" name="Google Shape;102;p63"/>
          <p:cNvGrpSpPr/>
          <p:nvPr/>
        </p:nvGrpSpPr>
        <p:grpSpPr>
          <a:xfrm>
            <a:off x="941546" y="2020638"/>
            <a:ext cx="591996" cy="461474"/>
            <a:chOff x="1004712" y="3831481"/>
            <a:chExt cx="591996" cy="461474"/>
          </a:xfrm>
        </p:grpSpPr>
        <p:sp>
          <p:nvSpPr>
            <p:cNvPr id="103" name="Google Shape;103;p63"/>
            <p:cNvSpPr/>
            <p:nvPr/>
          </p:nvSpPr>
          <p:spPr>
            <a:xfrm>
              <a:off x="1421274" y="3831481"/>
              <a:ext cx="175434" cy="175434"/>
            </a:xfrm>
            <a:custGeom>
              <a:rect b="b" l="l" r="r" t="t"/>
              <a:pathLst>
                <a:path extrusionOk="0" h="2122165" w="2122165">
                  <a:moveTo>
                    <a:pt x="306072" y="908047"/>
                  </a:moveTo>
                  <a:lnTo>
                    <a:pt x="306072" y="1614040"/>
                  </a:lnTo>
                  <a:lnTo>
                    <a:pt x="41848" y="1878263"/>
                  </a:lnTo>
                  <a:cubicBezTo>
                    <a:pt x="-13949" y="1934061"/>
                    <a:pt x="-13949" y="2024520"/>
                    <a:pt x="41848" y="2080317"/>
                  </a:cubicBezTo>
                  <a:cubicBezTo>
                    <a:pt x="97636" y="2136115"/>
                    <a:pt x="188104" y="2136115"/>
                    <a:pt x="243902" y="2080317"/>
                  </a:cubicBezTo>
                  <a:lnTo>
                    <a:pt x="508125" y="1816094"/>
                  </a:lnTo>
                  <a:lnTo>
                    <a:pt x="1214118" y="1816094"/>
                  </a:lnTo>
                  <a:cubicBezTo>
                    <a:pt x="1714810" y="1816094"/>
                    <a:pt x="2122165" y="1408748"/>
                    <a:pt x="2122165" y="908047"/>
                  </a:cubicBezTo>
                  <a:lnTo>
                    <a:pt x="2122165" y="142875"/>
                  </a:lnTo>
                  <a:cubicBezTo>
                    <a:pt x="2122165" y="63970"/>
                    <a:pt x="2058195" y="0"/>
                    <a:pt x="1979290" y="0"/>
                  </a:cubicBezTo>
                  <a:lnTo>
                    <a:pt x="1214118" y="0"/>
                  </a:lnTo>
                  <a:cubicBezTo>
                    <a:pt x="713427" y="0"/>
                    <a:pt x="306072" y="407346"/>
                    <a:pt x="306072" y="908047"/>
                  </a:cubicBezTo>
                  <a:close/>
                  <a:moveTo>
                    <a:pt x="1836415" y="908047"/>
                  </a:moveTo>
                  <a:cubicBezTo>
                    <a:pt x="1836415" y="1251728"/>
                    <a:pt x="1557800" y="1530344"/>
                    <a:pt x="1214118" y="1530344"/>
                  </a:cubicBezTo>
                  <a:lnTo>
                    <a:pt x="793875" y="1530353"/>
                  </a:lnTo>
                  <a:lnTo>
                    <a:pt x="1315150" y="1009078"/>
                  </a:lnTo>
                  <a:cubicBezTo>
                    <a:pt x="1370948" y="953281"/>
                    <a:pt x="1370948" y="862822"/>
                    <a:pt x="1315150" y="807025"/>
                  </a:cubicBezTo>
                  <a:cubicBezTo>
                    <a:pt x="1259362" y="751227"/>
                    <a:pt x="1168894" y="751227"/>
                    <a:pt x="1113096" y="807025"/>
                  </a:cubicBezTo>
                  <a:lnTo>
                    <a:pt x="591822" y="1328290"/>
                  </a:lnTo>
                  <a:lnTo>
                    <a:pt x="591822" y="908047"/>
                  </a:lnTo>
                  <a:cubicBezTo>
                    <a:pt x="591822" y="564366"/>
                    <a:pt x="870437" y="285750"/>
                    <a:pt x="1214118" y="285750"/>
                  </a:cubicBezTo>
                  <a:lnTo>
                    <a:pt x="1836415" y="285750"/>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 name="Google Shape;104;p63"/>
            <p:cNvSpPr/>
            <p:nvPr/>
          </p:nvSpPr>
          <p:spPr>
            <a:xfrm>
              <a:off x="1004712" y="3905606"/>
              <a:ext cx="399040" cy="387349"/>
            </a:xfrm>
            <a:custGeom>
              <a:rect b="b" l="l" r="r" t="t"/>
              <a:pathLst>
                <a:path extrusionOk="0" h="4733925" w="4876800">
                  <a:moveTo>
                    <a:pt x="4733925" y="33338"/>
                  </a:moveTo>
                  <a:lnTo>
                    <a:pt x="4443413" y="33338"/>
                  </a:lnTo>
                  <a:cubicBezTo>
                    <a:pt x="4405522" y="33338"/>
                    <a:pt x="4369184" y="48397"/>
                    <a:pt x="4342391" y="75190"/>
                  </a:cubicBezTo>
                  <a:lnTo>
                    <a:pt x="3894963" y="522608"/>
                  </a:lnTo>
                  <a:cubicBezTo>
                    <a:pt x="3498399" y="196234"/>
                    <a:pt x="2990898" y="0"/>
                    <a:pt x="2438400" y="0"/>
                  </a:cubicBezTo>
                  <a:cubicBezTo>
                    <a:pt x="1885902" y="0"/>
                    <a:pt x="1378401" y="196225"/>
                    <a:pt x="981837" y="522618"/>
                  </a:cubicBezTo>
                  <a:lnTo>
                    <a:pt x="534410" y="75190"/>
                  </a:lnTo>
                  <a:cubicBezTo>
                    <a:pt x="507616" y="48397"/>
                    <a:pt x="471278" y="33338"/>
                    <a:pt x="433388" y="33338"/>
                  </a:cubicBezTo>
                  <a:lnTo>
                    <a:pt x="142875" y="33338"/>
                  </a:lnTo>
                  <a:cubicBezTo>
                    <a:pt x="63970" y="33338"/>
                    <a:pt x="0" y="97307"/>
                    <a:pt x="0" y="176213"/>
                  </a:cubicBezTo>
                  <a:cubicBezTo>
                    <a:pt x="0" y="255118"/>
                    <a:pt x="63970" y="319088"/>
                    <a:pt x="142875" y="319088"/>
                  </a:cubicBezTo>
                  <a:lnTo>
                    <a:pt x="374209" y="319088"/>
                  </a:lnTo>
                  <a:lnTo>
                    <a:pt x="772744" y="717623"/>
                  </a:lnTo>
                  <a:cubicBezTo>
                    <a:pt x="382572" y="1129284"/>
                    <a:pt x="142875" y="1684915"/>
                    <a:pt x="142875" y="2295525"/>
                  </a:cubicBezTo>
                  <a:cubicBezTo>
                    <a:pt x="142875" y="2921860"/>
                    <a:pt x="395126" y="3490303"/>
                    <a:pt x="803234" y="3904898"/>
                  </a:cubicBezTo>
                  <a:cubicBezTo>
                    <a:pt x="806929" y="3909670"/>
                    <a:pt x="810835" y="3914327"/>
                    <a:pt x="815216" y="3918699"/>
                  </a:cubicBezTo>
                  <a:cubicBezTo>
                    <a:pt x="819598" y="3923081"/>
                    <a:pt x="824255" y="3926996"/>
                    <a:pt x="829027" y="3930682"/>
                  </a:cubicBezTo>
                  <a:cubicBezTo>
                    <a:pt x="944328" y="4044182"/>
                    <a:pt x="1071486" y="4145661"/>
                    <a:pt x="1208542" y="4232967"/>
                  </a:cubicBezTo>
                  <a:lnTo>
                    <a:pt x="993334" y="4448175"/>
                  </a:lnTo>
                  <a:lnTo>
                    <a:pt x="762000" y="4448175"/>
                  </a:lnTo>
                  <a:cubicBezTo>
                    <a:pt x="683095" y="4448175"/>
                    <a:pt x="619125" y="4512145"/>
                    <a:pt x="619125" y="4591050"/>
                  </a:cubicBezTo>
                  <a:cubicBezTo>
                    <a:pt x="619125" y="4669955"/>
                    <a:pt x="683095" y="4733925"/>
                    <a:pt x="762000" y="4733925"/>
                  </a:cubicBezTo>
                  <a:lnTo>
                    <a:pt x="1052513" y="4733925"/>
                  </a:lnTo>
                  <a:cubicBezTo>
                    <a:pt x="1090413" y="4733925"/>
                    <a:pt x="1126741" y="4718866"/>
                    <a:pt x="1153535" y="4692072"/>
                  </a:cubicBezTo>
                  <a:lnTo>
                    <a:pt x="1469422" y="4376185"/>
                  </a:lnTo>
                  <a:cubicBezTo>
                    <a:pt x="1763992" y="4513917"/>
                    <a:pt x="2092328" y="4591050"/>
                    <a:pt x="2438400" y="4591050"/>
                  </a:cubicBezTo>
                  <a:cubicBezTo>
                    <a:pt x="3064735" y="4591050"/>
                    <a:pt x="3633188" y="4338800"/>
                    <a:pt x="4047782" y="3930682"/>
                  </a:cubicBezTo>
                  <a:cubicBezTo>
                    <a:pt x="4052554" y="3926996"/>
                    <a:pt x="4057202" y="3923081"/>
                    <a:pt x="4061584" y="3918699"/>
                  </a:cubicBezTo>
                  <a:cubicBezTo>
                    <a:pt x="4065956" y="3914327"/>
                    <a:pt x="4069871" y="3909670"/>
                    <a:pt x="4073557" y="3904907"/>
                  </a:cubicBezTo>
                  <a:cubicBezTo>
                    <a:pt x="4481675" y="3490313"/>
                    <a:pt x="4733925" y="2921860"/>
                    <a:pt x="4733925" y="2295525"/>
                  </a:cubicBezTo>
                  <a:cubicBezTo>
                    <a:pt x="4733925" y="1684915"/>
                    <a:pt x="4494229" y="1129284"/>
                    <a:pt x="4104056" y="717623"/>
                  </a:cubicBezTo>
                  <a:lnTo>
                    <a:pt x="4502592" y="319088"/>
                  </a:lnTo>
                  <a:lnTo>
                    <a:pt x="4733925" y="319088"/>
                  </a:lnTo>
                  <a:cubicBezTo>
                    <a:pt x="4812830" y="319088"/>
                    <a:pt x="4876800" y="255118"/>
                    <a:pt x="4876800" y="176213"/>
                  </a:cubicBezTo>
                  <a:cubicBezTo>
                    <a:pt x="4876800" y="97307"/>
                    <a:pt x="4812830" y="33338"/>
                    <a:pt x="4733925" y="33338"/>
                  </a:cubicBezTo>
                  <a:close/>
                  <a:moveTo>
                    <a:pt x="3956314" y="3611375"/>
                  </a:moveTo>
                  <a:lnTo>
                    <a:pt x="3760442" y="3415503"/>
                  </a:lnTo>
                  <a:cubicBezTo>
                    <a:pt x="3988032" y="3147270"/>
                    <a:pt x="4135631" y="2809199"/>
                    <a:pt x="4166025" y="2438400"/>
                  </a:cubicBezTo>
                  <a:lnTo>
                    <a:pt x="4443041" y="2438400"/>
                  </a:lnTo>
                  <a:cubicBezTo>
                    <a:pt x="4411494" y="2885256"/>
                    <a:pt x="4233310" y="3292269"/>
                    <a:pt x="3956314" y="3611375"/>
                  </a:cubicBezTo>
                  <a:close/>
                  <a:moveTo>
                    <a:pt x="2438400" y="847725"/>
                  </a:moveTo>
                  <a:cubicBezTo>
                    <a:pt x="3236719" y="847725"/>
                    <a:pt x="3886200" y="1497206"/>
                    <a:pt x="3886200" y="2295525"/>
                  </a:cubicBezTo>
                  <a:cubicBezTo>
                    <a:pt x="3886200" y="2662114"/>
                    <a:pt x="3749174" y="2997241"/>
                    <a:pt x="3523755" y="3252588"/>
                  </a:cubicBezTo>
                  <a:cubicBezTo>
                    <a:pt x="3471215" y="2865073"/>
                    <a:pt x="3215297" y="2541280"/>
                    <a:pt x="2867320" y="2392633"/>
                  </a:cubicBezTo>
                  <a:cubicBezTo>
                    <a:pt x="2990098" y="2277828"/>
                    <a:pt x="3067050" y="2114598"/>
                    <a:pt x="3067050" y="1933642"/>
                  </a:cubicBezTo>
                  <a:cubicBezTo>
                    <a:pt x="3067050" y="1586998"/>
                    <a:pt x="2785044" y="1304992"/>
                    <a:pt x="2438400" y="1304992"/>
                  </a:cubicBezTo>
                  <a:cubicBezTo>
                    <a:pt x="2091757" y="1304992"/>
                    <a:pt x="1809750" y="1587008"/>
                    <a:pt x="1809750" y="1933642"/>
                  </a:cubicBezTo>
                  <a:cubicBezTo>
                    <a:pt x="1809750" y="2114588"/>
                    <a:pt x="1886702" y="2277828"/>
                    <a:pt x="2009480" y="2392633"/>
                  </a:cubicBezTo>
                  <a:cubicBezTo>
                    <a:pt x="1661503" y="2541289"/>
                    <a:pt x="1405585" y="2865073"/>
                    <a:pt x="1353045" y="3252588"/>
                  </a:cubicBezTo>
                  <a:cubicBezTo>
                    <a:pt x="1127627" y="2997241"/>
                    <a:pt x="990600" y="2662104"/>
                    <a:pt x="990600" y="2295525"/>
                  </a:cubicBezTo>
                  <a:cubicBezTo>
                    <a:pt x="990600" y="1497206"/>
                    <a:pt x="1640081" y="847725"/>
                    <a:pt x="2438400" y="847725"/>
                  </a:cubicBezTo>
                  <a:close/>
                  <a:moveTo>
                    <a:pt x="2438400" y="2844832"/>
                  </a:moveTo>
                  <a:lnTo>
                    <a:pt x="2527021" y="3071355"/>
                  </a:lnTo>
                  <a:lnTo>
                    <a:pt x="2438400" y="3153366"/>
                  </a:lnTo>
                  <a:lnTo>
                    <a:pt x="2349780" y="3071355"/>
                  </a:lnTo>
                  <a:close/>
                  <a:moveTo>
                    <a:pt x="2438400" y="2276532"/>
                  </a:moveTo>
                  <a:cubicBezTo>
                    <a:pt x="2249319" y="2276532"/>
                    <a:pt x="2095500" y="2122713"/>
                    <a:pt x="2095500" y="1933632"/>
                  </a:cubicBezTo>
                  <a:cubicBezTo>
                    <a:pt x="2095500" y="1744551"/>
                    <a:pt x="2249319" y="1590732"/>
                    <a:pt x="2438400" y="1590732"/>
                  </a:cubicBezTo>
                  <a:cubicBezTo>
                    <a:pt x="2627481" y="1590732"/>
                    <a:pt x="2781300" y="1744561"/>
                    <a:pt x="2781300" y="1933632"/>
                  </a:cubicBezTo>
                  <a:cubicBezTo>
                    <a:pt x="2781300" y="2122704"/>
                    <a:pt x="2627481" y="2276532"/>
                    <a:pt x="2438400" y="2276532"/>
                  </a:cubicBezTo>
                  <a:close/>
                  <a:moveTo>
                    <a:pt x="1628775" y="3400482"/>
                  </a:moveTo>
                  <a:cubicBezTo>
                    <a:pt x="1628775" y="3030093"/>
                    <a:pt x="1878882" y="2717226"/>
                    <a:pt x="2219001" y="2621318"/>
                  </a:cubicBezTo>
                  <a:lnTo>
                    <a:pt x="2048161" y="3057982"/>
                  </a:lnTo>
                  <a:cubicBezTo>
                    <a:pt x="2026749" y="3112713"/>
                    <a:pt x="2041036" y="3174978"/>
                    <a:pt x="2084175" y="3214897"/>
                  </a:cubicBezTo>
                  <a:lnTo>
                    <a:pt x="2341350" y="3452898"/>
                  </a:lnTo>
                  <a:cubicBezTo>
                    <a:pt x="2368734" y="3478235"/>
                    <a:pt x="2403558" y="3490913"/>
                    <a:pt x="2438391" y="3490913"/>
                  </a:cubicBezTo>
                  <a:cubicBezTo>
                    <a:pt x="2473224" y="3490913"/>
                    <a:pt x="2508047" y="3478235"/>
                    <a:pt x="2535431" y="3452898"/>
                  </a:cubicBezTo>
                  <a:lnTo>
                    <a:pt x="2792606" y="3214897"/>
                  </a:lnTo>
                  <a:cubicBezTo>
                    <a:pt x="2835745" y="3174978"/>
                    <a:pt x="2850033" y="3112713"/>
                    <a:pt x="2828620" y="3057982"/>
                  </a:cubicBezTo>
                  <a:lnTo>
                    <a:pt x="2657780" y="2621318"/>
                  </a:lnTo>
                  <a:cubicBezTo>
                    <a:pt x="2997918" y="2717226"/>
                    <a:pt x="3248025" y="3030093"/>
                    <a:pt x="3248025" y="3400482"/>
                  </a:cubicBezTo>
                  <a:lnTo>
                    <a:pt x="3248025" y="3495227"/>
                  </a:lnTo>
                  <a:cubicBezTo>
                    <a:pt x="3016777" y="3651790"/>
                    <a:pt x="2738076" y="3743316"/>
                    <a:pt x="2438400" y="3743316"/>
                  </a:cubicBezTo>
                  <a:cubicBezTo>
                    <a:pt x="2138725" y="3743316"/>
                    <a:pt x="1860023" y="3651790"/>
                    <a:pt x="1628775" y="3495227"/>
                  </a:cubicBezTo>
                  <a:close/>
                  <a:moveTo>
                    <a:pt x="4166025" y="2152650"/>
                  </a:moveTo>
                  <a:cubicBezTo>
                    <a:pt x="4096988" y="1310488"/>
                    <a:pt x="3423437" y="636937"/>
                    <a:pt x="2581275" y="567900"/>
                  </a:cubicBezTo>
                  <a:lnTo>
                    <a:pt x="2581275" y="290894"/>
                  </a:lnTo>
                  <a:cubicBezTo>
                    <a:pt x="3575828" y="361093"/>
                    <a:pt x="4372832" y="1158097"/>
                    <a:pt x="4443041" y="2152650"/>
                  </a:cubicBezTo>
                  <a:close/>
                  <a:moveTo>
                    <a:pt x="2295525" y="290894"/>
                  </a:moveTo>
                  <a:lnTo>
                    <a:pt x="2295525" y="567909"/>
                  </a:lnTo>
                  <a:cubicBezTo>
                    <a:pt x="1406233" y="640804"/>
                    <a:pt x="704850" y="1387754"/>
                    <a:pt x="704850" y="2295525"/>
                  </a:cubicBezTo>
                  <a:cubicBezTo>
                    <a:pt x="704850" y="2722140"/>
                    <a:pt x="859841" y="3113180"/>
                    <a:pt x="1116359" y="3415503"/>
                  </a:cubicBezTo>
                  <a:lnTo>
                    <a:pt x="920487" y="3611375"/>
                  </a:lnTo>
                  <a:cubicBezTo>
                    <a:pt x="614229" y="3258550"/>
                    <a:pt x="428625" y="2798312"/>
                    <a:pt x="428625" y="2295525"/>
                  </a:cubicBezTo>
                  <a:cubicBezTo>
                    <a:pt x="428625" y="1235373"/>
                    <a:pt x="1253766" y="364417"/>
                    <a:pt x="2295525" y="290894"/>
                  </a:cubicBezTo>
                  <a:close/>
                  <a:moveTo>
                    <a:pt x="1122540" y="3813429"/>
                  </a:moveTo>
                  <a:lnTo>
                    <a:pt x="1318412" y="3617557"/>
                  </a:lnTo>
                  <a:cubicBezTo>
                    <a:pt x="1620745" y="3874075"/>
                    <a:pt x="2011785" y="4029075"/>
                    <a:pt x="2438400" y="4029075"/>
                  </a:cubicBezTo>
                  <a:cubicBezTo>
                    <a:pt x="2865015" y="4029075"/>
                    <a:pt x="3256055" y="3874084"/>
                    <a:pt x="3558388" y="3617567"/>
                  </a:cubicBezTo>
                  <a:lnTo>
                    <a:pt x="3754260" y="3813439"/>
                  </a:lnTo>
                  <a:cubicBezTo>
                    <a:pt x="3401435" y="4119696"/>
                    <a:pt x="2941187" y="4305300"/>
                    <a:pt x="2438400" y="4305300"/>
                  </a:cubicBezTo>
                  <a:cubicBezTo>
                    <a:pt x="1935613" y="4305300"/>
                    <a:pt x="1475365" y="4119696"/>
                    <a:pt x="1122540" y="3813429"/>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5" name="Google Shape;105;p63"/>
          <p:cNvGrpSpPr/>
          <p:nvPr/>
        </p:nvGrpSpPr>
        <p:grpSpPr>
          <a:xfrm>
            <a:off x="941546" y="3422479"/>
            <a:ext cx="458785" cy="458785"/>
            <a:chOff x="2133600" y="133350"/>
            <a:chExt cx="4876800" cy="4876800"/>
          </a:xfrm>
        </p:grpSpPr>
        <p:sp>
          <p:nvSpPr>
            <p:cNvPr id="106" name="Google Shape;106;p63"/>
            <p:cNvSpPr/>
            <p:nvPr/>
          </p:nvSpPr>
          <p:spPr>
            <a:xfrm>
              <a:off x="2419350" y="133350"/>
              <a:ext cx="4305300" cy="4019550"/>
            </a:xfrm>
            <a:custGeom>
              <a:rect b="b" l="l" r="r" t="t"/>
              <a:pathLst>
                <a:path extrusionOk="0" h="4019550" w="4305300">
                  <a:moveTo>
                    <a:pt x="4305300" y="3590925"/>
                  </a:moveTo>
                  <a:cubicBezTo>
                    <a:pt x="4305300" y="3404664"/>
                    <a:pt x="4185847" y="3245853"/>
                    <a:pt x="4019550" y="3186874"/>
                  </a:cubicBezTo>
                  <a:lnTo>
                    <a:pt x="4019550" y="2286000"/>
                  </a:lnTo>
                  <a:lnTo>
                    <a:pt x="2581275" y="2286000"/>
                  </a:lnTo>
                  <a:lnTo>
                    <a:pt x="2581275" y="1900152"/>
                  </a:lnTo>
                  <a:cubicBezTo>
                    <a:pt x="2926880" y="1735807"/>
                    <a:pt x="3152775" y="1385935"/>
                    <a:pt x="3152775" y="1000125"/>
                  </a:cubicBezTo>
                  <a:cubicBezTo>
                    <a:pt x="3152775" y="448656"/>
                    <a:pt x="2704119" y="0"/>
                    <a:pt x="2152650" y="0"/>
                  </a:cubicBezTo>
                  <a:cubicBezTo>
                    <a:pt x="1601181" y="0"/>
                    <a:pt x="1152525" y="448656"/>
                    <a:pt x="1152525" y="1000125"/>
                  </a:cubicBezTo>
                  <a:cubicBezTo>
                    <a:pt x="1152525" y="1385935"/>
                    <a:pt x="1378410" y="1735807"/>
                    <a:pt x="1724025" y="1900152"/>
                  </a:cubicBezTo>
                  <a:lnTo>
                    <a:pt x="1724025" y="2286000"/>
                  </a:lnTo>
                  <a:lnTo>
                    <a:pt x="285750" y="2286000"/>
                  </a:lnTo>
                  <a:lnTo>
                    <a:pt x="285750" y="3186874"/>
                  </a:lnTo>
                  <a:cubicBezTo>
                    <a:pt x="119453" y="3245853"/>
                    <a:pt x="0" y="3404664"/>
                    <a:pt x="0" y="3590925"/>
                  </a:cubicBezTo>
                  <a:cubicBezTo>
                    <a:pt x="0" y="3827269"/>
                    <a:pt x="192281" y="4019550"/>
                    <a:pt x="428625" y="4019550"/>
                  </a:cubicBezTo>
                  <a:cubicBezTo>
                    <a:pt x="664969" y="4019550"/>
                    <a:pt x="857250" y="3827269"/>
                    <a:pt x="857250" y="3590925"/>
                  </a:cubicBezTo>
                  <a:cubicBezTo>
                    <a:pt x="857250" y="3404664"/>
                    <a:pt x="737797" y="3245853"/>
                    <a:pt x="571500" y="3186874"/>
                  </a:cubicBezTo>
                  <a:lnTo>
                    <a:pt x="571500" y="2571750"/>
                  </a:lnTo>
                  <a:lnTo>
                    <a:pt x="2009775" y="2571750"/>
                  </a:lnTo>
                  <a:lnTo>
                    <a:pt x="2009775" y="3186874"/>
                  </a:lnTo>
                  <a:cubicBezTo>
                    <a:pt x="1843478" y="3245853"/>
                    <a:pt x="1724025" y="3404664"/>
                    <a:pt x="1724025" y="3590925"/>
                  </a:cubicBezTo>
                  <a:cubicBezTo>
                    <a:pt x="1724025" y="3827269"/>
                    <a:pt x="1916306" y="4019550"/>
                    <a:pt x="2152650" y="4019550"/>
                  </a:cubicBezTo>
                  <a:cubicBezTo>
                    <a:pt x="2388994" y="4019550"/>
                    <a:pt x="2581275" y="3827269"/>
                    <a:pt x="2581275" y="3590925"/>
                  </a:cubicBezTo>
                  <a:cubicBezTo>
                    <a:pt x="2581275" y="3404664"/>
                    <a:pt x="2461822" y="3245853"/>
                    <a:pt x="2295525" y="3186874"/>
                  </a:cubicBezTo>
                  <a:lnTo>
                    <a:pt x="2295525" y="2571750"/>
                  </a:lnTo>
                  <a:lnTo>
                    <a:pt x="3733800" y="2571750"/>
                  </a:lnTo>
                  <a:lnTo>
                    <a:pt x="3733800" y="3186874"/>
                  </a:lnTo>
                  <a:cubicBezTo>
                    <a:pt x="3567503" y="3245853"/>
                    <a:pt x="3448050" y="3404664"/>
                    <a:pt x="3448050" y="3590925"/>
                  </a:cubicBezTo>
                  <a:cubicBezTo>
                    <a:pt x="3448050" y="3827269"/>
                    <a:pt x="3640331" y="4019550"/>
                    <a:pt x="3876675" y="4019550"/>
                  </a:cubicBezTo>
                  <a:cubicBezTo>
                    <a:pt x="4113019" y="4019550"/>
                    <a:pt x="4305300" y="3827269"/>
                    <a:pt x="4305300" y="3590925"/>
                  </a:cubicBezTo>
                  <a:close/>
                  <a:moveTo>
                    <a:pt x="428625" y="3733800"/>
                  </a:moveTo>
                  <a:cubicBezTo>
                    <a:pt x="349844" y="3733800"/>
                    <a:pt x="285750" y="3669706"/>
                    <a:pt x="285750" y="3590925"/>
                  </a:cubicBezTo>
                  <a:cubicBezTo>
                    <a:pt x="285750" y="3512144"/>
                    <a:pt x="349844" y="3448050"/>
                    <a:pt x="428625" y="3448050"/>
                  </a:cubicBezTo>
                  <a:cubicBezTo>
                    <a:pt x="507406" y="3448050"/>
                    <a:pt x="571500" y="3512144"/>
                    <a:pt x="571500" y="3590925"/>
                  </a:cubicBezTo>
                  <a:cubicBezTo>
                    <a:pt x="571500" y="3669706"/>
                    <a:pt x="507406" y="3733800"/>
                    <a:pt x="428625" y="3733800"/>
                  </a:cubicBezTo>
                  <a:close/>
                  <a:moveTo>
                    <a:pt x="2152650" y="3733800"/>
                  </a:moveTo>
                  <a:cubicBezTo>
                    <a:pt x="2073869" y="3733800"/>
                    <a:pt x="2009775" y="3669706"/>
                    <a:pt x="2009775" y="3590925"/>
                  </a:cubicBezTo>
                  <a:cubicBezTo>
                    <a:pt x="2009775" y="3512144"/>
                    <a:pt x="2073869" y="3448050"/>
                    <a:pt x="2152650" y="3448050"/>
                  </a:cubicBezTo>
                  <a:cubicBezTo>
                    <a:pt x="2231431" y="3448050"/>
                    <a:pt x="2295525" y="3512144"/>
                    <a:pt x="2295525" y="3590925"/>
                  </a:cubicBezTo>
                  <a:cubicBezTo>
                    <a:pt x="2295525" y="3669706"/>
                    <a:pt x="2231431" y="3733800"/>
                    <a:pt x="2152650" y="3733800"/>
                  </a:cubicBezTo>
                  <a:close/>
                  <a:moveTo>
                    <a:pt x="2390547" y="1670256"/>
                  </a:moveTo>
                  <a:lnTo>
                    <a:pt x="2295525" y="1704032"/>
                  </a:lnTo>
                  <a:lnTo>
                    <a:pt x="2295525" y="2286000"/>
                  </a:lnTo>
                  <a:lnTo>
                    <a:pt x="2009775" y="2286000"/>
                  </a:lnTo>
                  <a:lnTo>
                    <a:pt x="2009775" y="1704032"/>
                  </a:lnTo>
                  <a:lnTo>
                    <a:pt x="1914754" y="1670256"/>
                  </a:lnTo>
                  <a:cubicBezTo>
                    <a:pt x="1629756" y="1568939"/>
                    <a:pt x="1438275" y="1299639"/>
                    <a:pt x="1438275" y="1000125"/>
                  </a:cubicBezTo>
                  <a:cubicBezTo>
                    <a:pt x="1438275" y="606219"/>
                    <a:pt x="1758744" y="285750"/>
                    <a:pt x="2152650" y="285750"/>
                  </a:cubicBezTo>
                  <a:cubicBezTo>
                    <a:pt x="2546557" y="285750"/>
                    <a:pt x="2867025" y="606219"/>
                    <a:pt x="2867025" y="1000125"/>
                  </a:cubicBezTo>
                  <a:cubicBezTo>
                    <a:pt x="2867025" y="1299639"/>
                    <a:pt x="2675534" y="1568939"/>
                    <a:pt x="2390547" y="1670256"/>
                  </a:cubicBezTo>
                  <a:close/>
                  <a:moveTo>
                    <a:pt x="3876675" y="3733800"/>
                  </a:moveTo>
                  <a:cubicBezTo>
                    <a:pt x="3797894" y="3733800"/>
                    <a:pt x="3733800" y="3669706"/>
                    <a:pt x="3733800" y="3590925"/>
                  </a:cubicBezTo>
                  <a:cubicBezTo>
                    <a:pt x="3733800" y="3512144"/>
                    <a:pt x="3797894" y="3448050"/>
                    <a:pt x="3876675" y="3448050"/>
                  </a:cubicBezTo>
                  <a:cubicBezTo>
                    <a:pt x="3955456" y="3448050"/>
                    <a:pt x="4019550" y="3512144"/>
                    <a:pt x="4019550" y="3590925"/>
                  </a:cubicBezTo>
                  <a:cubicBezTo>
                    <a:pt x="4019550" y="3669706"/>
                    <a:pt x="3955456" y="3733800"/>
                    <a:pt x="3876675" y="373380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 name="Google Shape;107;p63"/>
            <p:cNvSpPr/>
            <p:nvPr/>
          </p:nvSpPr>
          <p:spPr>
            <a:xfrm>
              <a:off x="3857625" y="4152900"/>
              <a:ext cx="1428750" cy="857250"/>
            </a:xfrm>
            <a:custGeom>
              <a:rect b="b" l="l" r="r" t="t"/>
              <a:pathLst>
                <a:path extrusionOk="0" h="857250" w="1428750">
                  <a:moveTo>
                    <a:pt x="0" y="428625"/>
                  </a:moveTo>
                  <a:lnTo>
                    <a:pt x="0" y="857250"/>
                  </a:lnTo>
                  <a:lnTo>
                    <a:pt x="1428750" y="857250"/>
                  </a:lnTo>
                  <a:lnTo>
                    <a:pt x="1428750" y="428625"/>
                  </a:lnTo>
                  <a:cubicBezTo>
                    <a:pt x="1428750" y="192281"/>
                    <a:pt x="1236469" y="0"/>
                    <a:pt x="1000125" y="0"/>
                  </a:cubicBezTo>
                  <a:lnTo>
                    <a:pt x="428625" y="0"/>
                  </a:lnTo>
                  <a:cubicBezTo>
                    <a:pt x="192281" y="0"/>
                    <a:pt x="0" y="192281"/>
                    <a:pt x="0" y="428625"/>
                  </a:cubicBezTo>
                  <a:close/>
                  <a:moveTo>
                    <a:pt x="1000125" y="285750"/>
                  </a:moveTo>
                  <a:cubicBezTo>
                    <a:pt x="1078906" y="285750"/>
                    <a:pt x="1143000" y="349844"/>
                    <a:pt x="1143000" y="428625"/>
                  </a:cubicBezTo>
                  <a:lnTo>
                    <a:pt x="1143000" y="571500"/>
                  </a:lnTo>
                  <a:lnTo>
                    <a:pt x="285750" y="571500"/>
                  </a:lnTo>
                  <a:lnTo>
                    <a:pt x="285750" y="428625"/>
                  </a:lnTo>
                  <a:cubicBezTo>
                    <a:pt x="285750" y="349844"/>
                    <a:pt x="349844" y="285750"/>
                    <a:pt x="428625" y="28575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 name="Google Shape;108;p63"/>
            <p:cNvSpPr/>
            <p:nvPr/>
          </p:nvSpPr>
          <p:spPr>
            <a:xfrm>
              <a:off x="5581650" y="4152900"/>
              <a:ext cx="1428750" cy="857250"/>
            </a:xfrm>
            <a:custGeom>
              <a:rect b="b" l="l" r="r" t="t"/>
              <a:pathLst>
                <a:path extrusionOk="0" h="857250" w="1428750">
                  <a:moveTo>
                    <a:pt x="1000125" y="0"/>
                  </a:moveTo>
                  <a:lnTo>
                    <a:pt x="428625" y="0"/>
                  </a:lnTo>
                  <a:cubicBezTo>
                    <a:pt x="192281" y="0"/>
                    <a:pt x="0" y="192281"/>
                    <a:pt x="0" y="428625"/>
                  </a:cubicBezTo>
                  <a:lnTo>
                    <a:pt x="0" y="857250"/>
                  </a:lnTo>
                  <a:lnTo>
                    <a:pt x="1428750" y="857250"/>
                  </a:lnTo>
                  <a:lnTo>
                    <a:pt x="1428750" y="428625"/>
                  </a:lnTo>
                  <a:cubicBezTo>
                    <a:pt x="1428750" y="192281"/>
                    <a:pt x="1236469" y="0"/>
                    <a:pt x="1000125" y="0"/>
                  </a:cubicBezTo>
                  <a:close/>
                  <a:moveTo>
                    <a:pt x="1143000" y="571500"/>
                  </a:moveTo>
                  <a:lnTo>
                    <a:pt x="285750" y="571500"/>
                  </a:lnTo>
                  <a:lnTo>
                    <a:pt x="285750" y="428625"/>
                  </a:lnTo>
                  <a:cubicBezTo>
                    <a:pt x="285750" y="349844"/>
                    <a:pt x="349844" y="285750"/>
                    <a:pt x="428625" y="285750"/>
                  </a:cubicBezTo>
                  <a:lnTo>
                    <a:pt x="1000125" y="285750"/>
                  </a:lnTo>
                  <a:cubicBezTo>
                    <a:pt x="1078906" y="285750"/>
                    <a:pt x="1143000" y="349844"/>
                    <a:pt x="1143000" y="42862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p63"/>
            <p:cNvSpPr/>
            <p:nvPr/>
          </p:nvSpPr>
          <p:spPr>
            <a:xfrm>
              <a:off x="2133600" y="4152900"/>
              <a:ext cx="1428750" cy="857250"/>
            </a:xfrm>
            <a:custGeom>
              <a:rect b="b" l="l" r="r" t="t"/>
              <a:pathLst>
                <a:path extrusionOk="0" h="857250" w="1428750">
                  <a:moveTo>
                    <a:pt x="0" y="428625"/>
                  </a:moveTo>
                  <a:lnTo>
                    <a:pt x="0" y="857250"/>
                  </a:lnTo>
                  <a:lnTo>
                    <a:pt x="1428750" y="857250"/>
                  </a:lnTo>
                  <a:lnTo>
                    <a:pt x="1428750" y="428625"/>
                  </a:lnTo>
                  <a:cubicBezTo>
                    <a:pt x="1428750" y="192281"/>
                    <a:pt x="1236469" y="0"/>
                    <a:pt x="1000125" y="0"/>
                  </a:cubicBezTo>
                  <a:lnTo>
                    <a:pt x="428625" y="0"/>
                  </a:lnTo>
                  <a:cubicBezTo>
                    <a:pt x="192281" y="0"/>
                    <a:pt x="0" y="192281"/>
                    <a:pt x="0" y="428625"/>
                  </a:cubicBezTo>
                  <a:close/>
                  <a:moveTo>
                    <a:pt x="1000125" y="285750"/>
                  </a:moveTo>
                  <a:cubicBezTo>
                    <a:pt x="1078906" y="285750"/>
                    <a:pt x="1143000" y="349844"/>
                    <a:pt x="1143000" y="428625"/>
                  </a:cubicBezTo>
                  <a:lnTo>
                    <a:pt x="1143000" y="571500"/>
                  </a:lnTo>
                  <a:lnTo>
                    <a:pt x="285750" y="571500"/>
                  </a:lnTo>
                  <a:lnTo>
                    <a:pt x="285750" y="428625"/>
                  </a:lnTo>
                  <a:cubicBezTo>
                    <a:pt x="285750" y="349844"/>
                    <a:pt x="349844" y="285750"/>
                    <a:pt x="428625" y="28575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 name="Google Shape;110;p63"/>
            <p:cNvSpPr/>
            <p:nvPr/>
          </p:nvSpPr>
          <p:spPr>
            <a:xfrm>
              <a:off x="2714625" y="1017155"/>
              <a:ext cx="571500" cy="285750"/>
            </a:xfrm>
            <a:custGeom>
              <a:rect b="b" l="l" r="r" t="t"/>
              <a:pathLst>
                <a:path extrusionOk="0" h="285750" w="571500">
                  <a:moveTo>
                    <a:pt x="0" y="0"/>
                  </a:moveTo>
                  <a:lnTo>
                    <a:pt x="571500" y="0"/>
                  </a:lnTo>
                  <a:lnTo>
                    <a:pt x="571500" y="285750"/>
                  </a:lnTo>
                  <a:lnTo>
                    <a:pt x="0" y="285750"/>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 name="Google Shape;111;p63"/>
            <p:cNvSpPr/>
            <p:nvPr/>
          </p:nvSpPr>
          <p:spPr>
            <a:xfrm>
              <a:off x="5857875" y="1017155"/>
              <a:ext cx="571500" cy="285750"/>
            </a:xfrm>
            <a:custGeom>
              <a:rect b="b" l="l" r="r" t="t"/>
              <a:pathLst>
                <a:path extrusionOk="0" h="285750" w="571500">
                  <a:moveTo>
                    <a:pt x="0" y="0"/>
                  </a:moveTo>
                  <a:lnTo>
                    <a:pt x="571500" y="0"/>
                  </a:lnTo>
                  <a:lnTo>
                    <a:pt x="571500" y="285750"/>
                  </a:lnTo>
                  <a:lnTo>
                    <a:pt x="0" y="285750"/>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 name="Google Shape;112;p63"/>
            <p:cNvSpPr/>
            <p:nvPr/>
          </p:nvSpPr>
          <p:spPr>
            <a:xfrm rot="-3660061">
              <a:off x="3054791" y="111864"/>
              <a:ext cx="285871" cy="571742"/>
            </a:xfrm>
            <a:custGeom>
              <a:rect b="b" l="l" r="r" t="t"/>
              <a:pathLst>
                <a:path extrusionOk="0" h="571742" w="285871">
                  <a:moveTo>
                    <a:pt x="0" y="0"/>
                  </a:moveTo>
                  <a:lnTo>
                    <a:pt x="285871" y="0"/>
                  </a:lnTo>
                  <a:lnTo>
                    <a:pt x="285871" y="571743"/>
                  </a:lnTo>
                  <a:lnTo>
                    <a:pt x="0" y="571743"/>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 name="Google Shape;113;p63"/>
            <p:cNvSpPr/>
            <p:nvPr/>
          </p:nvSpPr>
          <p:spPr>
            <a:xfrm rot="-3660061">
              <a:off x="5805052" y="1634995"/>
              <a:ext cx="285871" cy="571742"/>
            </a:xfrm>
            <a:custGeom>
              <a:rect b="b" l="l" r="r" t="t"/>
              <a:pathLst>
                <a:path extrusionOk="0" h="571742" w="285871">
                  <a:moveTo>
                    <a:pt x="0" y="0"/>
                  </a:moveTo>
                  <a:lnTo>
                    <a:pt x="285872" y="0"/>
                  </a:lnTo>
                  <a:lnTo>
                    <a:pt x="285872" y="571743"/>
                  </a:lnTo>
                  <a:lnTo>
                    <a:pt x="0" y="571743"/>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 name="Google Shape;114;p63"/>
            <p:cNvSpPr/>
            <p:nvPr/>
          </p:nvSpPr>
          <p:spPr>
            <a:xfrm rot="-1739939">
              <a:off x="2912311" y="1779490"/>
              <a:ext cx="571742" cy="285871"/>
            </a:xfrm>
            <a:custGeom>
              <a:rect b="b" l="l" r="r" t="t"/>
              <a:pathLst>
                <a:path extrusionOk="0" h="285871" w="571742">
                  <a:moveTo>
                    <a:pt x="0" y="0"/>
                  </a:moveTo>
                  <a:lnTo>
                    <a:pt x="571743" y="0"/>
                  </a:lnTo>
                  <a:lnTo>
                    <a:pt x="571743" y="285871"/>
                  </a:lnTo>
                  <a:lnTo>
                    <a:pt x="0" y="285871"/>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 name="Google Shape;115;p63"/>
            <p:cNvSpPr/>
            <p:nvPr/>
          </p:nvSpPr>
          <p:spPr>
            <a:xfrm rot="-1739939">
              <a:off x="5662225" y="254584"/>
              <a:ext cx="571742" cy="285871"/>
            </a:xfrm>
            <a:custGeom>
              <a:rect b="b" l="l" r="r" t="t"/>
              <a:pathLst>
                <a:path extrusionOk="0" h="285871" w="571742">
                  <a:moveTo>
                    <a:pt x="0" y="0"/>
                  </a:moveTo>
                  <a:lnTo>
                    <a:pt x="571743" y="0"/>
                  </a:lnTo>
                  <a:lnTo>
                    <a:pt x="571743" y="285871"/>
                  </a:lnTo>
                  <a:lnTo>
                    <a:pt x="0" y="285871"/>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64"/>
          <p:cNvSpPr/>
          <p:nvPr/>
        </p:nvSpPr>
        <p:spPr>
          <a:xfrm>
            <a:off x="4322618" y="4655127"/>
            <a:ext cx="4497532" cy="48837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aphicFrame>
        <p:nvGraphicFramePr>
          <p:cNvPr id="121" name="Google Shape;121;p64"/>
          <p:cNvGraphicFramePr/>
          <p:nvPr/>
        </p:nvGraphicFramePr>
        <p:xfrm>
          <a:off x="11" y="-26719"/>
          <a:ext cx="3000000" cy="3000000"/>
        </p:xfrm>
        <a:graphic>
          <a:graphicData uri="http://schemas.openxmlformats.org/drawingml/2006/table">
            <a:tbl>
              <a:tblPr>
                <a:noFill/>
                <a:tableStyleId>{50FDA8E9-27F6-4E7F-84DD-3EFED359E046}</a:tableStyleId>
              </a:tblPr>
              <a:tblGrid>
                <a:gridCol w="1426950"/>
                <a:gridCol w="2034375"/>
                <a:gridCol w="5682675"/>
              </a:tblGrid>
              <a:tr h="466125">
                <a:tc>
                  <a:txBody>
                    <a:bodyPr/>
                    <a:lstStyle/>
                    <a:p>
                      <a:pPr indent="0" lvl="0" marL="0" marR="0" rtl="0" algn="ctr">
                        <a:lnSpc>
                          <a:spcPct val="100000"/>
                        </a:lnSpc>
                        <a:spcBef>
                          <a:spcPts val="0"/>
                        </a:spcBef>
                        <a:spcAft>
                          <a:spcPts val="0"/>
                        </a:spcAft>
                        <a:buClr>
                          <a:srgbClr val="000000"/>
                        </a:buClr>
                        <a:buSzPts val="1400"/>
                        <a:buFont typeface="Arial"/>
                        <a:buNone/>
                      </a:pPr>
                      <a:r>
                        <a:rPr b="1" lang="it" sz="1600" u="none" cap="none" strike="noStrike">
                          <a:solidFill>
                            <a:schemeClr val="lt1"/>
                          </a:solidFill>
                          <a:latin typeface="Calibri"/>
                          <a:ea typeface="Calibri"/>
                          <a:cs typeface="Calibri"/>
                          <a:sym typeface="Calibri"/>
                        </a:rPr>
                        <a:t>Aree di interesse</a:t>
                      </a:r>
                      <a:endParaRPr b="1" sz="1600" u="none" cap="none" strike="noStrike">
                        <a:solidFill>
                          <a:schemeClr val="lt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8AC03B"/>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b="1" i="0" lang="it" sz="1600" u="none" cap="none" strike="noStrike">
                          <a:solidFill>
                            <a:schemeClr val="lt1"/>
                          </a:solidFill>
                          <a:latin typeface="Calibri"/>
                          <a:ea typeface="Calibri"/>
                          <a:cs typeface="Calibri"/>
                          <a:sym typeface="Calibri"/>
                        </a:rPr>
                        <a:t>Domande</a:t>
                      </a:r>
                      <a:endParaRPr b="1" i="0" sz="1600" u="none" cap="none" strike="noStrike">
                        <a:solidFill>
                          <a:schemeClr val="lt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16924"/>
                    </a:solidFill>
                  </a:tcPr>
                </a:tc>
                <a:tc>
                  <a:txBody>
                    <a:bodyPr/>
                    <a:lstStyle/>
                    <a:p>
                      <a:pPr indent="0" lvl="0" marL="0" marR="0" rtl="0" algn="ctr">
                        <a:lnSpc>
                          <a:spcPct val="100000"/>
                        </a:lnSpc>
                        <a:spcBef>
                          <a:spcPts val="0"/>
                        </a:spcBef>
                        <a:spcAft>
                          <a:spcPts val="0"/>
                        </a:spcAft>
                        <a:buClr>
                          <a:srgbClr val="FF9933"/>
                        </a:buClr>
                        <a:buSzPts val="1600"/>
                        <a:buFont typeface="Noto Sans Symbols"/>
                        <a:buNone/>
                      </a:pPr>
                      <a:r>
                        <a:rPr b="1" i="0" lang="it" sz="1600" u="none" cap="none" strike="noStrike">
                          <a:solidFill>
                            <a:schemeClr val="lt1"/>
                          </a:solidFill>
                          <a:latin typeface="Calibri"/>
                          <a:ea typeface="Calibri"/>
                          <a:cs typeface="Calibri"/>
                          <a:sym typeface="Calibri"/>
                        </a:rPr>
                        <a:t>Esercizi </a:t>
                      </a:r>
                      <a:endParaRPr b="1" i="0" sz="1600" u="none" cap="none" strike="noStrike">
                        <a:solidFill>
                          <a:schemeClr val="lt1"/>
                        </a:solidFill>
                        <a:latin typeface="Calibri"/>
                        <a:ea typeface="Calibri"/>
                        <a:cs typeface="Calibri"/>
                        <a:sym typeface="Calibri"/>
                      </a:endParaRPr>
                    </a:p>
                  </a:txBody>
                  <a:tcPr marT="85425" marB="85425" marR="85425" marL="85425" anchor="ctr">
                    <a:lnL cap="flat" cmpd="sng" w="9525">
                      <a:solidFill>
                        <a:srgbClr val="000000">
                          <a:alpha val="0"/>
                        </a:srgbClr>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69ADAD"/>
                    </a:solidFill>
                  </a:tcPr>
                </a:tc>
              </a:tr>
              <a:tr h="1320575">
                <a:tc>
                  <a:txBody>
                    <a:bodyPr/>
                    <a:lstStyle/>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lang="it" sz="1200" u="none" cap="none" strike="noStrike">
                          <a:solidFill>
                            <a:srgbClr val="6D6E71"/>
                          </a:solidFill>
                          <a:latin typeface="Calibri"/>
                          <a:ea typeface="Calibri"/>
                          <a:cs typeface="Calibri"/>
                          <a:sym typeface="Calibri"/>
                        </a:rPr>
                        <a:t>Comunicare l'unicità</a:t>
                      </a:r>
                      <a:endParaRPr b="0" sz="1200" u="none" cap="none" strike="noStrike">
                        <a:solidFill>
                          <a:srgbClr val="6D6E7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rgbClr val="8AC03B">
                        <a:alpha val="9411"/>
                      </a:srgbClr>
                    </a:solidFill>
                  </a:tcPr>
                </a:tc>
                <a:tc>
                  <a:txBody>
                    <a:bodyPr/>
                    <a:lstStyle/>
                    <a:p>
                      <a:pPr indent="0" lvl="0" marL="0" marR="0" rtl="0" algn="l">
                        <a:lnSpc>
                          <a:spcPct val="100000"/>
                        </a:lnSpc>
                        <a:spcBef>
                          <a:spcPts val="0"/>
                        </a:spcBef>
                        <a:spcAft>
                          <a:spcPts val="0"/>
                        </a:spcAft>
                        <a:buClr>
                          <a:srgbClr val="000000"/>
                        </a:buClr>
                        <a:buSzPts val="1200"/>
                        <a:buFont typeface="Arial"/>
                        <a:buNone/>
                      </a:pPr>
                      <a:r>
                        <a:rPr b="0" i="0" lang="it" sz="1200" u="none" cap="none" strike="noStrike">
                          <a:solidFill>
                            <a:srgbClr val="3F3F3F"/>
                          </a:solidFill>
                          <a:latin typeface="Calibri"/>
                          <a:ea typeface="Calibri"/>
                          <a:cs typeface="Calibri"/>
                          <a:sym typeface="Calibri"/>
                        </a:rPr>
                        <a:t>Come può la vostra </a:t>
                      </a:r>
                      <a:r>
                        <a:rPr b="1" i="0" lang="it" sz="1200" u="none" cap="none" strike="noStrike">
                          <a:solidFill>
                            <a:srgbClr val="F16924"/>
                          </a:solidFill>
                          <a:latin typeface="Calibri"/>
                          <a:ea typeface="Calibri"/>
                          <a:cs typeface="Calibri"/>
                          <a:sym typeface="Calibri"/>
                        </a:rPr>
                        <a:t>idea distinguersi </a:t>
                      </a:r>
                      <a:r>
                        <a:rPr b="0" i="0" lang="it" sz="1200" u="none" cap="none" strike="noStrike">
                          <a:solidFill>
                            <a:srgbClr val="3F3F3F"/>
                          </a:solidFill>
                          <a:latin typeface="Calibri"/>
                          <a:ea typeface="Calibri"/>
                          <a:cs typeface="Calibri"/>
                          <a:sym typeface="Calibri"/>
                        </a:rPr>
                        <a:t>e attirare il pubblico giusto?</a:t>
                      </a:r>
                      <a:endParaRPr i="0" sz="1200" u="none" cap="none" strike="noStrike">
                        <a:solidFill>
                          <a:srgbClr val="3F3F3F"/>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100"/>
                        <a:buFont typeface="Arial"/>
                        <a:buNone/>
                      </a:pPr>
                      <a:r>
                        <a:rPr b="1" i="0" lang="it" sz="1100" u="none" cap="none" strike="noStrike">
                          <a:solidFill>
                            <a:schemeClr val="lt1"/>
                          </a:solidFill>
                          <a:highlight>
                            <a:srgbClr val="69ADAD"/>
                          </a:highlight>
                          <a:latin typeface="Arial"/>
                          <a:ea typeface="Arial"/>
                          <a:cs typeface="Arial"/>
                          <a:sym typeface="Arial"/>
                        </a:rPr>
                        <a:t>Concentratevi </a:t>
                      </a:r>
                      <a:r>
                        <a:rPr b="0" i="0" lang="it" sz="1200" u="none" cap="none" strike="noStrike">
                          <a:solidFill>
                            <a:srgbClr val="3F3F3F"/>
                          </a:solidFill>
                          <a:latin typeface="Calibri"/>
                          <a:ea typeface="Calibri"/>
                          <a:cs typeface="Calibri"/>
                          <a:sym typeface="Calibri"/>
                        </a:rPr>
                        <a:t>su ciò che rende unico il vostro progetto.</a:t>
                      </a:r>
                      <a:endParaRPr sz="1400" u="none" cap="none" strike="noStrike"/>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3F3F3F"/>
                        </a:solidFill>
                        <a:latin typeface="Calibri"/>
                        <a:ea typeface="Calibri"/>
                        <a:cs typeface="Calibri"/>
                        <a:sym typeface="Calibri"/>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Individuate la vostra USP: </a:t>
                      </a:r>
                      <a:r>
                        <a:rPr b="0" i="0" lang="it" sz="1000" u="none" cap="none" strike="noStrike">
                          <a:solidFill>
                            <a:srgbClr val="4B4B4B"/>
                          </a:solidFill>
                          <a:latin typeface="Calibri"/>
                          <a:ea typeface="Calibri"/>
                          <a:cs typeface="Calibri"/>
                          <a:sym typeface="Calibri"/>
                        </a:rPr>
                        <a:t>Scrivete i punti di forza del vostro progetto, come idee innovative o vantaggi ambientali. Evidenziate ciò che vi distingue.</a:t>
                      </a:r>
                      <a:endParaRPr sz="1400" u="none" cap="none" strike="noStrike"/>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Design in evidenza: </a:t>
                      </a:r>
                      <a:r>
                        <a:rPr b="0" i="0" lang="it" sz="1000" u="none" cap="none" strike="noStrike">
                          <a:solidFill>
                            <a:srgbClr val="4B4B4B"/>
                          </a:solidFill>
                          <a:latin typeface="Calibri"/>
                          <a:ea typeface="Calibri"/>
                          <a:cs typeface="Calibri"/>
                          <a:sym typeface="Calibri"/>
                        </a:rPr>
                        <a:t>Utilizzate strumenti come Canva per creare grafici che mettano in evidenza le vostre USP. Ad esempio, create grafici di confronto, fatti divertenti o post "Lo sapevi?".</a:t>
                      </a:r>
                      <a:endParaRPr sz="1400" u="none" cap="none" strike="noStrike"/>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Condividere in modo strategico: </a:t>
                      </a:r>
                      <a:r>
                        <a:rPr b="0" i="0" lang="it" sz="1000" u="none" cap="none" strike="noStrike">
                          <a:solidFill>
                            <a:srgbClr val="4B4B4B"/>
                          </a:solidFill>
                          <a:latin typeface="Calibri"/>
                          <a:ea typeface="Calibri"/>
                          <a:cs typeface="Calibri"/>
                          <a:sym typeface="Calibri"/>
                        </a:rPr>
                        <a:t>Pubblicate questi punti salienti in un modo che attiri l'attenzione, come "Perché siamo diversi" o "Unisciti a un movimento unico!". Adattate i vostri post alle piattaforme più utilizzate dal vostro pubblico.</a:t>
                      </a:r>
                      <a:endParaRPr sz="1400" u="none" cap="none" strike="noStrike"/>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r>
              <a:tr h="1261050">
                <a:tc>
                  <a:txBody>
                    <a:bodyPr/>
                    <a:lstStyle/>
                    <a:p>
                      <a:pPr indent="0" lvl="0" marL="0" marR="0" rtl="0" algn="l">
                        <a:lnSpc>
                          <a:spcPct val="100000"/>
                        </a:lnSpc>
                        <a:spcBef>
                          <a:spcPts val="0"/>
                        </a:spcBef>
                        <a:spcAft>
                          <a:spcPts val="0"/>
                        </a:spcAft>
                        <a:buClr>
                          <a:srgbClr val="000000"/>
                        </a:buClr>
                        <a:buSzPts val="1400"/>
                        <a:buFont typeface="Arial"/>
                        <a:buNone/>
                      </a:pPr>
                      <a:r>
                        <a:rPr b="0" i="0" lang="it" sz="1200" u="none" cap="none" strike="noStrike">
                          <a:solidFill>
                            <a:srgbClr val="6D6E71"/>
                          </a:solidFill>
                          <a:latin typeface="Calibri"/>
                          <a:ea typeface="Calibri"/>
                          <a:cs typeface="Calibri"/>
                          <a:sym typeface="Calibri"/>
                        </a:rPr>
                        <a:t>Amplificare la portata</a:t>
                      </a:r>
                      <a:endParaRPr sz="1400" u="none" cap="none" strike="noStrike"/>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8AC03B">
                        <a:alpha val="9411"/>
                      </a:srgbClr>
                    </a:solidFill>
                  </a:tcPr>
                </a:tc>
                <a:tc>
                  <a:txBody>
                    <a:bodyPr/>
                    <a:lstStyle/>
                    <a:p>
                      <a:pPr indent="0" lvl="0" marL="0" marR="0" rtl="0" algn="l">
                        <a:lnSpc>
                          <a:spcPct val="100000"/>
                        </a:lnSpc>
                        <a:spcBef>
                          <a:spcPts val="0"/>
                        </a:spcBef>
                        <a:spcAft>
                          <a:spcPts val="0"/>
                        </a:spcAft>
                        <a:buClr>
                          <a:schemeClr val="dk1"/>
                        </a:buClr>
                        <a:buSzPts val="1100"/>
                        <a:buFont typeface="Arial"/>
                        <a:buNone/>
                      </a:pPr>
                      <a:r>
                        <a:rPr b="0" i="0" lang="it" sz="1200" u="none" cap="none" strike="noStrike">
                          <a:solidFill>
                            <a:srgbClr val="3F3F3F"/>
                          </a:solidFill>
                          <a:latin typeface="Calibri"/>
                          <a:ea typeface="Calibri"/>
                          <a:cs typeface="Calibri"/>
                          <a:sym typeface="Calibri"/>
                        </a:rPr>
                        <a:t>Come potete </a:t>
                      </a:r>
                      <a:r>
                        <a:rPr b="1" i="0" lang="it" sz="1200" u="none" cap="none" strike="noStrike">
                          <a:solidFill>
                            <a:srgbClr val="F16924"/>
                          </a:solidFill>
                          <a:latin typeface="Calibri"/>
                          <a:ea typeface="Calibri"/>
                          <a:cs typeface="Calibri"/>
                          <a:sym typeface="Calibri"/>
                        </a:rPr>
                        <a:t>collaborare con altri </a:t>
                      </a:r>
                      <a:r>
                        <a:rPr b="0" i="0" lang="it" sz="1200" u="none" cap="none" strike="noStrike">
                          <a:solidFill>
                            <a:srgbClr val="3F3F3F"/>
                          </a:solidFill>
                          <a:latin typeface="Calibri"/>
                          <a:ea typeface="Calibri"/>
                          <a:cs typeface="Calibri"/>
                          <a:sym typeface="Calibri"/>
                        </a:rPr>
                        <a:t>per diffondere ulteriormente il vostro messaggio?</a:t>
                      </a:r>
                      <a:endParaRPr i="0" sz="1200" u="none" cap="none" strike="noStrike">
                        <a:solidFill>
                          <a:srgbClr val="3F3F3F"/>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100"/>
                        <a:buFont typeface="Arial"/>
                        <a:buNone/>
                      </a:pPr>
                      <a:r>
                        <a:rPr b="1" i="0" lang="it" sz="1100" u="none" cap="none" strike="noStrike">
                          <a:solidFill>
                            <a:schemeClr val="lt1"/>
                          </a:solidFill>
                          <a:highlight>
                            <a:srgbClr val="69ADAD"/>
                          </a:highlight>
                          <a:latin typeface="Arial"/>
                          <a:ea typeface="Arial"/>
                          <a:cs typeface="Arial"/>
                          <a:sym typeface="Arial"/>
                        </a:rPr>
                        <a:t>Costruite </a:t>
                      </a:r>
                      <a:r>
                        <a:rPr b="0" i="0" lang="it" sz="1200" u="none" cap="none" strike="noStrike">
                          <a:solidFill>
                            <a:srgbClr val="4B4B4B"/>
                          </a:solidFill>
                          <a:latin typeface="Calibri"/>
                          <a:ea typeface="Calibri"/>
                          <a:cs typeface="Calibri"/>
                          <a:sym typeface="Calibri"/>
                        </a:rPr>
                        <a:t>partnership per amplificare la vostra portata.</a:t>
                      </a:r>
                      <a:endParaRPr sz="1400" u="none" cap="none" strike="noStrike"/>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4B4B4B"/>
                        </a:solidFill>
                        <a:latin typeface="Calibri"/>
                        <a:ea typeface="Calibri"/>
                        <a:cs typeface="Calibri"/>
                        <a:sym typeface="Calibri"/>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Elenco dei partner: </a:t>
                      </a:r>
                      <a:r>
                        <a:rPr b="0" i="0" lang="it" sz="1000" u="none" cap="none" strike="noStrike">
                          <a:solidFill>
                            <a:srgbClr val="4B4B4B"/>
                          </a:solidFill>
                          <a:latin typeface="Calibri"/>
                          <a:ea typeface="Calibri"/>
                          <a:cs typeface="Calibri"/>
                          <a:sym typeface="Calibri"/>
                        </a:rPr>
                        <a:t>Scrivete i potenziali collaboratori, come gruppi locali, influencer o aziende che si allineano alla vostra missione.</a:t>
                      </a:r>
                      <a:endParaRPr sz="1400" u="none" cap="none" strike="noStrike"/>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Creare contenuti collaborativi: </a:t>
                      </a:r>
                      <a:r>
                        <a:rPr b="0" i="0" lang="it" sz="1000" u="none" cap="none" strike="noStrike">
                          <a:solidFill>
                            <a:srgbClr val="4B4B4B"/>
                          </a:solidFill>
                          <a:latin typeface="Calibri"/>
                          <a:ea typeface="Calibri"/>
                          <a:cs typeface="Calibri"/>
                          <a:sym typeface="Calibri"/>
                        </a:rPr>
                        <a:t>Collaborate con altri per creare post o video con il loro sostegno. Utilizzate il co-branding o gli hashtag condivisi per aumentare la visibilità.</a:t>
                      </a:r>
                      <a:endParaRPr sz="1400" u="none" cap="none" strike="noStrike"/>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Creare opportunità di coinvolgimento: </a:t>
                      </a:r>
                      <a:r>
                        <a:rPr b="0" i="0" lang="it" sz="1000" u="none" cap="none" strike="noStrike">
                          <a:solidFill>
                            <a:srgbClr val="4B4B4B"/>
                          </a:solidFill>
                          <a:latin typeface="Calibri"/>
                          <a:ea typeface="Calibri"/>
                          <a:cs typeface="Calibri"/>
                          <a:sym typeface="Calibri"/>
                        </a:rPr>
                        <a:t>Organizzate eventi o attività come giornate di pulizia, workshop o incontri comunitari che promuovano la vostra causa. Utilizzate questi eventi per coinvolgere gli altri e ottenere un feedback sulle vostre idee.</a:t>
                      </a:r>
                      <a:endParaRPr sz="1400" u="none" cap="none" strike="noStrike"/>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Condividere in modo strategico: </a:t>
                      </a:r>
                      <a:r>
                        <a:rPr b="0" i="0" lang="it" sz="1000" u="none" cap="none" strike="noStrike">
                          <a:solidFill>
                            <a:srgbClr val="4B4B4B"/>
                          </a:solidFill>
                          <a:latin typeface="Calibri"/>
                          <a:ea typeface="Calibri"/>
                          <a:cs typeface="Calibri"/>
                          <a:sym typeface="Calibri"/>
                        </a:rPr>
                        <a:t>Taggate i collaboratori e incoraggiateli a condividere i vostri contenuti. Includete inviti all'azione come "Unitevi alla nostra causa condivisa" o "Sostenete questo sforzo della comunità!".</a:t>
                      </a:r>
                      <a:endParaRPr sz="1400" u="none" cap="none" strike="noStrike"/>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Promuovere la condivisione da parte della comunità: </a:t>
                      </a:r>
                      <a:r>
                        <a:rPr b="0" i="0" lang="it" sz="1000" u="none" cap="none" strike="noStrike">
                          <a:solidFill>
                            <a:srgbClr val="4B4B4B"/>
                          </a:solidFill>
                          <a:latin typeface="Calibri"/>
                          <a:ea typeface="Calibri"/>
                          <a:cs typeface="Calibri"/>
                          <a:sym typeface="Calibri"/>
                        </a:rPr>
                        <a:t>Incoraggiate i partecipanti a condividere il progetto con le loro reti utilizzando contenuti facili da condividere, come volantini o post sui social media con hashtag. Utilizzate inviti all'azione come "Partecipa oggi!" o "Aiutaci a fare la differenza!".</a:t>
                      </a:r>
                      <a:endParaRPr sz="1400" u="none" cap="none" strike="noStrike"/>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r>
            </a:tbl>
          </a:graphicData>
        </a:graphic>
      </p:graphicFrame>
      <p:sp>
        <p:nvSpPr>
          <p:cNvPr id="122" name="Google Shape;122;p64"/>
          <p:cNvSpPr txBox="1"/>
          <p:nvPr/>
        </p:nvSpPr>
        <p:spPr>
          <a:xfrm>
            <a:off x="440839" y="1104741"/>
            <a:ext cx="43255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4000"/>
              <a:buFont typeface="Arial"/>
              <a:buNone/>
            </a:pPr>
            <a:r>
              <a:rPr b="1" i="0" lang="it" sz="4000" u="none" cap="none" strike="noStrike">
                <a:solidFill>
                  <a:srgbClr val="8AC03B"/>
                </a:solidFill>
                <a:latin typeface="Calibri"/>
                <a:ea typeface="Calibri"/>
                <a:cs typeface="Calibri"/>
                <a:sym typeface="Calibri"/>
              </a:rPr>
              <a:t>3</a:t>
            </a:r>
            <a:endParaRPr b="0" i="0" sz="4000" u="none" cap="none" strike="noStrike">
              <a:solidFill>
                <a:srgbClr val="8AC03B"/>
              </a:solidFill>
              <a:latin typeface="Calibri"/>
              <a:ea typeface="Calibri"/>
              <a:cs typeface="Calibri"/>
              <a:sym typeface="Calibri"/>
            </a:endParaRPr>
          </a:p>
        </p:txBody>
      </p:sp>
      <p:sp>
        <p:nvSpPr>
          <p:cNvPr id="123" name="Google Shape;123;p64"/>
          <p:cNvSpPr txBox="1"/>
          <p:nvPr/>
        </p:nvSpPr>
        <p:spPr>
          <a:xfrm>
            <a:off x="424061" y="2427060"/>
            <a:ext cx="43255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4000"/>
              <a:buFont typeface="Arial"/>
              <a:buNone/>
            </a:pPr>
            <a:r>
              <a:rPr b="1" i="0" lang="it" sz="4000" u="none" cap="none" strike="noStrike">
                <a:solidFill>
                  <a:srgbClr val="8AC03B"/>
                </a:solidFill>
                <a:latin typeface="Calibri"/>
                <a:ea typeface="Calibri"/>
                <a:cs typeface="Calibri"/>
                <a:sym typeface="Calibri"/>
              </a:rPr>
              <a:t>4</a:t>
            </a:r>
            <a:endParaRPr b="0" i="0" sz="4000" u="none" cap="none" strike="noStrike">
              <a:solidFill>
                <a:srgbClr val="8AC03B"/>
              </a:solidFill>
              <a:latin typeface="Calibri"/>
              <a:ea typeface="Calibri"/>
              <a:cs typeface="Calibri"/>
              <a:sym typeface="Calibri"/>
            </a:endParaRPr>
          </a:p>
        </p:txBody>
      </p:sp>
      <p:grpSp>
        <p:nvGrpSpPr>
          <p:cNvPr id="124" name="Google Shape;124;p64"/>
          <p:cNvGrpSpPr/>
          <p:nvPr/>
        </p:nvGrpSpPr>
        <p:grpSpPr>
          <a:xfrm>
            <a:off x="961122" y="1113450"/>
            <a:ext cx="465221" cy="465221"/>
            <a:chOff x="2133600" y="133350"/>
            <a:chExt cx="4876799" cy="4876799"/>
          </a:xfrm>
        </p:grpSpPr>
        <p:sp>
          <p:nvSpPr>
            <p:cNvPr id="125" name="Google Shape;125;p64"/>
            <p:cNvSpPr/>
            <p:nvPr/>
          </p:nvSpPr>
          <p:spPr>
            <a:xfrm>
              <a:off x="2133600" y="1663693"/>
              <a:ext cx="2275208" cy="3346456"/>
            </a:xfrm>
            <a:custGeom>
              <a:rect b="b" l="l" r="r" t="t"/>
              <a:pathLst>
                <a:path extrusionOk="0" h="3346456" w="2275208">
                  <a:moveTo>
                    <a:pt x="1544698" y="1342644"/>
                  </a:moveTo>
                  <a:cubicBezTo>
                    <a:pt x="1365723" y="1163679"/>
                    <a:pt x="1080411" y="1160917"/>
                    <a:pt x="897893" y="1328880"/>
                  </a:cubicBezTo>
                  <a:lnTo>
                    <a:pt x="897893" y="754856"/>
                  </a:lnTo>
                  <a:cubicBezTo>
                    <a:pt x="897893" y="338795"/>
                    <a:pt x="559356" y="0"/>
                    <a:pt x="143037" y="0"/>
                  </a:cubicBezTo>
                  <a:lnTo>
                    <a:pt x="142875" y="0"/>
                  </a:lnTo>
                  <a:cubicBezTo>
                    <a:pt x="63970" y="0"/>
                    <a:pt x="0" y="63970"/>
                    <a:pt x="0" y="142875"/>
                  </a:cubicBezTo>
                  <a:lnTo>
                    <a:pt x="0" y="1979295"/>
                  </a:lnTo>
                  <a:cubicBezTo>
                    <a:pt x="0" y="2017186"/>
                    <a:pt x="15059" y="2053523"/>
                    <a:pt x="41853" y="2080317"/>
                  </a:cubicBezTo>
                  <a:lnTo>
                    <a:pt x="918210" y="2956693"/>
                  </a:lnTo>
                  <a:lnTo>
                    <a:pt x="918210" y="3203581"/>
                  </a:lnTo>
                  <a:cubicBezTo>
                    <a:pt x="918210" y="3282487"/>
                    <a:pt x="982180" y="3346456"/>
                    <a:pt x="1061085" y="3346456"/>
                  </a:cubicBezTo>
                  <a:lnTo>
                    <a:pt x="2132333" y="3346456"/>
                  </a:lnTo>
                  <a:cubicBezTo>
                    <a:pt x="2211238" y="3346456"/>
                    <a:pt x="2275208" y="3282487"/>
                    <a:pt x="2275208" y="3203581"/>
                  </a:cubicBezTo>
                  <a:lnTo>
                    <a:pt x="2275208" y="2385917"/>
                  </a:lnTo>
                  <a:cubicBezTo>
                    <a:pt x="2275208" y="2184225"/>
                    <a:pt x="2196675" y="1994621"/>
                    <a:pt x="2054085" y="1852032"/>
                  </a:cubicBezTo>
                  <a:close/>
                  <a:moveTo>
                    <a:pt x="1989458" y="3060706"/>
                  </a:moveTo>
                  <a:lnTo>
                    <a:pt x="1203960" y="3060706"/>
                  </a:lnTo>
                  <a:lnTo>
                    <a:pt x="1203960" y="2897515"/>
                  </a:lnTo>
                  <a:cubicBezTo>
                    <a:pt x="1203960" y="2859624"/>
                    <a:pt x="1188901" y="2823286"/>
                    <a:pt x="1162107" y="2796492"/>
                  </a:cubicBezTo>
                  <a:lnTo>
                    <a:pt x="285750" y="1920116"/>
                  </a:lnTo>
                  <a:lnTo>
                    <a:pt x="285750" y="308248"/>
                  </a:lnTo>
                  <a:cubicBezTo>
                    <a:pt x="555708" y="394897"/>
                    <a:pt x="612143" y="645042"/>
                    <a:pt x="612143" y="754866"/>
                  </a:cubicBezTo>
                  <a:lnTo>
                    <a:pt x="612143" y="1673238"/>
                  </a:lnTo>
                  <a:cubicBezTo>
                    <a:pt x="612143" y="1711138"/>
                    <a:pt x="627202" y="1747466"/>
                    <a:pt x="653996" y="1774260"/>
                  </a:cubicBezTo>
                  <a:lnTo>
                    <a:pt x="1266139" y="2386403"/>
                  </a:lnTo>
                  <a:cubicBezTo>
                    <a:pt x="1321937" y="2442191"/>
                    <a:pt x="1412405" y="2442201"/>
                    <a:pt x="1468193" y="2386403"/>
                  </a:cubicBezTo>
                  <a:cubicBezTo>
                    <a:pt x="1523990" y="2330615"/>
                    <a:pt x="1523990" y="2240147"/>
                    <a:pt x="1468193" y="2184349"/>
                  </a:cubicBezTo>
                  <a:lnTo>
                    <a:pt x="1085602" y="1801759"/>
                  </a:lnTo>
                  <a:cubicBezTo>
                    <a:pt x="1014584" y="1730731"/>
                    <a:pt x="1014527" y="1615793"/>
                    <a:pt x="1085602" y="1544707"/>
                  </a:cubicBezTo>
                  <a:cubicBezTo>
                    <a:pt x="1156668" y="1473651"/>
                    <a:pt x="1271559" y="1473622"/>
                    <a:pt x="1342654" y="1544707"/>
                  </a:cubicBezTo>
                  <a:lnTo>
                    <a:pt x="1852031" y="2054095"/>
                  </a:lnTo>
                  <a:cubicBezTo>
                    <a:pt x="1940662" y="2142715"/>
                    <a:pt x="1989468" y="2260559"/>
                    <a:pt x="1989468" y="2385917"/>
                  </a:cubicBezTo>
                  <a:lnTo>
                    <a:pt x="1989468" y="306070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 name="Google Shape;126;p64"/>
            <p:cNvSpPr/>
            <p:nvPr/>
          </p:nvSpPr>
          <p:spPr>
            <a:xfrm>
              <a:off x="3204848" y="133350"/>
              <a:ext cx="2734303" cy="2734313"/>
            </a:xfrm>
            <a:custGeom>
              <a:rect b="b" l="l" r="r" t="t"/>
              <a:pathLst>
                <a:path extrusionOk="0" h="2734313" w="2734303">
                  <a:moveTo>
                    <a:pt x="2734304" y="1367152"/>
                  </a:moveTo>
                  <a:cubicBezTo>
                    <a:pt x="2734304" y="612096"/>
                    <a:pt x="2122208" y="0"/>
                    <a:pt x="1367152" y="0"/>
                  </a:cubicBezTo>
                  <a:cubicBezTo>
                    <a:pt x="612096" y="0"/>
                    <a:pt x="0" y="612096"/>
                    <a:pt x="0" y="1367152"/>
                  </a:cubicBezTo>
                  <a:cubicBezTo>
                    <a:pt x="0" y="2122208"/>
                    <a:pt x="612096" y="2734313"/>
                    <a:pt x="1367152" y="2734313"/>
                  </a:cubicBezTo>
                  <a:cubicBezTo>
                    <a:pt x="2122208" y="2734313"/>
                    <a:pt x="2734304" y="2122218"/>
                    <a:pt x="2734304" y="1367152"/>
                  </a:cubicBezTo>
                  <a:close/>
                  <a:moveTo>
                    <a:pt x="2448563" y="1367152"/>
                  </a:moveTo>
                  <a:cubicBezTo>
                    <a:pt x="2448563" y="1510779"/>
                    <a:pt x="2420388" y="1651407"/>
                    <a:pt x="2366144" y="1781699"/>
                  </a:cubicBezTo>
                  <a:lnTo>
                    <a:pt x="1914344" y="1329547"/>
                  </a:lnTo>
                  <a:cubicBezTo>
                    <a:pt x="1850774" y="1265901"/>
                    <a:pt x="1850774" y="1162336"/>
                    <a:pt x="1914287" y="1098737"/>
                  </a:cubicBezTo>
                  <a:lnTo>
                    <a:pt x="2258263" y="754647"/>
                  </a:lnTo>
                  <a:cubicBezTo>
                    <a:pt x="2381793" y="933841"/>
                    <a:pt x="2448563" y="1146581"/>
                    <a:pt x="2448563" y="1367152"/>
                  </a:cubicBezTo>
                  <a:close/>
                  <a:moveTo>
                    <a:pt x="616563" y="2145325"/>
                  </a:moveTo>
                  <a:cubicBezTo>
                    <a:pt x="404946" y="1941976"/>
                    <a:pt x="285750" y="1664541"/>
                    <a:pt x="285750" y="1367152"/>
                  </a:cubicBezTo>
                  <a:cubicBezTo>
                    <a:pt x="285750" y="937736"/>
                    <a:pt x="538153" y="555955"/>
                    <a:pt x="918210" y="382924"/>
                  </a:cubicBezTo>
                  <a:lnTo>
                    <a:pt x="918210" y="615134"/>
                  </a:lnTo>
                  <a:cubicBezTo>
                    <a:pt x="918210" y="729834"/>
                    <a:pt x="872119" y="819198"/>
                    <a:pt x="793947" y="896760"/>
                  </a:cubicBezTo>
                  <a:cubicBezTo>
                    <a:pt x="619182" y="1071744"/>
                    <a:pt x="619182" y="1356474"/>
                    <a:pt x="794490" y="1532011"/>
                  </a:cubicBezTo>
                  <a:cubicBezTo>
                    <a:pt x="967778" y="1703594"/>
                    <a:pt x="872280" y="1889446"/>
                    <a:pt x="806987" y="1954740"/>
                  </a:cubicBezTo>
                  <a:close/>
                  <a:moveTo>
                    <a:pt x="1367152" y="2448563"/>
                  </a:moveTo>
                  <a:cubicBezTo>
                    <a:pt x="1183310" y="2448563"/>
                    <a:pt x="1006993" y="2403358"/>
                    <a:pt x="849268" y="2316709"/>
                  </a:cubicBezTo>
                  <a:lnTo>
                    <a:pt x="1009078" y="2156765"/>
                  </a:lnTo>
                  <a:cubicBezTo>
                    <a:pt x="1186672" y="1979181"/>
                    <a:pt x="1282789" y="1613468"/>
                    <a:pt x="996144" y="1329557"/>
                  </a:cubicBezTo>
                  <a:cubicBezTo>
                    <a:pt x="932574" y="1265901"/>
                    <a:pt x="932574" y="1162336"/>
                    <a:pt x="996648" y="1098175"/>
                  </a:cubicBezTo>
                  <a:cubicBezTo>
                    <a:pt x="1003097" y="1091651"/>
                    <a:pt x="1203970" y="919915"/>
                    <a:pt x="1203970" y="615134"/>
                  </a:cubicBezTo>
                  <a:lnTo>
                    <a:pt x="1203970" y="298009"/>
                  </a:lnTo>
                  <a:cubicBezTo>
                    <a:pt x="1257776" y="289855"/>
                    <a:pt x="1312345" y="285750"/>
                    <a:pt x="1367152" y="285750"/>
                  </a:cubicBezTo>
                  <a:cubicBezTo>
                    <a:pt x="1623479" y="285750"/>
                    <a:pt x="1871682" y="378057"/>
                    <a:pt x="2066182" y="542630"/>
                  </a:cubicBezTo>
                  <a:lnTo>
                    <a:pt x="1712157" y="896769"/>
                  </a:lnTo>
                  <a:cubicBezTo>
                    <a:pt x="1537392" y="1071753"/>
                    <a:pt x="1537392" y="1356484"/>
                    <a:pt x="1712185" y="1531506"/>
                  </a:cubicBezTo>
                  <a:lnTo>
                    <a:pt x="2216525" y="2036236"/>
                  </a:lnTo>
                  <a:cubicBezTo>
                    <a:pt x="2012413" y="2296297"/>
                    <a:pt x="1702432" y="2448563"/>
                    <a:pt x="1367152" y="244856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 name="Google Shape;127;p64"/>
            <p:cNvSpPr/>
            <p:nvPr/>
          </p:nvSpPr>
          <p:spPr>
            <a:xfrm>
              <a:off x="4735201" y="1663703"/>
              <a:ext cx="2275198" cy="3346446"/>
            </a:xfrm>
            <a:custGeom>
              <a:rect b="b" l="l" r="r" t="t"/>
              <a:pathLst>
                <a:path extrusionOk="0" h="3346446" w="2275198">
                  <a:moveTo>
                    <a:pt x="2132324" y="0"/>
                  </a:moveTo>
                  <a:lnTo>
                    <a:pt x="2132171" y="0"/>
                  </a:lnTo>
                  <a:cubicBezTo>
                    <a:pt x="1715843" y="0"/>
                    <a:pt x="1377315" y="338804"/>
                    <a:pt x="1377315" y="754856"/>
                  </a:cubicBezTo>
                  <a:lnTo>
                    <a:pt x="1377315" y="1328880"/>
                  </a:lnTo>
                  <a:cubicBezTo>
                    <a:pt x="1194797" y="1160917"/>
                    <a:pt x="909485" y="1163679"/>
                    <a:pt x="730510" y="1342644"/>
                  </a:cubicBezTo>
                  <a:lnTo>
                    <a:pt x="221123" y="1852031"/>
                  </a:lnTo>
                  <a:cubicBezTo>
                    <a:pt x="78534" y="1994621"/>
                    <a:pt x="0" y="2184225"/>
                    <a:pt x="0" y="2385917"/>
                  </a:cubicBezTo>
                  <a:lnTo>
                    <a:pt x="0" y="3203572"/>
                  </a:lnTo>
                  <a:cubicBezTo>
                    <a:pt x="0" y="3282477"/>
                    <a:pt x="63970" y="3346447"/>
                    <a:pt x="142875" y="3346447"/>
                  </a:cubicBezTo>
                  <a:lnTo>
                    <a:pt x="1214114" y="3346447"/>
                  </a:lnTo>
                  <a:cubicBezTo>
                    <a:pt x="1293019" y="3346447"/>
                    <a:pt x="1356989" y="3282477"/>
                    <a:pt x="1356989" y="3203572"/>
                  </a:cubicBezTo>
                  <a:lnTo>
                    <a:pt x="1356989" y="2956684"/>
                  </a:lnTo>
                  <a:lnTo>
                    <a:pt x="2233346" y="2080317"/>
                  </a:lnTo>
                  <a:cubicBezTo>
                    <a:pt x="2260140" y="2053523"/>
                    <a:pt x="2275199" y="2017186"/>
                    <a:pt x="2275199" y="1979295"/>
                  </a:cubicBezTo>
                  <a:lnTo>
                    <a:pt x="2275199" y="142875"/>
                  </a:lnTo>
                  <a:cubicBezTo>
                    <a:pt x="2275199" y="63960"/>
                    <a:pt x="2211229" y="0"/>
                    <a:pt x="2132324" y="0"/>
                  </a:cubicBezTo>
                  <a:close/>
                  <a:moveTo>
                    <a:pt x="1989449" y="1920107"/>
                  </a:moveTo>
                  <a:lnTo>
                    <a:pt x="1113091" y="2796473"/>
                  </a:lnTo>
                  <a:cubicBezTo>
                    <a:pt x="1086298" y="2823267"/>
                    <a:pt x="1071239" y="2859605"/>
                    <a:pt x="1071239" y="2897496"/>
                  </a:cubicBezTo>
                  <a:lnTo>
                    <a:pt x="1071239" y="3060697"/>
                  </a:lnTo>
                  <a:lnTo>
                    <a:pt x="285740" y="3060697"/>
                  </a:lnTo>
                  <a:lnTo>
                    <a:pt x="285740" y="2385908"/>
                  </a:lnTo>
                  <a:cubicBezTo>
                    <a:pt x="285740" y="2260549"/>
                    <a:pt x="334546" y="2142706"/>
                    <a:pt x="423177" y="2054085"/>
                  </a:cubicBezTo>
                  <a:lnTo>
                    <a:pt x="932555" y="1544698"/>
                  </a:lnTo>
                  <a:cubicBezTo>
                    <a:pt x="1003649" y="1473613"/>
                    <a:pt x="1118549" y="1473641"/>
                    <a:pt x="1189606" y="1544698"/>
                  </a:cubicBezTo>
                  <a:cubicBezTo>
                    <a:pt x="1260682" y="1615783"/>
                    <a:pt x="1260624" y="1730721"/>
                    <a:pt x="1189606" y="1801749"/>
                  </a:cubicBezTo>
                  <a:lnTo>
                    <a:pt x="807015" y="2184340"/>
                  </a:lnTo>
                  <a:cubicBezTo>
                    <a:pt x="751227" y="2240137"/>
                    <a:pt x="751227" y="2330596"/>
                    <a:pt x="807015" y="2386394"/>
                  </a:cubicBezTo>
                  <a:cubicBezTo>
                    <a:pt x="862803" y="2442191"/>
                    <a:pt x="953271" y="2442181"/>
                    <a:pt x="1009069" y="2386394"/>
                  </a:cubicBezTo>
                  <a:lnTo>
                    <a:pt x="1621212" y="1774250"/>
                  </a:lnTo>
                  <a:cubicBezTo>
                    <a:pt x="1648006" y="1747457"/>
                    <a:pt x="1663065" y="1711119"/>
                    <a:pt x="1663065" y="1673228"/>
                  </a:cubicBezTo>
                  <a:lnTo>
                    <a:pt x="1663065" y="754856"/>
                  </a:lnTo>
                  <a:cubicBezTo>
                    <a:pt x="1663065" y="645033"/>
                    <a:pt x="1719501" y="394887"/>
                    <a:pt x="1989458" y="308238"/>
                  </a:cubicBezTo>
                  <a:lnTo>
                    <a:pt x="1989458" y="1920107"/>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8" name="Google Shape;128;p64"/>
          <p:cNvSpPr/>
          <p:nvPr/>
        </p:nvSpPr>
        <p:spPr>
          <a:xfrm>
            <a:off x="952413" y="2483123"/>
            <a:ext cx="458787" cy="458787"/>
          </a:xfrm>
          <a:custGeom>
            <a:rect b="b" l="l" r="r" t="t"/>
            <a:pathLst>
              <a:path extrusionOk="0" h="4876800" w="4876800">
                <a:moveTo>
                  <a:pt x="4733925" y="1495425"/>
                </a:moveTo>
                <a:cubicBezTo>
                  <a:pt x="4812830" y="1495425"/>
                  <a:pt x="4876800" y="1431455"/>
                  <a:pt x="4876800" y="1352550"/>
                </a:cubicBezTo>
                <a:lnTo>
                  <a:pt x="4876800" y="1266825"/>
                </a:lnTo>
                <a:cubicBezTo>
                  <a:pt x="4876800" y="1012898"/>
                  <a:pt x="4739907" y="790432"/>
                  <a:pt x="4536120" y="669065"/>
                </a:cubicBezTo>
                <a:cubicBezTo>
                  <a:pt x="4582782" y="600447"/>
                  <a:pt x="4610100" y="517674"/>
                  <a:pt x="4610100" y="428625"/>
                </a:cubicBezTo>
                <a:cubicBezTo>
                  <a:pt x="4610100" y="192281"/>
                  <a:pt x="4417819" y="0"/>
                  <a:pt x="4181475" y="0"/>
                </a:cubicBezTo>
                <a:cubicBezTo>
                  <a:pt x="3945131" y="0"/>
                  <a:pt x="3752850" y="192281"/>
                  <a:pt x="3752850" y="428625"/>
                </a:cubicBezTo>
                <a:cubicBezTo>
                  <a:pt x="3752850" y="517674"/>
                  <a:pt x="3780168" y="600456"/>
                  <a:pt x="3826831" y="669065"/>
                </a:cubicBezTo>
                <a:cubicBezTo>
                  <a:pt x="3632559" y="784765"/>
                  <a:pt x="3499085" y="992324"/>
                  <a:pt x="3487045" y="1231459"/>
                </a:cubicBezTo>
                <a:cubicBezTo>
                  <a:pt x="3483102" y="1234640"/>
                  <a:pt x="3189637" y="1527667"/>
                  <a:pt x="3189637" y="1527667"/>
                </a:cubicBezTo>
                <a:cubicBezTo>
                  <a:pt x="2985335" y="1358846"/>
                  <a:pt x="2723502" y="1257300"/>
                  <a:pt x="2438400" y="1257300"/>
                </a:cubicBezTo>
                <a:cubicBezTo>
                  <a:pt x="2153288" y="1257300"/>
                  <a:pt x="1891456" y="1358846"/>
                  <a:pt x="1687154" y="1527667"/>
                </a:cubicBezTo>
                <a:cubicBezTo>
                  <a:pt x="1687154" y="1527667"/>
                  <a:pt x="1393698" y="1234640"/>
                  <a:pt x="1389755" y="1231459"/>
                </a:cubicBezTo>
                <a:cubicBezTo>
                  <a:pt x="1377715" y="992334"/>
                  <a:pt x="1244241" y="784765"/>
                  <a:pt x="1049969" y="669065"/>
                </a:cubicBezTo>
                <a:cubicBezTo>
                  <a:pt x="1096632" y="600456"/>
                  <a:pt x="1123950" y="517674"/>
                  <a:pt x="1123950" y="428625"/>
                </a:cubicBezTo>
                <a:cubicBezTo>
                  <a:pt x="1123950" y="192281"/>
                  <a:pt x="931669" y="0"/>
                  <a:pt x="695325" y="0"/>
                </a:cubicBezTo>
                <a:cubicBezTo>
                  <a:pt x="458981" y="0"/>
                  <a:pt x="266700" y="192281"/>
                  <a:pt x="266700" y="428625"/>
                </a:cubicBezTo>
                <a:cubicBezTo>
                  <a:pt x="266700" y="517674"/>
                  <a:pt x="294018" y="600456"/>
                  <a:pt x="340681" y="669065"/>
                </a:cubicBezTo>
                <a:cubicBezTo>
                  <a:pt x="136893" y="790432"/>
                  <a:pt x="0" y="1012898"/>
                  <a:pt x="0" y="1266825"/>
                </a:cubicBezTo>
                <a:lnTo>
                  <a:pt x="0" y="1352550"/>
                </a:lnTo>
                <a:cubicBezTo>
                  <a:pt x="0" y="1431455"/>
                  <a:pt x="63970" y="1495425"/>
                  <a:pt x="142875" y="1495425"/>
                </a:cubicBezTo>
                <a:cubicBezTo>
                  <a:pt x="142875" y="1495425"/>
                  <a:pt x="1249699" y="1495301"/>
                  <a:pt x="1250661" y="1495282"/>
                </a:cubicBezTo>
                <a:lnTo>
                  <a:pt x="1490262" y="1734884"/>
                </a:lnTo>
                <a:cubicBezTo>
                  <a:pt x="1343978" y="1931527"/>
                  <a:pt x="1257300" y="2175024"/>
                  <a:pt x="1257300" y="2438400"/>
                </a:cubicBezTo>
                <a:cubicBezTo>
                  <a:pt x="1257300" y="2724855"/>
                  <a:pt x="1359837" y="2987792"/>
                  <a:pt x="1530096" y="3192513"/>
                </a:cubicBezTo>
                <a:cubicBezTo>
                  <a:pt x="1529334" y="3193247"/>
                  <a:pt x="1086736" y="3635645"/>
                  <a:pt x="1086736" y="3635645"/>
                </a:cubicBezTo>
                <a:cubicBezTo>
                  <a:pt x="1019794" y="3485979"/>
                  <a:pt x="869594" y="3381375"/>
                  <a:pt x="695325" y="3381375"/>
                </a:cubicBezTo>
                <a:cubicBezTo>
                  <a:pt x="458981" y="3381375"/>
                  <a:pt x="266700" y="3573656"/>
                  <a:pt x="266700" y="3810000"/>
                </a:cubicBezTo>
                <a:cubicBezTo>
                  <a:pt x="266700" y="3899049"/>
                  <a:pt x="294018" y="3981831"/>
                  <a:pt x="340681" y="4050440"/>
                </a:cubicBezTo>
                <a:cubicBezTo>
                  <a:pt x="136893" y="4171807"/>
                  <a:pt x="0" y="4394273"/>
                  <a:pt x="0" y="4648200"/>
                </a:cubicBezTo>
                <a:lnTo>
                  <a:pt x="0" y="4733925"/>
                </a:lnTo>
                <a:cubicBezTo>
                  <a:pt x="0" y="4812830"/>
                  <a:pt x="63970" y="4876800"/>
                  <a:pt x="142875" y="4876800"/>
                </a:cubicBezTo>
                <a:lnTo>
                  <a:pt x="1247775" y="4876800"/>
                </a:lnTo>
                <a:cubicBezTo>
                  <a:pt x="1326680" y="4876800"/>
                  <a:pt x="1390650" y="4812830"/>
                  <a:pt x="1390650" y="4733925"/>
                </a:cubicBezTo>
                <a:lnTo>
                  <a:pt x="1390650" y="4648200"/>
                </a:lnTo>
                <a:cubicBezTo>
                  <a:pt x="1390650" y="4399855"/>
                  <a:pt x="1259681" y="4181627"/>
                  <a:pt x="1063285" y="4058612"/>
                </a:cubicBezTo>
                <a:cubicBezTo>
                  <a:pt x="1071629" y="4053221"/>
                  <a:pt x="1079554" y="4046925"/>
                  <a:pt x="1086860" y="4039610"/>
                </a:cubicBezTo>
                <a:cubicBezTo>
                  <a:pt x="1086860" y="4039610"/>
                  <a:pt x="1734922" y="3391157"/>
                  <a:pt x="1737351" y="3388319"/>
                </a:cubicBezTo>
                <a:cubicBezTo>
                  <a:pt x="1933565" y="3533518"/>
                  <a:pt x="2176120" y="3619500"/>
                  <a:pt x="2438400" y="3619500"/>
                </a:cubicBezTo>
                <a:cubicBezTo>
                  <a:pt x="2706605" y="3619500"/>
                  <a:pt x="2954169" y="3529584"/>
                  <a:pt x="3152661" y="3378384"/>
                </a:cubicBezTo>
                <a:cubicBezTo>
                  <a:pt x="3155194" y="3381366"/>
                  <a:pt x="3824954" y="4051525"/>
                  <a:pt x="3824954" y="4051525"/>
                </a:cubicBezTo>
                <a:cubicBezTo>
                  <a:pt x="3622186" y="4173131"/>
                  <a:pt x="3486150" y="4395045"/>
                  <a:pt x="3486150" y="4648200"/>
                </a:cubicBezTo>
                <a:lnTo>
                  <a:pt x="3486150" y="4733925"/>
                </a:lnTo>
                <a:cubicBezTo>
                  <a:pt x="3486150" y="4812830"/>
                  <a:pt x="3550120" y="4876800"/>
                  <a:pt x="3629025" y="4876800"/>
                </a:cubicBezTo>
                <a:lnTo>
                  <a:pt x="4733925" y="4876800"/>
                </a:lnTo>
                <a:cubicBezTo>
                  <a:pt x="4812830" y="4876800"/>
                  <a:pt x="4876800" y="4812830"/>
                  <a:pt x="4876800" y="4733925"/>
                </a:cubicBezTo>
                <a:lnTo>
                  <a:pt x="4876800" y="4648200"/>
                </a:lnTo>
                <a:cubicBezTo>
                  <a:pt x="4876800" y="4394273"/>
                  <a:pt x="4739907" y="4171807"/>
                  <a:pt x="4536120" y="4050440"/>
                </a:cubicBezTo>
                <a:cubicBezTo>
                  <a:pt x="4582782" y="3981831"/>
                  <a:pt x="4610100" y="3899049"/>
                  <a:pt x="4610100" y="3810000"/>
                </a:cubicBezTo>
                <a:cubicBezTo>
                  <a:pt x="4610100" y="3573656"/>
                  <a:pt x="4417819" y="3381375"/>
                  <a:pt x="4181475" y="3381375"/>
                </a:cubicBezTo>
                <a:cubicBezTo>
                  <a:pt x="4013369" y="3381375"/>
                  <a:pt x="3867636" y="3478692"/>
                  <a:pt x="3797456" y="3619910"/>
                </a:cubicBezTo>
                <a:cubicBezTo>
                  <a:pt x="3797456" y="3619910"/>
                  <a:pt x="3358858" y="3181664"/>
                  <a:pt x="3356953" y="3179960"/>
                </a:cubicBezTo>
                <a:cubicBezTo>
                  <a:pt x="3521050" y="2977086"/>
                  <a:pt x="3619500" y="2719045"/>
                  <a:pt x="3619500" y="2438400"/>
                </a:cubicBezTo>
                <a:cubicBezTo>
                  <a:pt x="3619500" y="2175024"/>
                  <a:pt x="3532823" y="1931527"/>
                  <a:pt x="3386528" y="1734884"/>
                </a:cubicBezTo>
                <a:lnTo>
                  <a:pt x="3626130" y="1495282"/>
                </a:lnTo>
                <a:cubicBezTo>
                  <a:pt x="3627101" y="1495301"/>
                  <a:pt x="4733925" y="1495425"/>
                  <a:pt x="4733925" y="1495425"/>
                </a:cubicBezTo>
                <a:close/>
                <a:moveTo>
                  <a:pt x="695325" y="285750"/>
                </a:moveTo>
                <a:cubicBezTo>
                  <a:pt x="774106" y="285750"/>
                  <a:pt x="838200" y="349844"/>
                  <a:pt x="838200" y="428625"/>
                </a:cubicBezTo>
                <a:cubicBezTo>
                  <a:pt x="838200" y="507406"/>
                  <a:pt x="774106" y="571500"/>
                  <a:pt x="695325" y="571500"/>
                </a:cubicBezTo>
                <a:cubicBezTo>
                  <a:pt x="616544" y="571500"/>
                  <a:pt x="552450" y="507406"/>
                  <a:pt x="552450" y="428625"/>
                </a:cubicBezTo>
                <a:cubicBezTo>
                  <a:pt x="552450" y="349844"/>
                  <a:pt x="616544" y="285750"/>
                  <a:pt x="695325" y="285750"/>
                </a:cubicBezTo>
                <a:close/>
                <a:moveTo>
                  <a:pt x="289722" y="1209675"/>
                </a:moveTo>
                <a:cubicBezTo>
                  <a:pt x="317611" y="1010803"/>
                  <a:pt x="488880" y="857250"/>
                  <a:pt x="695325" y="857250"/>
                </a:cubicBezTo>
                <a:cubicBezTo>
                  <a:pt x="901770" y="857250"/>
                  <a:pt x="1073039" y="1010803"/>
                  <a:pt x="1100928" y="1209675"/>
                </a:cubicBezTo>
                <a:close/>
                <a:moveTo>
                  <a:pt x="695325" y="3667125"/>
                </a:moveTo>
                <a:cubicBezTo>
                  <a:pt x="774106" y="3667125"/>
                  <a:pt x="838200" y="3731219"/>
                  <a:pt x="838200" y="3810000"/>
                </a:cubicBezTo>
                <a:cubicBezTo>
                  <a:pt x="838200" y="3888781"/>
                  <a:pt x="774106" y="3952875"/>
                  <a:pt x="695325" y="3952875"/>
                </a:cubicBezTo>
                <a:cubicBezTo>
                  <a:pt x="616544" y="3952875"/>
                  <a:pt x="552450" y="3888781"/>
                  <a:pt x="552450" y="3810000"/>
                </a:cubicBezTo>
                <a:cubicBezTo>
                  <a:pt x="552450" y="3731219"/>
                  <a:pt x="616544" y="3667125"/>
                  <a:pt x="695325" y="3667125"/>
                </a:cubicBezTo>
                <a:close/>
                <a:moveTo>
                  <a:pt x="289722" y="4591050"/>
                </a:moveTo>
                <a:cubicBezTo>
                  <a:pt x="317611" y="4392178"/>
                  <a:pt x="488880" y="4238625"/>
                  <a:pt x="695325" y="4238625"/>
                </a:cubicBezTo>
                <a:cubicBezTo>
                  <a:pt x="901770" y="4238625"/>
                  <a:pt x="1073039" y="4392168"/>
                  <a:pt x="1100928" y="4591050"/>
                </a:cubicBezTo>
                <a:close/>
                <a:moveTo>
                  <a:pt x="3775872" y="4591050"/>
                </a:moveTo>
                <a:cubicBezTo>
                  <a:pt x="3803771" y="4392178"/>
                  <a:pt x="3975030" y="4238625"/>
                  <a:pt x="4181475" y="4238625"/>
                </a:cubicBezTo>
                <a:cubicBezTo>
                  <a:pt x="4387920" y="4238625"/>
                  <a:pt x="4559189" y="4392168"/>
                  <a:pt x="4587078" y="4591050"/>
                </a:cubicBezTo>
                <a:close/>
                <a:moveTo>
                  <a:pt x="4181475" y="3667125"/>
                </a:moveTo>
                <a:cubicBezTo>
                  <a:pt x="4260256" y="3667125"/>
                  <a:pt x="4324350" y="3731219"/>
                  <a:pt x="4324350" y="3810000"/>
                </a:cubicBezTo>
                <a:cubicBezTo>
                  <a:pt x="4324350" y="3888781"/>
                  <a:pt x="4260256" y="3952875"/>
                  <a:pt x="4181475" y="3952875"/>
                </a:cubicBezTo>
                <a:cubicBezTo>
                  <a:pt x="4102694" y="3952875"/>
                  <a:pt x="4038600" y="3888781"/>
                  <a:pt x="4038600" y="3810000"/>
                </a:cubicBezTo>
                <a:cubicBezTo>
                  <a:pt x="4038600" y="3731219"/>
                  <a:pt x="4102694" y="3667125"/>
                  <a:pt x="4181475" y="3667125"/>
                </a:cubicBezTo>
                <a:close/>
                <a:moveTo>
                  <a:pt x="2438400" y="1543050"/>
                </a:moveTo>
                <a:cubicBezTo>
                  <a:pt x="2932100" y="1543050"/>
                  <a:pt x="3333750" y="1944700"/>
                  <a:pt x="3333750" y="2438400"/>
                </a:cubicBezTo>
                <a:cubicBezTo>
                  <a:pt x="3333750" y="2669743"/>
                  <a:pt x="3245558" y="2880865"/>
                  <a:pt x="3101026" y="3039933"/>
                </a:cubicBezTo>
                <a:cubicBezTo>
                  <a:pt x="3049448" y="2933119"/>
                  <a:pt x="2972124" y="2838355"/>
                  <a:pt x="2876674" y="2766822"/>
                </a:cubicBezTo>
                <a:cubicBezTo>
                  <a:pt x="2856995" y="2752077"/>
                  <a:pt x="2836698" y="2738533"/>
                  <a:pt x="2815962" y="2725931"/>
                </a:cubicBezTo>
                <a:cubicBezTo>
                  <a:pt x="2896324" y="2635701"/>
                  <a:pt x="2945292" y="2516915"/>
                  <a:pt x="2945292" y="2386870"/>
                </a:cubicBezTo>
                <a:cubicBezTo>
                  <a:pt x="2945292" y="2105416"/>
                  <a:pt x="2716311" y="1876435"/>
                  <a:pt x="2434866" y="1876435"/>
                </a:cubicBezTo>
                <a:cubicBezTo>
                  <a:pt x="2153422" y="1876435"/>
                  <a:pt x="1924431" y="2105416"/>
                  <a:pt x="1924431" y="2386870"/>
                </a:cubicBezTo>
                <a:cubicBezTo>
                  <a:pt x="1924431" y="2516772"/>
                  <a:pt x="1973285" y="2635425"/>
                  <a:pt x="2053485" y="2725608"/>
                </a:cubicBezTo>
                <a:cubicBezTo>
                  <a:pt x="1933813" y="2797912"/>
                  <a:pt x="1834944" y="2904116"/>
                  <a:pt x="1771088" y="3034665"/>
                </a:cubicBezTo>
                <a:cubicBezTo>
                  <a:pt x="1629366" y="2876207"/>
                  <a:pt x="1543050" y="2667210"/>
                  <a:pt x="1543050" y="2438400"/>
                </a:cubicBezTo>
                <a:cubicBezTo>
                  <a:pt x="1543050" y="1944691"/>
                  <a:pt x="1944700" y="1543050"/>
                  <a:pt x="2438400" y="1543050"/>
                </a:cubicBezTo>
                <a:close/>
                <a:moveTo>
                  <a:pt x="2434866" y="2611536"/>
                </a:moveTo>
                <a:cubicBezTo>
                  <a:pt x="2310975" y="2611536"/>
                  <a:pt x="2210181" y="2510743"/>
                  <a:pt x="2210181" y="2386860"/>
                </a:cubicBezTo>
                <a:cubicBezTo>
                  <a:pt x="2210181" y="2262978"/>
                  <a:pt x="2310984" y="2162175"/>
                  <a:pt x="2434866" y="2162175"/>
                </a:cubicBezTo>
                <a:cubicBezTo>
                  <a:pt x="2558749" y="2162175"/>
                  <a:pt x="2659542" y="2262969"/>
                  <a:pt x="2659542" y="2386860"/>
                </a:cubicBezTo>
                <a:cubicBezTo>
                  <a:pt x="2659542" y="2510752"/>
                  <a:pt x="2558758" y="2611536"/>
                  <a:pt x="2434866" y="2611536"/>
                </a:cubicBezTo>
                <a:close/>
                <a:moveTo>
                  <a:pt x="1996697" y="3216974"/>
                </a:moveTo>
                <a:cubicBezTo>
                  <a:pt x="2004917" y="3206829"/>
                  <a:pt x="2011956" y="3195476"/>
                  <a:pt x="2017309" y="3182865"/>
                </a:cubicBezTo>
                <a:cubicBezTo>
                  <a:pt x="2069964" y="3058802"/>
                  <a:pt x="2172548" y="2967085"/>
                  <a:pt x="2295525" y="2927194"/>
                </a:cubicBezTo>
                <a:lnTo>
                  <a:pt x="2295525" y="2962275"/>
                </a:lnTo>
                <a:cubicBezTo>
                  <a:pt x="2295525" y="3041180"/>
                  <a:pt x="2359495" y="3105150"/>
                  <a:pt x="2438400" y="3105150"/>
                </a:cubicBezTo>
                <a:cubicBezTo>
                  <a:pt x="2517305" y="3105150"/>
                  <a:pt x="2581275" y="3041180"/>
                  <a:pt x="2581275" y="2962275"/>
                </a:cubicBezTo>
                <a:lnTo>
                  <a:pt x="2581275" y="2930119"/>
                </a:lnTo>
                <a:cubicBezTo>
                  <a:pt x="2714739" y="2976658"/>
                  <a:pt x="2823905" y="3084700"/>
                  <a:pt x="2867559" y="3224003"/>
                </a:cubicBezTo>
                <a:cubicBezTo>
                  <a:pt x="2740057" y="3293926"/>
                  <a:pt x="2593791" y="3333750"/>
                  <a:pt x="2438400" y="3333750"/>
                </a:cubicBezTo>
                <a:cubicBezTo>
                  <a:pt x="2277875" y="3333750"/>
                  <a:pt x="2127114" y="3291259"/>
                  <a:pt x="1996697" y="3216974"/>
                </a:cubicBezTo>
                <a:close/>
                <a:moveTo>
                  <a:pt x="4038600" y="428625"/>
                </a:moveTo>
                <a:cubicBezTo>
                  <a:pt x="4038600" y="349844"/>
                  <a:pt x="4102694" y="285750"/>
                  <a:pt x="4181475" y="285750"/>
                </a:cubicBezTo>
                <a:cubicBezTo>
                  <a:pt x="4260256" y="285750"/>
                  <a:pt x="4324350" y="349844"/>
                  <a:pt x="4324350" y="428625"/>
                </a:cubicBezTo>
                <a:cubicBezTo>
                  <a:pt x="4324350" y="507406"/>
                  <a:pt x="4260256" y="571500"/>
                  <a:pt x="4181475" y="571500"/>
                </a:cubicBezTo>
                <a:cubicBezTo>
                  <a:pt x="4102694" y="571500"/>
                  <a:pt x="4038600" y="507406"/>
                  <a:pt x="4038600" y="428625"/>
                </a:cubicBezTo>
                <a:close/>
                <a:moveTo>
                  <a:pt x="4181475" y="857250"/>
                </a:moveTo>
                <a:cubicBezTo>
                  <a:pt x="4387920" y="857250"/>
                  <a:pt x="4559189" y="1010803"/>
                  <a:pt x="4587078" y="1209675"/>
                </a:cubicBezTo>
                <a:lnTo>
                  <a:pt x="3775872" y="1209675"/>
                </a:lnTo>
                <a:cubicBezTo>
                  <a:pt x="3803761" y="1010803"/>
                  <a:pt x="3975030" y="857250"/>
                  <a:pt x="4181475" y="85725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65"/>
          <p:cNvSpPr txBox="1"/>
          <p:nvPr>
            <p:ph idx="12" type="sldNum"/>
          </p:nvPr>
        </p:nvSpPr>
        <p:spPr>
          <a:xfrm>
            <a:off x="8510500" y="4630265"/>
            <a:ext cx="477436" cy="46582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it"/>
              <a:t>‹#›</a:t>
            </a:fld>
            <a:endParaRPr/>
          </a:p>
        </p:txBody>
      </p:sp>
      <p:graphicFrame>
        <p:nvGraphicFramePr>
          <p:cNvPr id="134" name="Google Shape;134;p65"/>
          <p:cNvGraphicFramePr/>
          <p:nvPr/>
        </p:nvGraphicFramePr>
        <p:xfrm>
          <a:off x="287337" y="1599364"/>
          <a:ext cx="3000000" cy="3000000"/>
        </p:xfrm>
        <a:graphic>
          <a:graphicData uri="http://schemas.openxmlformats.org/drawingml/2006/table">
            <a:tbl>
              <a:tblPr>
                <a:noFill/>
                <a:tableStyleId>{50FDA8E9-27F6-4E7F-84DD-3EFED359E046}</a:tableStyleId>
              </a:tblPr>
              <a:tblGrid>
                <a:gridCol w="1453650"/>
                <a:gridCol w="1866200"/>
                <a:gridCol w="5212950"/>
              </a:tblGrid>
              <a:tr h="466125">
                <a:tc>
                  <a:txBody>
                    <a:bodyPr/>
                    <a:lstStyle/>
                    <a:p>
                      <a:pPr indent="0" lvl="0" marL="0" marR="0" rtl="0" algn="ctr">
                        <a:lnSpc>
                          <a:spcPct val="100000"/>
                        </a:lnSpc>
                        <a:spcBef>
                          <a:spcPts val="0"/>
                        </a:spcBef>
                        <a:spcAft>
                          <a:spcPts val="0"/>
                        </a:spcAft>
                        <a:buClr>
                          <a:srgbClr val="000000"/>
                        </a:buClr>
                        <a:buSzPts val="1400"/>
                        <a:buFont typeface="Arial"/>
                        <a:buNone/>
                      </a:pPr>
                      <a:r>
                        <a:rPr b="1" lang="it" sz="1600" u="none" cap="none" strike="noStrike">
                          <a:solidFill>
                            <a:schemeClr val="lt1"/>
                          </a:solidFill>
                          <a:latin typeface="Calibri"/>
                          <a:ea typeface="Calibri"/>
                          <a:cs typeface="Calibri"/>
                          <a:sym typeface="Calibri"/>
                        </a:rPr>
                        <a:t>Aree di interesse</a:t>
                      </a:r>
                      <a:endParaRPr b="1" sz="1600" u="none" cap="none" strike="noStrike">
                        <a:solidFill>
                          <a:schemeClr val="lt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8AC03B"/>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b="1" i="0" lang="it" sz="1600" u="none" cap="none" strike="noStrike">
                          <a:solidFill>
                            <a:schemeClr val="lt1"/>
                          </a:solidFill>
                          <a:latin typeface="Calibri"/>
                          <a:ea typeface="Calibri"/>
                          <a:cs typeface="Calibri"/>
                          <a:sym typeface="Calibri"/>
                        </a:rPr>
                        <a:t>Domande</a:t>
                      </a:r>
                      <a:endParaRPr b="1" i="0" sz="1600" u="none" cap="none" strike="noStrike">
                        <a:solidFill>
                          <a:schemeClr val="lt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16924"/>
                    </a:solidFill>
                  </a:tcPr>
                </a:tc>
                <a:tc>
                  <a:txBody>
                    <a:bodyPr/>
                    <a:lstStyle/>
                    <a:p>
                      <a:pPr indent="0" lvl="0" marL="0" marR="0" rtl="0" algn="ctr">
                        <a:lnSpc>
                          <a:spcPct val="100000"/>
                        </a:lnSpc>
                        <a:spcBef>
                          <a:spcPts val="0"/>
                        </a:spcBef>
                        <a:spcAft>
                          <a:spcPts val="0"/>
                        </a:spcAft>
                        <a:buClr>
                          <a:srgbClr val="FF9933"/>
                        </a:buClr>
                        <a:buSzPts val="1600"/>
                        <a:buFont typeface="Noto Sans Symbols"/>
                        <a:buNone/>
                      </a:pPr>
                      <a:r>
                        <a:rPr b="1" i="0" lang="it" sz="1600" u="none" cap="none" strike="noStrike">
                          <a:solidFill>
                            <a:schemeClr val="lt1"/>
                          </a:solidFill>
                          <a:latin typeface="Calibri"/>
                          <a:ea typeface="Calibri"/>
                          <a:cs typeface="Calibri"/>
                          <a:sym typeface="Calibri"/>
                        </a:rPr>
                        <a:t>Esercizi </a:t>
                      </a:r>
                      <a:endParaRPr b="1" i="0" sz="1600" u="none" cap="none" strike="noStrike">
                        <a:solidFill>
                          <a:schemeClr val="lt1"/>
                        </a:solidFill>
                        <a:latin typeface="Calibri"/>
                        <a:ea typeface="Calibri"/>
                        <a:cs typeface="Calibri"/>
                        <a:sym typeface="Calibri"/>
                      </a:endParaRPr>
                    </a:p>
                  </a:txBody>
                  <a:tcPr marT="85425" marB="85425" marR="85425" marL="85425" anchor="ctr">
                    <a:lnL cap="flat" cmpd="sng" w="9525">
                      <a:solidFill>
                        <a:srgbClr val="000000">
                          <a:alpha val="0"/>
                        </a:srgbClr>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69ADAD"/>
                    </a:solidFill>
                  </a:tcPr>
                </a:tc>
              </a:tr>
              <a:tr h="1320575">
                <a:tc>
                  <a:txBody>
                    <a:bodyPr/>
                    <a:lstStyle/>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lang="it" sz="1200" u="none" cap="none" strike="noStrike">
                          <a:solidFill>
                            <a:srgbClr val="6D6E71"/>
                          </a:solidFill>
                          <a:latin typeface="Calibri"/>
                          <a:ea typeface="Calibri"/>
                          <a:cs typeface="Calibri"/>
                          <a:sym typeface="Calibri"/>
                        </a:rPr>
                        <a:t>Feedback e miglioramento</a:t>
                      </a:r>
                      <a:endParaRPr b="0" sz="1200" u="none" cap="none" strike="noStrike">
                        <a:solidFill>
                          <a:srgbClr val="6D6E7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rgbClr val="8AC03B">
                        <a:alpha val="9411"/>
                      </a:srgbClr>
                    </a:solidFill>
                  </a:tcPr>
                </a:tc>
                <a:tc>
                  <a:txBody>
                    <a:bodyPr/>
                    <a:lstStyle/>
                    <a:p>
                      <a:pPr indent="0" lvl="0" marL="0" marR="0" rtl="0" algn="l">
                        <a:lnSpc>
                          <a:spcPct val="100000"/>
                        </a:lnSpc>
                        <a:spcBef>
                          <a:spcPts val="0"/>
                        </a:spcBef>
                        <a:spcAft>
                          <a:spcPts val="0"/>
                        </a:spcAft>
                        <a:buClr>
                          <a:srgbClr val="000000"/>
                        </a:buClr>
                        <a:buSzPts val="1200"/>
                        <a:buFont typeface="Arial"/>
                        <a:buNone/>
                      </a:pPr>
                      <a:r>
                        <a:rPr b="0" i="0" lang="it" sz="1200" u="none" cap="none" strike="noStrike">
                          <a:solidFill>
                            <a:srgbClr val="3F3F3F"/>
                          </a:solidFill>
                          <a:latin typeface="Calibri"/>
                          <a:ea typeface="Calibri"/>
                          <a:cs typeface="Calibri"/>
                          <a:sym typeface="Calibri"/>
                        </a:rPr>
                        <a:t>Come potete </a:t>
                      </a:r>
                      <a:r>
                        <a:rPr b="1" i="0" lang="it" sz="1200" u="none" cap="none" strike="noStrike">
                          <a:solidFill>
                            <a:srgbClr val="F16924"/>
                          </a:solidFill>
                          <a:latin typeface="Calibri"/>
                          <a:ea typeface="Calibri"/>
                          <a:cs typeface="Calibri"/>
                          <a:sym typeface="Calibri"/>
                        </a:rPr>
                        <a:t>utilizzare il feedback dei clienti e delle reti </a:t>
                      </a:r>
                      <a:r>
                        <a:rPr b="0" i="0" lang="it" sz="1200" u="none" cap="none" strike="noStrike">
                          <a:solidFill>
                            <a:srgbClr val="3F3F3F"/>
                          </a:solidFill>
                          <a:latin typeface="Calibri"/>
                          <a:ea typeface="Calibri"/>
                          <a:cs typeface="Calibri"/>
                          <a:sym typeface="Calibri"/>
                        </a:rPr>
                        <a:t>per migliorare la vostra idea?</a:t>
                      </a:r>
                      <a:endParaRPr i="0" sz="1200" u="none" cap="none" strike="noStrike">
                        <a:solidFill>
                          <a:srgbClr val="3F3F3F"/>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100"/>
                        <a:buFont typeface="Arial"/>
                        <a:buNone/>
                      </a:pPr>
                      <a:r>
                        <a:rPr b="1" i="0" lang="it" sz="1100" u="none" cap="none" strike="noStrike">
                          <a:solidFill>
                            <a:schemeClr val="lt1"/>
                          </a:solidFill>
                          <a:highlight>
                            <a:srgbClr val="69ADAD"/>
                          </a:highlight>
                          <a:latin typeface="Arial"/>
                          <a:ea typeface="Arial"/>
                          <a:cs typeface="Arial"/>
                          <a:sym typeface="Arial"/>
                        </a:rPr>
                        <a:t>Raccogliere </a:t>
                      </a:r>
                      <a:r>
                        <a:rPr b="0" i="0" lang="it" sz="1200" u="none" cap="none" strike="noStrike">
                          <a:solidFill>
                            <a:srgbClr val="3F3F3F"/>
                          </a:solidFill>
                          <a:latin typeface="Calibri"/>
                          <a:ea typeface="Calibri"/>
                          <a:cs typeface="Calibri"/>
                          <a:sym typeface="Calibri"/>
                        </a:rPr>
                        <a:t>il feedback e perfezionare il progetto.</a:t>
                      </a:r>
                      <a:endParaRPr sz="1400" u="none" cap="none" strike="noStrike"/>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3F3F3F"/>
                        </a:solidFill>
                        <a:latin typeface="Calibri"/>
                        <a:ea typeface="Calibri"/>
                        <a:cs typeface="Calibri"/>
                        <a:sym typeface="Calibri"/>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Chiedete un contributo: </a:t>
                      </a:r>
                      <a:r>
                        <a:rPr b="0" i="0" lang="it" sz="1000" u="none" cap="none" strike="noStrike">
                          <a:solidFill>
                            <a:srgbClr val="4B4B4B"/>
                          </a:solidFill>
                          <a:latin typeface="Calibri"/>
                          <a:ea typeface="Calibri"/>
                          <a:cs typeface="Calibri"/>
                          <a:sym typeface="Calibri"/>
                        </a:rPr>
                        <a:t>Rivolgetevi ai vostri attuali clienti o membri della rete per chiedere il loro parere sulla vostra idea. Potete farlo attraverso sondaggi, sondaggi sui social media o conversazioni dirette.</a:t>
                      </a:r>
                      <a:endParaRPr sz="1400" u="none" cap="none" strike="noStrike"/>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Analizzare le risposte: </a:t>
                      </a:r>
                      <a:r>
                        <a:rPr b="0" i="0" lang="it" sz="1000" u="none" cap="none" strike="noStrike">
                          <a:solidFill>
                            <a:srgbClr val="4B4B4B"/>
                          </a:solidFill>
                          <a:latin typeface="Calibri"/>
                          <a:ea typeface="Calibri"/>
                          <a:cs typeface="Calibri"/>
                          <a:sym typeface="Calibri"/>
                        </a:rPr>
                        <a:t>Esaminare il feedback per identificare temi comuni o suggerimenti che possano aiutare a migliorare il progetto.</a:t>
                      </a:r>
                      <a:endParaRPr sz="1400" u="none" cap="none" strike="noStrike"/>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Attuare le modifiche: </a:t>
                      </a:r>
                      <a:r>
                        <a:rPr b="0" i="0" lang="it" sz="1000" u="none" cap="none" strike="noStrike">
                          <a:solidFill>
                            <a:srgbClr val="4B4B4B"/>
                          </a:solidFill>
                          <a:latin typeface="Calibri"/>
                          <a:ea typeface="Calibri"/>
                          <a:cs typeface="Calibri"/>
                          <a:sym typeface="Calibri"/>
                        </a:rPr>
                        <a:t>Utilizzate il feedback per apportare modifiche alla vostra idea e fate sapere alla vostra comunità che la state ascoltando e che state apportando miglioramenti sulla base dei loro suggerimenti. Incoraggiateli a rimanere coinvolti e a condividere altre idee.</a:t>
                      </a:r>
                      <a:endParaRPr sz="1400" u="none" cap="none" strike="noStrike"/>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r>
            </a:tbl>
          </a:graphicData>
        </a:graphic>
      </p:graphicFrame>
      <p:sp>
        <p:nvSpPr>
          <p:cNvPr id="135" name="Google Shape;135;p65"/>
          <p:cNvSpPr txBox="1"/>
          <p:nvPr/>
        </p:nvSpPr>
        <p:spPr>
          <a:xfrm>
            <a:off x="440839" y="2280402"/>
            <a:ext cx="43255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4000"/>
              <a:buFont typeface="Arial"/>
              <a:buNone/>
            </a:pPr>
            <a:r>
              <a:rPr b="1" i="0" lang="it" sz="4000" u="none" cap="none" strike="noStrike">
                <a:solidFill>
                  <a:srgbClr val="8AC03B"/>
                </a:solidFill>
                <a:latin typeface="Calibri"/>
                <a:ea typeface="Calibri"/>
                <a:cs typeface="Calibri"/>
                <a:sym typeface="Calibri"/>
              </a:rPr>
              <a:t>5</a:t>
            </a:r>
            <a:endParaRPr b="0" i="0" sz="4000" u="none" cap="none" strike="noStrike">
              <a:solidFill>
                <a:srgbClr val="8AC03B"/>
              </a:solidFill>
              <a:latin typeface="Calibri"/>
              <a:ea typeface="Calibri"/>
              <a:cs typeface="Calibri"/>
              <a:sym typeface="Calibri"/>
            </a:endParaRPr>
          </a:p>
        </p:txBody>
      </p:sp>
      <p:grpSp>
        <p:nvGrpSpPr>
          <p:cNvPr id="136" name="Google Shape;136;p65"/>
          <p:cNvGrpSpPr/>
          <p:nvPr/>
        </p:nvGrpSpPr>
        <p:grpSpPr>
          <a:xfrm>
            <a:off x="882495" y="2280402"/>
            <a:ext cx="575642" cy="563052"/>
            <a:chOff x="2133600" y="186737"/>
            <a:chExt cx="4881256" cy="4774501"/>
          </a:xfrm>
        </p:grpSpPr>
        <p:sp>
          <p:nvSpPr>
            <p:cNvPr id="137" name="Google Shape;137;p65"/>
            <p:cNvSpPr/>
            <p:nvPr/>
          </p:nvSpPr>
          <p:spPr>
            <a:xfrm>
              <a:off x="2133600" y="186737"/>
              <a:ext cx="4301232" cy="3316901"/>
            </a:xfrm>
            <a:custGeom>
              <a:rect b="b" l="l" r="r" t="t"/>
              <a:pathLst>
                <a:path extrusionOk="0" h="3316901" w="4301232">
                  <a:moveTo>
                    <a:pt x="814960" y="1145237"/>
                  </a:moveTo>
                  <a:lnTo>
                    <a:pt x="514354" y="811601"/>
                  </a:lnTo>
                  <a:lnTo>
                    <a:pt x="2440213" y="811601"/>
                  </a:lnTo>
                  <a:cubicBezTo>
                    <a:pt x="3308503" y="811601"/>
                    <a:pt x="4014914" y="1518011"/>
                    <a:pt x="4014914" y="2386301"/>
                  </a:cubicBezTo>
                  <a:cubicBezTo>
                    <a:pt x="4014914" y="2663172"/>
                    <a:pt x="3942096" y="2935395"/>
                    <a:pt x="3804334" y="3173547"/>
                  </a:cubicBezTo>
                  <a:lnTo>
                    <a:pt x="4052172" y="3316902"/>
                  </a:lnTo>
                  <a:cubicBezTo>
                    <a:pt x="4215101" y="3035240"/>
                    <a:pt x="4301233" y="2713438"/>
                    <a:pt x="4301233" y="2386292"/>
                  </a:cubicBezTo>
                  <a:cubicBezTo>
                    <a:pt x="4301233" y="1360131"/>
                    <a:pt x="3466384" y="525282"/>
                    <a:pt x="2440223" y="525282"/>
                  </a:cubicBezTo>
                  <a:lnTo>
                    <a:pt x="514354" y="525282"/>
                  </a:lnTo>
                  <a:lnTo>
                    <a:pt x="814951" y="191646"/>
                  </a:lnTo>
                  <a:lnTo>
                    <a:pt x="602251" y="0"/>
                  </a:lnTo>
                  <a:lnTo>
                    <a:pt x="0" y="668446"/>
                  </a:lnTo>
                  <a:lnTo>
                    <a:pt x="602251" y="1336892"/>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 name="Google Shape;138;p65"/>
            <p:cNvSpPr/>
            <p:nvPr/>
          </p:nvSpPr>
          <p:spPr>
            <a:xfrm>
              <a:off x="2712793" y="1642428"/>
              <a:ext cx="4302063" cy="3318810"/>
            </a:xfrm>
            <a:custGeom>
              <a:rect b="b" l="l" r="r" t="t"/>
              <a:pathLst>
                <a:path extrusionOk="0" h="3318810" w="4302063">
                  <a:moveTo>
                    <a:pt x="3675771" y="1978110"/>
                  </a:moveTo>
                  <a:lnTo>
                    <a:pt x="3466555" y="2173564"/>
                  </a:lnTo>
                  <a:lnTo>
                    <a:pt x="3776504" y="2505301"/>
                  </a:lnTo>
                  <a:lnTo>
                    <a:pt x="1861019" y="2505301"/>
                  </a:lnTo>
                  <a:cubicBezTo>
                    <a:pt x="992729" y="2505301"/>
                    <a:pt x="286319" y="1798890"/>
                    <a:pt x="286319" y="930600"/>
                  </a:cubicBezTo>
                  <a:cubicBezTo>
                    <a:pt x="286319" y="653730"/>
                    <a:pt x="359137" y="381507"/>
                    <a:pt x="496899" y="143355"/>
                  </a:cubicBezTo>
                  <a:lnTo>
                    <a:pt x="249060" y="0"/>
                  </a:lnTo>
                  <a:cubicBezTo>
                    <a:pt x="86131" y="281661"/>
                    <a:pt x="0" y="603464"/>
                    <a:pt x="0" y="930610"/>
                  </a:cubicBezTo>
                  <a:cubicBezTo>
                    <a:pt x="0" y="1956771"/>
                    <a:pt x="834849" y="2791620"/>
                    <a:pt x="1861010" y="2791620"/>
                  </a:cubicBezTo>
                  <a:lnTo>
                    <a:pt x="3776485" y="2791620"/>
                  </a:lnTo>
                  <a:lnTo>
                    <a:pt x="3466537" y="3123357"/>
                  </a:lnTo>
                  <a:lnTo>
                    <a:pt x="3675752" y="3318811"/>
                  </a:lnTo>
                  <a:lnTo>
                    <a:pt x="4302063" y="2648465"/>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 name="Google Shape;139;p65"/>
            <p:cNvSpPr/>
            <p:nvPr/>
          </p:nvSpPr>
          <p:spPr>
            <a:xfrm>
              <a:off x="3243305" y="1284637"/>
              <a:ext cx="2661024" cy="2576782"/>
            </a:xfrm>
            <a:custGeom>
              <a:rect b="b" l="l" r="r" t="t"/>
              <a:pathLst>
                <a:path extrusionOk="0" h="2576782" w="2661024">
                  <a:moveTo>
                    <a:pt x="2231561" y="272270"/>
                  </a:moveTo>
                  <a:lnTo>
                    <a:pt x="1896369" y="465787"/>
                  </a:lnTo>
                  <a:cubicBezTo>
                    <a:pt x="1852917" y="435763"/>
                    <a:pt x="1807384" y="409355"/>
                    <a:pt x="1759971" y="386708"/>
                  </a:cubicBezTo>
                  <a:lnTo>
                    <a:pt x="1759971" y="0"/>
                  </a:lnTo>
                  <a:lnTo>
                    <a:pt x="901044" y="0"/>
                  </a:lnTo>
                  <a:lnTo>
                    <a:pt x="901044" y="386708"/>
                  </a:lnTo>
                  <a:cubicBezTo>
                    <a:pt x="853641" y="409355"/>
                    <a:pt x="808098" y="435763"/>
                    <a:pt x="764656" y="465787"/>
                  </a:cubicBezTo>
                  <a:lnTo>
                    <a:pt x="429464" y="272270"/>
                  </a:lnTo>
                  <a:lnTo>
                    <a:pt x="0" y="1016121"/>
                  </a:lnTo>
                  <a:lnTo>
                    <a:pt x="332233" y="1207948"/>
                  </a:lnTo>
                  <a:cubicBezTo>
                    <a:pt x="329676" y="1235644"/>
                    <a:pt x="328425" y="1262356"/>
                    <a:pt x="328425" y="1288391"/>
                  </a:cubicBezTo>
                  <a:cubicBezTo>
                    <a:pt x="328425" y="1314426"/>
                    <a:pt x="329685" y="1341139"/>
                    <a:pt x="332233" y="1368835"/>
                  </a:cubicBezTo>
                  <a:lnTo>
                    <a:pt x="0" y="1560662"/>
                  </a:lnTo>
                  <a:lnTo>
                    <a:pt x="429464" y="2304512"/>
                  </a:lnTo>
                  <a:lnTo>
                    <a:pt x="764656" y="2110996"/>
                  </a:lnTo>
                  <a:cubicBezTo>
                    <a:pt x="808098" y="2141020"/>
                    <a:pt x="853631" y="2167428"/>
                    <a:pt x="901044" y="2190075"/>
                  </a:cubicBezTo>
                  <a:lnTo>
                    <a:pt x="901044" y="2576783"/>
                  </a:lnTo>
                  <a:lnTo>
                    <a:pt x="1759971" y="2576783"/>
                  </a:lnTo>
                  <a:lnTo>
                    <a:pt x="1759971" y="2190075"/>
                  </a:lnTo>
                  <a:cubicBezTo>
                    <a:pt x="1807375" y="2167428"/>
                    <a:pt x="1852926" y="2141011"/>
                    <a:pt x="1896369" y="2110996"/>
                  </a:cubicBezTo>
                  <a:lnTo>
                    <a:pt x="2231561" y="2304512"/>
                  </a:lnTo>
                  <a:lnTo>
                    <a:pt x="2661025" y="1560662"/>
                  </a:lnTo>
                  <a:lnTo>
                    <a:pt x="2328782" y="1368835"/>
                  </a:lnTo>
                  <a:cubicBezTo>
                    <a:pt x="2331339" y="1341139"/>
                    <a:pt x="2332590" y="1314426"/>
                    <a:pt x="2332590" y="1288391"/>
                  </a:cubicBezTo>
                  <a:cubicBezTo>
                    <a:pt x="2332590" y="1262356"/>
                    <a:pt x="2331330" y="1235644"/>
                    <a:pt x="2328782" y="1207948"/>
                  </a:cubicBezTo>
                  <a:lnTo>
                    <a:pt x="2661025" y="1016121"/>
                  </a:lnTo>
                  <a:close/>
                  <a:moveTo>
                    <a:pt x="2046281" y="1288401"/>
                  </a:moveTo>
                  <a:cubicBezTo>
                    <a:pt x="2046281" y="1371602"/>
                    <a:pt x="2027527" y="1440355"/>
                    <a:pt x="2014586" y="1518050"/>
                  </a:cubicBezTo>
                  <a:lnTo>
                    <a:pt x="2269926" y="1665461"/>
                  </a:lnTo>
                  <a:lnTo>
                    <a:pt x="2126772" y="1913414"/>
                  </a:lnTo>
                  <a:lnTo>
                    <a:pt x="1869179" y="1764695"/>
                  </a:lnTo>
                  <a:cubicBezTo>
                    <a:pt x="1750084" y="1855121"/>
                    <a:pt x="1768732" y="1888782"/>
                    <a:pt x="1473672" y="1993686"/>
                  </a:cubicBezTo>
                  <a:lnTo>
                    <a:pt x="1473672" y="2290474"/>
                  </a:lnTo>
                  <a:lnTo>
                    <a:pt x="1187362" y="2290474"/>
                  </a:lnTo>
                  <a:lnTo>
                    <a:pt x="1187362" y="1993686"/>
                  </a:lnTo>
                  <a:cubicBezTo>
                    <a:pt x="976677" y="1918787"/>
                    <a:pt x="966103" y="1913366"/>
                    <a:pt x="791864" y="1764695"/>
                  </a:cubicBezTo>
                  <a:lnTo>
                    <a:pt x="534272" y="1913414"/>
                  </a:lnTo>
                  <a:lnTo>
                    <a:pt x="391117" y="1665461"/>
                  </a:lnTo>
                  <a:lnTo>
                    <a:pt x="646448" y="1518040"/>
                  </a:lnTo>
                  <a:cubicBezTo>
                    <a:pt x="633278" y="1439019"/>
                    <a:pt x="614754" y="1371564"/>
                    <a:pt x="614754" y="1288401"/>
                  </a:cubicBezTo>
                  <a:cubicBezTo>
                    <a:pt x="614754" y="1205200"/>
                    <a:pt x="633488" y="1136590"/>
                    <a:pt x="646448" y="1058762"/>
                  </a:cubicBezTo>
                  <a:lnTo>
                    <a:pt x="391117" y="911341"/>
                  </a:lnTo>
                  <a:lnTo>
                    <a:pt x="534272" y="663388"/>
                  </a:lnTo>
                  <a:lnTo>
                    <a:pt x="791864" y="812106"/>
                  </a:lnTo>
                  <a:cubicBezTo>
                    <a:pt x="1032622" y="606699"/>
                    <a:pt x="1052692" y="640025"/>
                    <a:pt x="1187362" y="583126"/>
                  </a:cubicBezTo>
                  <a:lnTo>
                    <a:pt x="1187362" y="286328"/>
                  </a:lnTo>
                  <a:lnTo>
                    <a:pt x="1473672" y="286328"/>
                  </a:lnTo>
                  <a:lnTo>
                    <a:pt x="1473672" y="583126"/>
                  </a:lnTo>
                  <a:cubicBezTo>
                    <a:pt x="1768542" y="687953"/>
                    <a:pt x="1750848" y="722253"/>
                    <a:pt x="1869189" y="812106"/>
                  </a:cubicBezTo>
                  <a:lnTo>
                    <a:pt x="2126772" y="663388"/>
                  </a:lnTo>
                  <a:lnTo>
                    <a:pt x="2269926" y="911341"/>
                  </a:lnTo>
                  <a:lnTo>
                    <a:pt x="2014586" y="1058752"/>
                  </a:lnTo>
                  <a:cubicBezTo>
                    <a:pt x="2027756" y="1137774"/>
                    <a:pt x="2046281" y="1205228"/>
                    <a:pt x="2046281" y="128840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 name="Google Shape;140;p65"/>
            <p:cNvSpPr/>
            <p:nvPr/>
          </p:nvSpPr>
          <p:spPr>
            <a:xfrm>
              <a:off x="4144349" y="2143574"/>
              <a:ext cx="858927" cy="858927"/>
            </a:xfrm>
            <a:custGeom>
              <a:rect b="b" l="l" r="r" t="t"/>
              <a:pathLst>
                <a:path extrusionOk="0" h="858927" w="858927">
                  <a:moveTo>
                    <a:pt x="429464" y="0"/>
                  </a:moveTo>
                  <a:cubicBezTo>
                    <a:pt x="192657" y="0"/>
                    <a:pt x="0" y="192658"/>
                    <a:pt x="0" y="429464"/>
                  </a:cubicBezTo>
                  <a:cubicBezTo>
                    <a:pt x="0" y="666270"/>
                    <a:pt x="192657" y="858928"/>
                    <a:pt x="429464" y="858928"/>
                  </a:cubicBezTo>
                  <a:cubicBezTo>
                    <a:pt x="666270" y="858928"/>
                    <a:pt x="858928" y="666270"/>
                    <a:pt x="858928" y="429464"/>
                  </a:cubicBezTo>
                  <a:cubicBezTo>
                    <a:pt x="858928" y="192658"/>
                    <a:pt x="666280" y="0"/>
                    <a:pt x="429464" y="0"/>
                  </a:cubicBezTo>
                  <a:close/>
                  <a:moveTo>
                    <a:pt x="429464" y="572619"/>
                  </a:moveTo>
                  <a:cubicBezTo>
                    <a:pt x="350528" y="572619"/>
                    <a:pt x="286309" y="508399"/>
                    <a:pt x="286309" y="429464"/>
                  </a:cubicBezTo>
                  <a:cubicBezTo>
                    <a:pt x="286309" y="350528"/>
                    <a:pt x="350528" y="286309"/>
                    <a:pt x="429464" y="286309"/>
                  </a:cubicBezTo>
                  <a:cubicBezTo>
                    <a:pt x="508399" y="286309"/>
                    <a:pt x="572618" y="350528"/>
                    <a:pt x="572618" y="429464"/>
                  </a:cubicBezTo>
                  <a:cubicBezTo>
                    <a:pt x="572618" y="508399"/>
                    <a:pt x="508409" y="572619"/>
                    <a:pt x="429464" y="572619"/>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1" name="Google Shape;141;p65"/>
          <p:cNvGrpSpPr/>
          <p:nvPr/>
        </p:nvGrpSpPr>
        <p:grpSpPr>
          <a:xfrm>
            <a:off x="5832085" y="221917"/>
            <a:ext cx="1152193" cy="1202111"/>
            <a:chOff x="5832085" y="221917"/>
            <a:chExt cx="1152193" cy="1202111"/>
          </a:xfrm>
        </p:grpSpPr>
        <p:pic>
          <p:nvPicPr>
            <p:cNvPr id="142" name="Google Shape;142;p65"/>
            <p:cNvPicPr preferRelativeResize="0"/>
            <p:nvPr/>
          </p:nvPicPr>
          <p:blipFill rotWithShape="1">
            <a:blip r:embed="rId3">
              <a:alphaModFix/>
            </a:blip>
            <a:srcRect b="0" l="0" r="0" t="0"/>
            <a:stretch/>
          </p:blipFill>
          <p:spPr>
            <a:xfrm>
              <a:off x="5832085" y="221917"/>
              <a:ext cx="1152193" cy="1202111"/>
            </a:xfrm>
            <a:prstGeom prst="rect">
              <a:avLst/>
            </a:prstGeom>
            <a:noFill/>
            <a:ln>
              <a:noFill/>
            </a:ln>
          </p:spPr>
        </p:pic>
        <p:pic>
          <p:nvPicPr>
            <p:cNvPr id="143" name="Google Shape;143;p65"/>
            <p:cNvPicPr preferRelativeResize="0"/>
            <p:nvPr/>
          </p:nvPicPr>
          <p:blipFill rotWithShape="1">
            <a:blip r:embed="rId4">
              <a:alphaModFix/>
            </a:blip>
            <a:srcRect b="-2084" l="0" r="0" t="0"/>
            <a:stretch/>
          </p:blipFill>
          <p:spPr>
            <a:xfrm>
              <a:off x="6047602" y="462393"/>
              <a:ext cx="721158" cy="721158"/>
            </a:xfrm>
            <a:custGeom>
              <a:rect b="b" l="l" r="r" t="t"/>
              <a:pathLst>
                <a:path extrusionOk="0" h="5025774" w="5025774">
                  <a:moveTo>
                    <a:pt x="2512887" y="0"/>
                  </a:moveTo>
                  <a:cubicBezTo>
                    <a:pt x="3900716" y="0"/>
                    <a:pt x="5025774" y="1125058"/>
                    <a:pt x="5025774" y="2512887"/>
                  </a:cubicBezTo>
                  <a:cubicBezTo>
                    <a:pt x="5025774" y="3900716"/>
                    <a:pt x="3900716" y="5025774"/>
                    <a:pt x="2512887" y="5025774"/>
                  </a:cubicBezTo>
                  <a:cubicBezTo>
                    <a:pt x="1125058" y="5025774"/>
                    <a:pt x="0" y="3900716"/>
                    <a:pt x="0" y="2512887"/>
                  </a:cubicBezTo>
                  <a:cubicBezTo>
                    <a:pt x="0" y="1125058"/>
                    <a:pt x="1125058" y="0"/>
                    <a:pt x="2512887" y="0"/>
                  </a:cubicBezTo>
                  <a:close/>
                </a:path>
              </a:pathLst>
            </a:custGeom>
            <a:noFill/>
            <a:ln>
              <a:noFill/>
            </a:ln>
          </p:spPr>
        </p:pic>
        <p:pic>
          <p:nvPicPr>
            <p:cNvPr id="144" name="Google Shape;144;p65"/>
            <p:cNvPicPr preferRelativeResize="0"/>
            <p:nvPr/>
          </p:nvPicPr>
          <p:blipFill rotWithShape="1">
            <a:blip r:embed="rId5">
              <a:alphaModFix amt="70000"/>
            </a:blip>
            <a:srcRect b="0" l="0" r="0" t="0"/>
            <a:stretch/>
          </p:blipFill>
          <p:spPr>
            <a:xfrm>
              <a:off x="6047602" y="473409"/>
              <a:ext cx="697452" cy="697452"/>
            </a:xfrm>
            <a:prstGeom prst="rect">
              <a:avLst/>
            </a:prstGeom>
            <a:noFill/>
            <a:ln>
              <a:noFill/>
            </a:ln>
          </p:spPr>
        </p:pic>
      </p:grpSp>
      <p:grpSp>
        <p:nvGrpSpPr>
          <p:cNvPr id="145" name="Google Shape;145;p65"/>
          <p:cNvGrpSpPr/>
          <p:nvPr/>
        </p:nvGrpSpPr>
        <p:grpSpPr>
          <a:xfrm>
            <a:off x="7848982" y="221917"/>
            <a:ext cx="1152193" cy="1202111"/>
            <a:chOff x="7848982" y="221917"/>
            <a:chExt cx="1152193" cy="1202111"/>
          </a:xfrm>
        </p:grpSpPr>
        <p:pic>
          <p:nvPicPr>
            <p:cNvPr id="146" name="Google Shape;146;p65"/>
            <p:cNvPicPr preferRelativeResize="0"/>
            <p:nvPr/>
          </p:nvPicPr>
          <p:blipFill rotWithShape="1">
            <a:blip r:embed="rId3">
              <a:alphaModFix/>
            </a:blip>
            <a:srcRect b="0" l="0" r="0" t="0"/>
            <a:stretch/>
          </p:blipFill>
          <p:spPr>
            <a:xfrm>
              <a:off x="7848982" y="221917"/>
              <a:ext cx="1152193" cy="1202111"/>
            </a:xfrm>
            <a:prstGeom prst="rect">
              <a:avLst/>
            </a:prstGeom>
            <a:noFill/>
            <a:ln>
              <a:noFill/>
            </a:ln>
          </p:spPr>
        </p:pic>
        <p:pic>
          <p:nvPicPr>
            <p:cNvPr id="147" name="Google Shape;147;p65"/>
            <p:cNvPicPr preferRelativeResize="0"/>
            <p:nvPr/>
          </p:nvPicPr>
          <p:blipFill rotWithShape="1">
            <a:blip r:embed="rId6">
              <a:alphaModFix/>
            </a:blip>
            <a:srcRect b="0" l="0" r="0" t="0"/>
            <a:stretch/>
          </p:blipFill>
          <p:spPr>
            <a:xfrm>
              <a:off x="8064499" y="462393"/>
              <a:ext cx="721158" cy="721158"/>
            </a:xfrm>
            <a:custGeom>
              <a:rect b="b" l="l" r="r" t="t"/>
              <a:pathLst>
                <a:path extrusionOk="0" h="5025774" w="5025774">
                  <a:moveTo>
                    <a:pt x="2512887" y="0"/>
                  </a:moveTo>
                  <a:cubicBezTo>
                    <a:pt x="3900716" y="0"/>
                    <a:pt x="5025774" y="1125058"/>
                    <a:pt x="5025774" y="2512887"/>
                  </a:cubicBezTo>
                  <a:cubicBezTo>
                    <a:pt x="5025774" y="3900716"/>
                    <a:pt x="3900716" y="5025774"/>
                    <a:pt x="2512887" y="5025774"/>
                  </a:cubicBezTo>
                  <a:cubicBezTo>
                    <a:pt x="1125058" y="5025774"/>
                    <a:pt x="0" y="3900716"/>
                    <a:pt x="0" y="2512887"/>
                  </a:cubicBezTo>
                  <a:cubicBezTo>
                    <a:pt x="0" y="1125058"/>
                    <a:pt x="1125058" y="0"/>
                    <a:pt x="2512887" y="0"/>
                  </a:cubicBezTo>
                  <a:close/>
                </a:path>
              </a:pathLst>
            </a:custGeom>
            <a:noFill/>
            <a:ln>
              <a:noFill/>
            </a:ln>
          </p:spPr>
        </p:pic>
        <p:pic>
          <p:nvPicPr>
            <p:cNvPr id="148" name="Google Shape;148;p65"/>
            <p:cNvPicPr preferRelativeResize="0"/>
            <p:nvPr/>
          </p:nvPicPr>
          <p:blipFill rotWithShape="1">
            <a:blip r:embed="rId5">
              <a:alphaModFix amt="70000"/>
            </a:blip>
            <a:srcRect b="0" l="0" r="0" t="0"/>
            <a:stretch/>
          </p:blipFill>
          <p:spPr>
            <a:xfrm>
              <a:off x="8068260" y="480591"/>
              <a:ext cx="697452" cy="697452"/>
            </a:xfrm>
            <a:prstGeom prst="rect">
              <a:avLst/>
            </a:prstGeom>
            <a:noFill/>
            <a:ln>
              <a:noFill/>
            </a:ln>
          </p:spPr>
        </p:pic>
      </p:grpSp>
      <p:grpSp>
        <p:nvGrpSpPr>
          <p:cNvPr id="149" name="Google Shape;149;p65"/>
          <p:cNvGrpSpPr/>
          <p:nvPr/>
        </p:nvGrpSpPr>
        <p:grpSpPr>
          <a:xfrm>
            <a:off x="6840534" y="221917"/>
            <a:ext cx="1152193" cy="1202111"/>
            <a:chOff x="6840534" y="221917"/>
            <a:chExt cx="1152193" cy="1202111"/>
          </a:xfrm>
        </p:grpSpPr>
        <p:pic>
          <p:nvPicPr>
            <p:cNvPr id="150" name="Google Shape;150;p65"/>
            <p:cNvPicPr preferRelativeResize="0"/>
            <p:nvPr/>
          </p:nvPicPr>
          <p:blipFill rotWithShape="1">
            <a:blip r:embed="rId3">
              <a:alphaModFix/>
            </a:blip>
            <a:srcRect b="0" l="0" r="0" t="0"/>
            <a:stretch/>
          </p:blipFill>
          <p:spPr>
            <a:xfrm>
              <a:off x="6840534" y="221917"/>
              <a:ext cx="1152193" cy="1202111"/>
            </a:xfrm>
            <a:prstGeom prst="rect">
              <a:avLst/>
            </a:prstGeom>
            <a:noFill/>
            <a:ln>
              <a:noFill/>
            </a:ln>
          </p:spPr>
        </p:pic>
        <p:pic>
          <p:nvPicPr>
            <p:cNvPr id="151" name="Google Shape;151;p65"/>
            <p:cNvPicPr preferRelativeResize="0"/>
            <p:nvPr/>
          </p:nvPicPr>
          <p:blipFill rotWithShape="1">
            <a:blip r:embed="rId7">
              <a:alphaModFix/>
            </a:blip>
            <a:srcRect b="0" l="0" r="0" t="0"/>
            <a:stretch/>
          </p:blipFill>
          <p:spPr>
            <a:xfrm>
              <a:off x="7056051" y="462393"/>
              <a:ext cx="721267" cy="721267"/>
            </a:xfrm>
            <a:custGeom>
              <a:rect b="b" l="l" r="r" t="t"/>
              <a:pathLst>
                <a:path extrusionOk="0" h="5025774" w="5025774">
                  <a:moveTo>
                    <a:pt x="2512887" y="0"/>
                  </a:moveTo>
                  <a:cubicBezTo>
                    <a:pt x="3900716" y="0"/>
                    <a:pt x="5025774" y="1125058"/>
                    <a:pt x="5025774" y="2512887"/>
                  </a:cubicBezTo>
                  <a:cubicBezTo>
                    <a:pt x="5025774" y="3900716"/>
                    <a:pt x="3900716" y="5025774"/>
                    <a:pt x="2512887" y="5025774"/>
                  </a:cubicBezTo>
                  <a:cubicBezTo>
                    <a:pt x="1125058" y="5025774"/>
                    <a:pt x="0" y="3900716"/>
                    <a:pt x="0" y="2512887"/>
                  </a:cubicBezTo>
                  <a:cubicBezTo>
                    <a:pt x="0" y="1125058"/>
                    <a:pt x="1125058" y="0"/>
                    <a:pt x="2512887" y="0"/>
                  </a:cubicBezTo>
                  <a:close/>
                </a:path>
              </a:pathLst>
            </a:custGeom>
            <a:noFill/>
            <a:ln>
              <a:noFill/>
            </a:ln>
          </p:spPr>
        </p:pic>
        <p:pic>
          <p:nvPicPr>
            <p:cNvPr id="152" name="Google Shape;152;p65"/>
            <p:cNvPicPr preferRelativeResize="0"/>
            <p:nvPr/>
          </p:nvPicPr>
          <p:blipFill rotWithShape="1">
            <a:blip r:embed="rId5">
              <a:alphaModFix amt="70000"/>
            </a:blip>
            <a:srcRect b="0" l="0" r="0" t="0"/>
            <a:stretch/>
          </p:blipFill>
          <p:spPr>
            <a:xfrm>
              <a:off x="7054308" y="476794"/>
              <a:ext cx="697452" cy="697452"/>
            </a:xfrm>
            <a:prstGeom prst="rect">
              <a:avLst/>
            </a:prstGeom>
            <a:noFill/>
            <a:ln>
              <a:noFill/>
            </a:ln>
          </p:spPr>
        </p:pic>
      </p:gr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Laura Magan</dc:creator>
</cp:coreProperties>
</file>