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10691800" cx="7559675"/>
  <p:notesSz cx="6858000" cy="9144000"/>
  <p:embeddedFontLst>
    <p:embeddedFont>
      <p:font typeface="Roboto"/>
      <p:regular r:id="rId16"/>
      <p:bold r:id="rId17"/>
      <p:italic r:id="rId18"/>
      <p:boldItalic r:id="rId19"/>
    </p:embeddedFont>
    <p:embeddedFont>
      <p:font typeface="Montserrat"/>
      <p:regular r:id="rId20"/>
      <p:bold r:id="rId21"/>
      <p:italic r:id="rId22"/>
      <p:boldItalic r:id="rId23"/>
    </p:embeddedFont>
    <p:embeddedFont>
      <p:font typeface="Poppins"/>
      <p:regular r:id="rId24"/>
      <p:bold r:id="rId25"/>
      <p:italic r:id="rId26"/>
      <p:boldItalic r:id="rId27"/>
    </p:embeddedFont>
    <p:embeddedFont>
      <p:font typeface="Century Schoolbook"/>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thZdbD7QswgH8NEfjwK7CQWT7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Poppins-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CenturySchoolbook-regular.fntdata"/><Relationship Id="rId27" Type="http://schemas.openxmlformats.org/officeDocument/2006/relationships/font" Target="fonts/Poppins-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Schoolbook-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Schoolbook-boldItalic.fntdata"/><Relationship Id="rId30" Type="http://schemas.openxmlformats.org/officeDocument/2006/relationships/font" Target="fonts/CenturySchoolbook-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10: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1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9: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8.jp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13"/>
          <p:cNvSpPr/>
          <p:nvPr>
            <p:ph idx="2" type="pic"/>
          </p:nvPr>
        </p:nvSpPr>
        <p:spPr>
          <a:xfrm>
            <a:off x="0" y="3629826"/>
            <a:ext cx="4786172" cy="5479825"/>
          </a:xfrm>
          <a:prstGeom prst="rect">
            <a:avLst/>
          </a:prstGeom>
          <a:noFill/>
          <a:ln>
            <a:noFill/>
          </a:ln>
        </p:spPr>
      </p:sp>
      <p:sp>
        <p:nvSpPr>
          <p:cNvPr id="14" name="Google Shape;14;p13"/>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13"/>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13"/>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13"/>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13"/>
          <p:cNvGrpSpPr/>
          <p:nvPr/>
        </p:nvGrpSpPr>
        <p:grpSpPr>
          <a:xfrm>
            <a:off x="401426" y="10005335"/>
            <a:ext cx="6756823" cy="523220"/>
            <a:chOff x="317992" y="10005335"/>
            <a:chExt cx="6756823" cy="523220"/>
          </a:xfrm>
        </p:grpSpPr>
        <p:sp>
          <p:nvSpPr>
            <p:cNvPr id="19" name="Google Shape;19;p13"/>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13"/>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13"/>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13"/>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id="23" name="Google Shape;23;p13"/>
          <p:cNvPicPr preferRelativeResize="0"/>
          <p:nvPr/>
        </p:nvPicPr>
        <p:blipFill rotWithShape="1">
          <a:blip r:embed="rId5">
            <a:alphaModFix/>
          </a:blip>
          <a:srcRect b="0" l="0" r="0" t="0"/>
          <a:stretch/>
        </p:blipFill>
        <p:spPr>
          <a:xfrm>
            <a:off x="819589" y="-416617"/>
            <a:ext cx="5920497" cy="29602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49" name="Shape 149"/>
        <p:cNvGrpSpPr/>
        <p:nvPr/>
      </p:nvGrpSpPr>
      <p:grpSpPr>
        <a:xfrm>
          <a:off x="0" y="0"/>
          <a:ext cx="0" cy="0"/>
          <a:chOff x="0" y="0"/>
          <a:chExt cx="0" cy="0"/>
        </a:xfrm>
      </p:grpSpPr>
      <p:sp>
        <p:nvSpPr>
          <p:cNvPr id="150" name="Google Shape;150;p22"/>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51" name="Google Shape;151;p22"/>
          <p:cNvGrpSpPr/>
          <p:nvPr/>
        </p:nvGrpSpPr>
        <p:grpSpPr>
          <a:xfrm>
            <a:off x="-1092535" y="5135055"/>
            <a:ext cx="6117329" cy="6119130"/>
            <a:chOff x="110688" y="1674538"/>
            <a:chExt cx="7339635" cy="7341798"/>
          </a:xfrm>
        </p:grpSpPr>
        <p:sp>
          <p:nvSpPr>
            <p:cNvPr id="152" name="Google Shape;152;p22"/>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53" name="Google Shape;153;p22"/>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54" name="Google Shape;154;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55" name="Google Shape;155;p2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56" name="Google Shape;156;p22"/>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57" name="Google Shape;157;p22"/>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8" name="Google Shape;158;p22"/>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9" name="Google Shape;159;p22"/>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0" name="Google Shape;160;p22"/>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61" name="Shape 161"/>
        <p:cNvGrpSpPr/>
        <p:nvPr/>
      </p:nvGrpSpPr>
      <p:grpSpPr>
        <a:xfrm>
          <a:off x="0" y="0"/>
          <a:ext cx="0" cy="0"/>
          <a:chOff x="0" y="0"/>
          <a:chExt cx="0" cy="0"/>
        </a:xfrm>
      </p:grpSpPr>
      <p:pic>
        <p:nvPicPr>
          <p:cNvPr id="162" name="Google Shape;162;p23"/>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63" name="Google Shape;163;p23"/>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4" name="Google Shape;164;p23"/>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5" name="Google Shape;165;p23"/>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6" name="Google Shape;166;p23"/>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7" name="Google Shape;167;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68" name="Google Shape;168;p2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69" name="Google Shape;169;p23"/>
          <p:cNvGrpSpPr/>
          <p:nvPr/>
        </p:nvGrpSpPr>
        <p:grpSpPr>
          <a:xfrm>
            <a:off x="5203685" y="-757463"/>
            <a:ext cx="3314240" cy="3315216"/>
            <a:chOff x="110688" y="1674538"/>
            <a:chExt cx="7339635" cy="7341798"/>
          </a:xfrm>
        </p:grpSpPr>
        <p:sp>
          <p:nvSpPr>
            <p:cNvPr id="170" name="Google Shape;170;p23"/>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71" name="Google Shape;171;p23"/>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72" name="Google Shape;172;p23"/>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73" name="Google Shape;173;p23"/>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74" name="Google Shape;174;p23"/>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75" name="Shape 175"/>
        <p:cNvGrpSpPr/>
        <p:nvPr/>
      </p:nvGrpSpPr>
      <p:grpSpPr>
        <a:xfrm>
          <a:off x="0" y="0"/>
          <a:ext cx="0" cy="0"/>
          <a:chOff x="0" y="0"/>
          <a:chExt cx="0" cy="0"/>
        </a:xfrm>
      </p:grpSpPr>
      <p:sp>
        <p:nvSpPr>
          <p:cNvPr id="176" name="Google Shape;176;p24"/>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77" name="Google Shape;177;p24"/>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8" name="Google Shape;178;p24"/>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9" name="Google Shape;179;p24"/>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0" name="Google Shape;180;p24"/>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1" name="Google Shape;181;p24"/>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2" name="Google Shape;182;p24"/>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3" name="Google Shape;183;p24"/>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4" name="Google Shape;184;p24"/>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5" name="Google Shape;185;p24"/>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86" name="Google Shape;186;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87" name="Google Shape;187;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88" name="Shape 188"/>
        <p:cNvGrpSpPr/>
        <p:nvPr/>
      </p:nvGrpSpPr>
      <p:grpSpPr>
        <a:xfrm>
          <a:off x="0" y="0"/>
          <a:ext cx="0" cy="0"/>
          <a:chOff x="0" y="0"/>
          <a:chExt cx="0" cy="0"/>
        </a:xfrm>
      </p:grpSpPr>
      <p:sp>
        <p:nvSpPr>
          <p:cNvPr id="189" name="Google Shape;189;p25"/>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90" name="Google Shape;190;p25"/>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1" name="Google Shape;191;p25"/>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92" name="Google Shape;192;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93" name="Google Shape;193;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94" name="Google Shape;194;p25"/>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5" name="Google Shape;195;p25"/>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6" name="Google Shape;196;p25"/>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97" name="Google Shape;197;p25"/>
          <p:cNvGrpSpPr/>
          <p:nvPr/>
        </p:nvGrpSpPr>
        <p:grpSpPr>
          <a:xfrm>
            <a:off x="5203685" y="1933342"/>
            <a:ext cx="3314240" cy="3315216"/>
            <a:chOff x="110688" y="1674538"/>
            <a:chExt cx="7339635" cy="7341798"/>
          </a:xfrm>
        </p:grpSpPr>
        <p:sp>
          <p:nvSpPr>
            <p:cNvPr id="198" name="Google Shape;198;p2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99" name="Google Shape;199;p2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00" name="Google Shape;200;p25"/>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1" name="Google Shape;201;p25"/>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02" name="Google Shape;202;p25"/>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3" name="Google Shape;203;p25"/>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04" name="Google Shape;204;p25"/>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205" name="Google Shape;205;p25"/>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6" name="Google Shape;206;p25"/>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7" name="Google Shape;207;p25"/>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08" name="Google Shape;208;p25"/>
          <p:cNvPicPr preferRelativeResize="0"/>
          <p:nvPr/>
        </p:nvPicPr>
        <p:blipFill rotWithShape="1">
          <a:blip r:embed="rId2">
            <a:alphaModFix/>
          </a:blip>
          <a:srcRect b="0" l="22" r="23"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09" name="Google Shape;209;p25"/>
          <p:cNvSpPr/>
          <p:nvPr>
            <p:ph idx="14" type="pic"/>
          </p:nvPr>
        </p:nvSpPr>
        <p:spPr>
          <a:xfrm>
            <a:off x="1" y="7328454"/>
            <a:ext cx="2938763" cy="3367892"/>
          </a:xfrm>
          <a:prstGeom prst="rect">
            <a:avLst/>
          </a:prstGeom>
          <a:noFill/>
          <a:ln>
            <a:noFill/>
          </a:ln>
        </p:spPr>
      </p:sp>
      <p:sp>
        <p:nvSpPr>
          <p:cNvPr id="210" name="Google Shape;210;p25"/>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11" name="Shape 211"/>
        <p:cNvGrpSpPr/>
        <p:nvPr/>
      </p:nvGrpSpPr>
      <p:grpSpPr>
        <a:xfrm>
          <a:off x="0" y="0"/>
          <a:ext cx="0" cy="0"/>
          <a:chOff x="0" y="0"/>
          <a:chExt cx="0" cy="0"/>
        </a:xfrm>
      </p:grpSpPr>
      <p:sp>
        <p:nvSpPr>
          <p:cNvPr id="212" name="Google Shape;212;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13" name="Google Shape;213;p26"/>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14" name="Google Shape;214;p26"/>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5" name="Google Shape;215;p26"/>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6" name="Google Shape;216;p26"/>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7" name="Google Shape;217;p26"/>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18" name="Shape 218"/>
        <p:cNvGrpSpPr/>
        <p:nvPr/>
      </p:nvGrpSpPr>
      <p:grpSpPr>
        <a:xfrm>
          <a:off x="0" y="0"/>
          <a:ext cx="0" cy="0"/>
          <a:chOff x="0" y="0"/>
          <a:chExt cx="0" cy="0"/>
        </a:xfrm>
      </p:grpSpPr>
      <p:sp>
        <p:nvSpPr>
          <p:cNvPr id="219" name="Google Shape;219;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20" name="Google Shape;220;p27"/>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21" name="Google Shape;221;p27"/>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22" name="Google Shape;222;p27"/>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3" name="Google Shape;223;p27"/>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4" name="Google Shape;224;p27"/>
          <p:cNvSpPr/>
          <p:nvPr/>
        </p:nvSpPr>
        <p:spPr>
          <a:xfrm>
            <a:off x="5482535" y="1"/>
            <a:ext cx="2094718" cy="1429605"/>
          </a:xfrm>
          <a:custGeom>
            <a:rect b="b" l="l" r="r" t="t"/>
            <a:pathLst>
              <a:path extrusionOk="0" h="1429605" w="2094718">
                <a:moveTo>
                  <a:pt x="1593058" y="1165278"/>
                </a:moveTo>
                <a:cubicBezTo>
                  <a:pt x="1653696" y="1182379"/>
                  <a:pt x="1707395" y="1205590"/>
                  <a:pt x="1754735" y="1231743"/>
                </a:cubicBezTo>
                <a:cubicBezTo>
                  <a:pt x="1574228" y="1356425"/>
                  <a:pt x="1355458" y="1429605"/>
                  <a:pt x="1119517" y="1429605"/>
                </a:cubicBezTo>
                <a:cubicBezTo>
                  <a:pt x="1040125" y="1429605"/>
                  <a:pt x="962718" y="1421205"/>
                  <a:pt x="888002" y="1405488"/>
                </a:cubicBezTo>
                <a:cubicBezTo>
                  <a:pt x="1004350" y="1353759"/>
                  <a:pt x="1124671" y="1305199"/>
                  <a:pt x="1255299" y="1262725"/>
                </a:cubicBezTo>
                <a:cubicBezTo>
                  <a:pt x="1367576" y="1226211"/>
                  <a:pt x="1481285" y="1194097"/>
                  <a:pt x="1593058" y="1165278"/>
                </a:cubicBezTo>
                <a:close/>
                <a:moveTo>
                  <a:pt x="1349399" y="1135428"/>
                </a:moveTo>
                <a:cubicBezTo>
                  <a:pt x="1387310" y="1134598"/>
                  <a:pt x="1423814" y="1136308"/>
                  <a:pt x="1459211" y="1139954"/>
                </a:cubicBezTo>
                <a:cubicBezTo>
                  <a:pt x="1384671" y="1154892"/>
                  <a:pt x="1309627" y="1171113"/>
                  <a:pt x="1234986" y="1189344"/>
                </a:cubicBezTo>
                <a:cubicBezTo>
                  <a:pt x="1051438" y="1234132"/>
                  <a:pt x="879328" y="1287923"/>
                  <a:pt x="716118" y="1354338"/>
                </a:cubicBezTo>
                <a:cubicBezTo>
                  <a:pt x="712020" y="1352754"/>
                  <a:pt x="707948" y="1351144"/>
                  <a:pt x="703875" y="1349510"/>
                </a:cubicBezTo>
                <a:cubicBezTo>
                  <a:pt x="713504" y="1337363"/>
                  <a:pt x="723132" y="1325167"/>
                  <a:pt x="732811" y="1313272"/>
                </a:cubicBezTo>
                <a:cubicBezTo>
                  <a:pt x="758505" y="1300270"/>
                  <a:pt x="784173" y="1287747"/>
                  <a:pt x="809765" y="1275978"/>
                </a:cubicBezTo>
                <a:cubicBezTo>
                  <a:pt x="934134" y="1218792"/>
                  <a:pt x="1053273" y="1178380"/>
                  <a:pt x="1167007" y="1155949"/>
                </a:cubicBezTo>
                <a:cubicBezTo>
                  <a:pt x="1230888" y="1143324"/>
                  <a:pt x="1291627" y="1136685"/>
                  <a:pt x="1349399" y="1135428"/>
                </a:cubicBezTo>
                <a:close/>
                <a:moveTo>
                  <a:pt x="1925411" y="1086591"/>
                </a:moveTo>
                <a:cubicBezTo>
                  <a:pt x="1873848" y="1140131"/>
                  <a:pt x="1817057" y="1188540"/>
                  <a:pt x="1755765" y="1230989"/>
                </a:cubicBezTo>
                <a:cubicBezTo>
                  <a:pt x="1711594" y="1205238"/>
                  <a:pt x="1661866" y="1181272"/>
                  <a:pt x="1605628" y="1161933"/>
                </a:cubicBezTo>
                <a:cubicBezTo>
                  <a:pt x="1715516" y="1133793"/>
                  <a:pt x="1823015" y="1109023"/>
                  <a:pt x="1925411" y="1086591"/>
                </a:cubicBezTo>
                <a:close/>
                <a:moveTo>
                  <a:pt x="889284" y="1075451"/>
                </a:moveTo>
                <a:cubicBezTo>
                  <a:pt x="854691" y="1105301"/>
                  <a:pt x="819897" y="1137390"/>
                  <a:pt x="784876" y="1171968"/>
                </a:cubicBezTo>
                <a:cubicBezTo>
                  <a:pt x="753979" y="1202471"/>
                  <a:pt x="723308" y="1234585"/>
                  <a:pt x="692838" y="1267855"/>
                </a:cubicBezTo>
                <a:cubicBezTo>
                  <a:pt x="665209" y="1280102"/>
                  <a:pt x="637505" y="1293179"/>
                  <a:pt x="609775" y="1306658"/>
                </a:cubicBezTo>
                <a:cubicBezTo>
                  <a:pt x="584836" y="1293883"/>
                  <a:pt x="560324" y="1280429"/>
                  <a:pt x="536517" y="1265868"/>
                </a:cubicBezTo>
                <a:cubicBezTo>
                  <a:pt x="630641" y="1202220"/>
                  <a:pt x="733037" y="1144833"/>
                  <a:pt x="844559" y="1094865"/>
                </a:cubicBezTo>
                <a:cubicBezTo>
                  <a:pt x="859417" y="1088201"/>
                  <a:pt x="874350" y="1081763"/>
                  <a:pt x="889284" y="1075451"/>
                </a:cubicBezTo>
                <a:close/>
                <a:moveTo>
                  <a:pt x="549992" y="547000"/>
                </a:moveTo>
                <a:cubicBezTo>
                  <a:pt x="443875" y="684406"/>
                  <a:pt x="346734" y="822818"/>
                  <a:pt x="262062" y="948732"/>
                </a:cubicBezTo>
                <a:cubicBezTo>
                  <a:pt x="252156" y="963469"/>
                  <a:pt x="242352" y="978155"/>
                  <a:pt x="232622" y="992766"/>
                </a:cubicBezTo>
                <a:cubicBezTo>
                  <a:pt x="227217" y="985775"/>
                  <a:pt x="221912" y="978708"/>
                  <a:pt x="216658" y="971591"/>
                </a:cubicBezTo>
                <a:cubicBezTo>
                  <a:pt x="183172" y="926175"/>
                  <a:pt x="186616" y="863457"/>
                  <a:pt x="225483" y="822542"/>
                </a:cubicBezTo>
                <a:cubicBezTo>
                  <a:pt x="240491" y="806774"/>
                  <a:pt x="255525" y="791334"/>
                  <a:pt x="270609" y="776295"/>
                </a:cubicBezTo>
                <a:cubicBezTo>
                  <a:pt x="365538" y="681690"/>
                  <a:pt x="458733" y="604864"/>
                  <a:pt x="549992" y="547000"/>
                </a:cubicBezTo>
                <a:close/>
                <a:moveTo>
                  <a:pt x="1293992" y="0"/>
                </a:moveTo>
                <a:lnTo>
                  <a:pt x="1793240" y="0"/>
                </a:lnTo>
                <a:lnTo>
                  <a:pt x="1826801" y="16863"/>
                </a:lnTo>
                <a:cubicBezTo>
                  <a:pt x="1853437" y="32921"/>
                  <a:pt x="1878756" y="50805"/>
                  <a:pt x="1902731" y="69941"/>
                </a:cubicBezTo>
                <a:lnTo>
                  <a:pt x="1935668" y="99342"/>
                </a:lnTo>
                <a:lnTo>
                  <a:pt x="2030271" y="195185"/>
                </a:lnTo>
                <a:cubicBezTo>
                  <a:pt x="2011768" y="173338"/>
                  <a:pt x="1991871" y="151595"/>
                  <a:pt x="1970606" y="130529"/>
                </a:cubicBezTo>
                <a:lnTo>
                  <a:pt x="1935668" y="99342"/>
                </a:lnTo>
                <a:lnTo>
                  <a:pt x="1904478" y="67743"/>
                </a:lnTo>
                <a:cubicBezTo>
                  <a:pt x="1880933" y="47789"/>
                  <a:pt x="1856073" y="28860"/>
                  <a:pt x="1829863" y="11534"/>
                </a:cubicBezTo>
                <a:lnTo>
                  <a:pt x="1809389" y="0"/>
                </a:lnTo>
                <a:lnTo>
                  <a:pt x="2094718" y="0"/>
                </a:lnTo>
                <a:lnTo>
                  <a:pt x="2094718" y="857637"/>
                </a:lnTo>
                <a:lnTo>
                  <a:pt x="2073539" y="895771"/>
                </a:lnTo>
                <a:cubicBezTo>
                  <a:pt x="2038563" y="952589"/>
                  <a:pt x="1998657" y="1006050"/>
                  <a:pt x="1954423" y="1055559"/>
                </a:cubicBezTo>
                <a:cubicBezTo>
                  <a:pt x="1811199" y="1077060"/>
                  <a:pt x="1655079" y="1101680"/>
                  <a:pt x="1495614" y="1132687"/>
                </a:cubicBezTo>
                <a:cubicBezTo>
                  <a:pt x="1396386" y="1113122"/>
                  <a:pt x="1285971" y="1109249"/>
                  <a:pt x="1162155" y="1126199"/>
                </a:cubicBezTo>
                <a:cubicBezTo>
                  <a:pt x="1051689" y="1141313"/>
                  <a:pt x="935416" y="1172395"/>
                  <a:pt x="813587" y="1218365"/>
                </a:cubicBezTo>
                <a:cubicBezTo>
                  <a:pt x="813536" y="1218289"/>
                  <a:pt x="813587" y="1218390"/>
                  <a:pt x="813536" y="1218289"/>
                </a:cubicBezTo>
                <a:cubicBezTo>
                  <a:pt x="877669" y="1146468"/>
                  <a:pt x="941399" y="1083800"/>
                  <a:pt x="1004702" y="1030487"/>
                </a:cubicBezTo>
                <a:cubicBezTo>
                  <a:pt x="1171105" y="970711"/>
                  <a:pt x="1339947" y="931330"/>
                  <a:pt x="1502779" y="907138"/>
                </a:cubicBezTo>
                <a:cubicBezTo>
                  <a:pt x="1714611" y="875653"/>
                  <a:pt x="1901679" y="872158"/>
                  <a:pt x="2026223" y="876986"/>
                </a:cubicBezTo>
                <a:cubicBezTo>
                  <a:pt x="1902006" y="872183"/>
                  <a:pt x="1714761" y="866072"/>
                  <a:pt x="1500140" y="883449"/>
                </a:cubicBezTo>
                <a:cubicBezTo>
                  <a:pt x="1380849" y="893106"/>
                  <a:pt x="1256707" y="910080"/>
                  <a:pt x="1130956" y="936536"/>
                </a:cubicBezTo>
                <a:cubicBezTo>
                  <a:pt x="1221813" y="878093"/>
                  <a:pt x="1307893" y="842760"/>
                  <a:pt x="1389372" y="827395"/>
                </a:cubicBezTo>
                <a:cubicBezTo>
                  <a:pt x="1442468" y="817361"/>
                  <a:pt x="1492220" y="816003"/>
                  <a:pt x="1538529" y="821058"/>
                </a:cubicBezTo>
                <a:cubicBezTo>
                  <a:pt x="1573926" y="824931"/>
                  <a:pt x="1606407" y="832751"/>
                  <a:pt x="1636475" y="842584"/>
                </a:cubicBezTo>
                <a:cubicBezTo>
                  <a:pt x="1606407" y="832148"/>
                  <a:pt x="1574554" y="822944"/>
                  <a:pt x="1538956" y="817663"/>
                </a:cubicBezTo>
                <a:cubicBezTo>
                  <a:pt x="1515777" y="814243"/>
                  <a:pt x="1491592" y="812231"/>
                  <a:pt x="1466402" y="811980"/>
                </a:cubicBezTo>
                <a:cubicBezTo>
                  <a:pt x="1441211" y="811753"/>
                  <a:pt x="1414990" y="813262"/>
                  <a:pt x="1387738" y="816858"/>
                </a:cubicBezTo>
                <a:cubicBezTo>
                  <a:pt x="1294166" y="829231"/>
                  <a:pt x="1192851" y="865569"/>
                  <a:pt x="1083114" y="932286"/>
                </a:cubicBezTo>
                <a:cubicBezTo>
                  <a:pt x="1070670" y="939855"/>
                  <a:pt x="1058225" y="947752"/>
                  <a:pt x="1045731" y="956000"/>
                </a:cubicBezTo>
                <a:cubicBezTo>
                  <a:pt x="969556" y="974735"/>
                  <a:pt x="893080" y="996915"/>
                  <a:pt x="816880" y="1023949"/>
                </a:cubicBezTo>
                <a:cubicBezTo>
                  <a:pt x="725445" y="1056389"/>
                  <a:pt x="638435" y="1094060"/>
                  <a:pt x="555849" y="1136635"/>
                </a:cubicBezTo>
                <a:cubicBezTo>
                  <a:pt x="481309" y="1175061"/>
                  <a:pt x="389799" y="1163065"/>
                  <a:pt x="330317" y="1103943"/>
                </a:cubicBezTo>
                <a:cubicBezTo>
                  <a:pt x="329965" y="1103591"/>
                  <a:pt x="329613" y="1103239"/>
                  <a:pt x="329261" y="1102887"/>
                </a:cubicBezTo>
                <a:cubicBezTo>
                  <a:pt x="369686" y="1034586"/>
                  <a:pt x="416196" y="957735"/>
                  <a:pt x="467029" y="878042"/>
                </a:cubicBezTo>
                <a:cubicBezTo>
                  <a:pt x="556528" y="737694"/>
                  <a:pt x="662846" y="584168"/>
                  <a:pt x="779622" y="442361"/>
                </a:cubicBezTo>
                <a:cubicBezTo>
                  <a:pt x="805818" y="435168"/>
                  <a:pt x="831662" y="429183"/>
                  <a:pt x="856778" y="425813"/>
                </a:cubicBezTo>
                <a:cubicBezTo>
                  <a:pt x="910326" y="418646"/>
                  <a:pt x="960079" y="419929"/>
                  <a:pt x="1006060" y="427448"/>
                </a:cubicBezTo>
                <a:cubicBezTo>
                  <a:pt x="1041156" y="433182"/>
                  <a:pt x="1073159" y="442713"/>
                  <a:pt x="1102648" y="454105"/>
                </a:cubicBezTo>
                <a:cubicBezTo>
                  <a:pt x="1073184" y="442084"/>
                  <a:pt x="1041884" y="431245"/>
                  <a:pt x="1006663" y="424078"/>
                </a:cubicBezTo>
                <a:cubicBezTo>
                  <a:pt x="960732" y="414748"/>
                  <a:pt x="910527" y="410901"/>
                  <a:pt x="855697" y="415201"/>
                </a:cubicBezTo>
                <a:cubicBezTo>
                  <a:pt x="835760" y="416760"/>
                  <a:pt x="815271" y="419778"/>
                  <a:pt x="794505" y="423550"/>
                </a:cubicBezTo>
                <a:cubicBezTo>
                  <a:pt x="836414" y="373456"/>
                  <a:pt x="879580" y="324997"/>
                  <a:pt x="923977" y="279455"/>
                </a:cubicBezTo>
                <a:cubicBezTo>
                  <a:pt x="1009027" y="192192"/>
                  <a:pt x="1096137" y="117454"/>
                  <a:pt x="1184480" y="60293"/>
                </a:cubicBezTo>
                <a:cubicBezTo>
                  <a:pt x="1207653" y="45293"/>
                  <a:pt x="1230738" y="31616"/>
                  <a:pt x="1253733" y="19287"/>
                </a:cubicBezTo>
                <a:close/>
                <a:moveTo>
                  <a:pt x="1137476" y="0"/>
                </a:moveTo>
                <a:lnTo>
                  <a:pt x="1188082" y="0"/>
                </a:lnTo>
                <a:lnTo>
                  <a:pt x="1158032" y="14977"/>
                </a:lnTo>
                <a:cubicBezTo>
                  <a:pt x="1119769" y="36051"/>
                  <a:pt x="1081807" y="62028"/>
                  <a:pt x="1043921" y="88509"/>
                </a:cubicBezTo>
                <a:cubicBezTo>
                  <a:pt x="1069966" y="62230"/>
                  <a:pt x="1096187" y="36655"/>
                  <a:pt x="1122685" y="12286"/>
                </a:cubicBezTo>
                <a:close/>
                <a:moveTo>
                  <a:pt x="327475" y="0"/>
                </a:moveTo>
                <a:lnTo>
                  <a:pt x="1057867" y="0"/>
                </a:lnTo>
                <a:lnTo>
                  <a:pt x="935450" y="109174"/>
                </a:lnTo>
                <a:cubicBezTo>
                  <a:pt x="885003" y="157841"/>
                  <a:pt x="835270" y="209381"/>
                  <a:pt x="786284" y="263260"/>
                </a:cubicBezTo>
                <a:cubicBezTo>
                  <a:pt x="720090" y="336062"/>
                  <a:pt x="656435" y="412259"/>
                  <a:pt x="595294" y="489286"/>
                </a:cubicBezTo>
                <a:cubicBezTo>
                  <a:pt x="578903" y="497057"/>
                  <a:pt x="562336" y="505229"/>
                  <a:pt x="545492" y="514283"/>
                </a:cubicBezTo>
                <a:cubicBezTo>
                  <a:pt x="444931" y="568325"/>
                  <a:pt x="341404" y="643390"/>
                  <a:pt x="235287" y="737719"/>
                </a:cubicBezTo>
                <a:cubicBezTo>
                  <a:pt x="200443" y="768701"/>
                  <a:pt x="165749" y="801569"/>
                  <a:pt x="131207" y="835769"/>
                </a:cubicBezTo>
                <a:cubicBezTo>
                  <a:pt x="121327" y="817261"/>
                  <a:pt x="112075" y="798400"/>
                  <a:pt x="103251" y="779313"/>
                </a:cubicBezTo>
                <a:cubicBezTo>
                  <a:pt x="234206" y="691296"/>
                  <a:pt x="364357" y="605870"/>
                  <a:pt x="429947" y="563748"/>
                </a:cubicBezTo>
                <a:cubicBezTo>
                  <a:pt x="335672" y="624278"/>
                  <a:pt x="228348" y="688078"/>
                  <a:pt x="97267" y="765859"/>
                </a:cubicBezTo>
                <a:cubicBezTo>
                  <a:pt x="94779" y="764099"/>
                  <a:pt x="94553" y="763923"/>
                  <a:pt x="92038" y="762162"/>
                </a:cubicBezTo>
                <a:cubicBezTo>
                  <a:pt x="126330" y="623700"/>
                  <a:pt x="166353" y="474826"/>
                  <a:pt x="212988" y="325097"/>
                </a:cubicBezTo>
                <a:cubicBezTo>
                  <a:pt x="213139" y="324846"/>
                  <a:pt x="213290" y="324594"/>
                  <a:pt x="213440" y="324343"/>
                </a:cubicBezTo>
                <a:cubicBezTo>
                  <a:pt x="321191" y="212537"/>
                  <a:pt x="429923" y="140766"/>
                  <a:pt x="538503" y="102944"/>
                </a:cubicBezTo>
                <a:cubicBezTo>
                  <a:pt x="600046" y="81493"/>
                  <a:pt x="659829" y="71559"/>
                  <a:pt x="717174" y="70352"/>
                </a:cubicBezTo>
                <a:cubicBezTo>
                  <a:pt x="730750" y="70051"/>
                  <a:pt x="743395" y="71710"/>
                  <a:pt x="756544" y="72364"/>
                </a:cubicBezTo>
                <a:cubicBezTo>
                  <a:pt x="742867" y="71283"/>
                  <a:pt x="731378" y="67083"/>
                  <a:pt x="717149" y="66932"/>
                </a:cubicBezTo>
                <a:cubicBezTo>
                  <a:pt x="659502" y="66329"/>
                  <a:pt x="598764" y="73848"/>
                  <a:pt x="535285" y="92759"/>
                </a:cubicBezTo>
                <a:cubicBezTo>
                  <a:pt x="435755" y="122408"/>
                  <a:pt x="334188" y="179015"/>
                  <a:pt x="231390" y="267384"/>
                </a:cubicBezTo>
                <a:cubicBezTo>
                  <a:pt x="250497" y="208237"/>
                  <a:pt x="270358" y="149190"/>
                  <a:pt x="291551" y="91024"/>
                </a:cubicBezTo>
                <a:close/>
                <a:moveTo>
                  <a:pt x="46602" y="0"/>
                </a:moveTo>
                <a:lnTo>
                  <a:pt x="250303" y="0"/>
                </a:lnTo>
                <a:lnTo>
                  <a:pt x="221510" y="62758"/>
                </a:lnTo>
                <a:cubicBezTo>
                  <a:pt x="172764" y="177104"/>
                  <a:pt x="128391" y="294945"/>
                  <a:pt x="87865" y="411102"/>
                </a:cubicBezTo>
                <a:cubicBezTo>
                  <a:pt x="67803" y="434188"/>
                  <a:pt x="48144" y="459838"/>
                  <a:pt x="28409" y="485011"/>
                </a:cubicBezTo>
                <a:cubicBezTo>
                  <a:pt x="29188" y="447969"/>
                  <a:pt x="32657" y="411454"/>
                  <a:pt x="32230" y="374462"/>
                </a:cubicBezTo>
                <a:cubicBezTo>
                  <a:pt x="24487" y="398679"/>
                  <a:pt x="16492" y="422821"/>
                  <a:pt x="8674" y="447013"/>
                </a:cubicBezTo>
                <a:cubicBezTo>
                  <a:pt x="3168" y="401999"/>
                  <a:pt x="0" y="356230"/>
                  <a:pt x="0" y="309732"/>
                </a:cubicBezTo>
                <a:cubicBezTo>
                  <a:pt x="0" y="246439"/>
                  <a:pt x="5251" y="184375"/>
                  <a:pt x="15340" y="123952"/>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25" name="Google Shape;225;p27"/>
          <p:cNvSpPr/>
          <p:nvPr/>
        </p:nvSpPr>
        <p:spPr>
          <a:xfrm>
            <a:off x="5221756" y="0"/>
            <a:ext cx="2355497" cy="1690435"/>
          </a:xfrm>
          <a:custGeom>
            <a:rect b="b" l="l" r="r" t="t"/>
            <a:pathLst>
              <a:path extrusionOk="0" h="1690435" w="2355497">
                <a:moveTo>
                  <a:pt x="36132" y="0"/>
                </a:moveTo>
                <a:lnTo>
                  <a:pt x="128119" y="0"/>
                </a:lnTo>
                <a:lnTo>
                  <a:pt x="115302" y="49743"/>
                </a:lnTo>
                <a:cubicBezTo>
                  <a:pt x="98073" y="133749"/>
                  <a:pt x="89022" y="220703"/>
                  <a:pt x="89022" y="309732"/>
                </a:cubicBezTo>
                <a:cubicBezTo>
                  <a:pt x="89022" y="1021962"/>
                  <a:pt x="668276" y="1601387"/>
                  <a:pt x="1380296" y="1601387"/>
                </a:cubicBezTo>
                <a:cubicBezTo>
                  <a:pt x="1736306" y="1601387"/>
                  <a:pt x="2059125" y="1456531"/>
                  <a:pt x="2292941" y="1222646"/>
                </a:cubicBezTo>
                <a:lnTo>
                  <a:pt x="2355497" y="1153811"/>
                </a:lnTo>
                <a:lnTo>
                  <a:pt x="2355497" y="1286785"/>
                </a:lnTo>
                <a:lnTo>
                  <a:pt x="2258297" y="1375152"/>
                </a:lnTo>
                <a:cubicBezTo>
                  <a:pt x="2019701" y="1572117"/>
                  <a:pt x="1713814" y="1690435"/>
                  <a:pt x="1380296" y="1690435"/>
                </a:cubicBezTo>
                <a:cubicBezTo>
                  <a:pt x="617971" y="1690435"/>
                  <a:pt x="0" y="1072282"/>
                  <a:pt x="0" y="309732"/>
                </a:cubicBezTo>
                <a:cubicBezTo>
                  <a:pt x="0" y="214413"/>
                  <a:pt x="9656" y="121351"/>
                  <a:pt x="28043" y="3147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26" name="Google Shape;226;p2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27" name="Shape 227"/>
        <p:cNvGrpSpPr/>
        <p:nvPr/>
      </p:nvGrpSpPr>
      <p:grpSpPr>
        <a:xfrm>
          <a:off x="0" y="0"/>
          <a:ext cx="0" cy="0"/>
          <a:chOff x="0" y="0"/>
          <a:chExt cx="0" cy="0"/>
        </a:xfrm>
      </p:grpSpPr>
      <p:sp>
        <p:nvSpPr>
          <p:cNvPr id="228" name="Google Shape;228;p28"/>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29" name="Google Shape;229;p28"/>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0" name="Google Shape;230;p28"/>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1" name="Google Shape;231;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32" name="Google Shape;232;p28"/>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3" name="Google Shape;233;p28"/>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4" name="Google Shape;234;p28"/>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5" name="Google Shape;235;p28"/>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6" name="Google Shape;236;p2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37" name="Shape 237"/>
        <p:cNvGrpSpPr/>
        <p:nvPr/>
      </p:nvGrpSpPr>
      <p:grpSpPr>
        <a:xfrm>
          <a:off x="0" y="0"/>
          <a:ext cx="0" cy="0"/>
          <a:chOff x="0" y="0"/>
          <a:chExt cx="0" cy="0"/>
        </a:xfrm>
      </p:grpSpPr>
      <p:sp>
        <p:nvSpPr>
          <p:cNvPr id="238" name="Google Shape;238;p29"/>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39" name="Google Shape;239;p29"/>
          <p:cNvGrpSpPr/>
          <p:nvPr/>
        </p:nvGrpSpPr>
        <p:grpSpPr>
          <a:xfrm>
            <a:off x="5203685" y="-757463"/>
            <a:ext cx="3314240" cy="3315216"/>
            <a:chOff x="110688" y="1674538"/>
            <a:chExt cx="7339635" cy="7341798"/>
          </a:xfrm>
        </p:grpSpPr>
        <p:sp>
          <p:nvSpPr>
            <p:cNvPr id="240" name="Google Shape;240;p2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1" name="Google Shape;241;p2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42" name="Google Shape;242;p2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3" name="Google Shape;243;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4" name="Google Shape;244;p29"/>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5" name="Google Shape;245;p29"/>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46" name="Google Shape;246;p29"/>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7" name="Google Shape;247;p29"/>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8" name="Google Shape;248;p29"/>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9" name="Google Shape;249;p2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50" name="Google Shape;250;p29"/>
          <p:cNvPicPr preferRelativeResize="0"/>
          <p:nvPr/>
        </p:nvPicPr>
        <p:blipFill rotWithShape="1">
          <a:blip r:embed="rId2">
            <a:alphaModFix/>
          </a:blip>
          <a:srcRect b="0" l="22" r="23"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51" name="Google Shape;251;p29"/>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52" name="Shape 252"/>
        <p:cNvGrpSpPr/>
        <p:nvPr/>
      </p:nvGrpSpPr>
      <p:grpSpPr>
        <a:xfrm>
          <a:off x="0" y="0"/>
          <a:ext cx="0" cy="0"/>
          <a:chOff x="0" y="0"/>
          <a:chExt cx="0" cy="0"/>
        </a:xfrm>
      </p:grpSpPr>
      <p:sp>
        <p:nvSpPr>
          <p:cNvPr id="253" name="Google Shape;253;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54" name="Google Shape;254;p3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55" name="Google Shape;255;p30"/>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6" name="Google Shape;256;p30"/>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57" name="Google Shape;257;p30"/>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58" name="Google Shape;258;p30"/>
          <p:cNvGrpSpPr/>
          <p:nvPr/>
        </p:nvGrpSpPr>
        <p:grpSpPr>
          <a:xfrm>
            <a:off x="-855518" y="7571773"/>
            <a:ext cx="3314240" cy="3315216"/>
            <a:chOff x="110688" y="1674538"/>
            <a:chExt cx="7339635" cy="7341798"/>
          </a:xfrm>
        </p:grpSpPr>
        <p:sp>
          <p:nvSpPr>
            <p:cNvPr id="259" name="Google Shape;259;p3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60" name="Google Shape;260;p3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61" name="Google Shape;261;p30"/>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2" name="Google Shape;262;p30"/>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3" name="Google Shape;263;p30"/>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4" name="Google Shape;264;p30"/>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65" name="Shape 265"/>
        <p:cNvGrpSpPr/>
        <p:nvPr/>
      </p:nvGrpSpPr>
      <p:grpSpPr>
        <a:xfrm>
          <a:off x="0" y="0"/>
          <a:ext cx="0" cy="0"/>
          <a:chOff x="0" y="0"/>
          <a:chExt cx="0" cy="0"/>
        </a:xfrm>
      </p:grpSpPr>
      <p:sp>
        <p:nvSpPr>
          <p:cNvPr id="266" name="Google Shape;266;p31"/>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7" name="Google Shape;267;p31"/>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8" name="Google Shape;268;p31"/>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9" name="Google Shape;269;p31"/>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0" name="Google Shape;270;p31"/>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1" name="Google Shape;271;p31"/>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2" name="Google Shape;272;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73" name="Google Shape;273;p3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74" name="Google Shape;274;p31"/>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75" name="Google Shape;275;p3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76" name="Google Shape;276;p31"/>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7" name="Google Shape;277;p31"/>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8" name="Google Shape;278;p31"/>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9" name="Google Shape;279;p31"/>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0" name="Google Shape;280;p31"/>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1" name="Google Shape;281;p31"/>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2" name="Google Shape;282;p31"/>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3" name="Google Shape;283;p31"/>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4" name="Google Shape;284;p31"/>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5" name="Google Shape;285;p31"/>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6" name="Google Shape;286;p31"/>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14"/>
          <p:cNvSpPr/>
          <p:nvPr/>
        </p:nvSpPr>
        <p:spPr>
          <a:xfrm>
            <a:off x="-1" y="-22715"/>
            <a:ext cx="7559675" cy="217522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14"/>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14"/>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14"/>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14"/>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14"/>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14"/>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14"/>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14"/>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14"/>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14"/>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14"/>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14"/>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14"/>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14"/>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14"/>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14"/>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14"/>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43" name="Google Shape;43;p14"/>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1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1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 name="Google Shape;46;p14"/>
          <p:cNvPicPr preferRelativeResize="0"/>
          <p:nvPr/>
        </p:nvPicPr>
        <p:blipFill rotWithShape="1">
          <a:blip r:embed="rId2">
            <a:alphaModFix/>
          </a:blip>
          <a:srcRect b="22949" l="22302" r="0" t="0"/>
          <a:stretch/>
        </p:blipFill>
        <p:spPr>
          <a:xfrm>
            <a:off x="0" y="8510019"/>
            <a:ext cx="2200128" cy="2181794"/>
          </a:xfrm>
          <a:custGeom>
            <a:rect b="b" l="l" r="r" t="t"/>
            <a:pathLst>
              <a:path extrusionOk="0" h="3400425" w="3429000">
                <a:moveTo>
                  <a:pt x="0" y="0"/>
                </a:moveTo>
                <a:lnTo>
                  <a:pt x="3429000" y="0"/>
                </a:lnTo>
                <a:lnTo>
                  <a:pt x="3429000" y="3400425"/>
                </a:lnTo>
                <a:lnTo>
                  <a:pt x="0" y="3400425"/>
                </a:lnTo>
                <a:close/>
              </a:path>
            </a:pathLst>
          </a:custGeom>
          <a:noFill/>
          <a:ln>
            <a:noFill/>
          </a:ln>
        </p:spPr>
      </p:pic>
      <p:grpSp>
        <p:nvGrpSpPr>
          <p:cNvPr id="47" name="Google Shape;47;p14"/>
          <p:cNvGrpSpPr/>
          <p:nvPr/>
        </p:nvGrpSpPr>
        <p:grpSpPr>
          <a:xfrm>
            <a:off x="-12192" y="3364307"/>
            <a:ext cx="4715405" cy="4528079"/>
            <a:chOff x="-12192" y="3364307"/>
            <a:chExt cx="4715405" cy="4528079"/>
          </a:xfrm>
        </p:grpSpPr>
        <p:cxnSp>
          <p:nvCxnSpPr>
            <p:cNvPr id="48" name="Google Shape;48;p14"/>
            <p:cNvCxnSpPr/>
            <p:nvPr/>
          </p:nvCxnSpPr>
          <p:spPr>
            <a:xfrm rot="10800000">
              <a:off x="-12192"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49" name="Google Shape;49;p14"/>
            <p:cNvCxnSpPr/>
            <p:nvPr/>
          </p:nvCxnSpPr>
          <p:spPr>
            <a:xfrm rot="10800000">
              <a:off x="-12192" y="38674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0" name="Google Shape;50;p14"/>
            <p:cNvCxnSpPr/>
            <p:nvPr/>
          </p:nvCxnSpPr>
          <p:spPr>
            <a:xfrm rot="10800000">
              <a:off x="-12192" y="43705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1" name="Google Shape;51;p14"/>
            <p:cNvCxnSpPr/>
            <p:nvPr/>
          </p:nvCxnSpPr>
          <p:spPr>
            <a:xfrm rot="10800000">
              <a:off x="-12192" y="487366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2" name="Google Shape;52;p14"/>
            <p:cNvCxnSpPr/>
            <p:nvPr/>
          </p:nvCxnSpPr>
          <p:spPr>
            <a:xfrm rot="10800000">
              <a:off x="-12192" y="537678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3" name="Google Shape;53;p14"/>
            <p:cNvCxnSpPr/>
            <p:nvPr/>
          </p:nvCxnSpPr>
          <p:spPr>
            <a:xfrm rot="10800000">
              <a:off x="-12192" y="58799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 name="Google Shape;54;p14"/>
            <p:cNvCxnSpPr/>
            <p:nvPr/>
          </p:nvCxnSpPr>
          <p:spPr>
            <a:xfrm rot="10800000">
              <a:off x="-12192" y="63830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5" name="Google Shape;55;p14"/>
            <p:cNvCxnSpPr/>
            <p:nvPr/>
          </p:nvCxnSpPr>
          <p:spPr>
            <a:xfrm rot="10800000">
              <a:off x="-12192" y="68861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 name="Google Shape;56;p14"/>
            <p:cNvCxnSpPr/>
            <p:nvPr/>
          </p:nvCxnSpPr>
          <p:spPr>
            <a:xfrm rot="10800000">
              <a:off x="-12192" y="738926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7" name="Google Shape;57;p14"/>
            <p:cNvCxnSpPr/>
            <p:nvPr/>
          </p:nvCxnSpPr>
          <p:spPr>
            <a:xfrm rot="10800000">
              <a:off x="-12192" y="7892386"/>
              <a:ext cx="4715405" cy="0"/>
            </a:xfrm>
            <a:prstGeom prst="straightConnector1">
              <a:avLst/>
            </a:prstGeom>
            <a:noFill/>
            <a:ln cap="flat" cmpd="sng" w="28575">
              <a:solidFill>
                <a:srgbClr val="69ADAD"/>
              </a:solidFill>
              <a:prstDash val="solid"/>
              <a:miter lim="800000"/>
              <a:headEnd len="sm" w="sm" type="none"/>
              <a:tailEnd len="sm" w="sm" type="none"/>
            </a:ln>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87" name="Shape 287"/>
        <p:cNvGrpSpPr/>
        <p:nvPr/>
      </p:nvGrpSpPr>
      <p:grpSpPr>
        <a:xfrm>
          <a:off x="0" y="0"/>
          <a:ext cx="0" cy="0"/>
          <a:chOff x="0" y="0"/>
          <a:chExt cx="0" cy="0"/>
        </a:xfrm>
      </p:grpSpPr>
      <p:pic>
        <p:nvPicPr>
          <p:cNvPr id="288" name="Google Shape;288;p32"/>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89" name="Google Shape;289;p32"/>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90" name="Google Shape;290;p32"/>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32"/>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32"/>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3" name="Google Shape;293;p32"/>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94" name="Google Shape;294;p32"/>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95" name="Google Shape;295;p32"/>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96" name="Shape 296"/>
        <p:cNvGrpSpPr/>
        <p:nvPr/>
      </p:nvGrpSpPr>
      <p:grpSpPr>
        <a:xfrm>
          <a:off x="0" y="0"/>
          <a:ext cx="0" cy="0"/>
          <a:chOff x="0" y="0"/>
          <a:chExt cx="0" cy="0"/>
        </a:xfrm>
      </p:grpSpPr>
      <p:sp>
        <p:nvSpPr>
          <p:cNvPr id="297" name="Google Shape;297;p33"/>
          <p:cNvSpPr/>
          <p:nvPr/>
        </p:nvSpPr>
        <p:spPr>
          <a:xfrm>
            <a:off x="0" y="0"/>
            <a:ext cx="7559675" cy="373890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98" name="Google Shape;298;p33"/>
          <p:cNvSpPr/>
          <p:nvPr/>
        </p:nvSpPr>
        <p:spPr>
          <a:xfrm>
            <a:off x="6018112" y="1"/>
            <a:ext cx="1541563" cy="1743113"/>
          </a:xfrm>
          <a:custGeom>
            <a:rect b="b" l="l" r="r" t="t"/>
            <a:pathLst>
              <a:path extrusionOk="0" h="1743113" w="1541563">
                <a:moveTo>
                  <a:pt x="1541563" y="1493643"/>
                </a:moveTo>
                <a:lnTo>
                  <a:pt x="1541563" y="1657299"/>
                </a:lnTo>
                <a:lnTo>
                  <a:pt x="1457914" y="1690938"/>
                </a:lnTo>
                <a:cubicBezTo>
                  <a:pt x="1351166" y="1724818"/>
                  <a:pt x="1237488" y="1743113"/>
                  <a:pt x="1119517" y="1743113"/>
                </a:cubicBezTo>
                <a:cubicBezTo>
                  <a:pt x="1040125" y="1743113"/>
                  <a:pt x="962718" y="1734713"/>
                  <a:pt x="888002" y="1718996"/>
                </a:cubicBezTo>
                <a:cubicBezTo>
                  <a:pt x="1004350" y="1667267"/>
                  <a:pt x="1124671" y="1618707"/>
                  <a:pt x="1255299" y="1576233"/>
                </a:cubicBezTo>
                <a:close/>
                <a:moveTo>
                  <a:pt x="1349399" y="1448936"/>
                </a:moveTo>
                <a:cubicBezTo>
                  <a:pt x="1387310" y="1448106"/>
                  <a:pt x="1423814" y="1449816"/>
                  <a:pt x="1459211" y="1453462"/>
                </a:cubicBezTo>
                <a:cubicBezTo>
                  <a:pt x="1384671" y="1468400"/>
                  <a:pt x="1309627" y="1484621"/>
                  <a:pt x="1234986" y="1502852"/>
                </a:cubicBezTo>
                <a:cubicBezTo>
                  <a:pt x="1051438" y="1547640"/>
                  <a:pt x="879328" y="1601431"/>
                  <a:pt x="716118" y="1667846"/>
                </a:cubicBezTo>
                <a:cubicBezTo>
                  <a:pt x="712020" y="1666262"/>
                  <a:pt x="707948" y="1664652"/>
                  <a:pt x="703875" y="1663018"/>
                </a:cubicBezTo>
                <a:cubicBezTo>
                  <a:pt x="713504" y="1650871"/>
                  <a:pt x="723132" y="1638675"/>
                  <a:pt x="732811" y="1626780"/>
                </a:cubicBezTo>
                <a:cubicBezTo>
                  <a:pt x="758505" y="1613778"/>
                  <a:pt x="784173" y="1601255"/>
                  <a:pt x="809765" y="1589486"/>
                </a:cubicBezTo>
                <a:cubicBezTo>
                  <a:pt x="934134" y="1532300"/>
                  <a:pt x="1053273" y="1491888"/>
                  <a:pt x="1167007" y="1469457"/>
                </a:cubicBezTo>
                <a:cubicBezTo>
                  <a:pt x="1230888" y="1456832"/>
                  <a:pt x="1291627" y="1450193"/>
                  <a:pt x="1349399" y="1448936"/>
                </a:cubicBezTo>
                <a:close/>
                <a:moveTo>
                  <a:pt x="889284" y="1388959"/>
                </a:moveTo>
                <a:cubicBezTo>
                  <a:pt x="854691" y="1418809"/>
                  <a:pt x="819897" y="1450898"/>
                  <a:pt x="784876" y="1485476"/>
                </a:cubicBezTo>
                <a:cubicBezTo>
                  <a:pt x="753979" y="1515979"/>
                  <a:pt x="723308" y="1548093"/>
                  <a:pt x="692838" y="1581363"/>
                </a:cubicBezTo>
                <a:cubicBezTo>
                  <a:pt x="665209" y="1593610"/>
                  <a:pt x="637505" y="1606687"/>
                  <a:pt x="609775" y="1620166"/>
                </a:cubicBezTo>
                <a:cubicBezTo>
                  <a:pt x="584836" y="1607391"/>
                  <a:pt x="560324" y="1593937"/>
                  <a:pt x="536517" y="1579376"/>
                </a:cubicBezTo>
                <a:cubicBezTo>
                  <a:pt x="630641" y="1515728"/>
                  <a:pt x="733037" y="1458341"/>
                  <a:pt x="844559" y="1408373"/>
                </a:cubicBezTo>
                <a:cubicBezTo>
                  <a:pt x="859417" y="1401709"/>
                  <a:pt x="874350" y="1395271"/>
                  <a:pt x="889284" y="1388959"/>
                </a:cubicBezTo>
                <a:close/>
                <a:moveTo>
                  <a:pt x="1541563" y="1215933"/>
                </a:moveTo>
                <a:lnTo>
                  <a:pt x="1541563" y="1437975"/>
                </a:lnTo>
                <a:lnTo>
                  <a:pt x="1495614" y="1446195"/>
                </a:lnTo>
                <a:cubicBezTo>
                  <a:pt x="1396386" y="1426630"/>
                  <a:pt x="1285971" y="1422757"/>
                  <a:pt x="1162155" y="1439707"/>
                </a:cubicBezTo>
                <a:cubicBezTo>
                  <a:pt x="1051689" y="1454821"/>
                  <a:pt x="935416" y="1485903"/>
                  <a:pt x="813587" y="1531873"/>
                </a:cubicBezTo>
                <a:cubicBezTo>
                  <a:pt x="813536" y="1531797"/>
                  <a:pt x="813587" y="1531898"/>
                  <a:pt x="813536" y="1531797"/>
                </a:cubicBezTo>
                <a:cubicBezTo>
                  <a:pt x="877669" y="1459976"/>
                  <a:pt x="941399" y="1397308"/>
                  <a:pt x="1004702" y="1343995"/>
                </a:cubicBezTo>
                <a:cubicBezTo>
                  <a:pt x="1171105" y="1284219"/>
                  <a:pt x="1339947" y="1244838"/>
                  <a:pt x="1502779" y="1220646"/>
                </a:cubicBezTo>
                <a:close/>
                <a:moveTo>
                  <a:pt x="1538529" y="1134566"/>
                </a:moveTo>
                <a:lnTo>
                  <a:pt x="1541563" y="1135233"/>
                </a:lnTo>
                <a:lnTo>
                  <a:pt x="1541563" y="1194552"/>
                </a:lnTo>
                <a:lnTo>
                  <a:pt x="1500140" y="1196957"/>
                </a:lnTo>
                <a:cubicBezTo>
                  <a:pt x="1380849" y="1206614"/>
                  <a:pt x="1256707" y="1223588"/>
                  <a:pt x="1130956" y="1250044"/>
                </a:cubicBezTo>
                <a:cubicBezTo>
                  <a:pt x="1221813" y="1191601"/>
                  <a:pt x="1307893" y="1156268"/>
                  <a:pt x="1389372" y="1140903"/>
                </a:cubicBezTo>
                <a:cubicBezTo>
                  <a:pt x="1442468" y="1130869"/>
                  <a:pt x="1492220" y="1129511"/>
                  <a:pt x="1538529" y="1134566"/>
                </a:cubicBezTo>
                <a:close/>
                <a:moveTo>
                  <a:pt x="549992" y="860508"/>
                </a:moveTo>
                <a:cubicBezTo>
                  <a:pt x="443875" y="997914"/>
                  <a:pt x="346734" y="1136326"/>
                  <a:pt x="262062" y="1262240"/>
                </a:cubicBezTo>
                <a:cubicBezTo>
                  <a:pt x="252156" y="1276977"/>
                  <a:pt x="242352" y="1291663"/>
                  <a:pt x="232622" y="1306274"/>
                </a:cubicBezTo>
                <a:cubicBezTo>
                  <a:pt x="227217" y="1299283"/>
                  <a:pt x="221912" y="1292216"/>
                  <a:pt x="216658" y="1285099"/>
                </a:cubicBezTo>
                <a:cubicBezTo>
                  <a:pt x="183172" y="1239683"/>
                  <a:pt x="186616" y="1176965"/>
                  <a:pt x="225483" y="1136050"/>
                </a:cubicBezTo>
                <a:cubicBezTo>
                  <a:pt x="240491" y="1120282"/>
                  <a:pt x="255525" y="1104842"/>
                  <a:pt x="270609" y="1089803"/>
                </a:cubicBezTo>
                <a:cubicBezTo>
                  <a:pt x="365538" y="995198"/>
                  <a:pt x="458733" y="918372"/>
                  <a:pt x="549992" y="860508"/>
                </a:cubicBezTo>
                <a:close/>
                <a:moveTo>
                  <a:pt x="1541563" y="255249"/>
                </a:moveTo>
                <a:lnTo>
                  <a:pt x="1541563" y="1131837"/>
                </a:lnTo>
                <a:lnTo>
                  <a:pt x="1538956" y="1131171"/>
                </a:lnTo>
                <a:cubicBezTo>
                  <a:pt x="1515777" y="1127751"/>
                  <a:pt x="1491592" y="1125739"/>
                  <a:pt x="1466402" y="1125488"/>
                </a:cubicBezTo>
                <a:cubicBezTo>
                  <a:pt x="1441211" y="1125261"/>
                  <a:pt x="1414990" y="1126770"/>
                  <a:pt x="1387738" y="1130366"/>
                </a:cubicBezTo>
                <a:cubicBezTo>
                  <a:pt x="1294166" y="1142739"/>
                  <a:pt x="1192851" y="1179077"/>
                  <a:pt x="1083114" y="1245794"/>
                </a:cubicBezTo>
                <a:cubicBezTo>
                  <a:pt x="1070670" y="1253363"/>
                  <a:pt x="1058225" y="1261260"/>
                  <a:pt x="1045731" y="1269508"/>
                </a:cubicBezTo>
                <a:cubicBezTo>
                  <a:pt x="969556" y="1288243"/>
                  <a:pt x="893080" y="1310423"/>
                  <a:pt x="816880" y="1337457"/>
                </a:cubicBezTo>
                <a:cubicBezTo>
                  <a:pt x="725445" y="1369897"/>
                  <a:pt x="638435" y="1407568"/>
                  <a:pt x="555849" y="1450143"/>
                </a:cubicBezTo>
                <a:cubicBezTo>
                  <a:pt x="481309" y="1488569"/>
                  <a:pt x="389799" y="1476573"/>
                  <a:pt x="330317" y="1417451"/>
                </a:cubicBezTo>
                <a:cubicBezTo>
                  <a:pt x="329965" y="1417099"/>
                  <a:pt x="329613" y="1416747"/>
                  <a:pt x="329261" y="1416395"/>
                </a:cubicBezTo>
                <a:cubicBezTo>
                  <a:pt x="369686" y="1348094"/>
                  <a:pt x="416196" y="1271243"/>
                  <a:pt x="467029" y="1191550"/>
                </a:cubicBezTo>
                <a:cubicBezTo>
                  <a:pt x="556528" y="1051202"/>
                  <a:pt x="662846" y="897676"/>
                  <a:pt x="779622" y="755869"/>
                </a:cubicBezTo>
                <a:cubicBezTo>
                  <a:pt x="805818" y="748676"/>
                  <a:pt x="831662" y="742691"/>
                  <a:pt x="856778" y="739322"/>
                </a:cubicBezTo>
                <a:cubicBezTo>
                  <a:pt x="910326" y="732154"/>
                  <a:pt x="960079" y="733437"/>
                  <a:pt x="1006060" y="740956"/>
                </a:cubicBezTo>
                <a:cubicBezTo>
                  <a:pt x="1041156" y="746690"/>
                  <a:pt x="1073159" y="756221"/>
                  <a:pt x="1102648" y="767613"/>
                </a:cubicBezTo>
                <a:cubicBezTo>
                  <a:pt x="1073184" y="755592"/>
                  <a:pt x="1041884" y="744753"/>
                  <a:pt x="1006663" y="737586"/>
                </a:cubicBezTo>
                <a:cubicBezTo>
                  <a:pt x="960732" y="728256"/>
                  <a:pt x="910527" y="724409"/>
                  <a:pt x="855697" y="728709"/>
                </a:cubicBezTo>
                <a:cubicBezTo>
                  <a:pt x="835760" y="730268"/>
                  <a:pt x="815271" y="733286"/>
                  <a:pt x="794505" y="737058"/>
                </a:cubicBezTo>
                <a:cubicBezTo>
                  <a:pt x="836414" y="686964"/>
                  <a:pt x="879580" y="638505"/>
                  <a:pt x="923977" y="592963"/>
                </a:cubicBezTo>
                <a:cubicBezTo>
                  <a:pt x="1009027" y="505700"/>
                  <a:pt x="1096137" y="430962"/>
                  <a:pt x="1184480" y="373801"/>
                </a:cubicBezTo>
                <a:cubicBezTo>
                  <a:pt x="1277172" y="313799"/>
                  <a:pt x="1368455" y="274972"/>
                  <a:pt x="1458206" y="258902"/>
                </a:cubicBezTo>
                <a:close/>
                <a:moveTo>
                  <a:pt x="1541563" y="48724"/>
                </a:moveTo>
                <a:lnTo>
                  <a:pt x="1541563" y="228336"/>
                </a:lnTo>
                <a:lnTo>
                  <a:pt x="1510849" y="225934"/>
                </a:lnTo>
                <a:cubicBezTo>
                  <a:pt x="1492196" y="226034"/>
                  <a:pt x="1473290" y="227090"/>
                  <a:pt x="1454108" y="229077"/>
                </a:cubicBezTo>
                <a:cubicBezTo>
                  <a:pt x="1358475" y="239035"/>
                  <a:pt x="1259624" y="272582"/>
                  <a:pt x="1158032" y="328485"/>
                </a:cubicBezTo>
                <a:cubicBezTo>
                  <a:pt x="1119769" y="349559"/>
                  <a:pt x="1081807" y="375536"/>
                  <a:pt x="1043921" y="402017"/>
                </a:cubicBezTo>
                <a:cubicBezTo>
                  <a:pt x="1069966" y="375738"/>
                  <a:pt x="1096187" y="350163"/>
                  <a:pt x="1122685" y="325794"/>
                </a:cubicBezTo>
                <a:cubicBezTo>
                  <a:pt x="1223799" y="232849"/>
                  <a:pt x="1325013" y="157507"/>
                  <a:pt x="1426504" y="100950"/>
                </a:cubicBezTo>
                <a:close/>
                <a:moveTo>
                  <a:pt x="468300" y="0"/>
                </a:moveTo>
                <a:lnTo>
                  <a:pt x="1541563" y="0"/>
                </a:lnTo>
                <a:lnTo>
                  <a:pt x="1541563" y="24440"/>
                </a:lnTo>
                <a:lnTo>
                  <a:pt x="1412954" y="74143"/>
                </a:lnTo>
                <a:cubicBezTo>
                  <a:pt x="1305781" y="125921"/>
                  <a:pt x="1197779" y="196762"/>
                  <a:pt x="1088897" y="285835"/>
                </a:cubicBezTo>
                <a:cubicBezTo>
                  <a:pt x="985218" y="370607"/>
                  <a:pt x="884255" y="469010"/>
                  <a:pt x="786284" y="576768"/>
                </a:cubicBezTo>
                <a:cubicBezTo>
                  <a:pt x="720090" y="649570"/>
                  <a:pt x="656435" y="725767"/>
                  <a:pt x="595294" y="802794"/>
                </a:cubicBezTo>
                <a:cubicBezTo>
                  <a:pt x="578903" y="810565"/>
                  <a:pt x="562336" y="818737"/>
                  <a:pt x="545492" y="827791"/>
                </a:cubicBezTo>
                <a:cubicBezTo>
                  <a:pt x="444931" y="881833"/>
                  <a:pt x="341404" y="956898"/>
                  <a:pt x="235287" y="1051227"/>
                </a:cubicBezTo>
                <a:cubicBezTo>
                  <a:pt x="200443" y="1082209"/>
                  <a:pt x="165749" y="1115077"/>
                  <a:pt x="131207" y="1149277"/>
                </a:cubicBezTo>
                <a:cubicBezTo>
                  <a:pt x="121327" y="1130769"/>
                  <a:pt x="112075" y="1111908"/>
                  <a:pt x="103251" y="1092821"/>
                </a:cubicBezTo>
                <a:cubicBezTo>
                  <a:pt x="234206" y="1004804"/>
                  <a:pt x="364357" y="919378"/>
                  <a:pt x="429947" y="877256"/>
                </a:cubicBezTo>
                <a:cubicBezTo>
                  <a:pt x="335672" y="937786"/>
                  <a:pt x="228348" y="1001586"/>
                  <a:pt x="97267" y="1079367"/>
                </a:cubicBezTo>
                <a:cubicBezTo>
                  <a:pt x="94779" y="1077607"/>
                  <a:pt x="94553" y="1077431"/>
                  <a:pt x="92038" y="1075670"/>
                </a:cubicBezTo>
                <a:cubicBezTo>
                  <a:pt x="126330" y="937208"/>
                  <a:pt x="166353" y="788334"/>
                  <a:pt x="212988" y="638605"/>
                </a:cubicBezTo>
                <a:cubicBezTo>
                  <a:pt x="213139" y="638354"/>
                  <a:pt x="213290" y="638102"/>
                  <a:pt x="213440" y="637851"/>
                </a:cubicBezTo>
                <a:cubicBezTo>
                  <a:pt x="321191" y="526045"/>
                  <a:pt x="429923" y="454274"/>
                  <a:pt x="538503" y="416452"/>
                </a:cubicBezTo>
                <a:cubicBezTo>
                  <a:pt x="600046" y="395001"/>
                  <a:pt x="659829" y="385067"/>
                  <a:pt x="717174" y="383860"/>
                </a:cubicBezTo>
                <a:cubicBezTo>
                  <a:pt x="730750" y="383559"/>
                  <a:pt x="743395" y="385218"/>
                  <a:pt x="756544" y="385872"/>
                </a:cubicBezTo>
                <a:cubicBezTo>
                  <a:pt x="742867" y="384791"/>
                  <a:pt x="731378" y="380591"/>
                  <a:pt x="717149" y="380440"/>
                </a:cubicBezTo>
                <a:cubicBezTo>
                  <a:pt x="659502" y="379837"/>
                  <a:pt x="598764" y="387356"/>
                  <a:pt x="535285" y="406267"/>
                </a:cubicBezTo>
                <a:cubicBezTo>
                  <a:pt x="435755" y="435916"/>
                  <a:pt x="334188" y="492523"/>
                  <a:pt x="231390" y="580892"/>
                </a:cubicBezTo>
                <a:cubicBezTo>
                  <a:pt x="250497" y="521745"/>
                  <a:pt x="270358" y="462698"/>
                  <a:pt x="291551" y="404532"/>
                </a:cubicBezTo>
                <a:cubicBezTo>
                  <a:pt x="342032" y="265943"/>
                  <a:pt x="397491" y="134975"/>
                  <a:pt x="458482" y="17007"/>
                </a:cubicBezTo>
                <a:close/>
                <a:moveTo>
                  <a:pt x="193135" y="0"/>
                </a:moveTo>
                <a:lnTo>
                  <a:pt x="408423" y="0"/>
                </a:lnTo>
                <a:lnTo>
                  <a:pt x="313460" y="175849"/>
                </a:lnTo>
                <a:cubicBezTo>
                  <a:pt x="281551" y="240236"/>
                  <a:pt x="250924" y="307273"/>
                  <a:pt x="221510" y="376266"/>
                </a:cubicBezTo>
                <a:cubicBezTo>
                  <a:pt x="172764" y="490612"/>
                  <a:pt x="128391" y="608453"/>
                  <a:pt x="87865" y="724610"/>
                </a:cubicBezTo>
                <a:cubicBezTo>
                  <a:pt x="67803" y="747696"/>
                  <a:pt x="48144" y="773346"/>
                  <a:pt x="28409" y="798519"/>
                </a:cubicBezTo>
                <a:cubicBezTo>
                  <a:pt x="29188" y="761477"/>
                  <a:pt x="32657" y="724962"/>
                  <a:pt x="32230" y="687970"/>
                </a:cubicBezTo>
                <a:cubicBezTo>
                  <a:pt x="24487" y="712187"/>
                  <a:pt x="16492" y="736329"/>
                  <a:pt x="8674" y="760521"/>
                </a:cubicBezTo>
                <a:cubicBezTo>
                  <a:pt x="3168" y="715507"/>
                  <a:pt x="0" y="669738"/>
                  <a:pt x="0" y="623240"/>
                </a:cubicBezTo>
                <a:cubicBezTo>
                  <a:pt x="0" y="433360"/>
                  <a:pt x="47257" y="254545"/>
                  <a:pt x="130644" y="978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99" name="Google Shape;299;p33"/>
          <p:cNvSpPr/>
          <p:nvPr/>
        </p:nvSpPr>
        <p:spPr>
          <a:xfrm>
            <a:off x="5757333" y="1"/>
            <a:ext cx="1802342" cy="2003943"/>
          </a:xfrm>
          <a:custGeom>
            <a:rect b="b" l="l" r="r" t="t"/>
            <a:pathLst>
              <a:path extrusionOk="0" h="2003943" w="1802342">
                <a:moveTo>
                  <a:pt x="149791" y="0"/>
                </a:moveTo>
                <a:lnTo>
                  <a:pt x="256367" y="0"/>
                </a:lnTo>
                <a:lnTo>
                  <a:pt x="190656" y="120947"/>
                </a:lnTo>
                <a:cubicBezTo>
                  <a:pt x="125225" y="275425"/>
                  <a:pt x="89022" y="445182"/>
                  <a:pt x="89022" y="623240"/>
                </a:cubicBezTo>
                <a:cubicBezTo>
                  <a:pt x="89022" y="1335470"/>
                  <a:pt x="668276" y="1914895"/>
                  <a:pt x="1380296" y="1914895"/>
                </a:cubicBezTo>
                <a:cubicBezTo>
                  <a:pt x="1469299" y="1914895"/>
                  <a:pt x="1556227" y="1905842"/>
                  <a:pt x="1640208" y="1888607"/>
                </a:cubicBezTo>
                <a:lnTo>
                  <a:pt x="1802342" y="1838156"/>
                </a:lnTo>
                <a:lnTo>
                  <a:pt x="1802342" y="1931222"/>
                </a:lnTo>
                <a:lnTo>
                  <a:pt x="1658477" y="1975893"/>
                </a:lnTo>
                <a:cubicBezTo>
                  <a:pt x="1568622" y="1994285"/>
                  <a:pt x="1475587" y="2003943"/>
                  <a:pt x="1380296" y="2003943"/>
                </a:cubicBezTo>
                <a:cubicBezTo>
                  <a:pt x="617971" y="2003943"/>
                  <a:pt x="0" y="1385790"/>
                  <a:pt x="0" y="623240"/>
                </a:cubicBezTo>
                <a:cubicBezTo>
                  <a:pt x="0" y="432602"/>
                  <a:pt x="38623" y="250990"/>
                  <a:pt x="108470" y="858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00" name="Google Shape;300;p33"/>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1" name="Google Shape;301;p33"/>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2" name="Google Shape;302;p33"/>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304" name="Google Shape;304;p33"/>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305" name="Google Shape;305;p33"/>
          <p:cNvSpPr/>
          <p:nvPr>
            <p:ph idx="4" type="pic"/>
          </p:nvPr>
        </p:nvSpPr>
        <p:spPr>
          <a:xfrm>
            <a:off x="1" y="6188950"/>
            <a:ext cx="3739789" cy="4502865"/>
          </a:xfrm>
          <a:prstGeom prst="rect">
            <a:avLst/>
          </a:prstGeom>
          <a:noFill/>
          <a:ln>
            <a:noFill/>
          </a:ln>
        </p:spPr>
      </p:sp>
      <p:sp>
        <p:nvSpPr>
          <p:cNvPr id="306" name="Google Shape;306;p3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307" name="Shape 307"/>
        <p:cNvGrpSpPr/>
        <p:nvPr/>
      </p:nvGrpSpPr>
      <p:grpSpPr>
        <a:xfrm>
          <a:off x="0" y="0"/>
          <a:ext cx="0" cy="0"/>
          <a:chOff x="0" y="0"/>
          <a:chExt cx="0" cy="0"/>
        </a:xfrm>
      </p:grpSpPr>
      <p:sp>
        <p:nvSpPr>
          <p:cNvPr id="308" name="Google Shape;308;p34"/>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09" name="Google Shape;309;p34"/>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310" name="Google Shape;310;p34"/>
          <p:cNvSpPr/>
          <p:nvPr>
            <p:ph idx="2" type="pic"/>
          </p:nvPr>
        </p:nvSpPr>
        <p:spPr>
          <a:xfrm>
            <a:off x="686565" y="6737513"/>
            <a:ext cx="3796138" cy="3954301"/>
          </a:xfrm>
          <a:prstGeom prst="rect">
            <a:avLst/>
          </a:prstGeom>
          <a:solidFill>
            <a:srgbClr val="BFBFBF"/>
          </a:solidFill>
          <a:ln>
            <a:noFill/>
          </a:ln>
        </p:spPr>
      </p:sp>
      <p:sp>
        <p:nvSpPr>
          <p:cNvPr id="311" name="Google Shape;311;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2" name="Google Shape;312;p3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13" name="Google Shape;313;p34"/>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4" name="Google Shape;314;p34"/>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5" name="Google Shape;315;p34"/>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16" name="Shape 316"/>
        <p:cNvGrpSpPr/>
        <p:nvPr/>
      </p:nvGrpSpPr>
      <p:grpSpPr>
        <a:xfrm>
          <a:off x="0" y="0"/>
          <a:ext cx="0" cy="0"/>
          <a:chOff x="0" y="0"/>
          <a:chExt cx="0" cy="0"/>
        </a:xfrm>
      </p:grpSpPr>
      <p:sp>
        <p:nvSpPr>
          <p:cNvPr id="317" name="Google Shape;317;p35"/>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18" name="Google Shape;318;p35"/>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9" name="Google Shape;319;p35"/>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0" name="Google Shape;320;p35"/>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1" name="Google Shape;321;p35"/>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2" name="Google Shape;322;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3" name="Google Shape;323;p3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24" name="Google Shape;324;p35"/>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25" name="Google Shape;325;p35"/>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26" name="Shape 326"/>
        <p:cNvGrpSpPr/>
        <p:nvPr/>
      </p:nvGrpSpPr>
      <p:grpSpPr>
        <a:xfrm>
          <a:off x="0" y="0"/>
          <a:ext cx="0" cy="0"/>
          <a:chOff x="0" y="0"/>
          <a:chExt cx="0" cy="0"/>
        </a:xfrm>
      </p:grpSpPr>
      <p:pic>
        <p:nvPicPr>
          <p:cNvPr id="327" name="Google Shape;327;p36"/>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28" name="Google Shape;328;p36"/>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29" name="Google Shape;329;p36"/>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30" name="Google Shape;330;p36"/>
          <p:cNvSpPr/>
          <p:nvPr>
            <p:ph idx="2" type="pic"/>
          </p:nvPr>
        </p:nvSpPr>
        <p:spPr>
          <a:xfrm>
            <a:off x="1793144" y="5952556"/>
            <a:ext cx="3973385" cy="4739257"/>
          </a:xfrm>
          <a:prstGeom prst="rect">
            <a:avLst/>
          </a:prstGeom>
          <a:solidFill>
            <a:srgbClr val="BFBFBF"/>
          </a:solidFill>
          <a:ln>
            <a:noFill/>
          </a:ln>
        </p:spPr>
      </p:sp>
      <p:sp>
        <p:nvSpPr>
          <p:cNvPr id="331" name="Google Shape;331;p36"/>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32" name="Google Shape;332;p36"/>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3" name="Google Shape;333;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4" name="Google Shape;334;p36"/>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35" name="Google Shape;335;p36"/>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6" name="Google Shape;336;p36"/>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37" name="Google Shape;337;p36"/>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8" name="Google Shape;338;p36"/>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39" name="Shape 339"/>
        <p:cNvGrpSpPr/>
        <p:nvPr/>
      </p:nvGrpSpPr>
      <p:grpSpPr>
        <a:xfrm>
          <a:off x="0" y="0"/>
          <a:ext cx="0" cy="0"/>
          <a:chOff x="0" y="0"/>
          <a:chExt cx="0" cy="0"/>
        </a:xfrm>
      </p:grpSpPr>
      <p:pic>
        <p:nvPicPr>
          <p:cNvPr id="340" name="Google Shape;340;p37"/>
          <p:cNvPicPr preferRelativeResize="0"/>
          <p:nvPr/>
        </p:nvPicPr>
        <p:blipFill rotWithShape="1">
          <a:blip r:embed="rId2">
            <a:alphaModFix/>
          </a:blip>
          <a:srcRect b="0" l="28440" r="0" t="16447"/>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41" name="Google Shape;341;p37"/>
          <p:cNvSpPr/>
          <p:nvPr>
            <p:ph idx="2" type="pic"/>
          </p:nvPr>
        </p:nvSpPr>
        <p:spPr>
          <a:xfrm>
            <a:off x="5136" y="1"/>
            <a:ext cx="2850694" cy="3459591"/>
          </a:xfrm>
          <a:prstGeom prst="rect">
            <a:avLst/>
          </a:prstGeom>
          <a:noFill/>
          <a:ln>
            <a:noFill/>
          </a:ln>
        </p:spPr>
      </p:sp>
      <p:sp>
        <p:nvSpPr>
          <p:cNvPr id="342" name="Google Shape;342;p37"/>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43" name="Google Shape;343;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44" name="Google Shape;344;p3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45" name="Google Shape;345;p37"/>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6" name="Google Shape;346;p37"/>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7" name="Google Shape;347;p37"/>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8" name="Google Shape;348;p37"/>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7"/>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0" name="Google Shape;350;p37"/>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51" name="Google Shape;351;p37"/>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2" name="Google Shape;352;p37"/>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3" name="Google Shape;353;p37"/>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4" name="Google Shape;354;p37"/>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5" name="Google Shape;355;p37"/>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6" name="Google Shape;356;p37"/>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57" name="Google Shape;357;p37"/>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58" name="Shape 358"/>
        <p:cNvGrpSpPr/>
        <p:nvPr/>
      </p:nvGrpSpPr>
      <p:grpSpPr>
        <a:xfrm>
          <a:off x="0" y="0"/>
          <a:ext cx="0" cy="0"/>
          <a:chOff x="0" y="0"/>
          <a:chExt cx="0" cy="0"/>
        </a:xfrm>
      </p:grpSpPr>
      <p:sp>
        <p:nvSpPr>
          <p:cNvPr id="359" name="Google Shape;359;p38"/>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0" name="Google Shape;360;p38"/>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1" name="Google Shape;361;p3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62" name="Google Shape;362;p3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63" name="Google Shape;363;p38"/>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4" name="Google Shape;364;p38"/>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65" name="Google Shape;365;p38"/>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66" name="Google Shape;366;p38"/>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67" name="Google Shape;367;p38"/>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68" name="Google Shape;368;p38"/>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69" name="Google Shape;369;p38"/>
          <p:cNvGrpSpPr/>
          <p:nvPr/>
        </p:nvGrpSpPr>
        <p:grpSpPr>
          <a:xfrm>
            <a:off x="6770986" y="850643"/>
            <a:ext cx="750136" cy="750136"/>
            <a:chOff x="7559675" y="1928896"/>
            <a:chExt cx="750136" cy="750136"/>
          </a:xfrm>
        </p:grpSpPr>
        <p:sp>
          <p:nvSpPr>
            <p:cNvPr id="370" name="Google Shape;370;p38"/>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71" name="Google Shape;371;p38"/>
            <p:cNvGrpSpPr/>
            <p:nvPr/>
          </p:nvGrpSpPr>
          <p:grpSpPr>
            <a:xfrm>
              <a:off x="7683372" y="2028561"/>
              <a:ext cx="526805" cy="526741"/>
              <a:chOff x="1042830" y="5367345"/>
              <a:chExt cx="907476" cy="907364"/>
            </a:xfrm>
          </p:grpSpPr>
          <p:grpSp>
            <p:nvGrpSpPr>
              <p:cNvPr id="372" name="Google Shape;372;p38"/>
              <p:cNvGrpSpPr/>
              <p:nvPr/>
            </p:nvGrpSpPr>
            <p:grpSpPr>
              <a:xfrm>
                <a:off x="1042830" y="5367345"/>
                <a:ext cx="907476" cy="907364"/>
                <a:chOff x="5318121" y="3727141"/>
                <a:chExt cx="907476" cy="907364"/>
              </a:xfrm>
            </p:grpSpPr>
            <p:sp>
              <p:nvSpPr>
                <p:cNvPr id="373" name="Google Shape;373;p38"/>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4" name="Google Shape;374;p38"/>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5" name="Google Shape;375;p38"/>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6" name="Google Shape;376;p38"/>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7" name="Google Shape;377;p38"/>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8" name="Google Shape;378;p38"/>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9" name="Google Shape;379;p38"/>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0" name="Google Shape;380;p38"/>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1" name="Google Shape;381;p38"/>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82" name="Google Shape;382;p38"/>
              <p:cNvGrpSpPr/>
              <p:nvPr/>
            </p:nvGrpSpPr>
            <p:grpSpPr>
              <a:xfrm>
                <a:off x="1304333" y="5488666"/>
                <a:ext cx="566267" cy="691349"/>
                <a:chOff x="5574516" y="3858678"/>
                <a:chExt cx="566267" cy="691349"/>
              </a:xfrm>
            </p:grpSpPr>
            <p:sp>
              <p:nvSpPr>
                <p:cNvPr id="383" name="Google Shape;383;p38"/>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8"/>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5" name="Google Shape;385;p38"/>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6" name="Google Shape;386;p38"/>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8"/>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8" name="Google Shape;388;p38"/>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89" name="Google Shape;389;p38"/>
          <p:cNvGrpSpPr/>
          <p:nvPr/>
        </p:nvGrpSpPr>
        <p:grpSpPr>
          <a:xfrm>
            <a:off x="6770986" y="5699369"/>
            <a:ext cx="750136" cy="750136"/>
            <a:chOff x="6770986" y="5699369"/>
            <a:chExt cx="750136" cy="750136"/>
          </a:xfrm>
        </p:grpSpPr>
        <p:sp>
          <p:nvSpPr>
            <p:cNvPr id="390" name="Google Shape;390;p38"/>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91" name="Google Shape;391;p38"/>
            <p:cNvGrpSpPr/>
            <p:nvPr/>
          </p:nvGrpSpPr>
          <p:grpSpPr>
            <a:xfrm>
              <a:off x="6927017" y="5844011"/>
              <a:ext cx="460179" cy="460852"/>
              <a:chOff x="5846399" y="5075944"/>
              <a:chExt cx="910778" cy="912109"/>
            </a:xfrm>
          </p:grpSpPr>
          <p:grpSp>
            <p:nvGrpSpPr>
              <p:cNvPr id="392" name="Google Shape;392;p38"/>
              <p:cNvGrpSpPr/>
              <p:nvPr/>
            </p:nvGrpSpPr>
            <p:grpSpPr>
              <a:xfrm>
                <a:off x="6118625" y="5123402"/>
                <a:ext cx="376897" cy="533617"/>
                <a:chOff x="2711364" y="4936062"/>
                <a:chExt cx="376897" cy="533617"/>
              </a:xfrm>
            </p:grpSpPr>
            <p:sp>
              <p:nvSpPr>
                <p:cNvPr id="393" name="Google Shape;393;p38"/>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4" name="Google Shape;394;p38"/>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5" name="Google Shape;395;p38"/>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6" name="Google Shape;396;p38"/>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38"/>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8" name="Google Shape;398;p38"/>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99" name="Google Shape;399;p38"/>
              <p:cNvGrpSpPr/>
              <p:nvPr/>
            </p:nvGrpSpPr>
            <p:grpSpPr>
              <a:xfrm>
                <a:off x="5846399" y="5075944"/>
                <a:ext cx="910778" cy="912109"/>
                <a:chOff x="2444246" y="4903928"/>
                <a:chExt cx="910778" cy="912109"/>
              </a:xfrm>
            </p:grpSpPr>
            <p:sp>
              <p:nvSpPr>
                <p:cNvPr id="400" name="Google Shape;400;p38"/>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1" name="Google Shape;401;p38"/>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2" name="Google Shape;402;p38"/>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3" name="Google Shape;403;p38"/>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4" name="Google Shape;404;p38"/>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5" name="Google Shape;405;p38"/>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6" name="Google Shape;406;p38"/>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7" name="Google Shape;407;p38"/>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8" name="Google Shape;408;p38"/>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9" name="Google Shape;409;p38"/>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410" name="Shape 410"/>
        <p:cNvGrpSpPr/>
        <p:nvPr/>
      </p:nvGrpSpPr>
      <p:grpSpPr>
        <a:xfrm>
          <a:off x="0" y="0"/>
          <a:ext cx="0" cy="0"/>
          <a:chOff x="0" y="0"/>
          <a:chExt cx="0" cy="0"/>
        </a:xfrm>
      </p:grpSpPr>
      <p:sp>
        <p:nvSpPr>
          <p:cNvPr id="411" name="Google Shape;411;p39"/>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12" name="Google Shape;412;p39"/>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3" name="Google Shape;413;p39"/>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4" name="Google Shape;414;p39"/>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5" name="Google Shape;415;p39"/>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6" name="Google Shape;416;p39"/>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7" name="Google Shape;417;p39"/>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18" name="Google Shape;418;p39"/>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19" name="Google Shape;419;p39"/>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0" name="Google Shape;420;p39"/>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1" name="Google Shape;421;p3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22" name="Google Shape;422;p3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23" name="Google Shape;423;p3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24" name="Google Shape;424;p39"/>
          <p:cNvSpPr/>
          <p:nvPr>
            <p:ph idx="9" type="pic"/>
          </p:nvPr>
        </p:nvSpPr>
        <p:spPr>
          <a:xfrm>
            <a:off x="5205348" y="0"/>
            <a:ext cx="2354327" cy="2862503"/>
          </a:xfrm>
          <a:prstGeom prst="rect">
            <a:avLst/>
          </a:prstGeom>
          <a:noFill/>
          <a:ln>
            <a:noFill/>
          </a:ln>
        </p:spPr>
      </p:sp>
      <p:cxnSp>
        <p:nvCxnSpPr>
          <p:cNvPr id="425" name="Google Shape;425;p39"/>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26" name="Google Shape;426;p39"/>
          <p:cNvGrpSpPr/>
          <p:nvPr/>
        </p:nvGrpSpPr>
        <p:grpSpPr>
          <a:xfrm>
            <a:off x="6770986" y="4265646"/>
            <a:ext cx="750136" cy="750136"/>
            <a:chOff x="7559675" y="1928896"/>
            <a:chExt cx="750136" cy="750136"/>
          </a:xfrm>
        </p:grpSpPr>
        <p:sp>
          <p:nvSpPr>
            <p:cNvPr id="427" name="Google Shape;427;p39"/>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28" name="Google Shape;428;p39"/>
            <p:cNvGrpSpPr/>
            <p:nvPr/>
          </p:nvGrpSpPr>
          <p:grpSpPr>
            <a:xfrm>
              <a:off x="7683372" y="2028561"/>
              <a:ext cx="526805" cy="526741"/>
              <a:chOff x="1042830" y="5367345"/>
              <a:chExt cx="907476" cy="907364"/>
            </a:xfrm>
          </p:grpSpPr>
          <p:grpSp>
            <p:nvGrpSpPr>
              <p:cNvPr id="429" name="Google Shape;429;p39"/>
              <p:cNvGrpSpPr/>
              <p:nvPr/>
            </p:nvGrpSpPr>
            <p:grpSpPr>
              <a:xfrm>
                <a:off x="1042830" y="5367345"/>
                <a:ext cx="907476" cy="907364"/>
                <a:chOff x="5318121" y="3727141"/>
                <a:chExt cx="907476" cy="907364"/>
              </a:xfrm>
            </p:grpSpPr>
            <p:sp>
              <p:nvSpPr>
                <p:cNvPr id="430" name="Google Shape;430;p39"/>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1" name="Google Shape;431;p39"/>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2" name="Google Shape;432;p39"/>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3" name="Google Shape;433;p39"/>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39"/>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5" name="Google Shape;435;p39"/>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6" name="Google Shape;436;p39"/>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7" name="Google Shape;437;p39"/>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8" name="Google Shape;438;p39"/>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39" name="Google Shape;439;p39"/>
              <p:cNvGrpSpPr/>
              <p:nvPr/>
            </p:nvGrpSpPr>
            <p:grpSpPr>
              <a:xfrm>
                <a:off x="1304333" y="5488666"/>
                <a:ext cx="566267" cy="691349"/>
                <a:chOff x="5574516" y="3858678"/>
                <a:chExt cx="566267" cy="691349"/>
              </a:xfrm>
            </p:grpSpPr>
            <p:sp>
              <p:nvSpPr>
                <p:cNvPr id="440" name="Google Shape;440;p39"/>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9"/>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2" name="Google Shape;442;p39"/>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3" name="Google Shape;443;p39"/>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9"/>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9"/>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46" name="Google Shape;446;p39"/>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47" name="Google Shape;447;p39"/>
          <p:cNvGrpSpPr/>
          <p:nvPr/>
        </p:nvGrpSpPr>
        <p:grpSpPr>
          <a:xfrm>
            <a:off x="6770986" y="7341555"/>
            <a:ext cx="750136" cy="750136"/>
            <a:chOff x="6770986" y="5699369"/>
            <a:chExt cx="750136" cy="750136"/>
          </a:xfrm>
        </p:grpSpPr>
        <p:sp>
          <p:nvSpPr>
            <p:cNvPr id="448" name="Google Shape;448;p39"/>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49" name="Google Shape;449;p39"/>
            <p:cNvGrpSpPr/>
            <p:nvPr/>
          </p:nvGrpSpPr>
          <p:grpSpPr>
            <a:xfrm>
              <a:off x="6927017" y="5844011"/>
              <a:ext cx="460179" cy="460852"/>
              <a:chOff x="5846399" y="5075944"/>
              <a:chExt cx="910778" cy="912109"/>
            </a:xfrm>
          </p:grpSpPr>
          <p:grpSp>
            <p:nvGrpSpPr>
              <p:cNvPr id="450" name="Google Shape;450;p39"/>
              <p:cNvGrpSpPr/>
              <p:nvPr/>
            </p:nvGrpSpPr>
            <p:grpSpPr>
              <a:xfrm>
                <a:off x="6118625" y="5123402"/>
                <a:ext cx="376897" cy="533617"/>
                <a:chOff x="2711364" y="4936062"/>
                <a:chExt cx="376897" cy="533617"/>
              </a:xfrm>
            </p:grpSpPr>
            <p:sp>
              <p:nvSpPr>
                <p:cNvPr id="451" name="Google Shape;451;p39"/>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2" name="Google Shape;452;p39"/>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3" name="Google Shape;453;p39"/>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4" name="Google Shape;454;p39"/>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5" name="Google Shape;455;p39"/>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39"/>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57" name="Google Shape;457;p39"/>
              <p:cNvGrpSpPr/>
              <p:nvPr/>
            </p:nvGrpSpPr>
            <p:grpSpPr>
              <a:xfrm>
                <a:off x="5846399" y="5075944"/>
                <a:ext cx="910778" cy="912109"/>
                <a:chOff x="2444246" y="4903928"/>
                <a:chExt cx="910778" cy="912109"/>
              </a:xfrm>
            </p:grpSpPr>
            <p:sp>
              <p:nvSpPr>
                <p:cNvPr id="458" name="Google Shape;458;p39"/>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9" name="Google Shape;459;p39"/>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0" name="Google Shape;460;p39"/>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1" name="Google Shape;461;p39"/>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2" name="Google Shape;462;p39"/>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3" name="Google Shape;463;p39"/>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4" name="Google Shape;464;p39"/>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5" name="Google Shape;465;p39"/>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6" name="Google Shape;466;p39"/>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7" name="Google Shape;467;p39"/>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68" name="Shape 468"/>
        <p:cNvGrpSpPr/>
        <p:nvPr/>
      </p:nvGrpSpPr>
      <p:grpSpPr>
        <a:xfrm>
          <a:off x="0" y="0"/>
          <a:ext cx="0" cy="0"/>
          <a:chOff x="0" y="0"/>
          <a:chExt cx="0" cy="0"/>
        </a:xfrm>
      </p:grpSpPr>
      <p:sp>
        <p:nvSpPr>
          <p:cNvPr id="469" name="Google Shape;469;p40"/>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0" name="Google Shape;470;p40"/>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1" name="Google Shape;471;p40"/>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2" name="Google Shape;472;p40"/>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3" name="Google Shape;473;p40"/>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4" name="Google Shape;474;p40"/>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5" name="Google Shape;475;p40"/>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6" name="Google Shape;476;p40"/>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77" name="Google Shape;477;p40"/>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40"/>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9" name="Google Shape;479;p4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0" name="Google Shape;480;p4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81" name="Shape 481"/>
        <p:cNvGrpSpPr/>
        <p:nvPr/>
      </p:nvGrpSpPr>
      <p:grpSpPr>
        <a:xfrm>
          <a:off x="0" y="0"/>
          <a:ext cx="0" cy="0"/>
          <a:chOff x="0" y="0"/>
          <a:chExt cx="0" cy="0"/>
        </a:xfrm>
      </p:grpSpPr>
      <p:grpSp>
        <p:nvGrpSpPr>
          <p:cNvPr id="482" name="Google Shape;482;p41"/>
          <p:cNvGrpSpPr/>
          <p:nvPr/>
        </p:nvGrpSpPr>
        <p:grpSpPr>
          <a:xfrm>
            <a:off x="317992" y="9796789"/>
            <a:ext cx="6885949" cy="630942"/>
            <a:chOff x="317992" y="9796789"/>
            <a:chExt cx="6885949" cy="630942"/>
          </a:xfrm>
        </p:grpSpPr>
        <p:sp>
          <p:nvSpPr>
            <p:cNvPr id="483" name="Google Shape;483;p41"/>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84" name="Google Shape;484;p41"/>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85" name="Google Shape;485;p41"/>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6" name="Google Shape;486;p41"/>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7" name="Google Shape;487;p41"/>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8" name="Google Shape;488;p41"/>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9" name="Google Shape;489;p41"/>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0" name="Google Shape;490;p41"/>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91" name="Google Shape;491;p41"/>
          <p:cNvGrpSpPr/>
          <p:nvPr/>
        </p:nvGrpSpPr>
        <p:grpSpPr>
          <a:xfrm>
            <a:off x="5757333" y="-757463"/>
            <a:ext cx="2760592" cy="2761405"/>
            <a:chOff x="110688" y="1674538"/>
            <a:chExt cx="7339635" cy="7341798"/>
          </a:xfrm>
        </p:grpSpPr>
        <p:sp>
          <p:nvSpPr>
            <p:cNvPr id="492" name="Google Shape;492;p4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3" name="Google Shape;493;p4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494" name="Google Shape;494;p41"/>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5" name="Google Shape;495;p41"/>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58" name="Shape 58"/>
        <p:cNvGrpSpPr/>
        <p:nvPr/>
      </p:nvGrpSpPr>
      <p:grpSpPr>
        <a:xfrm>
          <a:off x="0" y="0"/>
          <a:ext cx="0" cy="0"/>
          <a:chOff x="0" y="0"/>
          <a:chExt cx="0" cy="0"/>
        </a:xfrm>
      </p:grpSpPr>
      <p:sp>
        <p:nvSpPr>
          <p:cNvPr id="59" name="Google Shape;59;p15"/>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0" name="Google Shape;60;p15"/>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1" name="Google Shape;61;p1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62" name="Google Shape;62;p15"/>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63" name="Google Shape;63;p15"/>
          <p:cNvSpPr/>
          <p:nvPr>
            <p:ph idx="2" type="pic"/>
          </p:nvPr>
        </p:nvSpPr>
        <p:spPr>
          <a:xfrm>
            <a:off x="5205348" y="0"/>
            <a:ext cx="2354327" cy="2862503"/>
          </a:xfrm>
          <a:prstGeom prst="rect">
            <a:avLst/>
          </a:prstGeom>
          <a:noFill/>
          <a:ln>
            <a:noFill/>
          </a:ln>
        </p:spPr>
      </p:sp>
      <p:sp>
        <p:nvSpPr>
          <p:cNvPr id="64" name="Google Shape;64;p15"/>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5"/>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6" name="Google Shape;66;p15"/>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67" name="Google Shape;67;p1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96" name="Shape 496"/>
        <p:cNvGrpSpPr/>
        <p:nvPr/>
      </p:nvGrpSpPr>
      <p:grpSpPr>
        <a:xfrm>
          <a:off x="0" y="0"/>
          <a:ext cx="0" cy="0"/>
          <a:chOff x="0" y="0"/>
          <a:chExt cx="0" cy="0"/>
        </a:xfrm>
      </p:grpSpPr>
      <p:sp>
        <p:nvSpPr>
          <p:cNvPr id="497" name="Google Shape;497;p42"/>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8" name="Google Shape;498;p42"/>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9" name="Google Shape;499;p4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00" name="Google Shape;500;p42"/>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1" name="Google Shape;501;p42"/>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502" name="Google Shape;502;p4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503" name="Shape 503"/>
        <p:cNvGrpSpPr/>
        <p:nvPr/>
      </p:nvGrpSpPr>
      <p:grpSpPr>
        <a:xfrm>
          <a:off x="0" y="0"/>
          <a:ext cx="0" cy="0"/>
          <a:chOff x="0" y="0"/>
          <a:chExt cx="0" cy="0"/>
        </a:xfrm>
      </p:grpSpPr>
      <p:cxnSp>
        <p:nvCxnSpPr>
          <p:cNvPr id="504" name="Google Shape;504;p43"/>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5" name="Google Shape;505;p43"/>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6" name="Google Shape;506;p4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07" name="Google Shape;507;p4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508" name="Google Shape;508;p43"/>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9" name="Google Shape;509;p43"/>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0" name="Google Shape;510;p4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11" name="Google Shape;511;p43"/>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2" name="Google Shape;512;p43"/>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13" name="Google Shape;513;p43"/>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14" name="Google Shape;514;p43"/>
          <p:cNvSpPr/>
          <p:nvPr>
            <p:ph idx="4" type="pic"/>
          </p:nvPr>
        </p:nvSpPr>
        <p:spPr>
          <a:xfrm>
            <a:off x="5205348" y="0"/>
            <a:ext cx="2354327" cy="2862503"/>
          </a:xfrm>
          <a:prstGeom prst="rect">
            <a:avLst/>
          </a:prstGeom>
          <a:noFill/>
          <a:ln>
            <a:noFill/>
          </a:ln>
        </p:spPr>
      </p:sp>
      <p:sp>
        <p:nvSpPr>
          <p:cNvPr id="515" name="Google Shape;515;p43"/>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6" name="Google Shape;516;p43"/>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7" name="Google Shape;517;p43"/>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8" name="Google Shape;518;p43"/>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9" name="Google Shape;519;p43"/>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0" name="Google Shape;520;p43"/>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1" name="Google Shape;521;p43"/>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2" name="Google Shape;522;p43"/>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3" name="Google Shape;523;p43"/>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4" name="Google Shape;524;p43"/>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5" name="Google Shape;525;p43"/>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6" name="Google Shape;526;p43"/>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7" name="Google Shape;527;p43"/>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8" name="Google Shape;528;p43"/>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9" name="Google Shape;529;p43"/>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0" name="Google Shape;530;p43"/>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68" name="Shape 68"/>
        <p:cNvGrpSpPr/>
        <p:nvPr/>
      </p:nvGrpSpPr>
      <p:grpSpPr>
        <a:xfrm>
          <a:off x="0" y="0"/>
          <a:ext cx="0" cy="0"/>
          <a:chOff x="0" y="0"/>
          <a:chExt cx="0" cy="0"/>
        </a:xfrm>
      </p:grpSpPr>
      <p:sp>
        <p:nvSpPr>
          <p:cNvPr id="69" name="Google Shape;69;p16"/>
          <p:cNvSpPr/>
          <p:nvPr/>
        </p:nvSpPr>
        <p:spPr>
          <a:xfrm>
            <a:off x="0" y="0"/>
            <a:ext cx="7559675" cy="22446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0" name="Google Shape;70;p16"/>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 name="Google Shape;71;p16"/>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 name="Google Shape;72;p16"/>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3" name="Google Shape;73;p16"/>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4" name="Google Shape;74;p16"/>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75" name="Google Shape;75;p16"/>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76" name="Google Shape;76;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77" name="Google Shape;77;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78" name="Google Shape;78;p16"/>
          <p:cNvPicPr preferRelativeResize="0"/>
          <p:nvPr/>
        </p:nvPicPr>
        <p:blipFill rotWithShape="1">
          <a:blip r:embed="rId2">
            <a:alphaModFix/>
          </a:blip>
          <a:srcRect b="0" l="22" r="23"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79" name="Google Shape;79;p16"/>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80" name="Shape 80"/>
        <p:cNvGrpSpPr/>
        <p:nvPr/>
      </p:nvGrpSpPr>
      <p:grpSpPr>
        <a:xfrm>
          <a:off x="0" y="0"/>
          <a:ext cx="0" cy="0"/>
          <a:chOff x="0" y="0"/>
          <a:chExt cx="0" cy="0"/>
        </a:xfrm>
      </p:grpSpPr>
      <p:pic>
        <p:nvPicPr>
          <p:cNvPr id="81" name="Google Shape;81;p17"/>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82" name="Google Shape;82;p17"/>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3" name="Google Shape;83;p17"/>
          <p:cNvSpPr/>
          <p:nvPr>
            <p:ph idx="2" type="pic"/>
          </p:nvPr>
        </p:nvSpPr>
        <p:spPr>
          <a:xfrm>
            <a:off x="2783121" y="0"/>
            <a:ext cx="4789072" cy="4566547"/>
          </a:xfrm>
          <a:prstGeom prst="rect">
            <a:avLst/>
          </a:prstGeom>
          <a:noFill/>
          <a:ln>
            <a:noFill/>
          </a:ln>
        </p:spPr>
      </p:sp>
      <p:sp>
        <p:nvSpPr>
          <p:cNvPr id="84" name="Google Shape;84;p17"/>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7"/>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6" name="Google Shape;86;p17"/>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17"/>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88" name="Google Shape;88;p17"/>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89" name="Google Shape;89;p17"/>
          <p:cNvGrpSpPr/>
          <p:nvPr/>
        </p:nvGrpSpPr>
        <p:grpSpPr>
          <a:xfrm>
            <a:off x="401426" y="10005335"/>
            <a:ext cx="6756823" cy="523220"/>
            <a:chOff x="317992" y="10005335"/>
            <a:chExt cx="6756823" cy="523220"/>
          </a:xfrm>
        </p:grpSpPr>
        <p:sp>
          <p:nvSpPr>
            <p:cNvPr id="90" name="Google Shape;90;p17"/>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91" name="Google Shape;91;p17"/>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92" name="Google Shape;92;p17"/>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93" name="Google Shape;93;p17"/>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94" name="Shape 94"/>
        <p:cNvGrpSpPr/>
        <p:nvPr/>
      </p:nvGrpSpPr>
      <p:grpSpPr>
        <a:xfrm>
          <a:off x="0" y="0"/>
          <a:ext cx="0" cy="0"/>
          <a:chOff x="0" y="0"/>
          <a:chExt cx="0" cy="0"/>
        </a:xfrm>
      </p:grpSpPr>
      <p:sp>
        <p:nvSpPr>
          <p:cNvPr id="95" name="Google Shape;95;p18"/>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96" name="Google Shape;96;p18"/>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Verdana"/>
                <a:ea typeface="Verdana"/>
                <a:cs typeface="Verdana"/>
                <a:sym typeface="Verdana"/>
              </a:rPr>
              <a:t>*** </a:t>
            </a:r>
            <a:r>
              <a:rPr b="1" lang="en-IE" sz="1800">
                <a:solidFill>
                  <a:schemeClr val="lt1"/>
                </a:solidFill>
                <a:latin typeface="Verdana"/>
                <a:ea typeface="Verdana"/>
                <a:cs typeface="Verdana"/>
                <a:sym typeface="Verdana"/>
              </a:rPr>
              <a:t>PLEASE DELETE THIS INSTRUCTION SLIDE BEFORE PRESENTING FINAL PRESENTATION </a:t>
            </a:r>
            <a:r>
              <a:rPr lang="en-IE"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97" name="Google Shape;97;p18"/>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IE" sz="1800">
                <a:solidFill>
                  <a:schemeClr val="lt1"/>
                </a:solidFill>
                <a:latin typeface="Verdana"/>
                <a:ea typeface="Verdana"/>
                <a:cs typeface="Verdana"/>
                <a:sym typeface="Verdana"/>
              </a:rPr>
              <a:t>Icons</a:t>
            </a:r>
            <a:r>
              <a:rPr b="0" i="1" lang="en-IE" sz="1800">
                <a:solidFill>
                  <a:schemeClr val="lt1"/>
                </a:solidFill>
                <a:latin typeface="Verdana"/>
                <a:ea typeface="Verdana"/>
                <a:cs typeface="Verdana"/>
                <a:sym typeface="Verdana"/>
              </a:rPr>
              <a:t> which can be used within this template </a:t>
            </a:r>
            <a:r>
              <a:rPr i="1" lang="en-IE" sz="1800">
                <a:solidFill>
                  <a:schemeClr val="lt1"/>
                </a:solidFill>
                <a:latin typeface="Verdana"/>
                <a:ea typeface="Verdana"/>
                <a:cs typeface="Verdana"/>
                <a:sym typeface="Verdana"/>
              </a:rPr>
              <a:t>without losing quality.</a:t>
            </a:r>
            <a:r>
              <a:rPr i="1" lang="en-IE" sz="1800">
                <a:solidFill>
                  <a:schemeClr val="lt1"/>
                </a:solidFill>
                <a:latin typeface="Verdana"/>
                <a:ea typeface="Verdana"/>
                <a:cs typeface="Verdana"/>
                <a:sym typeface="Verdana"/>
              </a:rPr>
              <a:t> </a:t>
            </a:r>
            <a:r>
              <a:rPr i="1" lang="en-IE" sz="1800">
                <a:solidFill>
                  <a:schemeClr val="lt1"/>
                </a:solidFill>
                <a:latin typeface="Verdana"/>
                <a:ea typeface="Verdana"/>
                <a:cs typeface="Verdana"/>
                <a:sym typeface="Verdana"/>
              </a:rPr>
              <a:t> Change line colour, width and style.</a:t>
            </a:r>
            <a:r>
              <a:rPr i="1" lang="en-IE"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98" name="Google Shape;98;p18"/>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99" name="Google Shape;99;p18"/>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100" name="Shape 100"/>
        <p:cNvGrpSpPr/>
        <p:nvPr/>
      </p:nvGrpSpPr>
      <p:grpSpPr>
        <a:xfrm>
          <a:off x="0" y="0"/>
          <a:ext cx="0" cy="0"/>
          <a:chOff x="0" y="0"/>
          <a:chExt cx="0" cy="0"/>
        </a:xfrm>
      </p:grpSpPr>
      <p:pic>
        <p:nvPicPr>
          <p:cNvPr id="101" name="Google Shape;101;p1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102" name="Google Shape;102;p19"/>
          <p:cNvSpPr txBox="1"/>
          <p:nvPr>
            <p:ph idx="1"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3300"/>
              <a:buFont typeface="Arial"/>
              <a:buNone/>
              <a:defRPr b="1" i="0" sz="33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3" name="Google Shape;103;p19"/>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04" name="Google Shape;104;p19"/>
          <p:cNvSpPr txBox="1"/>
          <p:nvPr>
            <p:ph idx="2"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5" name="Google Shape;105;p19"/>
          <p:cNvSpPr txBox="1"/>
          <p:nvPr>
            <p:ph idx="3"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6" name="Google Shape;106;p19"/>
          <p:cNvSpPr txBox="1"/>
          <p:nvPr>
            <p:ph idx="4"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7" name="Google Shape;107;p19"/>
          <p:cNvSpPr txBox="1"/>
          <p:nvPr>
            <p:ph idx="5"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8" name="Google Shape;108;p19"/>
          <p:cNvSpPr txBox="1"/>
          <p:nvPr>
            <p:ph idx="6"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9" name="Google Shape;109;p19"/>
          <p:cNvSpPr txBox="1"/>
          <p:nvPr>
            <p:ph idx="7"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0" name="Google Shape;110;p19"/>
          <p:cNvSpPr txBox="1"/>
          <p:nvPr>
            <p:ph idx="8"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1" name="Google Shape;111;p19"/>
          <p:cNvSpPr txBox="1"/>
          <p:nvPr>
            <p:ph idx="9"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2" name="Google Shape;112;p19"/>
          <p:cNvSpPr txBox="1"/>
          <p:nvPr>
            <p:ph idx="13"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3" name="Google Shape;113;p19"/>
          <p:cNvSpPr txBox="1"/>
          <p:nvPr>
            <p:ph idx="14"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4" name="Google Shape;114;p19"/>
          <p:cNvSpPr txBox="1"/>
          <p:nvPr>
            <p:ph idx="15"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5" name="Google Shape;115;p19"/>
          <p:cNvSpPr txBox="1"/>
          <p:nvPr>
            <p:ph idx="16"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6" name="Google Shape;116;p19"/>
          <p:cNvSpPr txBox="1"/>
          <p:nvPr>
            <p:ph idx="17"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7" name="Google Shape;117;p19"/>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18" name="Google Shape;118;p19"/>
          <p:cNvSpPr txBox="1"/>
          <p:nvPr>
            <p:ph idx="18"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19" name="Google Shape;119;p19"/>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120" name="Google Shape;120;p19"/>
          <p:cNvGrpSpPr/>
          <p:nvPr/>
        </p:nvGrpSpPr>
        <p:grpSpPr>
          <a:xfrm>
            <a:off x="317992" y="10005335"/>
            <a:ext cx="6885949" cy="630942"/>
            <a:chOff x="317992" y="9796789"/>
            <a:chExt cx="6885949" cy="630942"/>
          </a:xfrm>
        </p:grpSpPr>
        <p:sp>
          <p:nvSpPr>
            <p:cNvPr id="121" name="Google Shape;121;p19"/>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22" name="Google Shape;122;p19"/>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123" name="Google Shape;123;p19"/>
          <p:cNvSpPr/>
          <p:nvPr>
            <p:ph idx="19" type="pic"/>
          </p:nvPr>
        </p:nvSpPr>
        <p:spPr>
          <a:xfrm>
            <a:off x="5205348" y="0"/>
            <a:ext cx="2354327" cy="2862503"/>
          </a:xfrm>
          <a:prstGeom prst="rect">
            <a:avLst/>
          </a:prstGeom>
          <a:noFill/>
          <a:ln>
            <a:noFill/>
          </a:ln>
        </p:spPr>
      </p:sp>
      <p:pic>
        <p:nvPicPr>
          <p:cNvPr id="124" name="Google Shape;124;p19"/>
          <p:cNvPicPr preferRelativeResize="0"/>
          <p:nvPr/>
        </p:nvPicPr>
        <p:blipFill rotWithShape="1">
          <a:blip r:embed="rId4">
            <a:alphaModFix/>
          </a:blip>
          <a:srcRect b="0" l="0" r="0" t="0"/>
          <a:stretch/>
        </p:blipFill>
        <p:spPr>
          <a:xfrm>
            <a:off x="247704" y="-67917"/>
            <a:ext cx="4275310" cy="2137655"/>
          </a:xfrm>
          <a:prstGeom prst="rect">
            <a:avLst/>
          </a:prstGeom>
          <a:noFill/>
          <a:ln>
            <a:noFill/>
          </a:ln>
        </p:spPr>
      </p:pic>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25" name="Shape 125"/>
        <p:cNvGrpSpPr/>
        <p:nvPr/>
      </p:nvGrpSpPr>
      <p:grpSpPr>
        <a:xfrm>
          <a:off x="0" y="0"/>
          <a:ext cx="0" cy="0"/>
          <a:chOff x="0" y="0"/>
          <a:chExt cx="0" cy="0"/>
        </a:xfrm>
      </p:grpSpPr>
      <p:sp>
        <p:nvSpPr>
          <p:cNvPr id="126" name="Google Shape;126;p20"/>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27" name="Google Shape;127;p20"/>
          <p:cNvGrpSpPr/>
          <p:nvPr/>
        </p:nvGrpSpPr>
        <p:grpSpPr>
          <a:xfrm>
            <a:off x="-1092535" y="5135055"/>
            <a:ext cx="6117329" cy="6119130"/>
            <a:chOff x="110688" y="1674538"/>
            <a:chExt cx="7339635" cy="7341798"/>
          </a:xfrm>
        </p:grpSpPr>
        <p:sp>
          <p:nvSpPr>
            <p:cNvPr id="128" name="Google Shape;128;p2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29" name="Google Shape;129;p2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0" name="Google Shape;130;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1" name="Google Shape;131;p2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2" name="Google Shape;132;p20"/>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3" name="Google Shape;133;p20"/>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4" name="Google Shape;134;p20"/>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5" name="Google Shape;135;p20"/>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6" name="Google Shape;136;p20"/>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37" name="Shape 137"/>
        <p:cNvGrpSpPr/>
        <p:nvPr/>
      </p:nvGrpSpPr>
      <p:grpSpPr>
        <a:xfrm>
          <a:off x="0" y="0"/>
          <a:ext cx="0" cy="0"/>
          <a:chOff x="0" y="0"/>
          <a:chExt cx="0" cy="0"/>
        </a:xfrm>
      </p:grpSpPr>
      <p:sp>
        <p:nvSpPr>
          <p:cNvPr id="138" name="Google Shape;138;p21"/>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39" name="Google Shape;139;p21"/>
          <p:cNvGrpSpPr/>
          <p:nvPr/>
        </p:nvGrpSpPr>
        <p:grpSpPr>
          <a:xfrm>
            <a:off x="-1092535" y="5135055"/>
            <a:ext cx="6117329" cy="6119130"/>
            <a:chOff x="110688" y="1674538"/>
            <a:chExt cx="7339635" cy="7341798"/>
          </a:xfrm>
        </p:grpSpPr>
        <p:sp>
          <p:nvSpPr>
            <p:cNvPr id="140" name="Google Shape;140;p2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41" name="Google Shape;141;p2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42" name="Google Shape;142;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3" name="Google Shape;143;p2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44" name="Google Shape;144;p21"/>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45" name="Google Shape;145;p21"/>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6" name="Google Shape;146;p21"/>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7" name="Google Shape;147;p21"/>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8" name="Google Shape;148;p21"/>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hyperlink" Target="https://www.shopify.com/ca" TargetMode="External"/><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18.png"/><Relationship Id="rId9" Type="http://schemas.openxmlformats.org/officeDocument/2006/relationships/hyperlink" Target="https://www.youtube.com/@grassroots-eu" TargetMode="External"/><Relationship Id="rId5" Type="http://schemas.openxmlformats.org/officeDocument/2006/relationships/image" Target="../media/image21.jpg"/><Relationship Id="rId6" Type="http://schemas.openxmlformats.org/officeDocument/2006/relationships/image" Target="../media/image17.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optimise-business-opera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hyperlink" Target="https://slack.com/" TargetMode="External"/><Relationship Id="rId5" Type="http://schemas.openxmlformats.org/officeDocument/2006/relationships/image" Target="../media/image15.png"/><Relationship Id="rId6" Type="http://schemas.openxmlformats.org/officeDocument/2006/relationships/hyperlink" Target="https://trello.com/" TargetMode="External"/><Relationship Id="rId7" Type="http://schemas.openxmlformats.org/officeDocument/2006/relationships/hyperlink" Target="https://asana.com/" TargetMode="External"/><Relationship Id="rId8" Type="http://schemas.openxmlformats.org/officeDocument/2006/relationships/hyperlink" Target="https://calendar.googl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hyperlink" Target="https://asana.com/" TargetMode="External"/><Relationship Id="rId5" Type="http://schemas.openxmlformats.org/officeDocument/2006/relationships/hyperlink" Target="https://todoist.com/" TargetMode="External"/><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google.com/forms/about/" TargetMode="External"/><Relationship Id="rId4" Type="http://schemas.openxmlformats.org/officeDocument/2006/relationships/hyperlink" Target="https://www.airtable.com/" TargetMode="External"/><Relationship Id="rId5" Type="http://schemas.openxmlformats.org/officeDocument/2006/relationships/image" Target="../media/image15.png"/><Relationship Id="rId6" Type="http://schemas.openxmlformats.org/officeDocument/2006/relationships/hyperlink" Target="https://workspace.google.com/products/sheets/" TargetMode="External"/><Relationship Id="rId7" Type="http://schemas.openxmlformats.org/officeDocument/2006/relationships/hyperlink" Target="https://www.airtable.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hyperlink" Target="https://calendar.google.com/" TargetMode="External"/><Relationship Id="rId5" Type="http://schemas.openxmlformats.org/officeDocument/2006/relationships/hyperlink" Target="https://trello.com/" TargetMode="External"/><Relationship Id="rId6" Type="http://schemas.openxmlformats.org/officeDocument/2006/relationships/hyperlink" Target="https://asana.com/" TargetMode="External"/><Relationship Id="rId7"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hyperlink" Target="https://workspace.google.com/intl/en_ie/products/drive/" TargetMode="External"/><Relationship Id="rId5" Type="http://schemas.openxmlformats.org/officeDocument/2006/relationships/hyperlink" Target="https://www.microsoft.com/en/microsoft-teams/group-chat-software" TargetMode="External"/><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eco-tracker.com/Default.aspx?ReturnUrl=%2f" TargetMode="External"/><Relationship Id="rId4" Type="http://schemas.openxmlformats.org/officeDocument/2006/relationships/hyperlink" Target="https://www.airtable.com/" TargetMode="External"/><Relationship Id="rId5" Type="http://schemas.openxmlformats.org/officeDocument/2006/relationships/hyperlink" Target="https://www.canva.com/" TargetMode="External"/><Relationship Id="rId6" Type="http://schemas.openxmlformats.org/officeDocument/2006/relationships/image" Target="../media/image15.png"/><Relationship Id="rId7" Type="http://schemas.openxmlformats.org/officeDocument/2006/relationships/hyperlink" Target="https://www.creativeprojectcanvas.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hyperlink" Target="https://chatgpt.com/" TargetMode="External"/><Relationship Id="rId5" Type="http://schemas.openxmlformats.org/officeDocument/2006/relationships/hyperlink" Target="https://chatgpt.com/" TargetMode="External"/><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descr="A group of people looking at a computer&#10;&#10;Description automatically generated" id="535" name="Google Shape;535;p1"/>
          <p:cNvPicPr preferRelativeResize="0"/>
          <p:nvPr>
            <p:ph idx="2" type="pic"/>
          </p:nvPr>
        </p:nvPicPr>
        <p:blipFill rotWithShape="1">
          <a:blip r:embed="rId3">
            <a:alphaModFix/>
          </a:blip>
          <a:srcRect b="0" l="17238" r="17237" t="0"/>
          <a:stretch/>
        </p:blipFill>
        <p:spPr>
          <a:xfrm>
            <a:off x="0" y="3629826"/>
            <a:ext cx="4786172" cy="5479825"/>
          </a:xfrm>
          <a:prstGeom prst="rect">
            <a:avLst/>
          </a:prstGeom>
          <a:noFill/>
          <a:ln>
            <a:noFill/>
          </a:ln>
        </p:spPr>
      </p:pic>
      <p:sp>
        <p:nvSpPr>
          <p:cNvPr id="536" name="Google Shape;536;p1"/>
          <p:cNvSpPr txBox="1"/>
          <p:nvPr>
            <p:ph idx="1" type="body"/>
          </p:nvPr>
        </p:nvSpPr>
        <p:spPr>
          <a:xfrm>
            <a:off x="952125" y="2108791"/>
            <a:ext cx="6192080" cy="574616"/>
          </a:xfrm>
          <a:prstGeom prst="rect">
            <a:avLst/>
          </a:prstGeom>
          <a:noFill/>
          <a:ln>
            <a:noFill/>
          </a:ln>
        </p:spPr>
        <p:txBody>
          <a:bodyPr anchorCtr="0" anchor="t" bIns="45700" lIns="91425" spcFirstLastPara="1" rIns="91425" wrap="square" tIns="45700">
            <a:noAutofit/>
          </a:bodyPr>
          <a:lstStyle/>
          <a:p>
            <a:pPr indent="0" lvl="0" marL="0" rtl="0" algn="r">
              <a:lnSpc>
                <a:spcPct val="127500"/>
              </a:lnSpc>
              <a:spcBef>
                <a:spcPts val="0"/>
              </a:spcBef>
              <a:spcAft>
                <a:spcPts val="0"/>
              </a:spcAft>
              <a:buClr>
                <a:srgbClr val="8AC03B"/>
              </a:buClr>
              <a:buSzPts val="2400"/>
              <a:buNone/>
            </a:pPr>
            <a:r>
              <a:rPr lang="en-IE" sz="2400"/>
              <a:t>Ottimizzazione delle operazioni aziendali</a:t>
            </a:r>
            <a:endParaRPr/>
          </a:p>
        </p:txBody>
      </p:sp>
      <p:sp>
        <p:nvSpPr>
          <p:cNvPr id="537" name="Google Shape;537;p1"/>
          <p:cNvSpPr txBox="1"/>
          <p:nvPr>
            <p:ph idx="3" type="body"/>
          </p:nvPr>
        </p:nvSpPr>
        <p:spPr>
          <a:xfrm>
            <a:off x="4820456" y="3145056"/>
            <a:ext cx="2530442"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IE" sz="2000"/>
              <a:t>Include strumenti digitali!</a:t>
            </a:r>
            <a:endParaRPr/>
          </a:p>
        </p:txBody>
      </p:sp>
      <p:cxnSp>
        <p:nvCxnSpPr>
          <p:cNvPr id="538" name="Google Shape;538;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39" name="Google Shape;539;p1"/>
          <p:cNvSpPr txBox="1"/>
          <p:nvPr/>
        </p:nvSpPr>
        <p:spPr>
          <a:xfrm>
            <a:off x="3066531" y="2495678"/>
            <a:ext cx="4077674" cy="574616"/>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Mantenere l'organizzazione</a:t>
            </a:r>
            <a:endParaRPr/>
          </a:p>
        </p:txBody>
      </p:sp>
      <p:pic>
        <p:nvPicPr>
          <p:cNvPr id="540" name="Google Shape;540;p1"/>
          <p:cNvPicPr preferRelativeResize="0"/>
          <p:nvPr/>
        </p:nvPicPr>
        <p:blipFill rotWithShape="1">
          <a:blip r:embed="rId4">
            <a:alphaModFix amt="70000"/>
          </a:blip>
          <a:srcRect b="0" l="7526"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41" name="Google Shape;541;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42" name="Google Shape;542;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10"/>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83" name="Google Shape;683;p1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84" name="Google Shape;684;p10"/>
          <p:cNvSpPr txBox="1"/>
          <p:nvPr/>
        </p:nvSpPr>
        <p:spPr>
          <a:xfrm>
            <a:off x="395288" y="3225649"/>
            <a:ext cx="6732588" cy="109377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Impostazione e gestione di un negozio online eco-compatibile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Difficoltà a creare e gestire un negozio online di prodotti e servizi ecologici.</a:t>
            </a:r>
            <a:endParaRPr/>
          </a:p>
          <a:p>
            <a:pPr indent="0" lvl="0" marL="0" marR="0" rtl="0" algn="just">
              <a:spcBef>
                <a:spcPts val="0"/>
              </a:spcBef>
              <a:spcAft>
                <a:spcPts val="0"/>
              </a:spcAft>
              <a:buNone/>
            </a:pPr>
            <a:r>
              <a:t/>
            </a:r>
            <a:endParaRPr sz="1400">
              <a:solidFill>
                <a:srgbClr val="4B4B4B"/>
              </a:solidFill>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Utilizzate Shopify come piattaforma di e-commerce all-in-one per creare e gestire un'attività online sostenibile, ottimizzare la gestione dei prodotti e raggiungere un pubblico più ampio grazie a strumenti di marketing integrati.</a:t>
            </a:r>
            <a:endParaRPr i="1" sz="1400">
              <a:solidFill>
                <a:srgbClr val="4A8887"/>
              </a:solidFill>
              <a:latin typeface="Calibri"/>
              <a:ea typeface="Calibri"/>
              <a:cs typeface="Calibri"/>
              <a:sym typeface="Calibri"/>
            </a:endParaRPr>
          </a:p>
        </p:txBody>
      </p:sp>
      <p:sp>
        <p:nvSpPr>
          <p:cNvPr id="685" name="Google Shape;685;p10"/>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10</a:t>
            </a:r>
            <a:endParaRPr/>
          </a:p>
        </p:txBody>
      </p:sp>
      <p:pic>
        <p:nvPicPr>
          <p:cNvPr descr="Group brainstorm with solid fill" id="686" name="Google Shape;686;p10"/>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687" name="Google Shape;687;p10"/>
          <p:cNvSpPr txBox="1"/>
          <p:nvPr/>
        </p:nvSpPr>
        <p:spPr>
          <a:xfrm>
            <a:off x="395288" y="5967297"/>
            <a:ext cx="6732587" cy="2054027"/>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Shopify </a:t>
            </a:r>
            <a:r>
              <a:rPr b="0" i="0" lang="en-IE" sz="1400">
                <a:solidFill>
                  <a:srgbClr val="4B4B4B"/>
                </a:solidFill>
                <a:latin typeface="Calibri"/>
                <a:ea typeface="Calibri"/>
                <a:cs typeface="Calibri"/>
                <a:sym typeface="Calibri"/>
              </a:rPr>
              <a:t>fornisce una piattaforma completa per gli imprenditori del turismo eco-sanitario per costruire e gestire un negozio online. Offre strumenti per la progettazione di siti web, la gestione dell'inventario, la promozione dei prodotti e il marketing. Shopify supporta anche sistemi di pagamento integrati, rendendo più facile la gestione delle transazioni e l'aumento delle vendite. Gli eco-imprenditori possono utilizzare Shopify per vendere servizi di ecoturismo, materiale didattico e prodotti sostenibili, allineandosi ai loro obiettivi ambientali. Inoltre, la piattaforma include potenti strumenti di analisi e reporting per monitorare le prestazioni del negozio e le informazioni sui clienti.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https://www.</a:t>
            </a:r>
            <a:r>
              <a:rPr b="0" i="0" lang="en-IE" sz="1400">
                <a:solidFill>
                  <a:srgbClr val="4A8887"/>
                </a:solidFill>
                <a:latin typeface="Calibri"/>
                <a:ea typeface="Calibri"/>
                <a:cs typeface="Calibri"/>
                <a:sym typeface="Calibri"/>
              </a:rPr>
              <a:t>shopify.com/ca </a:t>
            </a:r>
            <a:endParaRPr b="0" i="0" sz="1400">
              <a:solidFill>
                <a:srgbClr val="4A8887"/>
              </a:solidFill>
              <a:latin typeface="Calibri"/>
              <a:ea typeface="Calibri"/>
              <a:cs typeface="Calibri"/>
              <a:sym typeface="Calibri"/>
            </a:endParaRPr>
          </a:p>
        </p:txBody>
      </p:sp>
      <p:sp>
        <p:nvSpPr>
          <p:cNvPr id="688" name="Google Shape;688;p10"/>
          <p:cNvSpPr txBox="1"/>
          <p:nvPr/>
        </p:nvSpPr>
        <p:spPr>
          <a:xfrm>
            <a:off x="386829" y="5104145"/>
            <a:ext cx="6732588" cy="75244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Shopify </a:t>
            </a:r>
            <a:endParaRPr sz="1283">
              <a:solidFill>
                <a:srgbClr val="4A8887"/>
              </a:solidFill>
              <a:latin typeface="Calibri"/>
              <a:ea typeface="Calibri"/>
              <a:cs typeface="Calibri"/>
              <a:sym typeface="Calibri"/>
            </a:endParaRPr>
          </a:p>
        </p:txBody>
      </p:sp>
      <p:sp>
        <p:nvSpPr>
          <p:cNvPr id="689" name="Google Shape;689;p10"/>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Mantenere l'organizzazione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90" name="Google Shape;690;p10"/>
          <p:cNvSpPr/>
          <p:nvPr/>
        </p:nvSpPr>
        <p:spPr>
          <a:xfrm>
            <a:off x="4245428" y="356938"/>
            <a:ext cx="707406" cy="904162"/>
          </a:xfrm>
          <a:custGeom>
            <a:rect b="b" l="l" r="r" t="t"/>
            <a:pathLst>
              <a:path extrusionOk="0" h="4876807" w="3815559">
                <a:moveTo>
                  <a:pt x="3812109" y="155389"/>
                </a:moveTo>
                <a:cubicBezTo>
                  <a:pt x="3798955" y="96525"/>
                  <a:pt x="3750253" y="52262"/>
                  <a:pt x="3690398" y="44775"/>
                </a:cubicBezTo>
                <a:cubicBezTo>
                  <a:pt x="3100715" y="-28929"/>
                  <a:pt x="2555971" y="-11575"/>
                  <a:pt x="2071310" y="96353"/>
                </a:cubicBezTo>
                <a:cubicBezTo>
                  <a:pt x="1454128" y="233770"/>
                  <a:pt x="925043" y="519559"/>
                  <a:pt x="498675" y="945859"/>
                </a:cubicBezTo>
                <a:cubicBezTo>
                  <a:pt x="-166236" y="1611438"/>
                  <a:pt x="-166236" y="2694421"/>
                  <a:pt x="498742" y="3360056"/>
                </a:cubicBezTo>
                <a:cubicBezTo>
                  <a:pt x="562883" y="3424179"/>
                  <a:pt x="631302" y="3482472"/>
                  <a:pt x="703263" y="3534869"/>
                </a:cubicBezTo>
                <a:lnTo>
                  <a:pt x="703263" y="4733933"/>
                </a:lnTo>
                <a:cubicBezTo>
                  <a:pt x="703263" y="4812838"/>
                  <a:pt x="767233" y="4876808"/>
                  <a:pt x="846138" y="4876808"/>
                </a:cubicBezTo>
                <a:cubicBezTo>
                  <a:pt x="925043" y="4876808"/>
                  <a:pt x="989013" y="4812838"/>
                  <a:pt x="989013" y="4733933"/>
                </a:cubicBezTo>
                <a:lnTo>
                  <a:pt x="989013" y="3702928"/>
                </a:lnTo>
                <a:cubicBezTo>
                  <a:pt x="1210822" y="3805560"/>
                  <a:pt x="1454252" y="3859728"/>
                  <a:pt x="1706103" y="3859728"/>
                </a:cubicBezTo>
                <a:cubicBezTo>
                  <a:pt x="2162407" y="3859728"/>
                  <a:pt x="2591004" y="3682249"/>
                  <a:pt x="2912891" y="3360047"/>
                </a:cubicBezTo>
                <a:cubicBezTo>
                  <a:pt x="3416145" y="2856832"/>
                  <a:pt x="3311922" y="2163478"/>
                  <a:pt x="3277632" y="1774373"/>
                </a:cubicBezTo>
                <a:cubicBezTo>
                  <a:pt x="3225264" y="1180327"/>
                  <a:pt x="3180030" y="667291"/>
                  <a:pt x="3749072" y="307294"/>
                </a:cubicBezTo>
                <a:cubicBezTo>
                  <a:pt x="3800031" y="275042"/>
                  <a:pt x="3825272" y="214263"/>
                  <a:pt x="3812109" y="155389"/>
                </a:cubicBezTo>
                <a:close/>
                <a:moveTo>
                  <a:pt x="700767" y="1147875"/>
                </a:moveTo>
                <a:cubicBezTo>
                  <a:pt x="1203983" y="644755"/>
                  <a:pt x="1857893" y="360729"/>
                  <a:pt x="2652268" y="298531"/>
                </a:cubicBezTo>
                <a:cubicBezTo>
                  <a:pt x="2311559" y="464523"/>
                  <a:pt x="1982318" y="706601"/>
                  <a:pt x="1694854" y="1010039"/>
                </a:cubicBezTo>
                <a:cubicBezTo>
                  <a:pt x="1131221" y="1604989"/>
                  <a:pt x="790969" y="2363903"/>
                  <a:pt x="718160" y="3174957"/>
                </a:cubicBezTo>
                <a:cubicBezTo>
                  <a:pt x="148736" y="2624260"/>
                  <a:pt x="139964" y="1709241"/>
                  <a:pt x="700767" y="1147875"/>
                </a:cubicBezTo>
                <a:close/>
                <a:moveTo>
                  <a:pt x="2992968" y="1799471"/>
                </a:moveTo>
                <a:cubicBezTo>
                  <a:pt x="3037822" y="2308182"/>
                  <a:pt x="3080170" y="2788680"/>
                  <a:pt x="2710771" y="3158041"/>
                </a:cubicBezTo>
                <a:cubicBezTo>
                  <a:pt x="2442814" y="3426265"/>
                  <a:pt x="2086017" y="3573978"/>
                  <a:pt x="1706083" y="3573978"/>
                </a:cubicBezTo>
                <a:cubicBezTo>
                  <a:pt x="1450852" y="3573978"/>
                  <a:pt x="1206012" y="3507218"/>
                  <a:pt x="991432" y="3382164"/>
                </a:cubicBezTo>
                <a:cubicBezTo>
                  <a:pt x="1020741" y="2567129"/>
                  <a:pt x="1341409" y="1798614"/>
                  <a:pt x="1902289" y="1206549"/>
                </a:cubicBezTo>
                <a:cubicBezTo>
                  <a:pt x="2159998" y="934525"/>
                  <a:pt x="2461864" y="709878"/>
                  <a:pt x="2775265" y="556897"/>
                </a:cubicBezTo>
                <a:cubicBezTo>
                  <a:pt x="2928065" y="482306"/>
                  <a:pt x="3082227" y="425366"/>
                  <a:pt x="3233541" y="387094"/>
                </a:cubicBezTo>
                <a:cubicBezTo>
                  <a:pt x="3121242" y="530912"/>
                  <a:pt x="3045146" y="695409"/>
                  <a:pt x="3003636" y="883118"/>
                </a:cubicBezTo>
                <a:cubicBezTo>
                  <a:pt x="2938257" y="1178812"/>
                  <a:pt x="2966070" y="1494337"/>
                  <a:pt x="2992968" y="17994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691" name="Google Shape;691;p10"/>
          <p:cNvPicPr preferRelativeResize="0"/>
          <p:nvPr/>
        </p:nvPicPr>
        <p:blipFill rotWithShape="1">
          <a:blip r:embed="rId5">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id="696" name="Google Shape;696;p11"/>
          <p:cNvPicPr preferRelativeResize="0"/>
          <p:nvPr>
            <p:ph idx="2" type="pic"/>
          </p:nvPr>
        </p:nvPicPr>
        <p:blipFill rotWithShape="1">
          <a:blip r:embed="rId3">
            <a:alphaModFix/>
          </a:blip>
          <a:srcRect b="0" l="15040" r="15039" t="0"/>
          <a:stretch/>
        </p:blipFill>
        <p:spPr>
          <a:xfrm>
            <a:off x="2783121" y="0"/>
            <a:ext cx="4789072" cy="4566547"/>
          </a:xfrm>
          <a:prstGeom prst="rect">
            <a:avLst/>
          </a:prstGeom>
          <a:noFill/>
          <a:ln>
            <a:noFill/>
          </a:ln>
        </p:spPr>
      </p:pic>
      <p:sp>
        <p:nvSpPr>
          <p:cNvPr id="697" name="Google Shape;697;p11"/>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2000"/>
              <a:buNone/>
            </a:pPr>
            <a:r>
              <a:rPr b="1" lang="en-IE" sz="1500">
                <a:solidFill>
                  <a:srgbClr val="FFFFFF"/>
                </a:solidFill>
                <a:latin typeface="Verdana"/>
                <a:ea typeface="Verdana"/>
                <a:cs typeface="Verdana"/>
                <a:sym typeface="Verdana"/>
              </a:rPr>
              <a:t>ecohealthforyouth</a:t>
            </a:r>
            <a:r>
              <a:rPr b="1" lang="en-IE" sz="1500">
                <a:solidFill>
                  <a:srgbClr val="FFFFFF"/>
                </a:solidFill>
                <a:latin typeface="Verdana"/>
                <a:ea typeface="Verdana"/>
                <a:cs typeface="Verdana"/>
                <a:sym typeface="Verdana"/>
              </a:rPr>
              <a:t>.co</a:t>
            </a:r>
            <a:r>
              <a:rPr b="1" lang="en-IE" sz="1500">
                <a:solidFill>
                  <a:srgbClr val="FFFFFF"/>
                </a:solidFill>
                <a:latin typeface="Verdana"/>
                <a:ea typeface="Verdana"/>
                <a:cs typeface="Verdana"/>
                <a:sym typeface="Verdana"/>
              </a:rPr>
              <a:t>m</a:t>
            </a:r>
            <a:endParaRPr b="0" sz="1500"/>
          </a:p>
        </p:txBody>
      </p:sp>
      <p:sp>
        <p:nvSpPr>
          <p:cNvPr id="698" name="Google Shape;698;p11"/>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b="1" sz="2000">
              <a:solidFill>
                <a:srgbClr val="69ADAD"/>
              </a:solidFill>
              <a:latin typeface="Calibri"/>
              <a:ea typeface="Calibri"/>
              <a:cs typeface="Calibri"/>
              <a:sym typeface="Calibri"/>
            </a:endParaRPr>
          </a:p>
        </p:txBody>
      </p:sp>
      <p:sp>
        <p:nvSpPr>
          <p:cNvPr id="699" name="Google Shape;699;p11"/>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sp>
        <p:nvSpPr>
          <p:cNvPr id="700" name="Google Shape;700;p11"/>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a:solidFill>
                  <a:srgbClr val="69ADAD"/>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grpSp>
        <p:nvGrpSpPr>
          <p:cNvPr id="701" name="Google Shape;701;p11"/>
          <p:cNvGrpSpPr/>
          <p:nvPr/>
        </p:nvGrpSpPr>
        <p:grpSpPr>
          <a:xfrm>
            <a:off x="211349" y="3004895"/>
            <a:ext cx="4061117" cy="2475119"/>
            <a:chOff x="-4633037" y="5041382"/>
            <a:chExt cx="5608871" cy="3418425"/>
          </a:xfrm>
        </p:grpSpPr>
        <p:pic>
          <p:nvPicPr>
            <p:cNvPr id="702" name="Google Shape;702;p11"/>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703" name="Google Shape;703;p11"/>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704" name="Google Shape;704;p11"/>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705" name="Google Shape;705;p11"/>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706" name="Google Shape;706;p11">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707" name="Google Shape;707;p11"/>
          <p:cNvGrpSpPr/>
          <p:nvPr/>
        </p:nvGrpSpPr>
        <p:grpSpPr>
          <a:xfrm>
            <a:off x="3413981" y="8756512"/>
            <a:ext cx="418035" cy="418528"/>
            <a:chOff x="3573007" y="5138832"/>
            <a:chExt cx="418035" cy="418528"/>
          </a:xfrm>
        </p:grpSpPr>
        <p:sp>
          <p:nvSpPr>
            <p:cNvPr id="708" name="Google Shape;708;p11"/>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09" name="Google Shape;709;p11"/>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0" name="Google Shape;710;p11">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1" name="Google Shape;711;p11"/>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712" name="Google Shape;712;p11"/>
          <p:cNvGrpSpPr/>
          <p:nvPr/>
        </p:nvGrpSpPr>
        <p:grpSpPr>
          <a:xfrm>
            <a:off x="4491892" y="8756512"/>
            <a:ext cx="418035" cy="418528"/>
            <a:chOff x="4650918" y="5138832"/>
            <a:chExt cx="418035" cy="418528"/>
          </a:xfrm>
        </p:grpSpPr>
        <p:sp>
          <p:nvSpPr>
            <p:cNvPr id="713" name="Google Shape;713;p11"/>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4" name="Google Shape;714;p11">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715" name="Google Shape;715;p11"/>
          <p:cNvGrpSpPr/>
          <p:nvPr/>
        </p:nvGrpSpPr>
        <p:grpSpPr>
          <a:xfrm>
            <a:off x="2336165" y="8756512"/>
            <a:ext cx="418035" cy="418528"/>
            <a:chOff x="2336165" y="8717208"/>
            <a:chExt cx="418035" cy="418528"/>
          </a:xfrm>
        </p:grpSpPr>
        <p:sp>
          <p:nvSpPr>
            <p:cNvPr id="716" name="Google Shape;716;p11"/>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7" name="Google Shape;717;p11"/>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8" name="Google Shape;718;p11"/>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9" name="Google Shape;719;p11"/>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0" name="Google Shape;720;p11"/>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1" name="Google Shape;721;p11"/>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2" name="Google Shape;722;p11"/>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3" name="Google Shape;723;p11"/>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4" name="Google Shape;724;p11"/>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5" name="Google Shape;725;p11"/>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6" name="Google Shape;726;p11">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7" name="Google Shape;727;p11"/>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8" name="Google Shape;728;p11"/>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9" name="Google Shape;729;p11"/>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0" name="Google Shape;730;p11"/>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1" name="Google Shape;731;p11"/>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2" name="Google Shape;732;p11"/>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733" name="Google Shape;733;p11">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4" name="Google Shape;734;p11"/>
          <p:cNvSpPr txBox="1"/>
          <p:nvPr/>
        </p:nvSpPr>
        <p:spPr>
          <a:xfrm>
            <a:off x="1717728"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a:solidFill>
                  <a:srgbClr val="4B4B4B"/>
                </a:solidFill>
                <a:latin typeface="Calibri"/>
                <a:ea typeface="Calibri"/>
                <a:cs typeface="Calibri"/>
                <a:sym typeface="Calibri"/>
              </a:rPr>
              <a:t>Consultate i nostri Strumenti per l'ottimizzazione delle operazioni aziendali </a:t>
            </a:r>
            <a:r>
              <a:rPr b="1" i="0" lang="en-IE" sz="2000" u="sng">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a:solidFill>
                <a:srgbClr val="69ADAD"/>
              </a:solidFill>
              <a:latin typeface="Calibri"/>
              <a:ea typeface="Calibri"/>
              <a:cs typeface="Calibri"/>
              <a:sym typeface="Calibri"/>
            </a:endParaRPr>
          </a:p>
        </p:txBody>
      </p:sp>
      <p:grpSp>
        <p:nvGrpSpPr>
          <p:cNvPr id="735" name="Google Shape;735;p11"/>
          <p:cNvGrpSpPr/>
          <p:nvPr/>
        </p:nvGrpSpPr>
        <p:grpSpPr>
          <a:xfrm>
            <a:off x="1304559" y="7750818"/>
            <a:ext cx="385691" cy="375629"/>
            <a:chOff x="3992806" y="8777240"/>
            <a:chExt cx="385691" cy="375629"/>
          </a:xfrm>
        </p:grpSpPr>
        <p:sp>
          <p:nvSpPr>
            <p:cNvPr id="736" name="Google Shape;736;p11"/>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7" name="Google Shape;737;p11"/>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48" name="Google Shape;548;p2"/>
          <p:cNvSpPr txBox="1"/>
          <p:nvPr>
            <p:ph idx="2" type="body"/>
          </p:nvPr>
        </p:nvSpPr>
        <p:spPr>
          <a:xfrm>
            <a:off x="1486930" y="2950025"/>
            <a:ext cx="5511270"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Gestione inefficiente dei compiti e delle risorse con un team di piccole dimensioni</a:t>
            </a:r>
            <a:endParaRPr/>
          </a:p>
        </p:txBody>
      </p:sp>
      <p:sp>
        <p:nvSpPr>
          <p:cNvPr id="549" name="Google Shape;549;p2"/>
          <p:cNvSpPr txBox="1"/>
          <p:nvPr>
            <p:ph idx="3" type="body"/>
          </p:nvPr>
        </p:nvSpPr>
        <p:spPr>
          <a:xfrm>
            <a:off x="561474" y="3370137"/>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50" name="Google Shape;550;p2"/>
          <p:cNvSpPr txBox="1"/>
          <p:nvPr>
            <p:ph idx="4" type="body"/>
          </p:nvPr>
        </p:nvSpPr>
        <p:spPr>
          <a:xfrm>
            <a:off x="1486930" y="3425267"/>
            <a:ext cx="5373875"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Sopraffatti dalla gestione di più attività</a:t>
            </a:r>
            <a:endParaRPr/>
          </a:p>
        </p:txBody>
      </p:sp>
      <p:sp>
        <p:nvSpPr>
          <p:cNvPr id="551" name="Google Shape;551;p2"/>
          <p:cNvSpPr txBox="1"/>
          <p:nvPr>
            <p:ph idx="5" type="body"/>
          </p:nvPr>
        </p:nvSpPr>
        <p:spPr>
          <a:xfrm>
            <a:off x="561474" y="3865428"/>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03</a:t>
            </a:r>
            <a:endParaRPr/>
          </a:p>
        </p:txBody>
      </p:sp>
      <p:sp>
        <p:nvSpPr>
          <p:cNvPr id="552" name="Google Shape;552;p2"/>
          <p:cNvSpPr txBox="1"/>
          <p:nvPr>
            <p:ph idx="6" type="body"/>
          </p:nvPr>
        </p:nvSpPr>
        <p:spPr>
          <a:xfrm>
            <a:off x="1486931" y="3941391"/>
            <a:ext cx="4244796"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Mancanza di feedback per migliorare la vostra idea</a:t>
            </a:r>
            <a:endParaRPr/>
          </a:p>
        </p:txBody>
      </p:sp>
      <p:sp>
        <p:nvSpPr>
          <p:cNvPr id="553" name="Google Shape;553;p2"/>
          <p:cNvSpPr txBox="1"/>
          <p:nvPr>
            <p:ph idx="7" type="body"/>
          </p:nvPr>
        </p:nvSpPr>
        <p:spPr>
          <a:xfrm>
            <a:off x="561474" y="4360719"/>
            <a:ext cx="857618" cy="51918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04</a:t>
            </a:r>
            <a:endParaRPr/>
          </a:p>
        </p:txBody>
      </p:sp>
      <p:sp>
        <p:nvSpPr>
          <p:cNvPr id="554" name="Google Shape;554;p2"/>
          <p:cNvSpPr txBox="1"/>
          <p:nvPr>
            <p:ph idx="8" type="body"/>
          </p:nvPr>
        </p:nvSpPr>
        <p:spPr>
          <a:xfrm>
            <a:off x="1486930" y="4427356"/>
            <a:ext cx="48915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Mantenere l'organizzazione integrando la sostenibilità</a:t>
            </a:r>
            <a:endParaRPr/>
          </a:p>
        </p:txBody>
      </p:sp>
      <p:sp>
        <p:nvSpPr>
          <p:cNvPr id="555" name="Google Shape;555;p2"/>
          <p:cNvSpPr txBox="1"/>
          <p:nvPr>
            <p:ph idx="9" type="body"/>
          </p:nvPr>
        </p:nvSpPr>
        <p:spPr>
          <a:xfrm>
            <a:off x="561474" y="4906804"/>
            <a:ext cx="857618" cy="41759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05</a:t>
            </a:r>
            <a:endParaRPr/>
          </a:p>
        </p:txBody>
      </p:sp>
      <p:sp>
        <p:nvSpPr>
          <p:cNvPr id="556" name="Google Shape;556;p2"/>
          <p:cNvSpPr txBox="1"/>
          <p:nvPr>
            <p:ph idx="13" type="body"/>
          </p:nvPr>
        </p:nvSpPr>
        <p:spPr>
          <a:xfrm>
            <a:off x="1486930" y="4966621"/>
            <a:ext cx="511198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Dimenticare date o scadenze fondamentali</a:t>
            </a:r>
            <a:endParaRPr/>
          </a:p>
        </p:txBody>
      </p:sp>
      <p:sp>
        <p:nvSpPr>
          <p:cNvPr id="557" name="Google Shape;557;p2"/>
          <p:cNvSpPr txBox="1"/>
          <p:nvPr>
            <p:ph idx="14" type="body"/>
          </p:nvPr>
        </p:nvSpPr>
        <p:spPr>
          <a:xfrm>
            <a:off x="561474" y="5402095"/>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06</a:t>
            </a:r>
            <a:endParaRPr/>
          </a:p>
        </p:txBody>
      </p:sp>
      <p:sp>
        <p:nvSpPr>
          <p:cNvPr id="558" name="Google Shape;558;p2"/>
          <p:cNvSpPr txBox="1"/>
          <p:nvPr>
            <p:ph idx="15" type="body"/>
          </p:nvPr>
        </p:nvSpPr>
        <p:spPr>
          <a:xfrm>
            <a:off x="1486931" y="5463308"/>
            <a:ext cx="5511270"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Difficoltà nel tracciare i progressi degli eco-obiettivi</a:t>
            </a:r>
            <a:endParaRPr/>
          </a:p>
        </p:txBody>
      </p:sp>
      <p:sp>
        <p:nvSpPr>
          <p:cNvPr id="559" name="Google Shape;559;p2"/>
          <p:cNvSpPr txBox="1"/>
          <p:nvPr>
            <p:ph idx="16" type="body"/>
          </p:nvPr>
        </p:nvSpPr>
        <p:spPr>
          <a:xfrm>
            <a:off x="561474" y="5921770"/>
            <a:ext cx="857618" cy="39321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07</a:t>
            </a:r>
            <a:endParaRPr/>
          </a:p>
        </p:txBody>
      </p:sp>
      <p:sp>
        <p:nvSpPr>
          <p:cNvPr id="560" name="Google Shape;560;p2"/>
          <p:cNvSpPr txBox="1"/>
          <p:nvPr>
            <p:ph idx="17" type="body"/>
          </p:nvPr>
        </p:nvSpPr>
        <p:spPr>
          <a:xfrm>
            <a:off x="1486931" y="5959339"/>
            <a:ext cx="6497342"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600"/>
              <a:buNone/>
            </a:pPr>
            <a:r>
              <a:rPr lang="en-IE" sz="1600">
                <a:latin typeface="Calibri"/>
                <a:ea typeface="Calibri"/>
                <a:cs typeface="Calibri"/>
                <a:sym typeface="Calibri"/>
              </a:rPr>
              <a:t>Smarrimento di documenti o risorse importanti</a:t>
            </a:r>
            <a:endParaRPr/>
          </a:p>
        </p:txBody>
      </p:sp>
      <p:sp>
        <p:nvSpPr>
          <p:cNvPr id="561" name="Google Shape;561;p2"/>
          <p:cNvSpPr txBox="1"/>
          <p:nvPr>
            <p:ph idx="18" type="body"/>
          </p:nvPr>
        </p:nvSpPr>
        <p:spPr>
          <a:xfrm>
            <a:off x="561474" y="6417061"/>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08</a:t>
            </a:r>
            <a:endParaRPr/>
          </a:p>
        </p:txBody>
      </p:sp>
      <p:sp>
        <p:nvSpPr>
          <p:cNvPr id="562" name="Google Shape;562;p2"/>
          <p:cNvSpPr txBox="1"/>
          <p:nvPr>
            <p:ph idx="19" type="body"/>
          </p:nvPr>
        </p:nvSpPr>
        <p:spPr>
          <a:xfrm>
            <a:off x="1486931" y="6468218"/>
            <a:ext cx="5748258" cy="348400"/>
          </a:xfrm>
          <a:prstGeom prst="rect">
            <a:avLst/>
          </a:prstGeom>
          <a:noFill/>
          <a:ln>
            <a:noFill/>
          </a:ln>
        </p:spPr>
        <p:txBody>
          <a:bodyPr anchorCtr="0" anchor="ctr" bIns="45700" lIns="91425" spcFirstLastPara="1" rIns="91425" wrap="square" tIns="45700">
            <a:noAutofit/>
          </a:bodyPr>
          <a:lstStyle/>
          <a:p>
            <a:pPr indent="0" lvl="0" marL="0" rtl="0" algn="l">
              <a:lnSpc>
                <a:spcPct val="122500"/>
              </a:lnSpc>
              <a:spcBef>
                <a:spcPts val="0"/>
              </a:spcBef>
              <a:spcAft>
                <a:spcPts val="0"/>
              </a:spcAft>
              <a:buClr>
                <a:srgbClr val="6D6E71"/>
              </a:buClr>
              <a:buSzPts val="1600"/>
              <a:buNone/>
            </a:pPr>
            <a:r>
              <a:rPr lang="en-IE" sz="1600">
                <a:latin typeface="Calibri"/>
                <a:ea typeface="Calibri"/>
                <a:cs typeface="Calibri"/>
                <a:sym typeface="Calibri"/>
              </a:rPr>
              <a:t>Allineare gli obiettivi del progetto con gli obiettivi eco-compatibili</a:t>
            </a:r>
            <a:endParaRPr/>
          </a:p>
        </p:txBody>
      </p:sp>
      <p:sp>
        <p:nvSpPr>
          <p:cNvPr id="563" name="Google Shape;563;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64" name="Google Shape;564;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65" name="Google Shape;565;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66" name="Google Shape;566;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Sfide</a:t>
            </a:r>
            <a:endParaRPr/>
          </a:p>
        </p:txBody>
      </p:sp>
      <p:sp>
        <p:nvSpPr>
          <p:cNvPr id="567" name="Google Shape;567;p2"/>
          <p:cNvSpPr txBox="1"/>
          <p:nvPr/>
        </p:nvSpPr>
        <p:spPr>
          <a:xfrm>
            <a:off x="561474" y="6912352"/>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09</a:t>
            </a:r>
            <a:endParaRPr/>
          </a:p>
        </p:txBody>
      </p:sp>
      <p:sp>
        <p:nvSpPr>
          <p:cNvPr id="568" name="Google Shape;568;p2"/>
          <p:cNvSpPr txBox="1"/>
          <p:nvPr/>
        </p:nvSpPr>
        <p:spPr>
          <a:xfrm>
            <a:off x="1486931" y="6971275"/>
            <a:ext cx="5937997" cy="348400"/>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Creare e convalidare rapidamente il piano aziendale</a:t>
            </a:r>
            <a:endParaRPr/>
          </a:p>
        </p:txBody>
      </p:sp>
      <p:sp>
        <p:nvSpPr>
          <p:cNvPr id="569" name="Google Shape;569;p2"/>
          <p:cNvSpPr txBox="1"/>
          <p:nvPr/>
        </p:nvSpPr>
        <p:spPr>
          <a:xfrm>
            <a:off x="561474" y="7407643"/>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10</a:t>
            </a:r>
            <a:endParaRPr/>
          </a:p>
        </p:txBody>
      </p:sp>
      <p:sp>
        <p:nvSpPr>
          <p:cNvPr id="570" name="Google Shape;570;p2"/>
          <p:cNvSpPr txBox="1"/>
          <p:nvPr/>
        </p:nvSpPr>
        <p:spPr>
          <a:xfrm>
            <a:off x="1486931" y="7405125"/>
            <a:ext cx="5748258" cy="495291"/>
          </a:xfrm>
          <a:prstGeom prst="rect">
            <a:avLst/>
          </a:prstGeom>
          <a:noFill/>
          <a:ln>
            <a:noFill/>
          </a:ln>
        </p:spPr>
        <p:txBody>
          <a:bodyPr anchorCtr="0" anchor="ctr" bIns="45700" lIns="91425" spcFirstLastPara="1" rIns="91425" wrap="square" tIns="45700">
            <a:noAutofit/>
          </a:bodyPr>
          <a:lstStyle/>
          <a:p>
            <a:pPr indent="0" lvl="0" marL="0" marR="0" rtl="0" algn="l">
              <a:lnSpc>
                <a:spcPct val="122500"/>
              </a:lnSpc>
              <a:spcBef>
                <a:spcPts val="0"/>
              </a:spcBef>
              <a:spcAft>
                <a:spcPts val="0"/>
              </a:spcAft>
              <a:buClr>
                <a:srgbClr val="6D6E71"/>
              </a:buClr>
              <a:buSzPts val="1600"/>
              <a:buFont typeface="Arial"/>
              <a:buNone/>
            </a:pPr>
            <a:r>
              <a:rPr b="0" i="0" lang="en-IE" sz="1600">
                <a:solidFill>
                  <a:srgbClr val="6D6E71"/>
                </a:solidFill>
                <a:latin typeface="Calibri"/>
                <a:ea typeface="Calibri"/>
                <a:cs typeface="Calibri"/>
                <a:sym typeface="Calibri"/>
              </a:rPr>
              <a:t>Impostazione e gestione di un negozio online ecologico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76" name="Google Shape;576;p3"/>
          <p:cNvSpPr txBox="1"/>
          <p:nvPr>
            <p:ph idx="4" type="body"/>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IE">
                <a:latin typeface="Calibri"/>
                <a:ea typeface="Calibri"/>
                <a:cs typeface="Calibri"/>
                <a:sym typeface="Calibri"/>
              </a:rPr>
              <a:t>Mantenere l'organizzazione</a:t>
            </a:r>
            <a:endParaRPr/>
          </a:p>
          <a:p>
            <a:pPr indent="0" lvl="0" marL="0" rtl="0" algn="l">
              <a:lnSpc>
                <a:spcPct val="100000"/>
              </a:lnSpc>
              <a:spcBef>
                <a:spcPts val="0"/>
              </a:spcBef>
              <a:spcAft>
                <a:spcPts val="0"/>
              </a:spcAft>
              <a:buClr>
                <a:schemeClr val="lt1"/>
              </a:buClr>
              <a:buSzPts val="2600"/>
              <a:buNone/>
            </a:pPr>
            <a:r>
              <a:rPr b="0" lang="en-IE" sz="2600"/>
              <a:t>Sfide e soluzioni digitali</a:t>
            </a:r>
            <a:endParaRPr b="0" sz="2600">
              <a:latin typeface="Calibri"/>
              <a:ea typeface="Calibri"/>
              <a:cs typeface="Calibri"/>
              <a:sym typeface="Calibri"/>
            </a:endParaRPr>
          </a:p>
        </p:txBody>
      </p:sp>
      <p:sp>
        <p:nvSpPr>
          <p:cNvPr id="577" name="Google Shape;577;p3"/>
          <p:cNvSpPr txBox="1"/>
          <p:nvPr/>
        </p:nvSpPr>
        <p:spPr>
          <a:xfrm>
            <a:off x="395288" y="414004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Gestione inefficiente dei compiti e delle risorse con un team di piccole dimensioni</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Lotta per gestire in modo efficiente compiti e risorse con un piccolo team.</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Concentratevi su strumenti e strategie che consentano al vostro team di essere organizzato, di lavorare in modo collaborativo e di stabilire le priorità in modo efficace. I piccoli team prosperano quando possono delegare, automatizzare e rimanere sulla stessa pagina. Tenere tutto in un unico posto rende più facile concentrarsi sull'offerta della migliore esperienza per i clienti e la comunità.</a:t>
            </a:r>
            <a:endParaRPr/>
          </a:p>
        </p:txBody>
      </p:sp>
      <p:sp>
        <p:nvSpPr>
          <p:cNvPr id="578" name="Google Shape;578;p3"/>
          <p:cNvSpPr txBox="1"/>
          <p:nvPr/>
        </p:nvSpPr>
        <p:spPr>
          <a:xfrm>
            <a:off x="9998045" y="2693775"/>
            <a:ext cx="3285980" cy="189336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6D6E71"/>
              </a:buClr>
              <a:buSzPts val="1400"/>
              <a:buFont typeface="Arial"/>
              <a:buNone/>
            </a:pPr>
            <a:r>
              <a:t/>
            </a:r>
            <a:endParaRPr b="0" i="0" sz="1400">
              <a:solidFill>
                <a:srgbClr val="6D6E71"/>
              </a:solidFill>
              <a:latin typeface="Calibri"/>
              <a:ea typeface="Calibri"/>
              <a:cs typeface="Calibri"/>
              <a:sym typeface="Calibri"/>
            </a:endParaRPr>
          </a:p>
        </p:txBody>
      </p:sp>
      <p:sp>
        <p:nvSpPr>
          <p:cNvPr id="579" name="Google Shape;579;p3"/>
          <p:cNvSpPr txBox="1"/>
          <p:nvPr/>
        </p:nvSpPr>
        <p:spPr>
          <a:xfrm>
            <a:off x="1042023" y="35326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1</a:t>
            </a:r>
            <a:endParaRPr/>
          </a:p>
        </p:txBody>
      </p:sp>
      <p:sp>
        <p:nvSpPr>
          <p:cNvPr id="580" name="Google Shape;580;p3"/>
          <p:cNvSpPr txBox="1"/>
          <p:nvPr/>
        </p:nvSpPr>
        <p:spPr>
          <a:xfrm>
            <a:off x="386829" y="2411517"/>
            <a:ext cx="5526767" cy="800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4A8887"/>
                </a:solidFill>
                <a:latin typeface="Calibri"/>
                <a:ea typeface="Calibri"/>
                <a:cs typeface="Calibri"/>
                <a:sym typeface="Calibri"/>
              </a:rPr>
              <a:t>Rimanere organizzati</a:t>
            </a:r>
            <a:endParaRPr/>
          </a:p>
          <a:p>
            <a:pPr indent="0" lvl="0" marL="0" marR="0" rtl="0" algn="l">
              <a:spcBef>
                <a:spcPts val="0"/>
              </a:spcBef>
              <a:spcAft>
                <a:spcPts val="0"/>
              </a:spcAft>
              <a:buNone/>
            </a:pPr>
            <a:r>
              <a:rPr lang="en-IE" sz="2200">
                <a:solidFill>
                  <a:srgbClr val="4A8887"/>
                </a:solidFill>
                <a:latin typeface="Calibri"/>
                <a:ea typeface="Calibri"/>
                <a:cs typeface="Calibri"/>
                <a:sym typeface="Calibri"/>
              </a:rPr>
              <a:t>con obiettivi ecologici</a:t>
            </a:r>
            <a:endParaRPr/>
          </a:p>
        </p:txBody>
      </p:sp>
      <p:pic>
        <p:nvPicPr>
          <p:cNvPr id="581" name="Google Shape;581;p3"/>
          <p:cNvPicPr preferRelativeResize="0"/>
          <p:nvPr>
            <p:ph idx="2" type="pic"/>
          </p:nvPr>
        </p:nvPicPr>
        <p:blipFill rotWithShape="1">
          <a:blip r:embed="rId3">
            <a:alphaModFix/>
          </a:blip>
          <a:srcRect b="0" l="22584" r="22583" t="0"/>
          <a:stretch/>
        </p:blipFill>
        <p:spPr>
          <a:xfrm>
            <a:off x="5205348" y="0"/>
            <a:ext cx="2354327" cy="2862503"/>
          </a:xfrm>
          <a:prstGeom prst="rect">
            <a:avLst/>
          </a:prstGeom>
          <a:noFill/>
          <a:ln>
            <a:noFill/>
          </a:ln>
        </p:spPr>
      </p:pic>
      <p:pic>
        <p:nvPicPr>
          <p:cNvPr id="582" name="Google Shape;582;p3"/>
          <p:cNvPicPr preferRelativeResize="0"/>
          <p:nvPr/>
        </p:nvPicPr>
        <p:blipFill rotWithShape="1">
          <a:blip r:embed="rId4">
            <a:alphaModFix amt="70000"/>
          </a:blip>
          <a:srcRect b="0" l="0" r="0" t="9359"/>
          <a:stretch/>
        </p:blipFill>
        <p:spPr>
          <a:xfrm>
            <a:off x="5205348" y="-4520"/>
            <a:ext cx="3134032" cy="2840731"/>
          </a:xfrm>
          <a:custGeom>
            <a:rect b="b" l="l" r="r" t="t"/>
            <a:pathLst>
              <a:path extrusionOk="0" h="2840731" w="3134032">
                <a:moveTo>
                  <a:pt x="2909498" y="0"/>
                </a:moveTo>
                <a:lnTo>
                  <a:pt x="3134032" y="0"/>
                </a:lnTo>
                <a:lnTo>
                  <a:pt x="3134032" y="2840731"/>
                </a:lnTo>
                <a:lnTo>
                  <a:pt x="2909498" y="2840731"/>
                </a:lnTo>
                <a:close/>
                <a:moveTo>
                  <a:pt x="0" y="0"/>
                </a:moveTo>
                <a:lnTo>
                  <a:pt x="2354327" y="0"/>
                </a:lnTo>
                <a:lnTo>
                  <a:pt x="2354327" y="2840731"/>
                </a:lnTo>
                <a:lnTo>
                  <a:pt x="0" y="2840731"/>
                </a:lnTo>
                <a:close/>
              </a:path>
            </a:pathLst>
          </a:custGeom>
          <a:noFill/>
          <a:ln>
            <a:noFill/>
          </a:ln>
        </p:spPr>
      </p:pic>
      <p:pic>
        <p:nvPicPr>
          <p:cNvPr descr="Group brainstorm with solid fill" id="583" name="Google Shape;583;p3"/>
          <p:cNvPicPr preferRelativeResize="0"/>
          <p:nvPr/>
        </p:nvPicPr>
        <p:blipFill rotWithShape="1">
          <a:blip r:embed="rId5">
            <a:alphaModFix/>
          </a:blip>
          <a:srcRect b="0" l="0" r="0" t="0"/>
          <a:stretch/>
        </p:blipFill>
        <p:spPr>
          <a:xfrm>
            <a:off x="274047" y="3314165"/>
            <a:ext cx="829489" cy="829489"/>
          </a:xfrm>
          <a:prstGeom prst="rect">
            <a:avLst/>
          </a:prstGeom>
          <a:noFill/>
          <a:ln>
            <a:noFill/>
          </a:ln>
        </p:spPr>
      </p:pic>
      <p:sp>
        <p:nvSpPr>
          <p:cNvPr id="584" name="Google Shape;584;p3"/>
          <p:cNvSpPr txBox="1"/>
          <p:nvPr/>
        </p:nvSpPr>
        <p:spPr>
          <a:xfrm>
            <a:off x="395288" y="7118724"/>
            <a:ext cx="6732587" cy="2111919"/>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Trello o Asana: </a:t>
            </a:r>
            <a:r>
              <a:rPr b="0" i="0" lang="en-IE" sz="1400">
                <a:solidFill>
                  <a:srgbClr val="4B4B4B"/>
                </a:solidFill>
                <a:latin typeface="Calibri"/>
                <a:ea typeface="Calibri"/>
                <a:cs typeface="Calibri"/>
                <a:sym typeface="Calibri"/>
              </a:rPr>
              <a:t>Assegnare compiti, fissare scadenze e monitorare i progressi per le operazioni quotidiane come la gestione degli orari dei tour, degli eventi benessere o delle prenotazioni.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trello.com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asana.com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Calendario di Google: </a:t>
            </a:r>
            <a:r>
              <a:rPr b="0" i="0" lang="en-IE" sz="1400">
                <a:solidFill>
                  <a:srgbClr val="4B4B4B"/>
                </a:solidFill>
                <a:latin typeface="Calibri"/>
                <a:ea typeface="Calibri"/>
                <a:cs typeface="Calibri"/>
                <a:sym typeface="Calibri"/>
              </a:rPr>
              <a:t>Condividete un calendario con il vostro team per programmare eventi come la pulizia delle foreste, workshop di sport d'avventura o sessioni di formazione sull'ecoturismo. </a:t>
            </a:r>
            <a:r>
              <a:rPr b="0" i="0" lang="en-IE" sz="1400" u="sng">
                <a:solidFill>
                  <a:srgbClr val="4A8887"/>
                </a:solidFill>
                <a:latin typeface="Calibri"/>
                <a:ea typeface="Calibri"/>
                <a:cs typeface="Calibri"/>
                <a:sym typeface="Calibri"/>
                <a:hlinkClick r:id="rId8">
                  <a:extLst>
                    <a:ext uri="{A12FA001-AC4F-418D-AE19-62706E023703}">
                      <ahyp:hlinkClr val="tx"/>
                    </a:ext>
                  </a:extLst>
                </a:hlinkClick>
              </a:rPr>
              <a:t>calendar.google.com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Slack: </a:t>
            </a:r>
            <a:r>
              <a:rPr b="0" i="0" lang="en-IE" sz="1400">
                <a:solidFill>
                  <a:srgbClr val="4B4B4B"/>
                </a:solidFill>
                <a:latin typeface="Calibri"/>
                <a:ea typeface="Calibri"/>
                <a:cs typeface="Calibri"/>
                <a:sym typeface="Calibri"/>
              </a:rPr>
              <a:t>Mantenete una comunicazione chiara e immediata con il vostro team. Utilizzate canali dedicati per argomenti diversi, come gli aggiornamenti dei progetti o le domande dei clienti. </a:t>
            </a:r>
            <a:r>
              <a:rPr b="0" i="0" lang="en-IE" sz="1400" u="sng">
                <a:solidFill>
                  <a:srgbClr val="4A8887"/>
                </a:solidFill>
                <a:latin typeface="Calibri"/>
                <a:ea typeface="Calibri"/>
                <a:cs typeface="Calibri"/>
                <a:sym typeface="Calibri"/>
                <a:hlinkClick r:id="rId9">
                  <a:extLst>
                    <a:ext uri="{A12FA001-AC4F-418D-AE19-62706E023703}">
                      <ahyp:hlinkClr val="tx"/>
                    </a:ext>
                  </a:extLst>
                </a:hlinkClick>
              </a:rPr>
              <a:t>slack.</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585" name="Google Shape;585;p3"/>
          <p:cNvSpPr txBox="1"/>
          <p:nvPr/>
        </p:nvSpPr>
        <p:spPr>
          <a:xfrm>
            <a:off x="386829" y="6255573"/>
            <a:ext cx="6732588" cy="86315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Trello </a:t>
            </a:r>
            <a:r>
              <a:rPr lang="en-IE" sz="1400">
                <a:solidFill>
                  <a:srgbClr val="4B4B4B"/>
                </a:solidFill>
                <a:latin typeface="Calibri"/>
                <a:ea typeface="Calibri"/>
                <a:cs typeface="Calibri"/>
                <a:sym typeface="Calibri"/>
              </a:rPr>
              <a:t>o </a:t>
            </a:r>
            <a:r>
              <a:rPr b="1" lang="en-IE" sz="1600">
                <a:solidFill>
                  <a:srgbClr val="4A8887"/>
                </a:solidFill>
                <a:latin typeface="Calibri"/>
                <a:ea typeface="Calibri"/>
                <a:cs typeface="Calibri"/>
                <a:sym typeface="Calibri"/>
              </a:rPr>
              <a:t>Asana</a:t>
            </a:r>
            <a:r>
              <a:rPr lang="en-IE" sz="1600">
                <a:solidFill>
                  <a:srgbClr val="4A8887"/>
                </a:solidFill>
                <a:latin typeface="Calibri"/>
                <a:ea typeface="Calibri"/>
                <a:cs typeface="Calibri"/>
                <a:sym typeface="Calibri"/>
              </a:rPr>
              <a:t>, </a:t>
            </a:r>
            <a:r>
              <a:rPr b="1" lang="en-IE" sz="1600">
                <a:solidFill>
                  <a:srgbClr val="4A8887"/>
                </a:solidFill>
                <a:latin typeface="Calibri"/>
                <a:ea typeface="Calibri"/>
                <a:cs typeface="Calibri"/>
                <a:sym typeface="Calibri"/>
              </a:rPr>
              <a:t>Google Calendar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Slack</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91" name="Google Shape;591;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92" name="Google Shape;592;p4"/>
          <p:cNvSpPr txBox="1"/>
          <p:nvPr/>
        </p:nvSpPr>
        <p:spPr>
          <a:xfrm>
            <a:off x="395288" y="322564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Sopraffatti dalla gestione di più compiti</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Stabilire le priorità dei compiti con gli strumenti digitali per rimanere concentrati. Assegnate tempi specifici per il lavoro ad alto impatto.</a:t>
            </a:r>
            <a:endParaRPr i="1" sz="1400">
              <a:solidFill>
                <a:srgbClr val="4A8887"/>
              </a:solidFill>
              <a:latin typeface="Calibri"/>
              <a:ea typeface="Calibri"/>
              <a:cs typeface="Calibri"/>
              <a:sym typeface="Calibri"/>
            </a:endParaRPr>
          </a:p>
        </p:txBody>
      </p:sp>
      <p:sp>
        <p:nvSpPr>
          <p:cNvPr id="593" name="Google Shape;593;p4"/>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2</a:t>
            </a:r>
            <a:endParaRPr/>
          </a:p>
        </p:txBody>
      </p:sp>
      <p:pic>
        <p:nvPicPr>
          <p:cNvPr descr="Group brainstorm with solid fill" id="594" name="Google Shape;594;p4"/>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595" name="Google Shape;595;p4"/>
          <p:cNvSpPr txBox="1"/>
          <p:nvPr/>
        </p:nvSpPr>
        <p:spPr>
          <a:xfrm>
            <a:off x="395288" y="5461110"/>
            <a:ext cx="6732587" cy="9966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Asana</a:t>
            </a:r>
            <a:r>
              <a:rPr b="0" i="0" lang="en-IE" sz="1600">
                <a:solidFill>
                  <a:srgbClr val="4A8887"/>
                </a:solidFill>
                <a:latin typeface="Calibri"/>
                <a:ea typeface="Calibri"/>
                <a:cs typeface="Calibri"/>
                <a:sym typeface="Calibri"/>
              </a:rPr>
              <a:t>: </a:t>
            </a:r>
            <a:r>
              <a:rPr b="0" i="0" lang="en-IE" sz="1400">
                <a:solidFill>
                  <a:srgbClr val="4B4B4B"/>
                </a:solidFill>
                <a:latin typeface="Calibri"/>
                <a:ea typeface="Calibri"/>
                <a:cs typeface="Calibri"/>
                <a:sym typeface="Calibri"/>
              </a:rPr>
              <a:t>Imposta priorità e scadenze per mantenere il tuo progetto GRASSROOTS in carreggiata.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asana.com</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Todoist: </a:t>
            </a:r>
            <a:r>
              <a:rPr b="0" i="0" lang="en-IE" sz="1400">
                <a:solidFill>
                  <a:srgbClr val="4B4B4B"/>
                </a:solidFill>
                <a:latin typeface="Calibri"/>
                <a:ea typeface="Calibri"/>
                <a:cs typeface="Calibri"/>
                <a:sym typeface="Calibri"/>
              </a:rPr>
              <a:t>Crea elenchi giornalieri di cose da fare e tiene traccia delle attività completate.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https://todoist.</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596" name="Google Shape;596;p4"/>
          <p:cNvSpPr txBox="1"/>
          <p:nvPr/>
        </p:nvSpPr>
        <p:spPr>
          <a:xfrm>
            <a:off x="386829" y="4597958"/>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Asana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Todoist</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597" name="Google Shape;597;p4"/>
          <p:cNvSpPr txBox="1"/>
          <p:nvPr/>
        </p:nvSpPr>
        <p:spPr>
          <a:xfrm>
            <a:off x="395288" y="7372923"/>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Mancanza di feedback per migliorare la vostra idea</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Coinvolgete il vostro pubblico e le parti interessate per raccogliere input su ciò che funziona e ciò che non funziona. Utilizzate questo feedback per apportare miglioramenti.</a:t>
            </a:r>
            <a:endParaRPr i="1" sz="1400">
              <a:solidFill>
                <a:srgbClr val="4A8887"/>
              </a:solidFill>
              <a:latin typeface="Calibri"/>
              <a:ea typeface="Calibri"/>
              <a:cs typeface="Calibri"/>
              <a:sym typeface="Calibri"/>
            </a:endParaRPr>
          </a:p>
        </p:txBody>
      </p:sp>
      <p:sp>
        <p:nvSpPr>
          <p:cNvPr id="598" name="Google Shape;598;p4"/>
          <p:cNvSpPr txBox="1"/>
          <p:nvPr/>
        </p:nvSpPr>
        <p:spPr>
          <a:xfrm>
            <a:off x="1042023" y="678779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3</a:t>
            </a:r>
            <a:endParaRPr/>
          </a:p>
        </p:txBody>
      </p:sp>
      <p:pic>
        <p:nvPicPr>
          <p:cNvPr descr="Group brainstorm with solid fill" id="599" name="Google Shape;599;p4"/>
          <p:cNvPicPr preferRelativeResize="0"/>
          <p:nvPr/>
        </p:nvPicPr>
        <p:blipFill rotWithShape="1">
          <a:blip r:embed="rId3">
            <a:alphaModFix/>
          </a:blip>
          <a:srcRect b="0" l="0" r="0" t="0"/>
          <a:stretch/>
        </p:blipFill>
        <p:spPr>
          <a:xfrm>
            <a:off x="274047" y="6569342"/>
            <a:ext cx="829489" cy="829489"/>
          </a:xfrm>
          <a:prstGeom prst="rect">
            <a:avLst/>
          </a:prstGeom>
          <a:noFill/>
          <a:ln>
            <a:noFill/>
          </a:ln>
        </p:spPr>
      </p:pic>
      <p:sp>
        <p:nvSpPr>
          <p:cNvPr id="600" name="Google Shape;600;p4"/>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Rimanere organizzati</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01" name="Google Shape;601;p4"/>
          <p:cNvSpPr/>
          <p:nvPr/>
        </p:nvSpPr>
        <p:spPr>
          <a:xfrm>
            <a:off x="4245428" y="356938"/>
            <a:ext cx="707406" cy="904162"/>
          </a:xfrm>
          <a:custGeom>
            <a:rect b="b" l="l" r="r" t="t"/>
            <a:pathLst>
              <a:path extrusionOk="0" h="4876807" w="3815559">
                <a:moveTo>
                  <a:pt x="3812109" y="155389"/>
                </a:moveTo>
                <a:cubicBezTo>
                  <a:pt x="3798955" y="96525"/>
                  <a:pt x="3750253" y="52262"/>
                  <a:pt x="3690398" y="44775"/>
                </a:cubicBezTo>
                <a:cubicBezTo>
                  <a:pt x="3100715" y="-28929"/>
                  <a:pt x="2555971" y="-11575"/>
                  <a:pt x="2071310" y="96353"/>
                </a:cubicBezTo>
                <a:cubicBezTo>
                  <a:pt x="1454128" y="233770"/>
                  <a:pt x="925043" y="519559"/>
                  <a:pt x="498675" y="945859"/>
                </a:cubicBezTo>
                <a:cubicBezTo>
                  <a:pt x="-166236" y="1611438"/>
                  <a:pt x="-166236" y="2694421"/>
                  <a:pt x="498742" y="3360056"/>
                </a:cubicBezTo>
                <a:cubicBezTo>
                  <a:pt x="562883" y="3424179"/>
                  <a:pt x="631302" y="3482472"/>
                  <a:pt x="703263" y="3534869"/>
                </a:cubicBezTo>
                <a:lnTo>
                  <a:pt x="703263" y="4733933"/>
                </a:lnTo>
                <a:cubicBezTo>
                  <a:pt x="703263" y="4812838"/>
                  <a:pt x="767233" y="4876808"/>
                  <a:pt x="846138" y="4876808"/>
                </a:cubicBezTo>
                <a:cubicBezTo>
                  <a:pt x="925043" y="4876808"/>
                  <a:pt x="989013" y="4812838"/>
                  <a:pt x="989013" y="4733933"/>
                </a:cubicBezTo>
                <a:lnTo>
                  <a:pt x="989013" y="3702928"/>
                </a:lnTo>
                <a:cubicBezTo>
                  <a:pt x="1210822" y="3805560"/>
                  <a:pt x="1454252" y="3859728"/>
                  <a:pt x="1706103" y="3859728"/>
                </a:cubicBezTo>
                <a:cubicBezTo>
                  <a:pt x="2162407" y="3859728"/>
                  <a:pt x="2591004" y="3682249"/>
                  <a:pt x="2912891" y="3360047"/>
                </a:cubicBezTo>
                <a:cubicBezTo>
                  <a:pt x="3416145" y="2856832"/>
                  <a:pt x="3311922" y="2163478"/>
                  <a:pt x="3277632" y="1774373"/>
                </a:cubicBezTo>
                <a:cubicBezTo>
                  <a:pt x="3225264" y="1180327"/>
                  <a:pt x="3180030" y="667291"/>
                  <a:pt x="3749072" y="307294"/>
                </a:cubicBezTo>
                <a:cubicBezTo>
                  <a:pt x="3800031" y="275042"/>
                  <a:pt x="3825272" y="214263"/>
                  <a:pt x="3812109" y="155389"/>
                </a:cubicBezTo>
                <a:close/>
                <a:moveTo>
                  <a:pt x="700767" y="1147875"/>
                </a:moveTo>
                <a:cubicBezTo>
                  <a:pt x="1203983" y="644755"/>
                  <a:pt x="1857893" y="360729"/>
                  <a:pt x="2652268" y="298531"/>
                </a:cubicBezTo>
                <a:cubicBezTo>
                  <a:pt x="2311559" y="464523"/>
                  <a:pt x="1982318" y="706601"/>
                  <a:pt x="1694854" y="1010039"/>
                </a:cubicBezTo>
                <a:cubicBezTo>
                  <a:pt x="1131221" y="1604989"/>
                  <a:pt x="790969" y="2363903"/>
                  <a:pt x="718160" y="3174957"/>
                </a:cubicBezTo>
                <a:cubicBezTo>
                  <a:pt x="148736" y="2624260"/>
                  <a:pt x="139964" y="1709241"/>
                  <a:pt x="700767" y="1147875"/>
                </a:cubicBezTo>
                <a:close/>
                <a:moveTo>
                  <a:pt x="2992968" y="1799471"/>
                </a:moveTo>
                <a:cubicBezTo>
                  <a:pt x="3037822" y="2308182"/>
                  <a:pt x="3080170" y="2788680"/>
                  <a:pt x="2710771" y="3158041"/>
                </a:cubicBezTo>
                <a:cubicBezTo>
                  <a:pt x="2442814" y="3426265"/>
                  <a:pt x="2086017" y="3573978"/>
                  <a:pt x="1706083" y="3573978"/>
                </a:cubicBezTo>
                <a:cubicBezTo>
                  <a:pt x="1450852" y="3573978"/>
                  <a:pt x="1206012" y="3507218"/>
                  <a:pt x="991432" y="3382164"/>
                </a:cubicBezTo>
                <a:cubicBezTo>
                  <a:pt x="1020741" y="2567129"/>
                  <a:pt x="1341409" y="1798614"/>
                  <a:pt x="1902289" y="1206549"/>
                </a:cubicBezTo>
                <a:cubicBezTo>
                  <a:pt x="2159998" y="934525"/>
                  <a:pt x="2461864" y="709878"/>
                  <a:pt x="2775265" y="556897"/>
                </a:cubicBezTo>
                <a:cubicBezTo>
                  <a:pt x="2928065" y="482306"/>
                  <a:pt x="3082227" y="425366"/>
                  <a:pt x="3233541" y="387094"/>
                </a:cubicBezTo>
                <a:cubicBezTo>
                  <a:pt x="3121242" y="530912"/>
                  <a:pt x="3045146" y="695409"/>
                  <a:pt x="3003636" y="883118"/>
                </a:cubicBezTo>
                <a:cubicBezTo>
                  <a:pt x="2938257" y="1178812"/>
                  <a:pt x="2966070" y="1494337"/>
                  <a:pt x="2992968" y="17994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602" name="Google Shape;602;p4"/>
          <p:cNvPicPr preferRelativeResize="0"/>
          <p:nvPr/>
        </p:nvPicPr>
        <p:blipFill rotWithShape="1">
          <a:blip r:embed="rId6">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08" name="Google Shape;608;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09" name="Google Shape;609;p5"/>
          <p:cNvSpPr txBox="1"/>
          <p:nvPr/>
        </p:nvSpPr>
        <p:spPr>
          <a:xfrm>
            <a:off x="395288" y="3429038"/>
            <a:ext cx="6732587" cy="1416562"/>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Moduli di Google: </a:t>
            </a:r>
            <a:r>
              <a:rPr b="0" i="0" lang="en-IE" sz="1400">
                <a:solidFill>
                  <a:srgbClr val="4B4B4B"/>
                </a:solidFill>
                <a:latin typeface="Calibri"/>
                <a:ea typeface="Calibri"/>
                <a:cs typeface="Calibri"/>
                <a:sym typeface="Calibri"/>
              </a:rPr>
              <a:t>Creare sondaggi per chiedere a clienti, volontari o membri della comunità un feedback su eventi, prodotti o servizi. </a:t>
            </a: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https://www.</a:t>
            </a:r>
            <a:r>
              <a:rPr b="0" i="0" lang="en-IE" sz="1400">
                <a:solidFill>
                  <a:srgbClr val="4A8887"/>
                </a:solidFill>
                <a:latin typeface="Calibri"/>
                <a:ea typeface="Calibri"/>
                <a:cs typeface="Calibri"/>
                <a:sym typeface="Calibri"/>
              </a:rPr>
              <a:t>google.com/forms/about/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AirTable: </a:t>
            </a:r>
            <a:r>
              <a:rPr b="0" i="0" lang="en-IE" sz="1400">
                <a:solidFill>
                  <a:srgbClr val="4B4B4B"/>
                </a:solidFill>
                <a:latin typeface="Calibri"/>
                <a:ea typeface="Calibri"/>
                <a:cs typeface="Calibri"/>
                <a:sym typeface="Calibri"/>
              </a:rPr>
              <a:t>Organizzate il feedback dei partecipanti ai vostri progetti culturali, di ecoturismo o di benessere e tenete traccia delle modifiche che intendete apportare in base ai loro suggerimenti.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https://www.</a:t>
            </a:r>
            <a:r>
              <a:rPr b="0" i="0" lang="en-IE" sz="1400">
                <a:solidFill>
                  <a:srgbClr val="4A8887"/>
                </a:solidFill>
                <a:latin typeface="Calibri"/>
                <a:ea typeface="Calibri"/>
                <a:cs typeface="Calibri"/>
                <a:sym typeface="Calibri"/>
              </a:rPr>
              <a:t>airtable.com/ </a:t>
            </a:r>
            <a:endParaRPr b="0" i="0" sz="1400">
              <a:solidFill>
                <a:srgbClr val="4A8887"/>
              </a:solidFill>
              <a:latin typeface="Calibri"/>
              <a:ea typeface="Calibri"/>
              <a:cs typeface="Calibri"/>
              <a:sym typeface="Calibri"/>
            </a:endParaRPr>
          </a:p>
        </p:txBody>
      </p:sp>
      <p:sp>
        <p:nvSpPr>
          <p:cNvPr id="610" name="Google Shape;610;p5"/>
          <p:cNvSpPr txBox="1"/>
          <p:nvPr/>
        </p:nvSpPr>
        <p:spPr>
          <a:xfrm>
            <a:off x="386829" y="25658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Google Forms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AirTable</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11" name="Google Shape;611;p5"/>
          <p:cNvSpPr txBox="1"/>
          <p:nvPr/>
        </p:nvSpPr>
        <p:spPr>
          <a:xfrm>
            <a:off x="395288" y="5917257"/>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Mantenere l'organizzazione integrando la sostenibilità</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Rimanere organizzati integrando la sostenibilità nelle operazioni quotidiane.</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Utilizzate gli strumenti digitali per centralizzare i vostri processi, garantendo una gestione efficiente delle risorse e un'attenzione particolare alla sostenibilità.</a:t>
            </a:r>
            <a:endParaRPr i="1" sz="1400">
              <a:solidFill>
                <a:srgbClr val="4A8887"/>
              </a:solidFill>
              <a:latin typeface="Calibri"/>
              <a:ea typeface="Calibri"/>
              <a:cs typeface="Calibri"/>
              <a:sym typeface="Calibri"/>
            </a:endParaRPr>
          </a:p>
        </p:txBody>
      </p:sp>
      <p:sp>
        <p:nvSpPr>
          <p:cNvPr id="612" name="Google Shape;612;p5"/>
          <p:cNvSpPr txBox="1"/>
          <p:nvPr/>
        </p:nvSpPr>
        <p:spPr>
          <a:xfrm>
            <a:off x="1042023" y="5309825"/>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4</a:t>
            </a:r>
            <a:endParaRPr/>
          </a:p>
        </p:txBody>
      </p:sp>
      <p:pic>
        <p:nvPicPr>
          <p:cNvPr descr="Group brainstorm with solid fill" id="613" name="Google Shape;613;p5"/>
          <p:cNvPicPr preferRelativeResize="0"/>
          <p:nvPr/>
        </p:nvPicPr>
        <p:blipFill rotWithShape="1">
          <a:blip r:embed="rId5">
            <a:alphaModFix/>
          </a:blip>
          <a:srcRect b="0" l="0" r="0" t="0"/>
          <a:stretch/>
        </p:blipFill>
        <p:spPr>
          <a:xfrm>
            <a:off x="274047" y="5091373"/>
            <a:ext cx="829489" cy="829489"/>
          </a:xfrm>
          <a:prstGeom prst="rect">
            <a:avLst/>
          </a:prstGeom>
          <a:noFill/>
          <a:ln>
            <a:noFill/>
          </a:ln>
        </p:spPr>
      </p:pic>
      <p:sp>
        <p:nvSpPr>
          <p:cNvPr id="614" name="Google Shape;614;p5"/>
          <p:cNvSpPr txBox="1"/>
          <p:nvPr/>
        </p:nvSpPr>
        <p:spPr>
          <a:xfrm>
            <a:off x="395288" y="8366546"/>
            <a:ext cx="6732587" cy="1468028"/>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Spazio di lavoro Google: </a:t>
            </a:r>
            <a:r>
              <a:rPr b="0" i="0" lang="en-IE" sz="1400">
                <a:solidFill>
                  <a:srgbClr val="4B4B4B"/>
                </a:solidFill>
                <a:latin typeface="Calibri"/>
                <a:ea typeface="Calibri"/>
                <a:cs typeface="Calibri"/>
                <a:sym typeface="Calibri"/>
              </a:rPr>
              <a:t>Centralizzare le operazioni utilizzando Google Sheets per il monitoraggio dell'inventario, Docs per la pianificazione e Calendar per programmare workshop o eventi ecologici.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https://workspace.</a:t>
            </a:r>
            <a:r>
              <a:rPr b="0" i="0" lang="en-IE" sz="1400">
                <a:solidFill>
                  <a:srgbClr val="4A8887"/>
                </a:solidFill>
                <a:latin typeface="Calibri"/>
                <a:ea typeface="Calibri"/>
                <a:cs typeface="Calibri"/>
                <a:sym typeface="Calibri"/>
              </a:rPr>
              <a:t>google.com/products/sheets/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Airtable: </a:t>
            </a:r>
            <a:r>
              <a:rPr b="0" i="0" lang="en-IE" sz="1400">
                <a:solidFill>
                  <a:srgbClr val="4B4B4B"/>
                </a:solidFill>
                <a:latin typeface="Calibri"/>
                <a:ea typeface="Calibri"/>
                <a:cs typeface="Calibri"/>
                <a:sym typeface="Calibri"/>
              </a:rPr>
              <a:t>Organizza le attività quotidiane come il monitoraggio dei fornitori, la gestione dei contatti o la registrazione delle pratiche sostenibili, il tutto in un'interfaccia facile da usare.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https://www.</a:t>
            </a:r>
            <a:r>
              <a:rPr b="0" i="0" lang="en-IE" sz="1400">
                <a:solidFill>
                  <a:srgbClr val="4A8887"/>
                </a:solidFill>
                <a:latin typeface="Calibri"/>
                <a:ea typeface="Calibri"/>
                <a:cs typeface="Calibri"/>
                <a:sym typeface="Calibri"/>
              </a:rPr>
              <a:t>airtable.com/ </a:t>
            </a:r>
            <a:endParaRPr b="0" i="0" sz="1400">
              <a:solidFill>
                <a:srgbClr val="4A8887"/>
              </a:solidFill>
              <a:latin typeface="Calibri"/>
              <a:ea typeface="Calibri"/>
              <a:cs typeface="Calibri"/>
              <a:sym typeface="Calibri"/>
            </a:endParaRPr>
          </a:p>
        </p:txBody>
      </p:sp>
      <p:sp>
        <p:nvSpPr>
          <p:cNvPr id="615" name="Google Shape;615;p5"/>
          <p:cNvSpPr txBox="1"/>
          <p:nvPr/>
        </p:nvSpPr>
        <p:spPr>
          <a:xfrm>
            <a:off x="386829" y="7503395"/>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Google Workspace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Airtable</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16" name="Google Shape;616;p5"/>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Rimanere organizzati</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17" name="Google Shape;617;p5"/>
          <p:cNvSpPr/>
          <p:nvPr/>
        </p:nvSpPr>
        <p:spPr>
          <a:xfrm>
            <a:off x="4245428" y="356938"/>
            <a:ext cx="707406" cy="904162"/>
          </a:xfrm>
          <a:custGeom>
            <a:rect b="b" l="l" r="r" t="t"/>
            <a:pathLst>
              <a:path extrusionOk="0" h="4876807" w="3815559">
                <a:moveTo>
                  <a:pt x="3812109" y="155389"/>
                </a:moveTo>
                <a:cubicBezTo>
                  <a:pt x="3798955" y="96525"/>
                  <a:pt x="3750253" y="52262"/>
                  <a:pt x="3690398" y="44775"/>
                </a:cubicBezTo>
                <a:cubicBezTo>
                  <a:pt x="3100715" y="-28929"/>
                  <a:pt x="2555971" y="-11575"/>
                  <a:pt x="2071310" y="96353"/>
                </a:cubicBezTo>
                <a:cubicBezTo>
                  <a:pt x="1454128" y="233770"/>
                  <a:pt x="925043" y="519559"/>
                  <a:pt x="498675" y="945859"/>
                </a:cubicBezTo>
                <a:cubicBezTo>
                  <a:pt x="-166236" y="1611438"/>
                  <a:pt x="-166236" y="2694421"/>
                  <a:pt x="498742" y="3360056"/>
                </a:cubicBezTo>
                <a:cubicBezTo>
                  <a:pt x="562883" y="3424179"/>
                  <a:pt x="631302" y="3482472"/>
                  <a:pt x="703263" y="3534869"/>
                </a:cubicBezTo>
                <a:lnTo>
                  <a:pt x="703263" y="4733933"/>
                </a:lnTo>
                <a:cubicBezTo>
                  <a:pt x="703263" y="4812838"/>
                  <a:pt x="767233" y="4876808"/>
                  <a:pt x="846138" y="4876808"/>
                </a:cubicBezTo>
                <a:cubicBezTo>
                  <a:pt x="925043" y="4876808"/>
                  <a:pt x="989013" y="4812838"/>
                  <a:pt x="989013" y="4733933"/>
                </a:cubicBezTo>
                <a:lnTo>
                  <a:pt x="989013" y="3702928"/>
                </a:lnTo>
                <a:cubicBezTo>
                  <a:pt x="1210822" y="3805560"/>
                  <a:pt x="1454252" y="3859728"/>
                  <a:pt x="1706103" y="3859728"/>
                </a:cubicBezTo>
                <a:cubicBezTo>
                  <a:pt x="2162407" y="3859728"/>
                  <a:pt x="2591004" y="3682249"/>
                  <a:pt x="2912891" y="3360047"/>
                </a:cubicBezTo>
                <a:cubicBezTo>
                  <a:pt x="3416145" y="2856832"/>
                  <a:pt x="3311922" y="2163478"/>
                  <a:pt x="3277632" y="1774373"/>
                </a:cubicBezTo>
                <a:cubicBezTo>
                  <a:pt x="3225264" y="1180327"/>
                  <a:pt x="3180030" y="667291"/>
                  <a:pt x="3749072" y="307294"/>
                </a:cubicBezTo>
                <a:cubicBezTo>
                  <a:pt x="3800031" y="275042"/>
                  <a:pt x="3825272" y="214263"/>
                  <a:pt x="3812109" y="155389"/>
                </a:cubicBezTo>
                <a:close/>
                <a:moveTo>
                  <a:pt x="700767" y="1147875"/>
                </a:moveTo>
                <a:cubicBezTo>
                  <a:pt x="1203983" y="644755"/>
                  <a:pt x="1857893" y="360729"/>
                  <a:pt x="2652268" y="298531"/>
                </a:cubicBezTo>
                <a:cubicBezTo>
                  <a:pt x="2311559" y="464523"/>
                  <a:pt x="1982318" y="706601"/>
                  <a:pt x="1694854" y="1010039"/>
                </a:cubicBezTo>
                <a:cubicBezTo>
                  <a:pt x="1131221" y="1604989"/>
                  <a:pt x="790969" y="2363903"/>
                  <a:pt x="718160" y="3174957"/>
                </a:cubicBezTo>
                <a:cubicBezTo>
                  <a:pt x="148736" y="2624260"/>
                  <a:pt x="139964" y="1709241"/>
                  <a:pt x="700767" y="1147875"/>
                </a:cubicBezTo>
                <a:close/>
                <a:moveTo>
                  <a:pt x="2992968" y="1799471"/>
                </a:moveTo>
                <a:cubicBezTo>
                  <a:pt x="3037822" y="2308182"/>
                  <a:pt x="3080170" y="2788680"/>
                  <a:pt x="2710771" y="3158041"/>
                </a:cubicBezTo>
                <a:cubicBezTo>
                  <a:pt x="2442814" y="3426265"/>
                  <a:pt x="2086017" y="3573978"/>
                  <a:pt x="1706083" y="3573978"/>
                </a:cubicBezTo>
                <a:cubicBezTo>
                  <a:pt x="1450852" y="3573978"/>
                  <a:pt x="1206012" y="3507218"/>
                  <a:pt x="991432" y="3382164"/>
                </a:cubicBezTo>
                <a:cubicBezTo>
                  <a:pt x="1020741" y="2567129"/>
                  <a:pt x="1341409" y="1798614"/>
                  <a:pt x="1902289" y="1206549"/>
                </a:cubicBezTo>
                <a:cubicBezTo>
                  <a:pt x="2159998" y="934525"/>
                  <a:pt x="2461864" y="709878"/>
                  <a:pt x="2775265" y="556897"/>
                </a:cubicBezTo>
                <a:cubicBezTo>
                  <a:pt x="2928065" y="482306"/>
                  <a:pt x="3082227" y="425366"/>
                  <a:pt x="3233541" y="387094"/>
                </a:cubicBezTo>
                <a:cubicBezTo>
                  <a:pt x="3121242" y="530912"/>
                  <a:pt x="3045146" y="695409"/>
                  <a:pt x="3003636" y="883118"/>
                </a:cubicBezTo>
                <a:cubicBezTo>
                  <a:pt x="2938257" y="1178812"/>
                  <a:pt x="2966070" y="1494337"/>
                  <a:pt x="2992968" y="17994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6"/>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3" name="Google Shape;623;p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24" name="Google Shape;624;p6"/>
          <p:cNvSpPr txBox="1"/>
          <p:nvPr/>
        </p:nvSpPr>
        <p:spPr>
          <a:xfrm>
            <a:off x="395288" y="322564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Dimenticare date o scadenze fondamentali</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Utilizzate calendari digitali con promemoria per assicurarvi di rispettare le scadenze dei finanziamenti, le tappe del progetto o i preparativi per gli eventi.</a:t>
            </a:r>
            <a:endParaRPr i="1" sz="1400">
              <a:solidFill>
                <a:srgbClr val="4A8887"/>
              </a:solidFill>
              <a:latin typeface="Calibri"/>
              <a:ea typeface="Calibri"/>
              <a:cs typeface="Calibri"/>
              <a:sym typeface="Calibri"/>
            </a:endParaRPr>
          </a:p>
        </p:txBody>
      </p:sp>
      <p:sp>
        <p:nvSpPr>
          <p:cNvPr id="625" name="Google Shape;625;p6"/>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5</a:t>
            </a:r>
            <a:endParaRPr/>
          </a:p>
        </p:txBody>
      </p:sp>
      <p:pic>
        <p:nvPicPr>
          <p:cNvPr descr="Group brainstorm with solid fill" id="626" name="Google Shape;626;p6"/>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627" name="Google Shape;627;p6"/>
          <p:cNvSpPr txBox="1"/>
          <p:nvPr/>
        </p:nvSpPr>
        <p:spPr>
          <a:xfrm>
            <a:off x="395288" y="5461110"/>
            <a:ext cx="6732587" cy="3141024"/>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Calendario di Google: </a:t>
            </a:r>
            <a:r>
              <a:rPr b="0" i="0" lang="en-IE" sz="1400">
                <a:solidFill>
                  <a:srgbClr val="4B4B4B"/>
                </a:solidFill>
                <a:latin typeface="Calibri"/>
                <a:ea typeface="Calibri"/>
                <a:cs typeface="Calibri"/>
                <a:sym typeface="Calibri"/>
              </a:rPr>
              <a:t>Impostate avvisi per le date più importanti, come le scadenze delle sovvenzioni, le tappe fondamentali per la preparazione degli eventi o gli orari delle riunioni. Condividete il calendario con i membri del team per tenere tutti informati e in regola.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calendar.google.com</a:t>
            </a:r>
            <a:endParaRPr b="0" i="0" sz="1400">
              <a:solidFill>
                <a:srgbClr val="4A8887"/>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Monday.com: </a:t>
            </a:r>
            <a:r>
              <a:rPr b="0" i="0" lang="en-IE" sz="1400">
                <a:solidFill>
                  <a:srgbClr val="4B4B4B"/>
                </a:solidFill>
                <a:latin typeface="Calibri"/>
                <a:ea typeface="Calibri"/>
                <a:cs typeface="Calibri"/>
                <a:sym typeface="Calibri"/>
              </a:rPr>
              <a:t>Visualizza le scadenze dei progetti in un formato intuitivo e facile da gestire. Consente di monitorare i progressi e di apportare le modifiche necessarie per rimanere in linea con gli obiettivi del progetto.</a:t>
            </a:r>
            <a:endParaRPr b="0" i="0" sz="1400">
              <a:solidFill>
                <a:srgbClr val="4B4B4B"/>
              </a:solidFill>
              <a:latin typeface="Calibri"/>
              <a:ea typeface="Calibri"/>
              <a:cs typeface="Calibri"/>
              <a:sym typeface="Calibri"/>
            </a:endParaRPr>
          </a:p>
          <a:p>
            <a:pPr indent="0" lvl="0" marL="0" marR="0" rtl="0" algn="just">
              <a:lnSpc>
                <a:spcPct val="107000"/>
              </a:lnSpc>
              <a:spcBef>
                <a:spcPts val="12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Trello, Asana: </a:t>
            </a:r>
            <a:r>
              <a:rPr b="0" i="0" lang="en-IE" sz="1400">
                <a:solidFill>
                  <a:srgbClr val="4B4B4B"/>
                </a:solidFill>
                <a:latin typeface="Calibri"/>
                <a:ea typeface="Calibri"/>
                <a:cs typeface="Calibri"/>
                <a:sym typeface="Calibri"/>
              </a:rPr>
              <a:t>Queste piattaforme sono ottime per la gestione dei progetti. Suddividete i compiti più grandi in elementi più piccoli e fattibili e assegnateli ai membri del team con scadenze chiare. Utilizzate etichette come "urgente" o "in sospeso" per dare priorità ai compiti e assicurarvi che nulla vada perso. Questi strumenti aiutano a gestire tutto, dalla logistica al marketing per gli eventi, mantenendo tutti sulla stessa pagina e organizzati.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trello.com </a:t>
            </a:r>
            <a:r>
              <a:rPr b="0" i="0" lang="en-IE" sz="1400" u="sng">
                <a:solidFill>
                  <a:srgbClr val="4A8887"/>
                </a:solidFill>
                <a:latin typeface="Calibri"/>
                <a:ea typeface="Calibri"/>
                <a:cs typeface="Calibri"/>
                <a:sym typeface="Calibri"/>
                <a:hlinkClick r:id="rId6">
                  <a:extLst>
                    <a:ext uri="{A12FA001-AC4F-418D-AE19-62706E023703}">
                      <ahyp:hlinkClr val="tx"/>
                    </a:ext>
                  </a:extLst>
                </a:hlinkClick>
              </a:rPr>
              <a:t>asana.</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p:txBody>
      </p:sp>
      <p:sp>
        <p:nvSpPr>
          <p:cNvPr id="628" name="Google Shape;628;p6"/>
          <p:cNvSpPr txBox="1"/>
          <p:nvPr/>
        </p:nvSpPr>
        <p:spPr>
          <a:xfrm>
            <a:off x="386829" y="4597958"/>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Google Calendar, Monday.com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Trello, Asana</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29" name="Google Shape;629;p6"/>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Mantenere l'organizzazione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30" name="Google Shape;630;p6"/>
          <p:cNvSpPr/>
          <p:nvPr/>
        </p:nvSpPr>
        <p:spPr>
          <a:xfrm>
            <a:off x="4245428" y="356938"/>
            <a:ext cx="707406" cy="904162"/>
          </a:xfrm>
          <a:custGeom>
            <a:rect b="b" l="l" r="r" t="t"/>
            <a:pathLst>
              <a:path extrusionOk="0" h="4876807" w="3815559">
                <a:moveTo>
                  <a:pt x="3812109" y="155389"/>
                </a:moveTo>
                <a:cubicBezTo>
                  <a:pt x="3798955" y="96525"/>
                  <a:pt x="3750253" y="52262"/>
                  <a:pt x="3690398" y="44775"/>
                </a:cubicBezTo>
                <a:cubicBezTo>
                  <a:pt x="3100715" y="-28929"/>
                  <a:pt x="2555971" y="-11575"/>
                  <a:pt x="2071310" y="96353"/>
                </a:cubicBezTo>
                <a:cubicBezTo>
                  <a:pt x="1454128" y="233770"/>
                  <a:pt x="925043" y="519559"/>
                  <a:pt x="498675" y="945859"/>
                </a:cubicBezTo>
                <a:cubicBezTo>
                  <a:pt x="-166236" y="1611438"/>
                  <a:pt x="-166236" y="2694421"/>
                  <a:pt x="498742" y="3360056"/>
                </a:cubicBezTo>
                <a:cubicBezTo>
                  <a:pt x="562883" y="3424179"/>
                  <a:pt x="631302" y="3482472"/>
                  <a:pt x="703263" y="3534869"/>
                </a:cubicBezTo>
                <a:lnTo>
                  <a:pt x="703263" y="4733933"/>
                </a:lnTo>
                <a:cubicBezTo>
                  <a:pt x="703263" y="4812838"/>
                  <a:pt x="767233" y="4876808"/>
                  <a:pt x="846138" y="4876808"/>
                </a:cubicBezTo>
                <a:cubicBezTo>
                  <a:pt x="925043" y="4876808"/>
                  <a:pt x="989013" y="4812838"/>
                  <a:pt x="989013" y="4733933"/>
                </a:cubicBezTo>
                <a:lnTo>
                  <a:pt x="989013" y="3702928"/>
                </a:lnTo>
                <a:cubicBezTo>
                  <a:pt x="1210822" y="3805560"/>
                  <a:pt x="1454252" y="3859728"/>
                  <a:pt x="1706103" y="3859728"/>
                </a:cubicBezTo>
                <a:cubicBezTo>
                  <a:pt x="2162407" y="3859728"/>
                  <a:pt x="2591004" y="3682249"/>
                  <a:pt x="2912891" y="3360047"/>
                </a:cubicBezTo>
                <a:cubicBezTo>
                  <a:pt x="3416145" y="2856832"/>
                  <a:pt x="3311922" y="2163478"/>
                  <a:pt x="3277632" y="1774373"/>
                </a:cubicBezTo>
                <a:cubicBezTo>
                  <a:pt x="3225264" y="1180327"/>
                  <a:pt x="3180030" y="667291"/>
                  <a:pt x="3749072" y="307294"/>
                </a:cubicBezTo>
                <a:cubicBezTo>
                  <a:pt x="3800031" y="275042"/>
                  <a:pt x="3825272" y="214263"/>
                  <a:pt x="3812109" y="155389"/>
                </a:cubicBezTo>
                <a:close/>
                <a:moveTo>
                  <a:pt x="700767" y="1147875"/>
                </a:moveTo>
                <a:cubicBezTo>
                  <a:pt x="1203983" y="644755"/>
                  <a:pt x="1857893" y="360729"/>
                  <a:pt x="2652268" y="298531"/>
                </a:cubicBezTo>
                <a:cubicBezTo>
                  <a:pt x="2311559" y="464523"/>
                  <a:pt x="1982318" y="706601"/>
                  <a:pt x="1694854" y="1010039"/>
                </a:cubicBezTo>
                <a:cubicBezTo>
                  <a:pt x="1131221" y="1604989"/>
                  <a:pt x="790969" y="2363903"/>
                  <a:pt x="718160" y="3174957"/>
                </a:cubicBezTo>
                <a:cubicBezTo>
                  <a:pt x="148736" y="2624260"/>
                  <a:pt x="139964" y="1709241"/>
                  <a:pt x="700767" y="1147875"/>
                </a:cubicBezTo>
                <a:close/>
                <a:moveTo>
                  <a:pt x="2992968" y="1799471"/>
                </a:moveTo>
                <a:cubicBezTo>
                  <a:pt x="3037822" y="2308182"/>
                  <a:pt x="3080170" y="2788680"/>
                  <a:pt x="2710771" y="3158041"/>
                </a:cubicBezTo>
                <a:cubicBezTo>
                  <a:pt x="2442814" y="3426265"/>
                  <a:pt x="2086017" y="3573978"/>
                  <a:pt x="1706083" y="3573978"/>
                </a:cubicBezTo>
                <a:cubicBezTo>
                  <a:pt x="1450852" y="3573978"/>
                  <a:pt x="1206012" y="3507218"/>
                  <a:pt x="991432" y="3382164"/>
                </a:cubicBezTo>
                <a:cubicBezTo>
                  <a:pt x="1020741" y="2567129"/>
                  <a:pt x="1341409" y="1798614"/>
                  <a:pt x="1902289" y="1206549"/>
                </a:cubicBezTo>
                <a:cubicBezTo>
                  <a:pt x="2159998" y="934525"/>
                  <a:pt x="2461864" y="709878"/>
                  <a:pt x="2775265" y="556897"/>
                </a:cubicBezTo>
                <a:cubicBezTo>
                  <a:pt x="2928065" y="482306"/>
                  <a:pt x="3082227" y="425366"/>
                  <a:pt x="3233541" y="387094"/>
                </a:cubicBezTo>
                <a:cubicBezTo>
                  <a:pt x="3121242" y="530912"/>
                  <a:pt x="3045146" y="695409"/>
                  <a:pt x="3003636" y="883118"/>
                </a:cubicBezTo>
                <a:cubicBezTo>
                  <a:pt x="2938257" y="1178812"/>
                  <a:pt x="2966070" y="1494337"/>
                  <a:pt x="2992968" y="17994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631" name="Google Shape;631;p6"/>
          <p:cNvPicPr preferRelativeResize="0"/>
          <p:nvPr/>
        </p:nvPicPr>
        <p:blipFill rotWithShape="1">
          <a:blip r:embed="rId7">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7"/>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37" name="Google Shape;637;p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38" name="Google Shape;638;p7"/>
          <p:cNvSpPr txBox="1"/>
          <p:nvPr/>
        </p:nvSpPr>
        <p:spPr>
          <a:xfrm>
            <a:off x="395288" y="3225649"/>
            <a:ext cx="6732588" cy="109377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Difficoltà nel tracciare i progressi degli eco-obiettivi</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Digitalizzate e organizzate i documenti in un sistema centralizzato di facile accesso.</a:t>
            </a:r>
            <a:endParaRPr i="1" sz="1400">
              <a:solidFill>
                <a:srgbClr val="4A8887"/>
              </a:solidFill>
              <a:latin typeface="Calibri"/>
              <a:ea typeface="Calibri"/>
              <a:cs typeface="Calibri"/>
              <a:sym typeface="Calibri"/>
            </a:endParaRPr>
          </a:p>
        </p:txBody>
      </p:sp>
      <p:sp>
        <p:nvSpPr>
          <p:cNvPr id="639" name="Google Shape;639;p7"/>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6</a:t>
            </a:r>
            <a:endParaRPr/>
          </a:p>
        </p:txBody>
      </p:sp>
      <p:pic>
        <p:nvPicPr>
          <p:cNvPr descr="Group brainstorm with solid fill" id="640" name="Google Shape;640;p7"/>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641" name="Google Shape;641;p7"/>
          <p:cNvSpPr txBox="1"/>
          <p:nvPr/>
        </p:nvSpPr>
        <p:spPr>
          <a:xfrm>
            <a:off x="395288" y="5216179"/>
            <a:ext cx="6732587" cy="13868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Google Drive: </a:t>
            </a:r>
            <a:r>
              <a:rPr b="0" i="0" lang="en-IE" sz="1400">
                <a:solidFill>
                  <a:srgbClr val="4B4B4B"/>
                </a:solidFill>
                <a:latin typeface="Calibri"/>
                <a:ea typeface="Calibri"/>
                <a:cs typeface="Calibri"/>
                <a:sym typeface="Calibri"/>
              </a:rPr>
              <a:t>Archiviare e condividere file in modo sicuro con i membri del team.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https://workspace.</a:t>
            </a:r>
            <a:r>
              <a:rPr b="0" i="0" lang="en-IE" sz="1400">
                <a:solidFill>
                  <a:srgbClr val="4A8887"/>
                </a:solidFill>
                <a:latin typeface="Calibri"/>
                <a:ea typeface="Calibri"/>
                <a:cs typeface="Calibri"/>
                <a:sym typeface="Calibri"/>
              </a:rPr>
              <a:t>google.com/intl/en_ie/products/drive/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Microsoft Teams: </a:t>
            </a:r>
            <a:r>
              <a:rPr b="0" i="0" lang="en-IE" sz="1400">
                <a:solidFill>
                  <a:srgbClr val="4B4B4B"/>
                </a:solidFill>
                <a:latin typeface="Calibri"/>
                <a:ea typeface="Calibri"/>
                <a:cs typeface="Calibri"/>
                <a:sym typeface="Calibri"/>
              </a:rPr>
              <a:t>Organizzate cartelle per fatture, presentazioni e certificazioni ecologiche. Comunicare con il team, organizzare riunioni, discutere e collaborare. </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microsoft.</a:t>
            </a:r>
            <a:r>
              <a:rPr b="0" i="0" lang="en-IE" sz="1400">
                <a:solidFill>
                  <a:srgbClr val="4A8887"/>
                </a:solidFill>
                <a:latin typeface="Calibri"/>
                <a:ea typeface="Calibri"/>
                <a:cs typeface="Calibri"/>
                <a:sym typeface="Calibri"/>
              </a:rPr>
              <a:t>com/microsoft-teams </a:t>
            </a:r>
            <a:endParaRPr b="0" i="0" sz="1400">
              <a:solidFill>
                <a:srgbClr val="4A8887"/>
              </a:solidFill>
              <a:latin typeface="Calibri"/>
              <a:ea typeface="Calibri"/>
              <a:cs typeface="Calibri"/>
              <a:sym typeface="Calibri"/>
            </a:endParaRPr>
          </a:p>
        </p:txBody>
      </p:sp>
      <p:sp>
        <p:nvSpPr>
          <p:cNvPr id="642" name="Google Shape;642;p7"/>
          <p:cNvSpPr txBox="1"/>
          <p:nvPr/>
        </p:nvSpPr>
        <p:spPr>
          <a:xfrm>
            <a:off x="386829" y="4353027"/>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Google Drive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Microsoft Teams</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43" name="Google Shape;643;p7"/>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Mantenere l'organizzazione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44" name="Google Shape;644;p7"/>
          <p:cNvSpPr/>
          <p:nvPr/>
        </p:nvSpPr>
        <p:spPr>
          <a:xfrm>
            <a:off x="4245428" y="356938"/>
            <a:ext cx="707406" cy="904162"/>
          </a:xfrm>
          <a:custGeom>
            <a:rect b="b" l="l" r="r" t="t"/>
            <a:pathLst>
              <a:path extrusionOk="0" h="4876807" w="3815559">
                <a:moveTo>
                  <a:pt x="3812109" y="155389"/>
                </a:moveTo>
                <a:cubicBezTo>
                  <a:pt x="3798955" y="96525"/>
                  <a:pt x="3750253" y="52262"/>
                  <a:pt x="3690398" y="44775"/>
                </a:cubicBezTo>
                <a:cubicBezTo>
                  <a:pt x="3100715" y="-28929"/>
                  <a:pt x="2555971" y="-11575"/>
                  <a:pt x="2071310" y="96353"/>
                </a:cubicBezTo>
                <a:cubicBezTo>
                  <a:pt x="1454128" y="233770"/>
                  <a:pt x="925043" y="519559"/>
                  <a:pt x="498675" y="945859"/>
                </a:cubicBezTo>
                <a:cubicBezTo>
                  <a:pt x="-166236" y="1611438"/>
                  <a:pt x="-166236" y="2694421"/>
                  <a:pt x="498742" y="3360056"/>
                </a:cubicBezTo>
                <a:cubicBezTo>
                  <a:pt x="562883" y="3424179"/>
                  <a:pt x="631302" y="3482472"/>
                  <a:pt x="703263" y="3534869"/>
                </a:cubicBezTo>
                <a:lnTo>
                  <a:pt x="703263" y="4733933"/>
                </a:lnTo>
                <a:cubicBezTo>
                  <a:pt x="703263" y="4812838"/>
                  <a:pt x="767233" y="4876808"/>
                  <a:pt x="846138" y="4876808"/>
                </a:cubicBezTo>
                <a:cubicBezTo>
                  <a:pt x="925043" y="4876808"/>
                  <a:pt x="989013" y="4812838"/>
                  <a:pt x="989013" y="4733933"/>
                </a:cubicBezTo>
                <a:lnTo>
                  <a:pt x="989013" y="3702928"/>
                </a:lnTo>
                <a:cubicBezTo>
                  <a:pt x="1210822" y="3805560"/>
                  <a:pt x="1454252" y="3859728"/>
                  <a:pt x="1706103" y="3859728"/>
                </a:cubicBezTo>
                <a:cubicBezTo>
                  <a:pt x="2162407" y="3859728"/>
                  <a:pt x="2591004" y="3682249"/>
                  <a:pt x="2912891" y="3360047"/>
                </a:cubicBezTo>
                <a:cubicBezTo>
                  <a:pt x="3416145" y="2856832"/>
                  <a:pt x="3311922" y="2163478"/>
                  <a:pt x="3277632" y="1774373"/>
                </a:cubicBezTo>
                <a:cubicBezTo>
                  <a:pt x="3225264" y="1180327"/>
                  <a:pt x="3180030" y="667291"/>
                  <a:pt x="3749072" y="307294"/>
                </a:cubicBezTo>
                <a:cubicBezTo>
                  <a:pt x="3800031" y="275042"/>
                  <a:pt x="3825272" y="214263"/>
                  <a:pt x="3812109" y="155389"/>
                </a:cubicBezTo>
                <a:close/>
                <a:moveTo>
                  <a:pt x="700767" y="1147875"/>
                </a:moveTo>
                <a:cubicBezTo>
                  <a:pt x="1203983" y="644755"/>
                  <a:pt x="1857893" y="360729"/>
                  <a:pt x="2652268" y="298531"/>
                </a:cubicBezTo>
                <a:cubicBezTo>
                  <a:pt x="2311559" y="464523"/>
                  <a:pt x="1982318" y="706601"/>
                  <a:pt x="1694854" y="1010039"/>
                </a:cubicBezTo>
                <a:cubicBezTo>
                  <a:pt x="1131221" y="1604989"/>
                  <a:pt x="790969" y="2363903"/>
                  <a:pt x="718160" y="3174957"/>
                </a:cubicBezTo>
                <a:cubicBezTo>
                  <a:pt x="148736" y="2624260"/>
                  <a:pt x="139964" y="1709241"/>
                  <a:pt x="700767" y="1147875"/>
                </a:cubicBezTo>
                <a:close/>
                <a:moveTo>
                  <a:pt x="2992968" y="1799471"/>
                </a:moveTo>
                <a:cubicBezTo>
                  <a:pt x="3037822" y="2308182"/>
                  <a:pt x="3080170" y="2788680"/>
                  <a:pt x="2710771" y="3158041"/>
                </a:cubicBezTo>
                <a:cubicBezTo>
                  <a:pt x="2442814" y="3426265"/>
                  <a:pt x="2086017" y="3573978"/>
                  <a:pt x="1706083" y="3573978"/>
                </a:cubicBezTo>
                <a:cubicBezTo>
                  <a:pt x="1450852" y="3573978"/>
                  <a:pt x="1206012" y="3507218"/>
                  <a:pt x="991432" y="3382164"/>
                </a:cubicBezTo>
                <a:cubicBezTo>
                  <a:pt x="1020741" y="2567129"/>
                  <a:pt x="1341409" y="1798614"/>
                  <a:pt x="1902289" y="1206549"/>
                </a:cubicBezTo>
                <a:cubicBezTo>
                  <a:pt x="2159998" y="934525"/>
                  <a:pt x="2461864" y="709878"/>
                  <a:pt x="2775265" y="556897"/>
                </a:cubicBezTo>
                <a:cubicBezTo>
                  <a:pt x="2928065" y="482306"/>
                  <a:pt x="3082227" y="425366"/>
                  <a:pt x="3233541" y="387094"/>
                </a:cubicBezTo>
                <a:cubicBezTo>
                  <a:pt x="3121242" y="530912"/>
                  <a:pt x="3045146" y="695409"/>
                  <a:pt x="3003636" y="883118"/>
                </a:cubicBezTo>
                <a:cubicBezTo>
                  <a:pt x="2938257" y="1178812"/>
                  <a:pt x="2966070" y="1494337"/>
                  <a:pt x="2992968" y="17994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5" name="Google Shape;645;p7"/>
          <p:cNvSpPr txBox="1"/>
          <p:nvPr/>
        </p:nvSpPr>
        <p:spPr>
          <a:xfrm>
            <a:off x="395288" y="7640716"/>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Smarrimento di documenti o risorse importanti</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Utilizzate strumenti che vi aiutino a misurare il vostro impatto, come la riduzione dei rifiuti o il coinvolgimento della comunità.</a:t>
            </a:r>
            <a:endParaRPr i="1" sz="1400">
              <a:solidFill>
                <a:srgbClr val="4A8887"/>
              </a:solidFill>
              <a:latin typeface="Calibri"/>
              <a:ea typeface="Calibri"/>
              <a:cs typeface="Calibri"/>
              <a:sym typeface="Calibri"/>
            </a:endParaRPr>
          </a:p>
        </p:txBody>
      </p:sp>
      <p:sp>
        <p:nvSpPr>
          <p:cNvPr id="646" name="Google Shape;646;p7"/>
          <p:cNvSpPr txBox="1"/>
          <p:nvPr/>
        </p:nvSpPr>
        <p:spPr>
          <a:xfrm>
            <a:off x="1042023" y="705558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7</a:t>
            </a:r>
            <a:endParaRPr/>
          </a:p>
        </p:txBody>
      </p:sp>
      <p:pic>
        <p:nvPicPr>
          <p:cNvPr descr="Group brainstorm with solid fill" id="647" name="Google Shape;647;p7"/>
          <p:cNvPicPr preferRelativeResize="0"/>
          <p:nvPr/>
        </p:nvPicPr>
        <p:blipFill rotWithShape="1">
          <a:blip r:embed="rId3">
            <a:alphaModFix/>
          </a:blip>
          <a:srcRect b="0" l="0" r="0" t="0"/>
          <a:stretch/>
        </p:blipFill>
        <p:spPr>
          <a:xfrm>
            <a:off x="274047" y="6837135"/>
            <a:ext cx="829489" cy="829489"/>
          </a:xfrm>
          <a:prstGeom prst="rect">
            <a:avLst/>
          </a:prstGeom>
          <a:noFill/>
          <a:ln>
            <a:noFill/>
          </a:ln>
        </p:spPr>
      </p:pic>
      <p:pic>
        <p:nvPicPr>
          <p:cNvPr id="648" name="Google Shape;648;p7"/>
          <p:cNvPicPr preferRelativeResize="0"/>
          <p:nvPr/>
        </p:nvPicPr>
        <p:blipFill rotWithShape="1">
          <a:blip r:embed="rId6">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8"/>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54" name="Google Shape;654;p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55" name="Google Shape;655;p8"/>
          <p:cNvSpPr txBox="1"/>
          <p:nvPr/>
        </p:nvSpPr>
        <p:spPr>
          <a:xfrm>
            <a:off x="395288" y="3429038"/>
            <a:ext cx="6732587" cy="126802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EcoTracker: </a:t>
            </a:r>
            <a:r>
              <a:rPr b="0" i="0" lang="en-IE" sz="1400">
                <a:solidFill>
                  <a:srgbClr val="4B4B4B"/>
                </a:solidFill>
                <a:latin typeface="Calibri"/>
                <a:ea typeface="Calibri"/>
                <a:cs typeface="Calibri"/>
                <a:sym typeface="Calibri"/>
              </a:rPr>
              <a:t>Monitorare e segnalare i progressi della sostenibilità. </a:t>
            </a:r>
            <a:endParaRPr/>
          </a:p>
          <a:p>
            <a:pPr indent="0" lvl="0" marL="0" marR="0" rtl="0" algn="just">
              <a:lnSpc>
                <a:spcPct val="100000"/>
              </a:lnSpc>
              <a:spcBef>
                <a:spcPts val="0"/>
              </a:spcBef>
              <a:spcAft>
                <a:spcPts val="0"/>
              </a:spcAft>
              <a:buClr>
                <a:srgbClr val="4A8887"/>
              </a:buClr>
              <a:buSzPts val="1400"/>
              <a:buFont typeface="Arial"/>
              <a:buNone/>
            </a:pPr>
            <a:r>
              <a:rPr b="0" i="0" lang="en-IE" sz="1400" u="sng">
                <a:solidFill>
                  <a:srgbClr val="4A8887"/>
                </a:solidFill>
                <a:latin typeface="Calibri"/>
                <a:ea typeface="Calibri"/>
                <a:cs typeface="Calibri"/>
                <a:sym typeface="Calibri"/>
                <a:hlinkClick r:id="rId3">
                  <a:extLst>
                    <a:ext uri="{A12FA001-AC4F-418D-AE19-62706E023703}">
                      <ahyp:hlinkClr val="tx"/>
                    </a:ext>
                  </a:extLst>
                </a:hlinkClick>
              </a:rPr>
              <a:t>https://eco-tracker.com/Default.aspx?ReturnUrl=%2f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Airtable: </a:t>
            </a:r>
            <a:r>
              <a:rPr b="0" i="0" lang="en-IE" sz="1400">
                <a:solidFill>
                  <a:srgbClr val="4B4B4B"/>
                </a:solidFill>
                <a:latin typeface="Calibri"/>
                <a:ea typeface="Calibri"/>
                <a:cs typeface="Calibri"/>
                <a:sym typeface="Calibri"/>
              </a:rPr>
              <a:t>Registra le pietre miliari e le metriche relative alle tue iniziative verdi.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https://www.</a:t>
            </a:r>
            <a:r>
              <a:rPr b="0" i="0" lang="en-IE" sz="1400">
                <a:solidFill>
                  <a:srgbClr val="4A8887"/>
                </a:solidFill>
                <a:latin typeface="Calibri"/>
                <a:ea typeface="Calibri"/>
                <a:cs typeface="Calibri"/>
                <a:sym typeface="Calibri"/>
              </a:rPr>
              <a:t>airtable.com/ </a:t>
            </a:r>
            <a:endParaRPr b="0" i="0" sz="1400">
              <a:solidFill>
                <a:srgbClr val="4A8887"/>
              </a:solidFill>
              <a:latin typeface="Calibri"/>
              <a:ea typeface="Calibri"/>
              <a:cs typeface="Calibri"/>
              <a:sym typeface="Calibri"/>
            </a:endParaRPr>
          </a:p>
        </p:txBody>
      </p:sp>
      <p:sp>
        <p:nvSpPr>
          <p:cNvPr id="656" name="Google Shape;656;p8"/>
          <p:cNvSpPr txBox="1"/>
          <p:nvPr/>
        </p:nvSpPr>
        <p:spPr>
          <a:xfrm>
            <a:off x="386829" y="2565888"/>
            <a:ext cx="6732588" cy="78360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EcoTracker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Airtable</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57" name="Google Shape;657;p8"/>
          <p:cNvSpPr txBox="1"/>
          <p:nvPr/>
        </p:nvSpPr>
        <p:spPr>
          <a:xfrm>
            <a:off x="395288" y="5622789"/>
            <a:ext cx="6732588" cy="20206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Allineare gli obiettivi del progetto con le finalità ecologiche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Difficoltà a visualizzare e allineare gli obiettivi del progetto con quelli ecologici.</a:t>
            </a:r>
            <a:endParaRPr/>
          </a:p>
          <a:p>
            <a:pPr indent="0" lvl="0" marL="0" marR="0" rtl="0" algn="just">
              <a:spcBef>
                <a:spcPts val="0"/>
              </a:spcBef>
              <a:spcAft>
                <a:spcPts val="0"/>
              </a:spcAft>
              <a:buNone/>
            </a:pPr>
            <a:r>
              <a:t/>
            </a:r>
            <a:endParaRPr b="1" sz="1000">
              <a:solidFill>
                <a:schemeClr val="lt1"/>
              </a:solidFill>
              <a:highlight>
                <a:srgbClr val="8AC03B"/>
              </a:highlight>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Utilizzate un quadro strutturato come il Creative Project Canvas per tracciare chiaramente gli obiettivi, le risorse e le azioni di sostenibilità del progetto, assicurando che tutti gli sforzi siano in linea con i principi eco-consapevoli dall'inizio alla fine. </a:t>
            </a:r>
            <a:r>
              <a:rPr lang="en-IE" sz="1400" u="sng">
                <a:solidFill>
                  <a:srgbClr val="4A8887"/>
                </a:solidFill>
                <a:latin typeface="Calibri"/>
                <a:ea typeface="Calibri"/>
                <a:cs typeface="Calibri"/>
                <a:sym typeface="Calibri"/>
                <a:hlinkClick r:id="rId5">
                  <a:extLst>
                    <a:ext uri="{A12FA001-AC4F-418D-AE19-62706E023703}">
                      <ahyp:hlinkClr val="tx"/>
                    </a:ext>
                  </a:extLst>
                </a:hlinkClick>
              </a:rPr>
              <a:t>canva.</a:t>
            </a:r>
            <a:r>
              <a:rPr lang="en-IE" sz="1400">
                <a:solidFill>
                  <a:srgbClr val="4A8887"/>
                </a:solidFill>
                <a:latin typeface="Calibri"/>
                <a:ea typeface="Calibri"/>
                <a:cs typeface="Calibri"/>
                <a:sym typeface="Calibri"/>
              </a:rPr>
              <a:t>com </a:t>
            </a:r>
            <a:endParaRPr i="1" sz="1400">
              <a:solidFill>
                <a:srgbClr val="4A8887"/>
              </a:solidFill>
              <a:latin typeface="Calibri"/>
              <a:ea typeface="Calibri"/>
              <a:cs typeface="Calibri"/>
              <a:sym typeface="Calibri"/>
            </a:endParaRPr>
          </a:p>
        </p:txBody>
      </p:sp>
      <p:sp>
        <p:nvSpPr>
          <p:cNvPr id="658" name="Google Shape;658;p8"/>
          <p:cNvSpPr txBox="1"/>
          <p:nvPr/>
        </p:nvSpPr>
        <p:spPr>
          <a:xfrm>
            <a:off x="1042023" y="501535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8</a:t>
            </a:r>
            <a:endParaRPr/>
          </a:p>
        </p:txBody>
      </p:sp>
      <p:pic>
        <p:nvPicPr>
          <p:cNvPr descr="Group brainstorm with solid fill" id="659" name="Google Shape;659;p8"/>
          <p:cNvPicPr preferRelativeResize="0"/>
          <p:nvPr/>
        </p:nvPicPr>
        <p:blipFill rotWithShape="1">
          <a:blip r:embed="rId6">
            <a:alphaModFix/>
          </a:blip>
          <a:srcRect b="0" l="0" r="0" t="0"/>
          <a:stretch/>
        </p:blipFill>
        <p:spPr>
          <a:xfrm>
            <a:off x="274047" y="4796905"/>
            <a:ext cx="829489" cy="829489"/>
          </a:xfrm>
          <a:prstGeom prst="rect">
            <a:avLst/>
          </a:prstGeom>
          <a:noFill/>
          <a:ln>
            <a:noFill/>
          </a:ln>
        </p:spPr>
      </p:pic>
      <p:sp>
        <p:nvSpPr>
          <p:cNvPr id="660" name="Google Shape;660;p8"/>
          <p:cNvSpPr txBox="1"/>
          <p:nvPr/>
        </p:nvSpPr>
        <p:spPr>
          <a:xfrm>
            <a:off x="395288" y="8304551"/>
            <a:ext cx="6732587" cy="1576515"/>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Tela del progetto creativo: </a:t>
            </a:r>
            <a:r>
              <a:rPr b="0" i="0" lang="en-IE" sz="1400">
                <a:solidFill>
                  <a:srgbClr val="4B4B4B"/>
                </a:solidFill>
                <a:latin typeface="Calibri"/>
                <a:ea typeface="Calibri"/>
                <a:cs typeface="Calibri"/>
                <a:sym typeface="Calibri"/>
              </a:rPr>
              <a:t>Questo strumento aiuta gli eco-imprenditori a visualizzare gli obiettivi, le risorse e gli impatti del loro progetto in un'unica panoramica. Per un evento ecologico come un festival d'arte urbana sostenibile, il canvas può tracciare obiettivi specifici come la riduzione dei rifiuti, la promozione degli artigiani locali o l'utilizzo di materiali sostenibili, e garantire che ogni componente del progetto sia allineato ai principi della sostenibilità. </a:t>
            </a:r>
            <a:r>
              <a:rPr b="0" i="0" lang="en-IE" sz="1400" u="sng">
                <a:solidFill>
                  <a:srgbClr val="4A8887"/>
                </a:solidFill>
                <a:latin typeface="Calibri"/>
                <a:ea typeface="Calibri"/>
                <a:cs typeface="Calibri"/>
                <a:sym typeface="Calibri"/>
                <a:hlinkClick r:id="rId7">
                  <a:extLst>
                    <a:ext uri="{A12FA001-AC4F-418D-AE19-62706E023703}">
                      <ahyp:hlinkClr val="tx"/>
                    </a:ext>
                  </a:extLst>
                </a:hlinkClick>
              </a:rPr>
              <a:t>https://www.</a:t>
            </a:r>
            <a:r>
              <a:rPr b="0" i="0" lang="en-IE" sz="1400">
                <a:solidFill>
                  <a:srgbClr val="4A8887"/>
                </a:solidFill>
                <a:latin typeface="Calibri"/>
                <a:ea typeface="Calibri"/>
                <a:cs typeface="Calibri"/>
                <a:sym typeface="Calibri"/>
              </a:rPr>
              <a:t>creativeprojectcanvas.com/ </a:t>
            </a:r>
            <a:endParaRPr b="0" i="0" sz="1400">
              <a:solidFill>
                <a:srgbClr val="4A8887"/>
              </a:solidFill>
              <a:latin typeface="Calibri"/>
              <a:ea typeface="Calibri"/>
              <a:cs typeface="Calibri"/>
              <a:sym typeface="Calibri"/>
            </a:endParaRPr>
          </a:p>
        </p:txBody>
      </p:sp>
      <p:sp>
        <p:nvSpPr>
          <p:cNvPr id="661" name="Google Shape;661;p8"/>
          <p:cNvSpPr txBox="1"/>
          <p:nvPr/>
        </p:nvSpPr>
        <p:spPr>
          <a:xfrm>
            <a:off x="386829" y="7441401"/>
            <a:ext cx="6732588" cy="94161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Tela per progetti creativi</a:t>
            </a:r>
            <a:endParaRPr sz="1283">
              <a:solidFill>
                <a:srgbClr val="4A8887"/>
              </a:solidFill>
              <a:latin typeface="Calibri"/>
              <a:ea typeface="Calibri"/>
              <a:cs typeface="Calibri"/>
              <a:sym typeface="Calibri"/>
            </a:endParaRPr>
          </a:p>
        </p:txBody>
      </p:sp>
      <p:sp>
        <p:nvSpPr>
          <p:cNvPr id="662" name="Google Shape;662;p8"/>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Rimanere organizzati</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63" name="Google Shape;663;p8"/>
          <p:cNvSpPr/>
          <p:nvPr/>
        </p:nvSpPr>
        <p:spPr>
          <a:xfrm>
            <a:off x="4245428" y="356938"/>
            <a:ext cx="707406" cy="904162"/>
          </a:xfrm>
          <a:custGeom>
            <a:rect b="b" l="l" r="r" t="t"/>
            <a:pathLst>
              <a:path extrusionOk="0" h="4876807" w="3815559">
                <a:moveTo>
                  <a:pt x="3812109" y="155389"/>
                </a:moveTo>
                <a:cubicBezTo>
                  <a:pt x="3798955" y="96525"/>
                  <a:pt x="3750253" y="52262"/>
                  <a:pt x="3690398" y="44775"/>
                </a:cubicBezTo>
                <a:cubicBezTo>
                  <a:pt x="3100715" y="-28929"/>
                  <a:pt x="2555971" y="-11575"/>
                  <a:pt x="2071310" y="96353"/>
                </a:cubicBezTo>
                <a:cubicBezTo>
                  <a:pt x="1454128" y="233770"/>
                  <a:pt x="925043" y="519559"/>
                  <a:pt x="498675" y="945859"/>
                </a:cubicBezTo>
                <a:cubicBezTo>
                  <a:pt x="-166236" y="1611438"/>
                  <a:pt x="-166236" y="2694421"/>
                  <a:pt x="498742" y="3360056"/>
                </a:cubicBezTo>
                <a:cubicBezTo>
                  <a:pt x="562883" y="3424179"/>
                  <a:pt x="631302" y="3482472"/>
                  <a:pt x="703263" y="3534869"/>
                </a:cubicBezTo>
                <a:lnTo>
                  <a:pt x="703263" y="4733933"/>
                </a:lnTo>
                <a:cubicBezTo>
                  <a:pt x="703263" y="4812838"/>
                  <a:pt x="767233" y="4876808"/>
                  <a:pt x="846138" y="4876808"/>
                </a:cubicBezTo>
                <a:cubicBezTo>
                  <a:pt x="925043" y="4876808"/>
                  <a:pt x="989013" y="4812838"/>
                  <a:pt x="989013" y="4733933"/>
                </a:cubicBezTo>
                <a:lnTo>
                  <a:pt x="989013" y="3702928"/>
                </a:lnTo>
                <a:cubicBezTo>
                  <a:pt x="1210822" y="3805560"/>
                  <a:pt x="1454252" y="3859728"/>
                  <a:pt x="1706103" y="3859728"/>
                </a:cubicBezTo>
                <a:cubicBezTo>
                  <a:pt x="2162407" y="3859728"/>
                  <a:pt x="2591004" y="3682249"/>
                  <a:pt x="2912891" y="3360047"/>
                </a:cubicBezTo>
                <a:cubicBezTo>
                  <a:pt x="3416145" y="2856832"/>
                  <a:pt x="3311922" y="2163478"/>
                  <a:pt x="3277632" y="1774373"/>
                </a:cubicBezTo>
                <a:cubicBezTo>
                  <a:pt x="3225264" y="1180327"/>
                  <a:pt x="3180030" y="667291"/>
                  <a:pt x="3749072" y="307294"/>
                </a:cubicBezTo>
                <a:cubicBezTo>
                  <a:pt x="3800031" y="275042"/>
                  <a:pt x="3825272" y="214263"/>
                  <a:pt x="3812109" y="155389"/>
                </a:cubicBezTo>
                <a:close/>
                <a:moveTo>
                  <a:pt x="700767" y="1147875"/>
                </a:moveTo>
                <a:cubicBezTo>
                  <a:pt x="1203983" y="644755"/>
                  <a:pt x="1857893" y="360729"/>
                  <a:pt x="2652268" y="298531"/>
                </a:cubicBezTo>
                <a:cubicBezTo>
                  <a:pt x="2311559" y="464523"/>
                  <a:pt x="1982318" y="706601"/>
                  <a:pt x="1694854" y="1010039"/>
                </a:cubicBezTo>
                <a:cubicBezTo>
                  <a:pt x="1131221" y="1604989"/>
                  <a:pt x="790969" y="2363903"/>
                  <a:pt x="718160" y="3174957"/>
                </a:cubicBezTo>
                <a:cubicBezTo>
                  <a:pt x="148736" y="2624260"/>
                  <a:pt x="139964" y="1709241"/>
                  <a:pt x="700767" y="1147875"/>
                </a:cubicBezTo>
                <a:close/>
                <a:moveTo>
                  <a:pt x="2992968" y="1799471"/>
                </a:moveTo>
                <a:cubicBezTo>
                  <a:pt x="3037822" y="2308182"/>
                  <a:pt x="3080170" y="2788680"/>
                  <a:pt x="2710771" y="3158041"/>
                </a:cubicBezTo>
                <a:cubicBezTo>
                  <a:pt x="2442814" y="3426265"/>
                  <a:pt x="2086017" y="3573978"/>
                  <a:pt x="1706083" y="3573978"/>
                </a:cubicBezTo>
                <a:cubicBezTo>
                  <a:pt x="1450852" y="3573978"/>
                  <a:pt x="1206012" y="3507218"/>
                  <a:pt x="991432" y="3382164"/>
                </a:cubicBezTo>
                <a:cubicBezTo>
                  <a:pt x="1020741" y="2567129"/>
                  <a:pt x="1341409" y="1798614"/>
                  <a:pt x="1902289" y="1206549"/>
                </a:cubicBezTo>
                <a:cubicBezTo>
                  <a:pt x="2159998" y="934525"/>
                  <a:pt x="2461864" y="709878"/>
                  <a:pt x="2775265" y="556897"/>
                </a:cubicBezTo>
                <a:cubicBezTo>
                  <a:pt x="2928065" y="482306"/>
                  <a:pt x="3082227" y="425366"/>
                  <a:pt x="3233541" y="387094"/>
                </a:cubicBezTo>
                <a:cubicBezTo>
                  <a:pt x="3121242" y="530912"/>
                  <a:pt x="3045146" y="695409"/>
                  <a:pt x="3003636" y="883118"/>
                </a:cubicBezTo>
                <a:cubicBezTo>
                  <a:pt x="2938257" y="1178812"/>
                  <a:pt x="2966070" y="1494337"/>
                  <a:pt x="2992968" y="17994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9"/>
          <p:cNvSpPr/>
          <p:nvPr/>
        </p:nvSpPr>
        <p:spPr>
          <a:xfrm>
            <a:off x="0" y="6931152"/>
            <a:ext cx="3456432"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69" name="Google Shape;669;p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70" name="Google Shape;670;p9"/>
          <p:cNvSpPr txBox="1"/>
          <p:nvPr/>
        </p:nvSpPr>
        <p:spPr>
          <a:xfrm>
            <a:off x="395288" y="3225649"/>
            <a:ext cx="6732588" cy="109377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F16924"/>
                </a:highlight>
                <a:latin typeface="Calibri"/>
                <a:ea typeface="Calibri"/>
                <a:cs typeface="Calibri"/>
                <a:sym typeface="Calibri"/>
              </a:rPr>
              <a:t>Creare e convalidare rapidamente il piano aziendale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Difficoltà a creare rapidamente un business plan o a convalidare un'idea imprenditoriale. </a:t>
            </a:r>
            <a:endParaRPr/>
          </a:p>
          <a:p>
            <a:pPr indent="0" lvl="0" marL="0" marR="0" rtl="0" algn="just">
              <a:spcBef>
                <a:spcPts val="0"/>
              </a:spcBef>
              <a:spcAft>
                <a:spcPts val="0"/>
              </a:spcAft>
              <a:buNone/>
            </a:pPr>
            <a:r>
              <a:t/>
            </a:r>
            <a:endParaRPr sz="1400">
              <a:solidFill>
                <a:srgbClr val="4B4B4B"/>
              </a:solidFill>
              <a:latin typeface="Calibri"/>
              <a:ea typeface="Calibri"/>
              <a:cs typeface="Calibri"/>
              <a:sym typeface="Calibri"/>
            </a:endParaRPr>
          </a:p>
          <a:p>
            <a:pPr indent="0" lvl="0" marL="0" marR="0" rtl="0" algn="just">
              <a:spcBef>
                <a:spcPts val="0"/>
              </a:spcBef>
              <a:spcAft>
                <a:spcPts val="0"/>
              </a:spcAft>
              <a:buNone/>
            </a:pPr>
            <a:r>
              <a:rPr b="1" lang="en-IE" sz="1800">
                <a:solidFill>
                  <a:schemeClr val="lt1"/>
                </a:solidFill>
                <a:highlight>
                  <a:srgbClr val="8AC03B"/>
                </a:highlight>
                <a:latin typeface="Calibri"/>
                <a:ea typeface="Calibri"/>
                <a:cs typeface="Calibri"/>
                <a:sym typeface="Calibri"/>
              </a:rPr>
              <a:t>Soluzione</a:t>
            </a:r>
            <a:endParaRPr/>
          </a:p>
          <a:p>
            <a:pPr indent="0" lvl="0" marL="0" marR="0" rtl="0" algn="just">
              <a:spcBef>
                <a:spcPts val="0"/>
              </a:spcBef>
              <a:spcAft>
                <a:spcPts val="0"/>
              </a:spcAft>
              <a:buNone/>
            </a:pPr>
            <a:r>
              <a:rPr lang="en-IE" sz="1400">
                <a:solidFill>
                  <a:srgbClr val="4B4B4B"/>
                </a:solidFill>
                <a:latin typeface="Calibri"/>
                <a:ea typeface="Calibri"/>
                <a:cs typeface="Calibri"/>
                <a:sym typeface="Calibri"/>
              </a:rPr>
              <a:t>Utilizzate ChatGPT come risorsa per guidarvi nel processo di creazione di un business plan e di validazione della vostra idea imprenditoriale, ponendo le domande giuste, offrendo consigli su misura e assicurando l'allineamento con le esigenze della comunità e gli obiettivi di sostenibilità.</a:t>
            </a:r>
            <a:endParaRPr i="1" sz="1400">
              <a:solidFill>
                <a:srgbClr val="4A8887"/>
              </a:solidFill>
              <a:latin typeface="Calibri"/>
              <a:ea typeface="Calibri"/>
              <a:cs typeface="Calibri"/>
              <a:sym typeface="Calibri"/>
            </a:endParaRPr>
          </a:p>
        </p:txBody>
      </p:sp>
      <p:sp>
        <p:nvSpPr>
          <p:cNvPr id="671" name="Google Shape;671;p9"/>
          <p:cNvSpPr txBox="1"/>
          <p:nvPr/>
        </p:nvSpPr>
        <p:spPr>
          <a:xfrm>
            <a:off x="1042023" y="2618217"/>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Sfida 9</a:t>
            </a:r>
            <a:endParaRPr/>
          </a:p>
        </p:txBody>
      </p:sp>
      <p:pic>
        <p:nvPicPr>
          <p:cNvPr descr="Group brainstorm with solid fill" id="672" name="Google Shape;672;p9"/>
          <p:cNvPicPr preferRelativeResize="0"/>
          <p:nvPr/>
        </p:nvPicPr>
        <p:blipFill rotWithShape="1">
          <a:blip r:embed="rId3">
            <a:alphaModFix/>
          </a:blip>
          <a:srcRect b="0" l="0" r="0" t="0"/>
          <a:stretch/>
        </p:blipFill>
        <p:spPr>
          <a:xfrm>
            <a:off x="274047" y="2399765"/>
            <a:ext cx="829489" cy="829489"/>
          </a:xfrm>
          <a:prstGeom prst="rect">
            <a:avLst/>
          </a:prstGeom>
          <a:noFill/>
          <a:ln>
            <a:noFill/>
          </a:ln>
        </p:spPr>
      </p:pic>
      <p:sp>
        <p:nvSpPr>
          <p:cNvPr id="673" name="Google Shape;673;p9"/>
          <p:cNvSpPr txBox="1"/>
          <p:nvPr/>
        </p:nvSpPr>
        <p:spPr>
          <a:xfrm>
            <a:off x="395288" y="5967297"/>
            <a:ext cx="6732587" cy="2552236"/>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ChatGPT per la pianificazione aziendale: </a:t>
            </a:r>
            <a:r>
              <a:rPr b="0" i="0" lang="en-IE" sz="1400">
                <a:solidFill>
                  <a:srgbClr val="4B4B4B"/>
                </a:solidFill>
                <a:latin typeface="Calibri"/>
                <a:ea typeface="Calibri"/>
                <a:cs typeface="Calibri"/>
                <a:sym typeface="Calibri"/>
              </a:rPr>
              <a:t>ChatGPT può guidarvi nella creazione di un business plan completo, offrendovi suggerimenti e consigli su sezioni chiave come la ricerca di mercato, la definizione degli obiettivi, l'identificazione del pubblico target e lo sviluppo di strategie di sostenibilità. Può aiutarvi a strutturare un piano chiaro e attuabile che getti le basi per il vostro turismo eco-sanitario o per altre iniziative incentrate sulla sostenibilità. </a:t>
            </a:r>
            <a:r>
              <a:rPr b="0" i="0" lang="en-IE" sz="1400" u="sng">
                <a:solidFill>
                  <a:srgbClr val="4A8887"/>
                </a:solidFill>
                <a:latin typeface="Calibri"/>
                <a:ea typeface="Calibri"/>
                <a:cs typeface="Calibri"/>
                <a:sym typeface="Calibri"/>
                <a:hlinkClick r:id="rId4">
                  <a:extLst>
                    <a:ext uri="{A12FA001-AC4F-418D-AE19-62706E023703}">
                      <ahyp:hlinkClr val="tx"/>
                    </a:ext>
                  </a:extLst>
                </a:hlinkClick>
              </a:rPr>
              <a:t>https://chatgpt.</a:t>
            </a:r>
            <a:r>
              <a:rPr b="0" i="0" lang="en-IE" sz="1400">
                <a:solidFill>
                  <a:srgbClr val="4A8887"/>
                </a:solidFill>
                <a:latin typeface="Calibri"/>
                <a:ea typeface="Calibri"/>
                <a:cs typeface="Calibri"/>
                <a:sym typeface="Calibri"/>
              </a:rPr>
              <a:t>com/ </a:t>
            </a:r>
            <a:endParaRPr b="0" i="0" sz="1400">
              <a:solidFill>
                <a:srgbClr val="4A8887"/>
              </a:solidFill>
              <a:latin typeface="Calibri"/>
              <a:ea typeface="Calibri"/>
              <a:cs typeface="Calibri"/>
              <a:sym typeface="Calibri"/>
            </a:endParaRPr>
          </a:p>
          <a:p>
            <a:pPr indent="0" lvl="0" marL="0" marR="0" rtl="0" algn="just">
              <a:lnSpc>
                <a:spcPct val="100000"/>
              </a:lnSpc>
              <a:spcBef>
                <a:spcPts val="600"/>
              </a:spcBef>
              <a:spcAft>
                <a:spcPts val="0"/>
              </a:spcAft>
              <a:buClr>
                <a:srgbClr val="4A8887"/>
              </a:buClr>
              <a:buSzPts val="1600"/>
              <a:buFont typeface="Arial"/>
              <a:buNone/>
            </a:pPr>
            <a:r>
              <a:rPr b="1" i="0" lang="en-IE" sz="1600">
                <a:solidFill>
                  <a:srgbClr val="4A8887"/>
                </a:solidFill>
                <a:latin typeface="Calibri"/>
                <a:ea typeface="Calibri"/>
                <a:cs typeface="Calibri"/>
                <a:sym typeface="Calibri"/>
              </a:rPr>
              <a:t>ChatGPT per la validazione delle idee: </a:t>
            </a:r>
            <a:r>
              <a:rPr b="0" i="0" lang="en-IE" sz="1400">
                <a:solidFill>
                  <a:srgbClr val="4B4B4B"/>
                </a:solidFill>
                <a:latin typeface="Calibri"/>
                <a:ea typeface="Calibri"/>
                <a:cs typeface="Calibri"/>
                <a:sym typeface="Calibri"/>
              </a:rPr>
              <a:t>Utilizzate ChatGPT per valutare la vostra idea imprenditoriale rispondendo a una serie di domande ed esercizi che ne valutano la fattibilità all'interno della vostra comunità o del vostro mercato. Questo processo può aiutare a perfezionare la vostra idea, assicurando che sia in linea con i bisogni, gli interessi e i principi di sostenibilità locali, prima di procedere con l'implementazione</a:t>
            </a:r>
            <a:r>
              <a:rPr b="0" i="0" lang="en-IE" sz="1400" u="sng">
                <a:solidFill>
                  <a:srgbClr val="4A8887"/>
                </a:solidFill>
                <a:latin typeface="Calibri"/>
                <a:ea typeface="Calibri"/>
                <a:cs typeface="Calibri"/>
                <a:sym typeface="Calibri"/>
                <a:hlinkClick r:id="rId5">
                  <a:extLst>
                    <a:ext uri="{A12FA001-AC4F-418D-AE19-62706E023703}">
                      <ahyp:hlinkClr val="tx"/>
                    </a:ext>
                  </a:extLst>
                </a:hlinkClick>
              </a:rPr>
              <a:t>. </a:t>
            </a:r>
            <a:r>
              <a:rPr b="0" i="0" lang="en-IE" sz="1400">
                <a:solidFill>
                  <a:srgbClr val="4A8887"/>
                </a:solidFill>
                <a:latin typeface="Calibri"/>
                <a:ea typeface="Calibri"/>
                <a:cs typeface="Calibri"/>
                <a:sym typeface="Calibri"/>
              </a:rPr>
              <a:t>https://chatgpt.com/ </a:t>
            </a:r>
            <a:endParaRPr b="0" i="0" sz="1400">
              <a:solidFill>
                <a:srgbClr val="4A8887"/>
              </a:solidFill>
              <a:latin typeface="Calibri"/>
              <a:ea typeface="Calibri"/>
              <a:cs typeface="Calibri"/>
              <a:sym typeface="Calibri"/>
            </a:endParaRPr>
          </a:p>
        </p:txBody>
      </p:sp>
      <p:sp>
        <p:nvSpPr>
          <p:cNvPr id="674" name="Google Shape;674;p9"/>
          <p:cNvSpPr txBox="1"/>
          <p:nvPr/>
        </p:nvSpPr>
        <p:spPr>
          <a:xfrm>
            <a:off x="386829" y="5104145"/>
            <a:ext cx="6732588" cy="75244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IE" sz="1800">
                <a:solidFill>
                  <a:schemeClr val="lt1"/>
                </a:solidFill>
                <a:highlight>
                  <a:srgbClr val="57A19F"/>
                </a:highlight>
                <a:latin typeface="Calibri"/>
                <a:ea typeface="Calibri"/>
                <a:cs typeface="Calibri"/>
                <a:sym typeface="Calibri"/>
              </a:rPr>
              <a:t>Strumenti di ottimizzazione</a:t>
            </a:r>
            <a:endParaRPr/>
          </a:p>
          <a:p>
            <a:pPr indent="0" lvl="0" marL="0" marR="0" rtl="0" algn="just">
              <a:spcBef>
                <a:spcPts val="800"/>
              </a:spcBef>
              <a:spcAft>
                <a:spcPts val="0"/>
              </a:spcAft>
              <a:buNone/>
            </a:pPr>
            <a:r>
              <a:rPr b="1" lang="en-IE" sz="1600">
                <a:solidFill>
                  <a:srgbClr val="4A8887"/>
                </a:solidFill>
                <a:latin typeface="Calibri"/>
                <a:ea typeface="Calibri"/>
                <a:cs typeface="Calibri"/>
                <a:sym typeface="Calibri"/>
              </a:rPr>
              <a:t>ChatGPT per la pianificazione aziendale </a:t>
            </a:r>
            <a:r>
              <a:rPr lang="en-IE" sz="1400">
                <a:solidFill>
                  <a:srgbClr val="4B4B4B"/>
                </a:solidFill>
                <a:latin typeface="Calibri"/>
                <a:ea typeface="Calibri"/>
                <a:cs typeface="Calibri"/>
                <a:sym typeface="Calibri"/>
              </a:rPr>
              <a:t>e </a:t>
            </a:r>
            <a:r>
              <a:rPr b="1" lang="en-IE" sz="1600">
                <a:solidFill>
                  <a:srgbClr val="4A8887"/>
                </a:solidFill>
                <a:latin typeface="Calibri"/>
                <a:ea typeface="Calibri"/>
                <a:cs typeface="Calibri"/>
                <a:sym typeface="Calibri"/>
              </a:rPr>
              <a:t>ChatGPT per la validazione delle idee</a:t>
            </a:r>
            <a:endParaRPr/>
          </a:p>
          <a:p>
            <a:pPr indent="0" lvl="0" marL="0" marR="0" rtl="0" algn="just">
              <a:spcBef>
                <a:spcPts val="800"/>
              </a:spcBef>
              <a:spcAft>
                <a:spcPts val="0"/>
              </a:spcAft>
              <a:buNone/>
            </a:pPr>
            <a:r>
              <a:t/>
            </a:r>
            <a:endParaRPr sz="1283">
              <a:solidFill>
                <a:schemeClr val="dk1"/>
              </a:solidFill>
              <a:latin typeface="Calibri"/>
              <a:ea typeface="Calibri"/>
              <a:cs typeface="Calibri"/>
              <a:sym typeface="Calibri"/>
            </a:endParaRPr>
          </a:p>
        </p:txBody>
      </p:sp>
      <p:sp>
        <p:nvSpPr>
          <p:cNvPr id="675" name="Google Shape;675;p9"/>
          <p:cNvSpPr txBox="1"/>
          <p:nvPr/>
        </p:nvSpPr>
        <p:spPr>
          <a:xfrm>
            <a:off x="395288" y="779749"/>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Mantenere l'organizzazione</a:t>
            </a:r>
            <a:endParaRPr/>
          </a:p>
          <a:p>
            <a:pPr indent="0" lvl="0" marL="0" marR="0" rtl="0" algn="l">
              <a:lnSpc>
                <a:spcPct val="100000"/>
              </a:lnSpc>
              <a:spcBef>
                <a:spcPts val="0"/>
              </a:spcBef>
              <a:spcAft>
                <a:spcPts val="0"/>
              </a:spcAft>
              <a:buClr>
                <a:schemeClr val="lt1"/>
              </a:buClr>
              <a:buSzPts val="2600"/>
              <a:buFont typeface="Arial"/>
              <a:buNone/>
            </a:pPr>
            <a:r>
              <a:rPr b="0" i="0" lang="en-IE" sz="2600">
                <a:solidFill>
                  <a:schemeClr val="lt1"/>
                </a:solidFill>
                <a:latin typeface="Calibri"/>
                <a:ea typeface="Calibri"/>
                <a:cs typeface="Calibri"/>
                <a:sym typeface="Calibri"/>
              </a:rPr>
              <a:t>Sfide e soluzioni digitali</a:t>
            </a:r>
            <a:endParaRPr/>
          </a:p>
        </p:txBody>
      </p:sp>
      <p:sp>
        <p:nvSpPr>
          <p:cNvPr id="676" name="Google Shape;676;p9"/>
          <p:cNvSpPr/>
          <p:nvPr/>
        </p:nvSpPr>
        <p:spPr>
          <a:xfrm>
            <a:off x="4245428" y="356938"/>
            <a:ext cx="707406" cy="904162"/>
          </a:xfrm>
          <a:custGeom>
            <a:rect b="b" l="l" r="r" t="t"/>
            <a:pathLst>
              <a:path extrusionOk="0" h="4876807" w="3815559">
                <a:moveTo>
                  <a:pt x="3812109" y="155389"/>
                </a:moveTo>
                <a:cubicBezTo>
                  <a:pt x="3798955" y="96525"/>
                  <a:pt x="3750253" y="52262"/>
                  <a:pt x="3690398" y="44775"/>
                </a:cubicBezTo>
                <a:cubicBezTo>
                  <a:pt x="3100715" y="-28929"/>
                  <a:pt x="2555971" y="-11575"/>
                  <a:pt x="2071310" y="96353"/>
                </a:cubicBezTo>
                <a:cubicBezTo>
                  <a:pt x="1454128" y="233770"/>
                  <a:pt x="925043" y="519559"/>
                  <a:pt x="498675" y="945859"/>
                </a:cubicBezTo>
                <a:cubicBezTo>
                  <a:pt x="-166236" y="1611438"/>
                  <a:pt x="-166236" y="2694421"/>
                  <a:pt x="498742" y="3360056"/>
                </a:cubicBezTo>
                <a:cubicBezTo>
                  <a:pt x="562883" y="3424179"/>
                  <a:pt x="631302" y="3482472"/>
                  <a:pt x="703263" y="3534869"/>
                </a:cubicBezTo>
                <a:lnTo>
                  <a:pt x="703263" y="4733933"/>
                </a:lnTo>
                <a:cubicBezTo>
                  <a:pt x="703263" y="4812838"/>
                  <a:pt x="767233" y="4876808"/>
                  <a:pt x="846138" y="4876808"/>
                </a:cubicBezTo>
                <a:cubicBezTo>
                  <a:pt x="925043" y="4876808"/>
                  <a:pt x="989013" y="4812838"/>
                  <a:pt x="989013" y="4733933"/>
                </a:cubicBezTo>
                <a:lnTo>
                  <a:pt x="989013" y="3702928"/>
                </a:lnTo>
                <a:cubicBezTo>
                  <a:pt x="1210822" y="3805560"/>
                  <a:pt x="1454252" y="3859728"/>
                  <a:pt x="1706103" y="3859728"/>
                </a:cubicBezTo>
                <a:cubicBezTo>
                  <a:pt x="2162407" y="3859728"/>
                  <a:pt x="2591004" y="3682249"/>
                  <a:pt x="2912891" y="3360047"/>
                </a:cubicBezTo>
                <a:cubicBezTo>
                  <a:pt x="3416145" y="2856832"/>
                  <a:pt x="3311922" y="2163478"/>
                  <a:pt x="3277632" y="1774373"/>
                </a:cubicBezTo>
                <a:cubicBezTo>
                  <a:pt x="3225264" y="1180327"/>
                  <a:pt x="3180030" y="667291"/>
                  <a:pt x="3749072" y="307294"/>
                </a:cubicBezTo>
                <a:cubicBezTo>
                  <a:pt x="3800031" y="275042"/>
                  <a:pt x="3825272" y="214263"/>
                  <a:pt x="3812109" y="155389"/>
                </a:cubicBezTo>
                <a:close/>
                <a:moveTo>
                  <a:pt x="700767" y="1147875"/>
                </a:moveTo>
                <a:cubicBezTo>
                  <a:pt x="1203983" y="644755"/>
                  <a:pt x="1857893" y="360729"/>
                  <a:pt x="2652268" y="298531"/>
                </a:cubicBezTo>
                <a:cubicBezTo>
                  <a:pt x="2311559" y="464523"/>
                  <a:pt x="1982318" y="706601"/>
                  <a:pt x="1694854" y="1010039"/>
                </a:cubicBezTo>
                <a:cubicBezTo>
                  <a:pt x="1131221" y="1604989"/>
                  <a:pt x="790969" y="2363903"/>
                  <a:pt x="718160" y="3174957"/>
                </a:cubicBezTo>
                <a:cubicBezTo>
                  <a:pt x="148736" y="2624260"/>
                  <a:pt x="139964" y="1709241"/>
                  <a:pt x="700767" y="1147875"/>
                </a:cubicBezTo>
                <a:close/>
                <a:moveTo>
                  <a:pt x="2992968" y="1799471"/>
                </a:moveTo>
                <a:cubicBezTo>
                  <a:pt x="3037822" y="2308182"/>
                  <a:pt x="3080170" y="2788680"/>
                  <a:pt x="2710771" y="3158041"/>
                </a:cubicBezTo>
                <a:cubicBezTo>
                  <a:pt x="2442814" y="3426265"/>
                  <a:pt x="2086017" y="3573978"/>
                  <a:pt x="1706083" y="3573978"/>
                </a:cubicBezTo>
                <a:cubicBezTo>
                  <a:pt x="1450852" y="3573978"/>
                  <a:pt x="1206012" y="3507218"/>
                  <a:pt x="991432" y="3382164"/>
                </a:cubicBezTo>
                <a:cubicBezTo>
                  <a:pt x="1020741" y="2567129"/>
                  <a:pt x="1341409" y="1798614"/>
                  <a:pt x="1902289" y="1206549"/>
                </a:cubicBezTo>
                <a:cubicBezTo>
                  <a:pt x="2159998" y="934525"/>
                  <a:pt x="2461864" y="709878"/>
                  <a:pt x="2775265" y="556897"/>
                </a:cubicBezTo>
                <a:cubicBezTo>
                  <a:pt x="2928065" y="482306"/>
                  <a:pt x="3082227" y="425366"/>
                  <a:pt x="3233541" y="387094"/>
                </a:cubicBezTo>
                <a:cubicBezTo>
                  <a:pt x="3121242" y="530912"/>
                  <a:pt x="3045146" y="695409"/>
                  <a:pt x="3003636" y="883118"/>
                </a:cubicBezTo>
                <a:cubicBezTo>
                  <a:pt x="2938257" y="1178812"/>
                  <a:pt x="2966070" y="1494337"/>
                  <a:pt x="2992968" y="17994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677" name="Google Shape;677;p9"/>
          <p:cNvPicPr preferRelativeResize="0"/>
          <p:nvPr/>
        </p:nvPicPr>
        <p:blipFill rotWithShape="1">
          <a:blip r:embed="rId6">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