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10691800" cx="7559675"/>
  <p:notesSz cx="6858000" cy="9144000"/>
  <p:embeddedFontLst>
    <p:embeddedFont>
      <p:font typeface="Roboto"/>
      <p:regular r:id="rId16"/>
      <p:bold r:id="rId17"/>
      <p:italic r:id="rId18"/>
      <p:boldItalic r:id="rId19"/>
    </p:embeddedFont>
    <p:embeddedFont>
      <p:font typeface="Montserrat"/>
      <p:regular r:id="rId20"/>
      <p:bold r:id="rId21"/>
      <p:italic r:id="rId22"/>
      <p:boldItalic r:id="rId23"/>
    </p:embeddedFont>
    <p:embeddedFont>
      <p:font typeface="Poppins"/>
      <p:regular r:id="rId24"/>
      <p:bold r:id="rId25"/>
      <p:italic r:id="rId26"/>
      <p:boldItalic r:id="rId27"/>
    </p:embeddedFont>
    <p:embeddedFont>
      <p:font typeface="Century Schoolbook"/>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iSqhmYTbL8/rRsU/G5I16CsCx4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Poppins-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oppins-italic.fntdata"/><Relationship Id="rId25" Type="http://schemas.openxmlformats.org/officeDocument/2006/relationships/font" Target="fonts/Poppins-bold.fntdata"/><Relationship Id="rId28" Type="http://schemas.openxmlformats.org/officeDocument/2006/relationships/font" Target="fonts/CenturySchoolbook-regular.fntdata"/><Relationship Id="rId27" Type="http://schemas.openxmlformats.org/officeDocument/2006/relationships/font" Target="fonts/Poppins-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enturySchoolbook-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enturySchoolbook-boldItalic.fntdata"/><Relationship Id="rId30" Type="http://schemas.openxmlformats.org/officeDocument/2006/relationships/font" Target="fonts/CenturySchoolbook-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3" name="Google Shape;693;p10: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p1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7: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8: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9: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8.jp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13"/>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13"/>
          <p:cNvSpPr/>
          <p:nvPr>
            <p:ph idx="2" type="pic"/>
          </p:nvPr>
        </p:nvSpPr>
        <p:spPr>
          <a:xfrm>
            <a:off x="0" y="3629826"/>
            <a:ext cx="4786172" cy="5479825"/>
          </a:xfrm>
          <a:prstGeom prst="rect">
            <a:avLst/>
          </a:prstGeom>
          <a:noFill/>
          <a:ln>
            <a:noFill/>
          </a:ln>
        </p:spPr>
      </p:sp>
      <p:sp>
        <p:nvSpPr>
          <p:cNvPr id="14" name="Google Shape;14;p13"/>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13"/>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13"/>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13"/>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13"/>
          <p:cNvGrpSpPr/>
          <p:nvPr/>
        </p:nvGrpSpPr>
        <p:grpSpPr>
          <a:xfrm>
            <a:off x="401426" y="10005335"/>
            <a:ext cx="6756823" cy="523220"/>
            <a:chOff x="317992" y="10005335"/>
            <a:chExt cx="6756823" cy="523220"/>
          </a:xfrm>
        </p:grpSpPr>
        <p:sp>
          <p:nvSpPr>
            <p:cNvPr id="19" name="Google Shape;19;p13"/>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13"/>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13"/>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13"/>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id="23" name="Google Shape;23;p13"/>
          <p:cNvPicPr preferRelativeResize="0"/>
          <p:nvPr/>
        </p:nvPicPr>
        <p:blipFill rotWithShape="1">
          <a:blip r:embed="rId5">
            <a:alphaModFix/>
          </a:blip>
          <a:srcRect b="0" l="0" r="0" t="0"/>
          <a:stretch/>
        </p:blipFill>
        <p:spPr>
          <a:xfrm>
            <a:off x="819589" y="-416617"/>
            <a:ext cx="5920497" cy="29602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149" name="Shape 149"/>
        <p:cNvGrpSpPr/>
        <p:nvPr/>
      </p:nvGrpSpPr>
      <p:grpSpPr>
        <a:xfrm>
          <a:off x="0" y="0"/>
          <a:ext cx="0" cy="0"/>
          <a:chOff x="0" y="0"/>
          <a:chExt cx="0" cy="0"/>
        </a:xfrm>
      </p:grpSpPr>
      <p:sp>
        <p:nvSpPr>
          <p:cNvPr id="150" name="Google Shape;150;p22"/>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51" name="Google Shape;151;p22"/>
          <p:cNvGrpSpPr/>
          <p:nvPr/>
        </p:nvGrpSpPr>
        <p:grpSpPr>
          <a:xfrm>
            <a:off x="-1092535" y="5135055"/>
            <a:ext cx="6117329" cy="6119130"/>
            <a:chOff x="110688" y="1674538"/>
            <a:chExt cx="7339635" cy="7341798"/>
          </a:xfrm>
        </p:grpSpPr>
        <p:sp>
          <p:nvSpPr>
            <p:cNvPr id="152" name="Google Shape;152;p22"/>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53" name="Google Shape;153;p22"/>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54" name="Google Shape;154;p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55" name="Google Shape;155;p2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56" name="Google Shape;156;p22"/>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57" name="Google Shape;157;p22"/>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8" name="Google Shape;158;p22"/>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9" name="Google Shape;159;p22"/>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0" name="Google Shape;160;p22"/>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61" name="Shape 161"/>
        <p:cNvGrpSpPr/>
        <p:nvPr/>
      </p:nvGrpSpPr>
      <p:grpSpPr>
        <a:xfrm>
          <a:off x="0" y="0"/>
          <a:ext cx="0" cy="0"/>
          <a:chOff x="0" y="0"/>
          <a:chExt cx="0" cy="0"/>
        </a:xfrm>
      </p:grpSpPr>
      <p:pic>
        <p:nvPicPr>
          <p:cNvPr id="162" name="Google Shape;162;p23"/>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63" name="Google Shape;163;p23"/>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4" name="Google Shape;164;p23"/>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5" name="Google Shape;165;p23"/>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6" name="Google Shape;166;p23"/>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7" name="Google Shape;167;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68" name="Google Shape;168;p23"/>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grpSp>
        <p:nvGrpSpPr>
          <p:cNvPr id="169" name="Google Shape;169;p23"/>
          <p:cNvGrpSpPr/>
          <p:nvPr/>
        </p:nvGrpSpPr>
        <p:grpSpPr>
          <a:xfrm>
            <a:off x="5203685" y="-757463"/>
            <a:ext cx="3314240" cy="3315216"/>
            <a:chOff x="110688" y="1674538"/>
            <a:chExt cx="7339635" cy="7341798"/>
          </a:xfrm>
        </p:grpSpPr>
        <p:sp>
          <p:nvSpPr>
            <p:cNvPr id="170" name="Google Shape;170;p23"/>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71" name="Google Shape;171;p23"/>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72" name="Google Shape;172;p23"/>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73" name="Google Shape;173;p23"/>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74" name="Google Shape;174;p23"/>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175" name="Shape 175"/>
        <p:cNvGrpSpPr/>
        <p:nvPr/>
      </p:nvGrpSpPr>
      <p:grpSpPr>
        <a:xfrm>
          <a:off x="0" y="0"/>
          <a:ext cx="0" cy="0"/>
          <a:chOff x="0" y="0"/>
          <a:chExt cx="0" cy="0"/>
        </a:xfrm>
      </p:grpSpPr>
      <p:sp>
        <p:nvSpPr>
          <p:cNvPr id="176" name="Google Shape;176;p24"/>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77" name="Google Shape;177;p24"/>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8" name="Google Shape;178;p24"/>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9" name="Google Shape;179;p24"/>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0" name="Google Shape;180;p24"/>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1" name="Google Shape;181;p24"/>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2" name="Google Shape;182;p24"/>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3" name="Google Shape;183;p24"/>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4" name="Google Shape;184;p24"/>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85" name="Google Shape;185;p24"/>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186" name="Google Shape;186;p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87" name="Google Shape;187;p2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188" name="Shape 188"/>
        <p:cNvGrpSpPr/>
        <p:nvPr/>
      </p:nvGrpSpPr>
      <p:grpSpPr>
        <a:xfrm>
          <a:off x="0" y="0"/>
          <a:ext cx="0" cy="0"/>
          <a:chOff x="0" y="0"/>
          <a:chExt cx="0" cy="0"/>
        </a:xfrm>
      </p:grpSpPr>
      <p:sp>
        <p:nvSpPr>
          <p:cNvPr id="189" name="Google Shape;189;p25"/>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90" name="Google Shape;190;p25"/>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91" name="Google Shape;191;p25"/>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192" name="Google Shape;192;p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93" name="Google Shape;193;p2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194" name="Google Shape;194;p25"/>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5" name="Google Shape;195;p25"/>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6" name="Google Shape;196;p25"/>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97" name="Google Shape;197;p25"/>
          <p:cNvGrpSpPr/>
          <p:nvPr/>
        </p:nvGrpSpPr>
        <p:grpSpPr>
          <a:xfrm>
            <a:off x="5203685" y="1933342"/>
            <a:ext cx="3314240" cy="3315216"/>
            <a:chOff x="110688" y="1674538"/>
            <a:chExt cx="7339635" cy="7341798"/>
          </a:xfrm>
        </p:grpSpPr>
        <p:sp>
          <p:nvSpPr>
            <p:cNvPr id="198" name="Google Shape;198;p2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99" name="Google Shape;199;p2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00" name="Google Shape;200;p25"/>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1" name="Google Shape;201;p25"/>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02" name="Google Shape;202;p25"/>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3" name="Google Shape;203;p25"/>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04" name="Google Shape;204;p25"/>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205" name="Google Shape;205;p25"/>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6" name="Google Shape;206;p25"/>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7" name="Google Shape;207;p25"/>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208" name="Google Shape;208;p25"/>
          <p:cNvPicPr preferRelativeResize="0"/>
          <p:nvPr/>
        </p:nvPicPr>
        <p:blipFill rotWithShape="1">
          <a:blip r:embed="rId2">
            <a:alphaModFix/>
          </a:blip>
          <a:srcRect b="0" l="22" r="23"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09" name="Google Shape;209;p25"/>
          <p:cNvSpPr/>
          <p:nvPr>
            <p:ph idx="14" type="pic"/>
          </p:nvPr>
        </p:nvSpPr>
        <p:spPr>
          <a:xfrm>
            <a:off x="1" y="7328454"/>
            <a:ext cx="2938763" cy="3367892"/>
          </a:xfrm>
          <a:prstGeom prst="rect">
            <a:avLst/>
          </a:prstGeom>
          <a:noFill/>
          <a:ln>
            <a:noFill/>
          </a:ln>
        </p:spPr>
      </p:sp>
      <p:sp>
        <p:nvSpPr>
          <p:cNvPr id="210" name="Google Shape;210;p25"/>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211" name="Shape 211"/>
        <p:cNvGrpSpPr/>
        <p:nvPr/>
      </p:nvGrpSpPr>
      <p:grpSpPr>
        <a:xfrm>
          <a:off x="0" y="0"/>
          <a:ext cx="0" cy="0"/>
          <a:chOff x="0" y="0"/>
          <a:chExt cx="0" cy="0"/>
        </a:xfrm>
      </p:grpSpPr>
      <p:sp>
        <p:nvSpPr>
          <p:cNvPr id="212" name="Google Shape;212;p2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13" name="Google Shape;213;p26"/>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14" name="Google Shape;214;p26"/>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5" name="Google Shape;215;p26"/>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6" name="Google Shape;216;p26"/>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17" name="Google Shape;217;p26"/>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218" name="Shape 218"/>
        <p:cNvGrpSpPr/>
        <p:nvPr/>
      </p:nvGrpSpPr>
      <p:grpSpPr>
        <a:xfrm>
          <a:off x="0" y="0"/>
          <a:ext cx="0" cy="0"/>
          <a:chOff x="0" y="0"/>
          <a:chExt cx="0" cy="0"/>
        </a:xfrm>
      </p:grpSpPr>
      <p:sp>
        <p:nvSpPr>
          <p:cNvPr id="219" name="Google Shape;219;p2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20" name="Google Shape;220;p27"/>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221" name="Google Shape;221;p27"/>
          <p:cNvPicPr preferRelativeResize="0"/>
          <p:nvPr/>
        </p:nvPicPr>
        <p:blipFill rotWithShape="1">
          <a:blip r:embed="rId2">
            <a:alphaModFix/>
          </a:blip>
          <a:srcRect b="22949"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22" name="Google Shape;222;p27"/>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3" name="Google Shape;223;p27"/>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4" name="Google Shape;224;p27"/>
          <p:cNvSpPr/>
          <p:nvPr/>
        </p:nvSpPr>
        <p:spPr>
          <a:xfrm>
            <a:off x="5482535" y="1"/>
            <a:ext cx="2094718" cy="1429605"/>
          </a:xfrm>
          <a:custGeom>
            <a:rect b="b" l="l" r="r" t="t"/>
            <a:pathLst>
              <a:path extrusionOk="0" h="1429605" w="2094718">
                <a:moveTo>
                  <a:pt x="1593058" y="1165278"/>
                </a:moveTo>
                <a:cubicBezTo>
                  <a:pt x="1653696" y="1182379"/>
                  <a:pt x="1707395" y="1205590"/>
                  <a:pt x="1754735" y="1231743"/>
                </a:cubicBezTo>
                <a:cubicBezTo>
                  <a:pt x="1574228" y="1356425"/>
                  <a:pt x="1355458" y="1429605"/>
                  <a:pt x="1119517" y="1429605"/>
                </a:cubicBezTo>
                <a:cubicBezTo>
                  <a:pt x="1040125" y="1429605"/>
                  <a:pt x="962718" y="1421205"/>
                  <a:pt x="888002" y="1405488"/>
                </a:cubicBezTo>
                <a:cubicBezTo>
                  <a:pt x="1004350" y="1353759"/>
                  <a:pt x="1124671" y="1305199"/>
                  <a:pt x="1255299" y="1262725"/>
                </a:cubicBezTo>
                <a:cubicBezTo>
                  <a:pt x="1367576" y="1226211"/>
                  <a:pt x="1481285" y="1194097"/>
                  <a:pt x="1593058" y="1165278"/>
                </a:cubicBezTo>
                <a:close/>
                <a:moveTo>
                  <a:pt x="1349399" y="1135428"/>
                </a:moveTo>
                <a:cubicBezTo>
                  <a:pt x="1387310" y="1134598"/>
                  <a:pt x="1423814" y="1136308"/>
                  <a:pt x="1459211" y="1139954"/>
                </a:cubicBezTo>
                <a:cubicBezTo>
                  <a:pt x="1384671" y="1154892"/>
                  <a:pt x="1309627" y="1171113"/>
                  <a:pt x="1234986" y="1189344"/>
                </a:cubicBezTo>
                <a:cubicBezTo>
                  <a:pt x="1051438" y="1234132"/>
                  <a:pt x="879328" y="1287923"/>
                  <a:pt x="716118" y="1354338"/>
                </a:cubicBezTo>
                <a:cubicBezTo>
                  <a:pt x="712020" y="1352754"/>
                  <a:pt x="707948" y="1351144"/>
                  <a:pt x="703875" y="1349510"/>
                </a:cubicBezTo>
                <a:cubicBezTo>
                  <a:pt x="713504" y="1337363"/>
                  <a:pt x="723132" y="1325167"/>
                  <a:pt x="732811" y="1313272"/>
                </a:cubicBezTo>
                <a:cubicBezTo>
                  <a:pt x="758505" y="1300270"/>
                  <a:pt x="784173" y="1287747"/>
                  <a:pt x="809765" y="1275978"/>
                </a:cubicBezTo>
                <a:cubicBezTo>
                  <a:pt x="934134" y="1218792"/>
                  <a:pt x="1053273" y="1178380"/>
                  <a:pt x="1167007" y="1155949"/>
                </a:cubicBezTo>
                <a:cubicBezTo>
                  <a:pt x="1230888" y="1143324"/>
                  <a:pt x="1291627" y="1136685"/>
                  <a:pt x="1349399" y="1135428"/>
                </a:cubicBezTo>
                <a:close/>
                <a:moveTo>
                  <a:pt x="1925411" y="1086591"/>
                </a:moveTo>
                <a:cubicBezTo>
                  <a:pt x="1873848" y="1140131"/>
                  <a:pt x="1817057" y="1188540"/>
                  <a:pt x="1755765" y="1230989"/>
                </a:cubicBezTo>
                <a:cubicBezTo>
                  <a:pt x="1711594" y="1205238"/>
                  <a:pt x="1661866" y="1181272"/>
                  <a:pt x="1605628" y="1161933"/>
                </a:cubicBezTo>
                <a:cubicBezTo>
                  <a:pt x="1715516" y="1133793"/>
                  <a:pt x="1823015" y="1109023"/>
                  <a:pt x="1925411" y="1086591"/>
                </a:cubicBezTo>
                <a:close/>
                <a:moveTo>
                  <a:pt x="889284" y="1075451"/>
                </a:moveTo>
                <a:cubicBezTo>
                  <a:pt x="854691" y="1105301"/>
                  <a:pt x="819897" y="1137390"/>
                  <a:pt x="784876" y="1171968"/>
                </a:cubicBezTo>
                <a:cubicBezTo>
                  <a:pt x="753979" y="1202471"/>
                  <a:pt x="723308" y="1234585"/>
                  <a:pt x="692838" y="1267855"/>
                </a:cubicBezTo>
                <a:cubicBezTo>
                  <a:pt x="665209" y="1280102"/>
                  <a:pt x="637505" y="1293179"/>
                  <a:pt x="609775" y="1306658"/>
                </a:cubicBezTo>
                <a:cubicBezTo>
                  <a:pt x="584836" y="1293883"/>
                  <a:pt x="560324" y="1280429"/>
                  <a:pt x="536517" y="1265868"/>
                </a:cubicBezTo>
                <a:cubicBezTo>
                  <a:pt x="630641" y="1202220"/>
                  <a:pt x="733037" y="1144833"/>
                  <a:pt x="844559" y="1094865"/>
                </a:cubicBezTo>
                <a:cubicBezTo>
                  <a:pt x="859417" y="1088201"/>
                  <a:pt x="874350" y="1081763"/>
                  <a:pt x="889284" y="1075451"/>
                </a:cubicBezTo>
                <a:close/>
                <a:moveTo>
                  <a:pt x="549992" y="547000"/>
                </a:moveTo>
                <a:cubicBezTo>
                  <a:pt x="443875" y="684406"/>
                  <a:pt x="346734" y="822818"/>
                  <a:pt x="262062" y="948732"/>
                </a:cubicBezTo>
                <a:cubicBezTo>
                  <a:pt x="252156" y="963469"/>
                  <a:pt x="242352" y="978155"/>
                  <a:pt x="232622" y="992766"/>
                </a:cubicBezTo>
                <a:cubicBezTo>
                  <a:pt x="227217" y="985775"/>
                  <a:pt x="221912" y="978708"/>
                  <a:pt x="216658" y="971591"/>
                </a:cubicBezTo>
                <a:cubicBezTo>
                  <a:pt x="183172" y="926175"/>
                  <a:pt x="186616" y="863457"/>
                  <a:pt x="225483" y="822542"/>
                </a:cubicBezTo>
                <a:cubicBezTo>
                  <a:pt x="240491" y="806774"/>
                  <a:pt x="255525" y="791334"/>
                  <a:pt x="270609" y="776295"/>
                </a:cubicBezTo>
                <a:cubicBezTo>
                  <a:pt x="365538" y="681690"/>
                  <a:pt x="458733" y="604864"/>
                  <a:pt x="549992" y="547000"/>
                </a:cubicBezTo>
                <a:close/>
                <a:moveTo>
                  <a:pt x="1293992" y="0"/>
                </a:moveTo>
                <a:lnTo>
                  <a:pt x="1793240" y="0"/>
                </a:lnTo>
                <a:lnTo>
                  <a:pt x="1826801" y="16863"/>
                </a:lnTo>
                <a:cubicBezTo>
                  <a:pt x="1853437" y="32921"/>
                  <a:pt x="1878756" y="50805"/>
                  <a:pt x="1902731" y="69941"/>
                </a:cubicBezTo>
                <a:lnTo>
                  <a:pt x="1935668" y="99342"/>
                </a:lnTo>
                <a:lnTo>
                  <a:pt x="2030271" y="195185"/>
                </a:lnTo>
                <a:cubicBezTo>
                  <a:pt x="2011768" y="173338"/>
                  <a:pt x="1991871" y="151595"/>
                  <a:pt x="1970606" y="130529"/>
                </a:cubicBezTo>
                <a:lnTo>
                  <a:pt x="1935668" y="99342"/>
                </a:lnTo>
                <a:lnTo>
                  <a:pt x="1904478" y="67743"/>
                </a:lnTo>
                <a:cubicBezTo>
                  <a:pt x="1880933" y="47789"/>
                  <a:pt x="1856073" y="28860"/>
                  <a:pt x="1829863" y="11534"/>
                </a:cubicBezTo>
                <a:lnTo>
                  <a:pt x="1809389" y="0"/>
                </a:lnTo>
                <a:lnTo>
                  <a:pt x="2094718" y="0"/>
                </a:lnTo>
                <a:lnTo>
                  <a:pt x="2094718" y="857637"/>
                </a:lnTo>
                <a:lnTo>
                  <a:pt x="2073539" y="895771"/>
                </a:lnTo>
                <a:cubicBezTo>
                  <a:pt x="2038563" y="952589"/>
                  <a:pt x="1998657" y="1006050"/>
                  <a:pt x="1954423" y="1055559"/>
                </a:cubicBezTo>
                <a:cubicBezTo>
                  <a:pt x="1811199" y="1077060"/>
                  <a:pt x="1655079" y="1101680"/>
                  <a:pt x="1495614" y="1132687"/>
                </a:cubicBezTo>
                <a:cubicBezTo>
                  <a:pt x="1396386" y="1113122"/>
                  <a:pt x="1285971" y="1109249"/>
                  <a:pt x="1162155" y="1126199"/>
                </a:cubicBezTo>
                <a:cubicBezTo>
                  <a:pt x="1051689" y="1141313"/>
                  <a:pt x="935416" y="1172395"/>
                  <a:pt x="813587" y="1218365"/>
                </a:cubicBezTo>
                <a:cubicBezTo>
                  <a:pt x="813536" y="1218289"/>
                  <a:pt x="813587" y="1218390"/>
                  <a:pt x="813536" y="1218289"/>
                </a:cubicBezTo>
                <a:cubicBezTo>
                  <a:pt x="877669" y="1146468"/>
                  <a:pt x="941399" y="1083800"/>
                  <a:pt x="1004702" y="1030487"/>
                </a:cubicBezTo>
                <a:cubicBezTo>
                  <a:pt x="1171105" y="970711"/>
                  <a:pt x="1339947" y="931330"/>
                  <a:pt x="1502779" y="907138"/>
                </a:cubicBezTo>
                <a:cubicBezTo>
                  <a:pt x="1714611" y="875653"/>
                  <a:pt x="1901679" y="872158"/>
                  <a:pt x="2026223" y="876986"/>
                </a:cubicBezTo>
                <a:cubicBezTo>
                  <a:pt x="1902006" y="872183"/>
                  <a:pt x="1714761" y="866072"/>
                  <a:pt x="1500140" y="883449"/>
                </a:cubicBezTo>
                <a:cubicBezTo>
                  <a:pt x="1380849" y="893106"/>
                  <a:pt x="1256707" y="910080"/>
                  <a:pt x="1130956" y="936536"/>
                </a:cubicBezTo>
                <a:cubicBezTo>
                  <a:pt x="1221813" y="878093"/>
                  <a:pt x="1307893" y="842760"/>
                  <a:pt x="1389372" y="827395"/>
                </a:cubicBezTo>
                <a:cubicBezTo>
                  <a:pt x="1442468" y="817361"/>
                  <a:pt x="1492220" y="816003"/>
                  <a:pt x="1538529" y="821058"/>
                </a:cubicBezTo>
                <a:cubicBezTo>
                  <a:pt x="1573926" y="824931"/>
                  <a:pt x="1606407" y="832751"/>
                  <a:pt x="1636475" y="842584"/>
                </a:cubicBezTo>
                <a:cubicBezTo>
                  <a:pt x="1606407" y="832148"/>
                  <a:pt x="1574554" y="822944"/>
                  <a:pt x="1538956" y="817663"/>
                </a:cubicBezTo>
                <a:cubicBezTo>
                  <a:pt x="1515777" y="814243"/>
                  <a:pt x="1491592" y="812231"/>
                  <a:pt x="1466402" y="811980"/>
                </a:cubicBezTo>
                <a:cubicBezTo>
                  <a:pt x="1441211" y="811753"/>
                  <a:pt x="1414990" y="813262"/>
                  <a:pt x="1387738" y="816858"/>
                </a:cubicBezTo>
                <a:cubicBezTo>
                  <a:pt x="1294166" y="829231"/>
                  <a:pt x="1192851" y="865569"/>
                  <a:pt x="1083114" y="932286"/>
                </a:cubicBezTo>
                <a:cubicBezTo>
                  <a:pt x="1070670" y="939855"/>
                  <a:pt x="1058225" y="947752"/>
                  <a:pt x="1045731" y="956000"/>
                </a:cubicBezTo>
                <a:cubicBezTo>
                  <a:pt x="969556" y="974735"/>
                  <a:pt x="893080" y="996915"/>
                  <a:pt x="816880" y="1023949"/>
                </a:cubicBezTo>
                <a:cubicBezTo>
                  <a:pt x="725445" y="1056389"/>
                  <a:pt x="638435" y="1094060"/>
                  <a:pt x="555849" y="1136635"/>
                </a:cubicBezTo>
                <a:cubicBezTo>
                  <a:pt x="481309" y="1175061"/>
                  <a:pt x="389799" y="1163065"/>
                  <a:pt x="330317" y="1103943"/>
                </a:cubicBezTo>
                <a:cubicBezTo>
                  <a:pt x="329965" y="1103591"/>
                  <a:pt x="329613" y="1103239"/>
                  <a:pt x="329261" y="1102887"/>
                </a:cubicBezTo>
                <a:cubicBezTo>
                  <a:pt x="369686" y="1034586"/>
                  <a:pt x="416196" y="957735"/>
                  <a:pt x="467029" y="878042"/>
                </a:cubicBezTo>
                <a:cubicBezTo>
                  <a:pt x="556528" y="737694"/>
                  <a:pt x="662846" y="584168"/>
                  <a:pt x="779622" y="442361"/>
                </a:cubicBezTo>
                <a:cubicBezTo>
                  <a:pt x="805818" y="435168"/>
                  <a:pt x="831662" y="429183"/>
                  <a:pt x="856778" y="425813"/>
                </a:cubicBezTo>
                <a:cubicBezTo>
                  <a:pt x="910326" y="418646"/>
                  <a:pt x="960079" y="419929"/>
                  <a:pt x="1006060" y="427448"/>
                </a:cubicBezTo>
                <a:cubicBezTo>
                  <a:pt x="1041156" y="433182"/>
                  <a:pt x="1073159" y="442713"/>
                  <a:pt x="1102648" y="454105"/>
                </a:cubicBezTo>
                <a:cubicBezTo>
                  <a:pt x="1073184" y="442084"/>
                  <a:pt x="1041884" y="431245"/>
                  <a:pt x="1006663" y="424078"/>
                </a:cubicBezTo>
                <a:cubicBezTo>
                  <a:pt x="960732" y="414748"/>
                  <a:pt x="910527" y="410901"/>
                  <a:pt x="855697" y="415201"/>
                </a:cubicBezTo>
                <a:cubicBezTo>
                  <a:pt x="835760" y="416760"/>
                  <a:pt x="815271" y="419778"/>
                  <a:pt x="794505" y="423550"/>
                </a:cubicBezTo>
                <a:cubicBezTo>
                  <a:pt x="836414" y="373456"/>
                  <a:pt x="879580" y="324997"/>
                  <a:pt x="923977" y="279455"/>
                </a:cubicBezTo>
                <a:cubicBezTo>
                  <a:pt x="1009027" y="192192"/>
                  <a:pt x="1096137" y="117454"/>
                  <a:pt x="1184480" y="60293"/>
                </a:cubicBezTo>
                <a:cubicBezTo>
                  <a:pt x="1207653" y="45293"/>
                  <a:pt x="1230738" y="31616"/>
                  <a:pt x="1253733" y="19287"/>
                </a:cubicBezTo>
                <a:close/>
                <a:moveTo>
                  <a:pt x="1137476" y="0"/>
                </a:moveTo>
                <a:lnTo>
                  <a:pt x="1188082" y="0"/>
                </a:lnTo>
                <a:lnTo>
                  <a:pt x="1158032" y="14977"/>
                </a:lnTo>
                <a:cubicBezTo>
                  <a:pt x="1119769" y="36051"/>
                  <a:pt x="1081807" y="62028"/>
                  <a:pt x="1043921" y="88509"/>
                </a:cubicBezTo>
                <a:cubicBezTo>
                  <a:pt x="1069966" y="62230"/>
                  <a:pt x="1096187" y="36655"/>
                  <a:pt x="1122685" y="12286"/>
                </a:cubicBezTo>
                <a:close/>
                <a:moveTo>
                  <a:pt x="327475" y="0"/>
                </a:moveTo>
                <a:lnTo>
                  <a:pt x="1057867" y="0"/>
                </a:lnTo>
                <a:lnTo>
                  <a:pt x="935450" y="109174"/>
                </a:lnTo>
                <a:cubicBezTo>
                  <a:pt x="885003" y="157841"/>
                  <a:pt x="835270" y="209381"/>
                  <a:pt x="786284" y="263260"/>
                </a:cubicBezTo>
                <a:cubicBezTo>
                  <a:pt x="720090" y="336062"/>
                  <a:pt x="656435" y="412259"/>
                  <a:pt x="595294" y="489286"/>
                </a:cubicBezTo>
                <a:cubicBezTo>
                  <a:pt x="578903" y="497057"/>
                  <a:pt x="562336" y="505229"/>
                  <a:pt x="545492" y="514283"/>
                </a:cubicBezTo>
                <a:cubicBezTo>
                  <a:pt x="444931" y="568325"/>
                  <a:pt x="341404" y="643390"/>
                  <a:pt x="235287" y="737719"/>
                </a:cubicBezTo>
                <a:cubicBezTo>
                  <a:pt x="200443" y="768701"/>
                  <a:pt x="165749" y="801569"/>
                  <a:pt x="131207" y="835769"/>
                </a:cubicBezTo>
                <a:cubicBezTo>
                  <a:pt x="121327" y="817261"/>
                  <a:pt x="112075" y="798400"/>
                  <a:pt x="103251" y="779313"/>
                </a:cubicBezTo>
                <a:cubicBezTo>
                  <a:pt x="234206" y="691296"/>
                  <a:pt x="364357" y="605870"/>
                  <a:pt x="429947" y="563748"/>
                </a:cubicBezTo>
                <a:cubicBezTo>
                  <a:pt x="335672" y="624278"/>
                  <a:pt x="228348" y="688078"/>
                  <a:pt x="97267" y="765859"/>
                </a:cubicBezTo>
                <a:cubicBezTo>
                  <a:pt x="94779" y="764099"/>
                  <a:pt x="94553" y="763923"/>
                  <a:pt x="92038" y="762162"/>
                </a:cubicBezTo>
                <a:cubicBezTo>
                  <a:pt x="126330" y="623700"/>
                  <a:pt x="166353" y="474826"/>
                  <a:pt x="212988" y="325097"/>
                </a:cubicBezTo>
                <a:cubicBezTo>
                  <a:pt x="213139" y="324846"/>
                  <a:pt x="213290" y="324594"/>
                  <a:pt x="213440" y="324343"/>
                </a:cubicBezTo>
                <a:cubicBezTo>
                  <a:pt x="321191" y="212537"/>
                  <a:pt x="429923" y="140766"/>
                  <a:pt x="538503" y="102944"/>
                </a:cubicBezTo>
                <a:cubicBezTo>
                  <a:pt x="600046" y="81493"/>
                  <a:pt x="659829" y="71559"/>
                  <a:pt x="717174" y="70352"/>
                </a:cubicBezTo>
                <a:cubicBezTo>
                  <a:pt x="730750" y="70051"/>
                  <a:pt x="743395" y="71710"/>
                  <a:pt x="756544" y="72364"/>
                </a:cubicBezTo>
                <a:cubicBezTo>
                  <a:pt x="742867" y="71283"/>
                  <a:pt x="731378" y="67083"/>
                  <a:pt x="717149" y="66932"/>
                </a:cubicBezTo>
                <a:cubicBezTo>
                  <a:pt x="659502" y="66329"/>
                  <a:pt x="598764" y="73848"/>
                  <a:pt x="535285" y="92759"/>
                </a:cubicBezTo>
                <a:cubicBezTo>
                  <a:pt x="435755" y="122408"/>
                  <a:pt x="334188" y="179015"/>
                  <a:pt x="231390" y="267384"/>
                </a:cubicBezTo>
                <a:cubicBezTo>
                  <a:pt x="250497" y="208237"/>
                  <a:pt x="270358" y="149190"/>
                  <a:pt x="291551" y="91024"/>
                </a:cubicBezTo>
                <a:close/>
                <a:moveTo>
                  <a:pt x="46602" y="0"/>
                </a:moveTo>
                <a:lnTo>
                  <a:pt x="250303" y="0"/>
                </a:lnTo>
                <a:lnTo>
                  <a:pt x="221510" y="62758"/>
                </a:lnTo>
                <a:cubicBezTo>
                  <a:pt x="172764" y="177104"/>
                  <a:pt x="128391" y="294945"/>
                  <a:pt x="87865" y="411102"/>
                </a:cubicBezTo>
                <a:cubicBezTo>
                  <a:pt x="67803" y="434188"/>
                  <a:pt x="48144" y="459838"/>
                  <a:pt x="28409" y="485011"/>
                </a:cubicBezTo>
                <a:cubicBezTo>
                  <a:pt x="29188" y="447969"/>
                  <a:pt x="32657" y="411454"/>
                  <a:pt x="32230" y="374462"/>
                </a:cubicBezTo>
                <a:cubicBezTo>
                  <a:pt x="24487" y="398679"/>
                  <a:pt x="16492" y="422821"/>
                  <a:pt x="8674" y="447013"/>
                </a:cubicBezTo>
                <a:cubicBezTo>
                  <a:pt x="3168" y="401999"/>
                  <a:pt x="0" y="356230"/>
                  <a:pt x="0" y="309732"/>
                </a:cubicBezTo>
                <a:cubicBezTo>
                  <a:pt x="0" y="246439"/>
                  <a:pt x="5251" y="184375"/>
                  <a:pt x="15340" y="123952"/>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25" name="Google Shape;225;p27"/>
          <p:cNvSpPr/>
          <p:nvPr/>
        </p:nvSpPr>
        <p:spPr>
          <a:xfrm>
            <a:off x="5221756" y="0"/>
            <a:ext cx="2355497" cy="1690435"/>
          </a:xfrm>
          <a:custGeom>
            <a:rect b="b" l="l" r="r" t="t"/>
            <a:pathLst>
              <a:path extrusionOk="0" h="1690435" w="2355497">
                <a:moveTo>
                  <a:pt x="36132" y="0"/>
                </a:moveTo>
                <a:lnTo>
                  <a:pt x="128119" y="0"/>
                </a:lnTo>
                <a:lnTo>
                  <a:pt x="115302" y="49743"/>
                </a:lnTo>
                <a:cubicBezTo>
                  <a:pt x="98073" y="133749"/>
                  <a:pt x="89022" y="220703"/>
                  <a:pt x="89022" y="309732"/>
                </a:cubicBezTo>
                <a:cubicBezTo>
                  <a:pt x="89022" y="1021962"/>
                  <a:pt x="668276" y="1601387"/>
                  <a:pt x="1380296" y="1601387"/>
                </a:cubicBezTo>
                <a:cubicBezTo>
                  <a:pt x="1736306" y="1601387"/>
                  <a:pt x="2059125" y="1456531"/>
                  <a:pt x="2292941" y="1222646"/>
                </a:cubicBezTo>
                <a:lnTo>
                  <a:pt x="2355497" y="1153811"/>
                </a:lnTo>
                <a:lnTo>
                  <a:pt x="2355497" y="1286785"/>
                </a:lnTo>
                <a:lnTo>
                  <a:pt x="2258297" y="1375152"/>
                </a:lnTo>
                <a:cubicBezTo>
                  <a:pt x="2019701" y="1572117"/>
                  <a:pt x="1713814" y="1690435"/>
                  <a:pt x="1380296" y="1690435"/>
                </a:cubicBezTo>
                <a:cubicBezTo>
                  <a:pt x="617971" y="1690435"/>
                  <a:pt x="0" y="1072282"/>
                  <a:pt x="0" y="309732"/>
                </a:cubicBezTo>
                <a:cubicBezTo>
                  <a:pt x="0" y="214413"/>
                  <a:pt x="9656" y="121351"/>
                  <a:pt x="28043" y="3147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26" name="Google Shape;226;p2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27" name="Shape 227"/>
        <p:cNvGrpSpPr/>
        <p:nvPr/>
      </p:nvGrpSpPr>
      <p:grpSpPr>
        <a:xfrm>
          <a:off x="0" y="0"/>
          <a:ext cx="0" cy="0"/>
          <a:chOff x="0" y="0"/>
          <a:chExt cx="0" cy="0"/>
        </a:xfrm>
      </p:grpSpPr>
      <p:sp>
        <p:nvSpPr>
          <p:cNvPr id="228" name="Google Shape;228;p28"/>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29" name="Google Shape;229;p28"/>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30" name="Google Shape;230;p28"/>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31" name="Google Shape;231;p2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32" name="Google Shape;232;p28"/>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33" name="Google Shape;233;p28"/>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34" name="Google Shape;234;p28"/>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5" name="Google Shape;235;p28"/>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6" name="Google Shape;236;p2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237" name="Shape 237"/>
        <p:cNvGrpSpPr/>
        <p:nvPr/>
      </p:nvGrpSpPr>
      <p:grpSpPr>
        <a:xfrm>
          <a:off x="0" y="0"/>
          <a:ext cx="0" cy="0"/>
          <a:chOff x="0" y="0"/>
          <a:chExt cx="0" cy="0"/>
        </a:xfrm>
      </p:grpSpPr>
      <p:sp>
        <p:nvSpPr>
          <p:cNvPr id="238" name="Google Shape;238;p29"/>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39" name="Google Shape;239;p29"/>
          <p:cNvGrpSpPr/>
          <p:nvPr/>
        </p:nvGrpSpPr>
        <p:grpSpPr>
          <a:xfrm>
            <a:off x="5203685" y="-757463"/>
            <a:ext cx="3314240" cy="3315216"/>
            <a:chOff x="110688" y="1674538"/>
            <a:chExt cx="7339635" cy="7341798"/>
          </a:xfrm>
        </p:grpSpPr>
        <p:sp>
          <p:nvSpPr>
            <p:cNvPr id="240" name="Google Shape;240;p2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41" name="Google Shape;241;p2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42" name="Google Shape;242;p29"/>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3" name="Google Shape;243;p2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44" name="Google Shape;244;p29"/>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45" name="Google Shape;245;p29"/>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46" name="Google Shape;246;p29"/>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7" name="Google Shape;247;p29"/>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8" name="Google Shape;248;p29"/>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9" name="Google Shape;249;p2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250" name="Google Shape;250;p29"/>
          <p:cNvPicPr preferRelativeResize="0"/>
          <p:nvPr/>
        </p:nvPicPr>
        <p:blipFill rotWithShape="1">
          <a:blip r:embed="rId2">
            <a:alphaModFix/>
          </a:blip>
          <a:srcRect b="0" l="22" r="23"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51" name="Google Shape;251;p29"/>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52" name="Shape 252"/>
        <p:cNvGrpSpPr/>
        <p:nvPr/>
      </p:nvGrpSpPr>
      <p:grpSpPr>
        <a:xfrm>
          <a:off x="0" y="0"/>
          <a:ext cx="0" cy="0"/>
          <a:chOff x="0" y="0"/>
          <a:chExt cx="0" cy="0"/>
        </a:xfrm>
      </p:grpSpPr>
      <p:sp>
        <p:nvSpPr>
          <p:cNvPr id="253" name="Google Shape;253;p3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54" name="Google Shape;254;p3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55" name="Google Shape;255;p30"/>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6" name="Google Shape;256;p30"/>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57" name="Google Shape;257;p30"/>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258" name="Google Shape;258;p30"/>
          <p:cNvGrpSpPr/>
          <p:nvPr/>
        </p:nvGrpSpPr>
        <p:grpSpPr>
          <a:xfrm>
            <a:off x="-855518" y="7571773"/>
            <a:ext cx="3314240" cy="3315216"/>
            <a:chOff x="110688" y="1674538"/>
            <a:chExt cx="7339635" cy="7341798"/>
          </a:xfrm>
        </p:grpSpPr>
        <p:sp>
          <p:nvSpPr>
            <p:cNvPr id="259" name="Google Shape;259;p30"/>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60" name="Google Shape;260;p30"/>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61" name="Google Shape;261;p30"/>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2" name="Google Shape;262;p30"/>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3" name="Google Shape;263;p30"/>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4" name="Google Shape;264;p30"/>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65" name="Shape 265"/>
        <p:cNvGrpSpPr/>
        <p:nvPr/>
      </p:nvGrpSpPr>
      <p:grpSpPr>
        <a:xfrm>
          <a:off x="0" y="0"/>
          <a:ext cx="0" cy="0"/>
          <a:chOff x="0" y="0"/>
          <a:chExt cx="0" cy="0"/>
        </a:xfrm>
      </p:grpSpPr>
      <p:sp>
        <p:nvSpPr>
          <p:cNvPr id="266" name="Google Shape;266;p31"/>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7" name="Google Shape;267;p31"/>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8" name="Google Shape;268;p31"/>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9" name="Google Shape;269;p31"/>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0" name="Google Shape;270;p31"/>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1" name="Google Shape;271;p31"/>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2" name="Google Shape;272;p3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73" name="Google Shape;273;p3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74" name="Google Shape;274;p31"/>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75" name="Google Shape;275;p31"/>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76" name="Google Shape;276;p31"/>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7" name="Google Shape;277;p31"/>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8" name="Google Shape;278;p31"/>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9" name="Google Shape;279;p31"/>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0" name="Google Shape;280;p31"/>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1" name="Google Shape;281;p31"/>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2" name="Google Shape;282;p31"/>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3" name="Google Shape;283;p31"/>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4" name="Google Shape;284;p31"/>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5" name="Google Shape;285;p31"/>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6" name="Google Shape;286;p31"/>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24" name="Shape 24"/>
        <p:cNvGrpSpPr/>
        <p:nvPr/>
      </p:nvGrpSpPr>
      <p:grpSpPr>
        <a:xfrm>
          <a:off x="0" y="0"/>
          <a:ext cx="0" cy="0"/>
          <a:chOff x="0" y="0"/>
          <a:chExt cx="0" cy="0"/>
        </a:xfrm>
      </p:grpSpPr>
      <p:sp>
        <p:nvSpPr>
          <p:cNvPr id="25" name="Google Shape;25;p14"/>
          <p:cNvSpPr/>
          <p:nvPr/>
        </p:nvSpPr>
        <p:spPr>
          <a:xfrm>
            <a:off x="-1" y="-22715"/>
            <a:ext cx="7559675" cy="217522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 name="Google Shape;26;p14"/>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14"/>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 name="Google Shape;28;p14"/>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14"/>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14"/>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 name="Google Shape;31;p14"/>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14"/>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14"/>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14"/>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14"/>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14"/>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14"/>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14"/>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14"/>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 name="Google Shape;40;p14"/>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 name="Google Shape;41;p14"/>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 name="Google Shape;42;p14"/>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
        <p:nvSpPr>
          <p:cNvPr id="43" name="Google Shape;43;p14"/>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4" name="Google Shape;44;p1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u="none" cap="none" strike="noStrike">
                <a:solidFill>
                  <a:srgbClr val="8AC03B"/>
                </a:solidFill>
                <a:latin typeface="Calibri"/>
                <a:ea typeface="Calibri"/>
                <a:cs typeface="Calibri"/>
                <a:sym typeface="Calibri"/>
              </a:defRPr>
            </a:lvl1pPr>
            <a:lvl2pPr indent="0" lvl="1" marL="0" algn="ctr">
              <a:spcBef>
                <a:spcPts val="0"/>
              </a:spcBef>
              <a:buNone/>
              <a:defRPr b="0" i="0" sz="700" u="none" cap="none" strike="noStrike">
                <a:solidFill>
                  <a:srgbClr val="8AC03B"/>
                </a:solidFill>
                <a:latin typeface="Calibri"/>
                <a:ea typeface="Calibri"/>
                <a:cs typeface="Calibri"/>
                <a:sym typeface="Calibri"/>
              </a:defRPr>
            </a:lvl2pPr>
            <a:lvl3pPr indent="0" lvl="2" marL="0" algn="ctr">
              <a:spcBef>
                <a:spcPts val="0"/>
              </a:spcBef>
              <a:buNone/>
              <a:defRPr b="0" i="0" sz="700" u="none" cap="none" strike="noStrike">
                <a:solidFill>
                  <a:srgbClr val="8AC03B"/>
                </a:solidFill>
                <a:latin typeface="Calibri"/>
                <a:ea typeface="Calibri"/>
                <a:cs typeface="Calibri"/>
                <a:sym typeface="Calibri"/>
              </a:defRPr>
            </a:lvl3pPr>
            <a:lvl4pPr indent="0" lvl="3" marL="0" algn="ctr">
              <a:spcBef>
                <a:spcPts val="0"/>
              </a:spcBef>
              <a:buNone/>
              <a:defRPr b="0" i="0" sz="700" u="none" cap="none" strike="noStrike">
                <a:solidFill>
                  <a:srgbClr val="8AC03B"/>
                </a:solidFill>
                <a:latin typeface="Calibri"/>
                <a:ea typeface="Calibri"/>
                <a:cs typeface="Calibri"/>
                <a:sym typeface="Calibri"/>
              </a:defRPr>
            </a:lvl4pPr>
            <a:lvl5pPr indent="0" lvl="4" marL="0" algn="ctr">
              <a:spcBef>
                <a:spcPts val="0"/>
              </a:spcBef>
              <a:buNone/>
              <a:defRPr b="0" i="0" sz="700" u="none" cap="none" strike="noStrike">
                <a:solidFill>
                  <a:srgbClr val="8AC03B"/>
                </a:solidFill>
                <a:latin typeface="Calibri"/>
                <a:ea typeface="Calibri"/>
                <a:cs typeface="Calibri"/>
                <a:sym typeface="Calibri"/>
              </a:defRPr>
            </a:lvl5pPr>
            <a:lvl6pPr indent="0" lvl="5" marL="0" algn="ctr">
              <a:spcBef>
                <a:spcPts val="0"/>
              </a:spcBef>
              <a:buNone/>
              <a:defRPr b="0" i="0" sz="700" u="none" cap="none" strike="noStrike">
                <a:solidFill>
                  <a:srgbClr val="8AC03B"/>
                </a:solidFill>
                <a:latin typeface="Calibri"/>
                <a:ea typeface="Calibri"/>
                <a:cs typeface="Calibri"/>
                <a:sym typeface="Calibri"/>
              </a:defRPr>
            </a:lvl6pPr>
            <a:lvl7pPr indent="0" lvl="6" marL="0" algn="ctr">
              <a:spcBef>
                <a:spcPts val="0"/>
              </a:spcBef>
              <a:buNone/>
              <a:defRPr b="0" i="0" sz="700" u="none" cap="none" strike="noStrike">
                <a:solidFill>
                  <a:srgbClr val="8AC03B"/>
                </a:solidFill>
                <a:latin typeface="Calibri"/>
                <a:ea typeface="Calibri"/>
                <a:cs typeface="Calibri"/>
                <a:sym typeface="Calibri"/>
              </a:defRPr>
            </a:lvl7pPr>
            <a:lvl8pPr indent="0" lvl="7" marL="0" algn="ctr">
              <a:spcBef>
                <a:spcPts val="0"/>
              </a:spcBef>
              <a:buNone/>
              <a:defRPr b="0" i="0" sz="700" u="none" cap="none" strike="noStrike">
                <a:solidFill>
                  <a:srgbClr val="8AC03B"/>
                </a:solidFill>
                <a:latin typeface="Calibri"/>
                <a:ea typeface="Calibri"/>
                <a:cs typeface="Calibri"/>
                <a:sym typeface="Calibri"/>
              </a:defRPr>
            </a:lvl8pPr>
            <a:lvl9pPr indent="0" lvl="8" marL="0" algn="ctr">
              <a:spcBef>
                <a:spcPts val="0"/>
              </a:spcBef>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5" name="Google Shape;45;p1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6" name="Google Shape;46;p14"/>
          <p:cNvPicPr preferRelativeResize="0"/>
          <p:nvPr/>
        </p:nvPicPr>
        <p:blipFill rotWithShape="1">
          <a:blip r:embed="rId2">
            <a:alphaModFix/>
          </a:blip>
          <a:srcRect b="22949" l="22302" r="0" t="0"/>
          <a:stretch/>
        </p:blipFill>
        <p:spPr>
          <a:xfrm>
            <a:off x="0" y="8510019"/>
            <a:ext cx="2200128" cy="2181794"/>
          </a:xfrm>
          <a:custGeom>
            <a:rect b="b" l="l" r="r" t="t"/>
            <a:pathLst>
              <a:path extrusionOk="0" h="3400425" w="3429000">
                <a:moveTo>
                  <a:pt x="0" y="0"/>
                </a:moveTo>
                <a:lnTo>
                  <a:pt x="3429000" y="0"/>
                </a:lnTo>
                <a:lnTo>
                  <a:pt x="3429000" y="3400425"/>
                </a:lnTo>
                <a:lnTo>
                  <a:pt x="0" y="3400425"/>
                </a:lnTo>
                <a:close/>
              </a:path>
            </a:pathLst>
          </a:custGeom>
          <a:noFill/>
          <a:ln>
            <a:noFill/>
          </a:ln>
        </p:spPr>
      </p:pic>
      <p:grpSp>
        <p:nvGrpSpPr>
          <p:cNvPr id="47" name="Google Shape;47;p14"/>
          <p:cNvGrpSpPr/>
          <p:nvPr/>
        </p:nvGrpSpPr>
        <p:grpSpPr>
          <a:xfrm>
            <a:off x="-12192" y="3364307"/>
            <a:ext cx="4715405" cy="4528079"/>
            <a:chOff x="-12192" y="3364307"/>
            <a:chExt cx="4715405" cy="4528079"/>
          </a:xfrm>
        </p:grpSpPr>
        <p:cxnSp>
          <p:nvCxnSpPr>
            <p:cNvPr id="48" name="Google Shape;48;p14"/>
            <p:cNvCxnSpPr/>
            <p:nvPr/>
          </p:nvCxnSpPr>
          <p:spPr>
            <a:xfrm rot="10800000">
              <a:off x="-12192" y="336430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49" name="Google Shape;49;p14"/>
            <p:cNvCxnSpPr/>
            <p:nvPr/>
          </p:nvCxnSpPr>
          <p:spPr>
            <a:xfrm rot="10800000">
              <a:off x="-12192" y="386742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0" name="Google Shape;50;p14"/>
            <p:cNvCxnSpPr/>
            <p:nvPr/>
          </p:nvCxnSpPr>
          <p:spPr>
            <a:xfrm rot="10800000">
              <a:off x="-12192" y="437054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1" name="Google Shape;51;p14"/>
            <p:cNvCxnSpPr/>
            <p:nvPr/>
          </p:nvCxnSpPr>
          <p:spPr>
            <a:xfrm rot="10800000">
              <a:off x="-12192" y="487366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2" name="Google Shape;52;p14"/>
            <p:cNvCxnSpPr/>
            <p:nvPr/>
          </p:nvCxnSpPr>
          <p:spPr>
            <a:xfrm rot="10800000">
              <a:off x="-12192" y="537678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3" name="Google Shape;53;p14"/>
            <p:cNvCxnSpPr/>
            <p:nvPr/>
          </p:nvCxnSpPr>
          <p:spPr>
            <a:xfrm rot="10800000">
              <a:off x="-12192" y="587990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4" name="Google Shape;54;p14"/>
            <p:cNvCxnSpPr/>
            <p:nvPr/>
          </p:nvCxnSpPr>
          <p:spPr>
            <a:xfrm rot="10800000">
              <a:off x="-12192" y="638302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5" name="Google Shape;55;p14"/>
            <p:cNvCxnSpPr/>
            <p:nvPr/>
          </p:nvCxnSpPr>
          <p:spPr>
            <a:xfrm rot="10800000">
              <a:off x="-12192" y="688614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 name="Google Shape;56;p14"/>
            <p:cNvCxnSpPr/>
            <p:nvPr/>
          </p:nvCxnSpPr>
          <p:spPr>
            <a:xfrm rot="10800000">
              <a:off x="-12192" y="738926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7" name="Google Shape;57;p14"/>
            <p:cNvCxnSpPr/>
            <p:nvPr/>
          </p:nvCxnSpPr>
          <p:spPr>
            <a:xfrm rot="10800000">
              <a:off x="-12192" y="7892386"/>
              <a:ext cx="4715405" cy="0"/>
            </a:xfrm>
            <a:prstGeom prst="straightConnector1">
              <a:avLst/>
            </a:prstGeom>
            <a:noFill/>
            <a:ln cap="flat" cmpd="sng" w="28575">
              <a:solidFill>
                <a:srgbClr val="69ADAD"/>
              </a:solidFill>
              <a:prstDash val="solid"/>
              <a:miter lim="800000"/>
              <a:headEnd len="sm" w="sm" type="none"/>
              <a:tailEnd len="sm" w="sm" type="none"/>
            </a:ln>
          </p:spPr>
        </p:cxn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287" name="Shape 287"/>
        <p:cNvGrpSpPr/>
        <p:nvPr/>
      </p:nvGrpSpPr>
      <p:grpSpPr>
        <a:xfrm>
          <a:off x="0" y="0"/>
          <a:ext cx="0" cy="0"/>
          <a:chOff x="0" y="0"/>
          <a:chExt cx="0" cy="0"/>
        </a:xfrm>
      </p:grpSpPr>
      <p:pic>
        <p:nvPicPr>
          <p:cNvPr id="288" name="Google Shape;288;p32"/>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289" name="Google Shape;289;p32"/>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90" name="Google Shape;290;p32"/>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1" name="Google Shape;291;p32"/>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2" name="Google Shape;292;p32"/>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3" name="Google Shape;293;p32"/>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94" name="Google Shape;294;p32"/>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95" name="Google Shape;295;p32"/>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296" name="Shape 296"/>
        <p:cNvGrpSpPr/>
        <p:nvPr/>
      </p:nvGrpSpPr>
      <p:grpSpPr>
        <a:xfrm>
          <a:off x="0" y="0"/>
          <a:ext cx="0" cy="0"/>
          <a:chOff x="0" y="0"/>
          <a:chExt cx="0" cy="0"/>
        </a:xfrm>
      </p:grpSpPr>
      <p:sp>
        <p:nvSpPr>
          <p:cNvPr id="297" name="Google Shape;297;p33"/>
          <p:cNvSpPr/>
          <p:nvPr/>
        </p:nvSpPr>
        <p:spPr>
          <a:xfrm>
            <a:off x="0" y="0"/>
            <a:ext cx="7559675" cy="373890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98" name="Google Shape;298;p33"/>
          <p:cNvSpPr/>
          <p:nvPr/>
        </p:nvSpPr>
        <p:spPr>
          <a:xfrm>
            <a:off x="6018112" y="1"/>
            <a:ext cx="1541563" cy="1743113"/>
          </a:xfrm>
          <a:custGeom>
            <a:rect b="b" l="l" r="r" t="t"/>
            <a:pathLst>
              <a:path extrusionOk="0" h="1743113" w="1541563">
                <a:moveTo>
                  <a:pt x="1541563" y="1493643"/>
                </a:moveTo>
                <a:lnTo>
                  <a:pt x="1541563" y="1657299"/>
                </a:lnTo>
                <a:lnTo>
                  <a:pt x="1457914" y="1690938"/>
                </a:lnTo>
                <a:cubicBezTo>
                  <a:pt x="1351166" y="1724818"/>
                  <a:pt x="1237488" y="1743113"/>
                  <a:pt x="1119517" y="1743113"/>
                </a:cubicBezTo>
                <a:cubicBezTo>
                  <a:pt x="1040125" y="1743113"/>
                  <a:pt x="962718" y="1734713"/>
                  <a:pt x="888002" y="1718996"/>
                </a:cubicBezTo>
                <a:cubicBezTo>
                  <a:pt x="1004350" y="1667267"/>
                  <a:pt x="1124671" y="1618707"/>
                  <a:pt x="1255299" y="1576233"/>
                </a:cubicBezTo>
                <a:close/>
                <a:moveTo>
                  <a:pt x="1349399" y="1448936"/>
                </a:moveTo>
                <a:cubicBezTo>
                  <a:pt x="1387310" y="1448106"/>
                  <a:pt x="1423814" y="1449816"/>
                  <a:pt x="1459211" y="1453462"/>
                </a:cubicBezTo>
                <a:cubicBezTo>
                  <a:pt x="1384671" y="1468400"/>
                  <a:pt x="1309627" y="1484621"/>
                  <a:pt x="1234986" y="1502852"/>
                </a:cubicBezTo>
                <a:cubicBezTo>
                  <a:pt x="1051438" y="1547640"/>
                  <a:pt x="879328" y="1601431"/>
                  <a:pt x="716118" y="1667846"/>
                </a:cubicBezTo>
                <a:cubicBezTo>
                  <a:pt x="712020" y="1666262"/>
                  <a:pt x="707948" y="1664652"/>
                  <a:pt x="703875" y="1663018"/>
                </a:cubicBezTo>
                <a:cubicBezTo>
                  <a:pt x="713504" y="1650871"/>
                  <a:pt x="723132" y="1638675"/>
                  <a:pt x="732811" y="1626780"/>
                </a:cubicBezTo>
                <a:cubicBezTo>
                  <a:pt x="758505" y="1613778"/>
                  <a:pt x="784173" y="1601255"/>
                  <a:pt x="809765" y="1589486"/>
                </a:cubicBezTo>
                <a:cubicBezTo>
                  <a:pt x="934134" y="1532300"/>
                  <a:pt x="1053273" y="1491888"/>
                  <a:pt x="1167007" y="1469457"/>
                </a:cubicBezTo>
                <a:cubicBezTo>
                  <a:pt x="1230888" y="1456832"/>
                  <a:pt x="1291627" y="1450193"/>
                  <a:pt x="1349399" y="1448936"/>
                </a:cubicBezTo>
                <a:close/>
                <a:moveTo>
                  <a:pt x="889284" y="1388959"/>
                </a:moveTo>
                <a:cubicBezTo>
                  <a:pt x="854691" y="1418809"/>
                  <a:pt x="819897" y="1450898"/>
                  <a:pt x="784876" y="1485476"/>
                </a:cubicBezTo>
                <a:cubicBezTo>
                  <a:pt x="753979" y="1515979"/>
                  <a:pt x="723308" y="1548093"/>
                  <a:pt x="692838" y="1581363"/>
                </a:cubicBezTo>
                <a:cubicBezTo>
                  <a:pt x="665209" y="1593610"/>
                  <a:pt x="637505" y="1606687"/>
                  <a:pt x="609775" y="1620166"/>
                </a:cubicBezTo>
                <a:cubicBezTo>
                  <a:pt x="584836" y="1607391"/>
                  <a:pt x="560324" y="1593937"/>
                  <a:pt x="536517" y="1579376"/>
                </a:cubicBezTo>
                <a:cubicBezTo>
                  <a:pt x="630641" y="1515728"/>
                  <a:pt x="733037" y="1458341"/>
                  <a:pt x="844559" y="1408373"/>
                </a:cubicBezTo>
                <a:cubicBezTo>
                  <a:pt x="859417" y="1401709"/>
                  <a:pt x="874350" y="1395271"/>
                  <a:pt x="889284" y="1388959"/>
                </a:cubicBezTo>
                <a:close/>
                <a:moveTo>
                  <a:pt x="1541563" y="1215933"/>
                </a:moveTo>
                <a:lnTo>
                  <a:pt x="1541563" y="1437975"/>
                </a:lnTo>
                <a:lnTo>
                  <a:pt x="1495614" y="1446195"/>
                </a:lnTo>
                <a:cubicBezTo>
                  <a:pt x="1396386" y="1426630"/>
                  <a:pt x="1285971" y="1422757"/>
                  <a:pt x="1162155" y="1439707"/>
                </a:cubicBezTo>
                <a:cubicBezTo>
                  <a:pt x="1051689" y="1454821"/>
                  <a:pt x="935416" y="1485903"/>
                  <a:pt x="813587" y="1531873"/>
                </a:cubicBezTo>
                <a:cubicBezTo>
                  <a:pt x="813536" y="1531797"/>
                  <a:pt x="813587" y="1531898"/>
                  <a:pt x="813536" y="1531797"/>
                </a:cubicBezTo>
                <a:cubicBezTo>
                  <a:pt x="877669" y="1459976"/>
                  <a:pt x="941399" y="1397308"/>
                  <a:pt x="1004702" y="1343995"/>
                </a:cubicBezTo>
                <a:cubicBezTo>
                  <a:pt x="1171105" y="1284219"/>
                  <a:pt x="1339947" y="1244838"/>
                  <a:pt x="1502779" y="1220646"/>
                </a:cubicBezTo>
                <a:close/>
                <a:moveTo>
                  <a:pt x="1538529" y="1134566"/>
                </a:moveTo>
                <a:lnTo>
                  <a:pt x="1541563" y="1135233"/>
                </a:lnTo>
                <a:lnTo>
                  <a:pt x="1541563" y="1194552"/>
                </a:lnTo>
                <a:lnTo>
                  <a:pt x="1500140" y="1196957"/>
                </a:lnTo>
                <a:cubicBezTo>
                  <a:pt x="1380849" y="1206614"/>
                  <a:pt x="1256707" y="1223588"/>
                  <a:pt x="1130956" y="1250044"/>
                </a:cubicBezTo>
                <a:cubicBezTo>
                  <a:pt x="1221813" y="1191601"/>
                  <a:pt x="1307893" y="1156268"/>
                  <a:pt x="1389372" y="1140903"/>
                </a:cubicBezTo>
                <a:cubicBezTo>
                  <a:pt x="1442468" y="1130869"/>
                  <a:pt x="1492220" y="1129511"/>
                  <a:pt x="1538529" y="1134566"/>
                </a:cubicBezTo>
                <a:close/>
                <a:moveTo>
                  <a:pt x="549992" y="860508"/>
                </a:moveTo>
                <a:cubicBezTo>
                  <a:pt x="443875" y="997914"/>
                  <a:pt x="346734" y="1136326"/>
                  <a:pt x="262062" y="1262240"/>
                </a:cubicBezTo>
                <a:cubicBezTo>
                  <a:pt x="252156" y="1276977"/>
                  <a:pt x="242352" y="1291663"/>
                  <a:pt x="232622" y="1306274"/>
                </a:cubicBezTo>
                <a:cubicBezTo>
                  <a:pt x="227217" y="1299283"/>
                  <a:pt x="221912" y="1292216"/>
                  <a:pt x="216658" y="1285099"/>
                </a:cubicBezTo>
                <a:cubicBezTo>
                  <a:pt x="183172" y="1239683"/>
                  <a:pt x="186616" y="1176965"/>
                  <a:pt x="225483" y="1136050"/>
                </a:cubicBezTo>
                <a:cubicBezTo>
                  <a:pt x="240491" y="1120282"/>
                  <a:pt x="255525" y="1104842"/>
                  <a:pt x="270609" y="1089803"/>
                </a:cubicBezTo>
                <a:cubicBezTo>
                  <a:pt x="365538" y="995198"/>
                  <a:pt x="458733" y="918372"/>
                  <a:pt x="549992" y="860508"/>
                </a:cubicBezTo>
                <a:close/>
                <a:moveTo>
                  <a:pt x="1541563" y="255249"/>
                </a:moveTo>
                <a:lnTo>
                  <a:pt x="1541563" y="1131837"/>
                </a:lnTo>
                <a:lnTo>
                  <a:pt x="1538956" y="1131171"/>
                </a:lnTo>
                <a:cubicBezTo>
                  <a:pt x="1515777" y="1127751"/>
                  <a:pt x="1491592" y="1125739"/>
                  <a:pt x="1466402" y="1125488"/>
                </a:cubicBezTo>
                <a:cubicBezTo>
                  <a:pt x="1441211" y="1125261"/>
                  <a:pt x="1414990" y="1126770"/>
                  <a:pt x="1387738" y="1130366"/>
                </a:cubicBezTo>
                <a:cubicBezTo>
                  <a:pt x="1294166" y="1142739"/>
                  <a:pt x="1192851" y="1179077"/>
                  <a:pt x="1083114" y="1245794"/>
                </a:cubicBezTo>
                <a:cubicBezTo>
                  <a:pt x="1070670" y="1253363"/>
                  <a:pt x="1058225" y="1261260"/>
                  <a:pt x="1045731" y="1269508"/>
                </a:cubicBezTo>
                <a:cubicBezTo>
                  <a:pt x="969556" y="1288243"/>
                  <a:pt x="893080" y="1310423"/>
                  <a:pt x="816880" y="1337457"/>
                </a:cubicBezTo>
                <a:cubicBezTo>
                  <a:pt x="725445" y="1369897"/>
                  <a:pt x="638435" y="1407568"/>
                  <a:pt x="555849" y="1450143"/>
                </a:cubicBezTo>
                <a:cubicBezTo>
                  <a:pt x="481309" y="1488569"/>
                  <a:pt x="389799" y="1476573"/>
                  <a:pt x="330317" y="1417451"/>
                </a:cubicBezTo>
                <a:cubicBezTo>
                  <a:pt x="329965" y="1417099"/>
                  <a:pt x="329613" y="1416747"/>
                  <a:pt x="329261" y="1416395"/>
                </a:cubicBezTo>
                <a:cubicBezTo>
                  <a:pt x="369686" y="1348094"/>
                  <a:pt x="416196" y="1271243"/>
                  <a:pt x="467029" y="1191550"/>
                </a:cubicBezTo>
                <a:cubicBezTo>
                  <a:pt x="556528" y="1051202"/>
                  <a:pt x="662846" y="897676"/>
                  <a:pt x="779622" y="755869"/>
                </a:cubicBezTo>
                <a:cubicBezTo>
                  <a:pt x="805818" y="748676"/>
                  <a:pt x="831662" y="742691"/>
                  <a:pt x="856778" y="739322"/>
                </a:cubicBezTo>
                <a:cubicBezTo>
                  <a:pt x="910326" y="732154"/>
                  <a:pt x="960079" y="733437"/>
                  <a:pt x="1006060" y="740956"/>
                </a:cubicBezTo>
                <a:cubicBezTo>
                  <a:pt x="1041156" y="746690"/>
                  <a:pt x="1073159" y="756221"/>
                  <a:pt x="1102648" y="767613"/>
                </a:cubicBezTo>
                <a:cubicBezTo>
                  <a:pt x="1073184" y="755592"/>
                  <a:pt x="1041884" y="744753"/>
                  <a:pt x="1006663" y="737586"/>
                </a:cubicBezTo>
                <a:cubicBezTo>
                  <a:pt x="960732" y="728256"/>
                  <a:pt x="910527" y="724409"/>
                  <a:pt x="855697" y="728709"/>
                </a:cubicBezTo>
                <a:cubicBezTo>
                  <a:pt x="835760" y="730268"/>
                  <a:pt x="815271" y="733286"/>
                  <a:pt x="794505" y="737058"/>
                </a:cubicBezTo>
                <a:cubicBezTo>
                  <a:pt x="836414" y="686964"/>
                  <a:pt x="879580" y="638505"/>
                  <a:pt x="923977" y="592963"/>
                </a:cubicBezTo>
                <a:cubicBezTo>
                  <a:pt x="1009027" y="505700"/>
                  <a:pt x="1096137" y="430962"/>
                  <a:pt x="1184480" y="373801"/>
                </a:cubicBezTo>
                <a:cubicBezTo>
                  <a:pt x="1277172" y="313799"/>
                  <a:pt x="1368455" y="274972"/>
                  <a:pt x="1458206" y="258902"/>
                </a:cubicBezTo>
                <a:close/>
                <a:moveTo>
                  <a:pt x="1541563" y="48724"/>
                </a:moveTo>
                <a:lnTo>
                  <a:pt x="1541563" y="228336"/>
                </a:lnTo>
                <a:lnTo>
                  <a:pt x="1510849" y="225934"/>
                </a:lnTo>
                <a:cubicBezTo>
                  <a:pt x="1492196" y="226034"/>
                  <a:pt x="1473290" y="227090"/>
                  <a:pt x="1454108" y="229077"/>
                </a:cubicBezTo>
                <a:cubicBezTo>
                  <a:pt x="1358475" y="239035"/>
                  <a:pt x="1259624" y="272582"/>
                  <a:pt x="1158032" y="328485"/>
                </a:cubicBezTo>
                <a:cubicBezTo>
                  <a:pt x="1119769" y="349559"/>
                  <a:pt x="1081807" y="375536"/>
                  <a:pt x="1043921" y="402017"/>
                </a:cubicBezTo>
                <a:cubicBezTo>
                  <a:pt x="1069966" y="375738"/>
                  <a:pt x="1096187" y="350163"/>
                  <a:pt x="1122685" y="325794"/>
                </a:cubicBezTo>
                <a:cubicBezTo>
                  <a:pt x="1223799" y="232849"/>
                  <a:pt x="1325013" y="157507"/>
                  <a:pt x="1426504" y="100950"/>
                </a:cubicBezTo>
                <a:close/>
                <a:moveTo>
                  <a:pt x="468300" y="0"/>
                </a:moveTo>
                <a:lnTo>
                  <a:pt x="1541563" y="0"/>
                </a:lnTo>
                <a:lnTo>
                  <a:pt x="1541563" y="24440"/>
                </a:lnTo>
                <a:lnTo>
                  <a:pt x="1412954" y="74143"/>
                </a:lnTo>
                <a:cubicBezTo>
                  <a:pt x="1305781" y="125921"/>
                  <a:pt x="1197779" y="196762"/>
                  <a:pt x="1088897" y="285835"/>
                </a:cubicBezTo>
                <a:cubicBezTo>
                  <a:pt x="985218" y="370607"/>
                  <a:pt x="884255" y="469010"/>
                  <a:pt x="786284" y="576768"/>
                </a:cubicBezTo>
                <a:cubicBezTo>
                  <a:pt x="720090" y="649570"/>
                  <a:pt x="656435" y="725767"/>
                  <a:pt x="595294" y="802794"/>
                </a:cubicBezTo>
                <a:cubicBezTo>
                  <a:pt x="578903" y="810565"/>
                  <a:pt x="562336" y="818737"/>
                  <a:pt x="545492" y="827791"/>
                </a:cubicBezTo>
                <a:cubicBezTo>
                  <a:pt x="444931" y="881833"/>
                  <a:pt x="341404" y="956898"/>
                  <a:pt x="235287" y="1051227"/>
                </a:cubicBezTo>
                <a:cubicBezTo>
                  <a:pt x="200443" y="1082209"/>
                  <a:pt x="165749" y="1115077"/>
                  <a:pt x="131207" y="1149277"/>
                </a:cubicBezTo>
                <a:cubicBezTo>
                  <a:pt x="121327" y="1130769"/>
                  <a:pt x="112075" y="1111908"/>
                  <a:pt x="103251" y="1092821"/>
                </a:cubicBezTo>
                <a:cubicBezTo>
                  <a:pt x="234206" y="1004804"/>
                  <a:pt x="364357" y="919378"/>
                  <a:pt x="429947" y="877256"/>
                </a:cubicBezTo>
                <a:cubicBezTo>
                  <a:pt x="335672" y="937786"/>
                  <a:pt x="228348" y="1001586"/>
                  <a:pt x="97267" y="1079367"/>
                </a:cubicBezTo>
                <a:cubicBezTo>
                  <a:pt x="94779" y="1077607"/>
                  <a:pt x="94553" y="1077431"/>
                  <a:pt x="92038" y="1075670"/>
                </a:cubicBezTo>
                <a:cubicBezTo>
                  <a:pt x="126330" y="937208"/>
                  <a:pt x="166353" y="788334"/>
                  <a:pt x="212988" y="638605"/>
                </a:cubicBezTo>
                <a:cubicBezTo>
                  <a:pt x="213139" y="638354"/>
                  <a:pt x="213290" y="638102"/>
                  <a:pt x="213440" y="637851"/>
                </a:cubicBezTo>
                <a:cubicBezTo>
                  <a:pt x="321191" y="526045"/>
                  <a:pt x="429923" y="454274"/>
                  <a:pt x="538503" y="416452"/>
                </a:cubicBezTo>
                <a:cubicBezTo>
                  <a:pt x="600046" y="395001"/>
                  <a:pt x="659829" y="385067"/>
                  <a:pt x="717174" y="383860"/>
                </a:cubicBezTo>
                <a:cubicBezTo>
                  <a:pt x="730750" y="383559"/>
                  <a:pt x="743395" y="385218"/>
                  <a:pt x="756544" y="385872"/>
                </a:cubicBezTo>
                <a:cubicBezTo>
                  <a:pt x="742867" y="384791"/>
                  <a:pt x="731378" y="380591"/>
                  <a:pt x="717149" y="380440"/>
                </a:cubicBezTo>
                <a:cubicBezTo>
                  <a:pt x="659502" y="379837"/>
                  <a:pt x="598764" y="387356"/>
                  <a:pt x="535285" y="406267"/>
                </a:cubicBezTo>
                <a:cubicBezTo>
                  <a:pt x="435755" y="435916"/>
                  <a:pt x="334188" y="492523"/>
                  <a:pt x="231390" y="580892"/>
                </a:cubicBezTo>
                <a:cubicBezTo>
                  <a:pt x="250497" y="521745"/>
                  <a:pt x="270358" y="462698"/>
                  <a:pt x="291551" y="404532"/>
                </a:cubicBezTo>
                <a:cubicBezTo>
                  <a:pt x="342032" y="265943"/>
                  <a:pt x="397491" y="134975"/>
                  <a:pt x="458482" y="17007"/>
                </a:cubicBezTo>
                <a:close/>
                <a:moveTo>
                  <a:pt x="193135" y="0"/>
                </a:moveTo>
                <a:lnTo>
                  <a:pt x="408423" y="0"/>
                </a:lnTo>
                <a:lnTo>
                  <a:pt x="313460" y="175849"/>
                </a:lnTo>
                <a:cubicBezTo>
                  <a:pt x="281551" y="240236"/>
                  <a:pt x="250924" y="307273"/>
                  <a:pt x="221510" y="376266"/>
                </a:cubicBezTo>
                <a:cubicBezTo>
                  <a:pt x="172764" y="490612"/>
                  <a:pt x="128391" y="608453"/>
                  <a:pt x="87865" y="724610"/>
                </a:cubicBezTo>
                <a:cubicBezTo>
                  <a:pt x="67803" y="747696"/>
                  <a:pt x="48144" y="773346"/>
                  <a:pt x="28409" y="798519"/>
                </a:cubicBezTo>
                <a:cubicBezTo>
                  <a:pt x="29188" y="761477"/>
                  <a:pt x="32657" y="724962"/>
                  <a:pt x="32230" y="687970"/>
                </a:cubicBezTo>
                <a:cubicBezTo>
                  <a:pt x="24487" y="712187"/>
                  <a:pt x="16492" y="736329"/>
                  <a:pt x="8674" y="760521"/>
                </a:cubicBezTo>
                <a:cubicBezTo>
                  <a:pt x="3168" y="715507"/>
                  <a:pt x="0" y="669738"/>
                  <a:pt x="0" y="623240"/>
                </a:cubicBezTo>
                <a:cubicBezTo>
                  <a:pt x="0" y="433360"/>
                  <a:pt x="47257" y="254545"/>
                  <a:pt x="130644" y="9789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99" name="Google Shape;299;p33"/>
          <p:cNvSpPr/>
          <p:nvPr/>
        </p:nvSpPr>
        <p:spPr>
          <a:xfrm>
            <a:off x="5757333" y="1"/>
            <a:ext cx="1802342" cy="2003943"/>
          </a:xfrm>
          <a:custGeom>
            <a:rect b="b" l="l" r="r" t="t"/>
            <a:pathLst>
              <a:path extrusionOk="0" h="2003943" w="1802342">
                <a:moveTo>
                  <a:pt x="149791" y="0"/>
                </a:moveTo>
                <a:lnTo>
                  <a:pt x="256367" y="0"/>
                </a:lnTo>
                <a:lnTo>
                  <a:pt x="190656" y="120947"/>
                </a:lnTo>
                <a:cubicBezTo>
                  <a:pt x="125225" y="275425"/>
                  <a:pt x="89022" y="445182"/>
                  <a:pt x="89022" y="623240"/>
                </a:cubicBezTo>
                <a:cubicBezTo>
                  <a:pt x="89022" y="1335470"/>
                  <a:pt x="668276" y="1914895"/>
                  <a:pt x="1380296" y="1914895"/>
                </a:cubicBezTo>
                <a:cubicBezTo>
                  <a:pt x="1469299" y="1914895"/>
                  <a:pt x="1556227" y="1905842"/>
                  <a:pt x="1640208" y="1888607"/>
                </a:cubicBezTo>
                <a:lnTo>
                  <a:pt x="1802342" y="1838156"/>
                </a:lnTo>
                <a:lnTo>
                  <a:pt x="1802342" y="1931222"/>
                </a:lnTo>
                <a:lnTo>
                  <a:pt x="1658477" y="1975893"/>
                </a:lnTo>
                <a:cubicBezTo>
                  <a:pt x="1568622" y="1994285"/>
                  <a:pt x="1475587" y="2003943"/>
                  <a:pt x="1380296" y="2003943"/>
                </a:cubicBezTo>
                <a:cubicBezTo>
                  <a:pt x="617971" y="2003943"/>
                  <a:pt x="0" y="1385790"/>
                  <a:pt x="0" y="623240"/>
                </a:cubicBezTo>
                <a:cubicBezTo>
                  <a:pt x="0" y="432602"/>
                  <a:pt x="38623" y="250990"/>
                  <a:pt x="108470" y="858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00" name="Google Shape;300;p33"/>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1" name="Google Shape;301;p33"/>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2" name="Google Shape;302;p33"/>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3" name="Google Shape;303;p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304" name="Google Shape;304;p33"/>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305" name="Google Shape;305;p33"/>
          <p:cNvSpPr/>
          <p:nvPr>
            <p:ph idx="4" type="pic"/>
          </p:nvPr>
        </p:nvSpPr>
        <p:spPr>
          <a:xfrm>
            <a:off x="1" y="6188950"/>
            <a:ext cx="3739789" cy="4502865"/>
          </a:xfrm>
          <a:prstGeom prst="rect">
            <a:avLst/>
          </a:prstGeom>
          <a:noFill/>
          <a:ln>
            <a:noFill/>
          </a:ln>
        </p:spPr>
      </p:sp>
      <p:sp>
        <p:nvSpPr>
          <p:cNvPr id="306" name="Google Shape;306;p3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307" name="Shape 307"/>
        <p:cNvGrpSpPr/>
        <p:nvPr/>
      </p:nvGrpSpPr>
      <p:grpSpPr>
        <a:xfrm>
          <a:off x="0" y="0"/>
          <a:ext cx="0" cy="0"/>
          <a:chOff x="0" y="0"/>
          <a:chExt cx="0" cy="0"/>
        </a:xfrm>
      </p:grpSpPr>
      <p:sp>
        <p:nvSpPr>
          <p:cNvPr id="308" name="Google Shape;308;p34"/>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09" name="Google Shape;309;p34"/>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310" name="Google Shape;310;p34"/>
          <p:cNvSpPr/>
          <p:nvPr>
            <p:ph idx="2" type="pic"/>
          </p:nvPr>
        </p:nvSpPr>
        <p:spPr>
          <a:xfrm>
            <a:off x="686565" y="6737513"/>
            <a:ext cx="3796138" cy="3954301"/>
          </a:xfrm>
          <a:prstGeom prst="rect">
            <a:avLst/>
          </a:prstGeom>
          <a:solidFill>
            <a:srgbClr val="BFBFBF"/>
          </a:solidFill>
          <a:ln>
            <a:noFill/>
          </a:ln>
        </p:spPr>
      </p:sp>
      <p:sp>
        <p:nvSpPr>
          <p:cNvPr id="311" name="Google Shape;311;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12" name="Google Shape;312;p34"/>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13" name="Google Shape;313;p34"/>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4" name="Google Shape;314;p34"/>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15" name="Google Shape;315;p34"/>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16" name="Shape 316"/>
        <p:cNvGrpSpPr/>
        <p:nvPr/>
      </p:nvGrpSpPr>
      <p:grpSpPr>
        <a:xfrm>
          <a:off x="0" y="0"/>
          <a:ext cx="0" cy="0"/>
          <a:chOff x="0" y="0"/>
          <a:chExt cx="0" cy="0"/>
        </a:xfrm>
      </p:grpSpPr>
      <p:sp>
        <p:nvSpPr>
          <p:cNvPr id="317" name="Google Shape;317;p35"/>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18" name="Google Shape;318;p35"/>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19" name="Google Shape;319;p35"/>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20" name="Google Shape;320;p35"/>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1" name="Google Shape;321;p35"/>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2" name="Google Shape;322;p3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23" name="Google Shape;323;p3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24" name="Google Shape;324;p35"/>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25" name="Google Shape;325;p35"/>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26" name="Shape 326"/>
        <p:cNvGrpSpPr/>
        <p:nvPr/>
      </p:nvGrpSpPr>
      <p:grpSpPr>
        <a:xfrm>
          <a:off x="0" y="0"/>
          <a:ext cx="0" cy="0"/>
          <a:chOff x="0" y="0"/>
          <a:chExt cx="0" cy="0"/>
        </a:xfrm>
      </p:grpSpPr>
      <p:pic>
        <p:nvPicPr>
          <p:cNvPr id="327" name="Google Shape;327;p36"/>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328" name="Google Shape;328;p36"/>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29" name="Google Shape;329;p36"/>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330" name="Google Shape;330;p36"/>
          <p:cNvSpPr/>
          <p:nvPr>
            <p:ph idx="2" type="pic"/>
          </p:nvPr>
        </p:nvSpPr>
        <p:spPr>
          <a:xfrm>
            <a:off x="1793144" y="5952556"/>
            <a:ext cx="3973385" cy="4739257"/>
          </a:xfrm>
          <a:prstGeom prst="rect">
            <a:avLst/>
          </a:prstGeom>
          <a:solidFill>
            <a:srgbClr val="BFBFBF"/>
          </a:solidFill>
          <a:ln>
            <a:noFill/>
          </a:ln>
        </p:spPr>
      </p:sp>
      <p:sp>
        <p:nvSpPr>
          <p:cNvPr id="331" name="Google Shape;331;p36"/>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spcBef>
                <a:spcPts val="0"/>
              </a:spcBef>
              <a:spcAft>
                <a:spcPts val="0"/>
              </a:spcAft>
              <a:buNone/>
            </a:pPr>
            <a:r>
              <a:t/>
            </a:r>
            <a:endParaRPr sz="4175">
              <a:solidFill>
                <a:schemeClr val="dk1"/>
              </a:solidFill>
              <a:latin typeface="Century Schoolbook"/>
              <a:ea typeface="Century Schoolbook"/>
              <a:cs typeface="Century Schoolbook"/>
              <a:sym typeface="Century Schoolbook"/>
            </a:endParaRPr>
          </a:p>
        </p:txBody>
      </p:sp>
      <p:sp>
        <p:nvSpPr>
          <p:cNvPr id="332" name="Google Shape;332;p36"/>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3" name="Google Shape;333;p3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34" name="Google Shape;334;p36"/>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35" name="Google Shape;335;p36"/>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36" name="Google Shape;336;p36"/>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37" name="Google Shape;337;p36"/>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8" name="Google Shape;338;p36"/>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339" name="Shape 339"/>
        <p:cNvGrpSpPr/>
        <p:nvPr/>
      </p:nvGrpSpPr>
      <p:grpSpPr>
        <a:xfrm>
          <a:off x="0" y="0"/>
          <a:ext cx="0" cy="0"/>
          <a:chOff x="0" y="0"/>
          <a:chExt cx="0" cy="0"/>
        </a:xfrm>
      </p:grpSpPr>
      <p:pic>
        <p:nvPicPr>
          <p:cNvPr id="340" name="Google Shape;340;p37"/>
          <p:cNvPicPr preferRelativeResize="0"/>
          <p:nvPr/>
        </p:nvPicPr>
        <p:blipFill rotWithShape="1">
          <a:blip r:embed="rId2">
            <a:alphaModFix/>
          </a:blip>
          <a:srcRect b="0" l="28440" r="0" t="16447"/>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341" name="Google Shape;341;p37"/>
          <p:cNvSpPr/>
          <p:nvPr>
            <p:ph idx="2" type="pic"/>
          </p:nvPr>
        </p:nvSpPr>
        <p:spPr>
          <a:xfrm>
            <a:off x="5136" y="1"/>
            <a:ext cx="2850694" cy="3459591"/>
          </a:xfrm>
          <a:prstGeom prst="rect">
            <a:avLst/>
          </a:prstGeom>
          <a:noFill/>
          <a:ln>
            <a:noFill/>
          </a:ln>
        </p:spPr>
      </p:sp>
      <p:sp>
        <p:nvSpPr>
          <p:cNvPr id="342" name="Google Shape;342;p37"/>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43" name="Google Shape;343;p3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44" name="Google Shape;344;p3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45" name="Google Shape;345;p37"/>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6" name="Google Shape;346;p37"/>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7" name="Google Shape;347;p37"/>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8" name="Google Shape;348;p37"/>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9" name="Google Shape;349;p37"/>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0" name="Google Shape;350;p37"/>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351" name="Google Shape;351;p37"/>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2" name="Google Shape;352;p37"/>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3" name="Google Shape;353;p37"/>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4" name="Google Shape;354;p37"/>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55" name="Google Shape;355;p37"/>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56" name="Google Shape;356;p37"/>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357" name="Google Shape;357;p37"/>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58" name="Shape 358"/>
        <p:cNvGrpSpPr/>
        <p:nvPr/>
      </p:nvGrpSpPr>
      <p:grpSpPr>
        <a:xfrm>
          <a:off x="0" y="0"/>
          <a:ext cx="0" cy="0"/>
          <a:chOff x="0" y="0"/>
          <a:chExt cx="0" cy="0"/>
        </a:xfrm>
      </p:grpSpPr>
      <p:sp>
        <p:nvSpPr>
          <p:cNvPr id="359" name="Google Shape;359;p38"/>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0" name="Google Shape;360;p38"/>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1" name="Google Shape;361;p3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62" name="Google Shape;362;p3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63" name="Google Shape;363;p38"/>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4" name="Google Shape;364;p38"/>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65" name="Google Shape;365;p38"/>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366" name="Google Shape;366;p38"/>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367" name="Google Shape;367;p38"/>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368" name="Google Shape;368;p38"/>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369" name="Google Shape;369;p38"/>
          <p:cNvGrpSpPr/>
          <p:nvPr/>
        </p:nvGrpSpPr>
        <p:grpSpPr>
          <a:xfrm>
            <a:off x="6770986" y="850643"/>
            <a:ext cx="750136" cy="750136"/>
            <a:chOff x="7559675" y="1928896"/>
            <a:chExt cx="750136" cy="750136"/>
          </a:xfrm>
        </p:grpSpPr>
        <p:sp>
          <p:nvSpPr>
            <p:cNvPr id="370" name="Google Shape;370;p38"/>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71" name="Google Shape;371;p38"/>
            <p:cNvGrpSpPr/>
            <p:nvPr/>
          </p:nvGrpSpPr>
          <p:grpSpPr>
            <a:xfrm>
              <a:off x="7683372" y="2028561"/>
              <a:ext cx="526805" cy="526741"/>
              <a:chOff x="1042830" y="5367345"/>
              <a:chExt cx="907476" cy="907364"/>
            </a:xfrm>
          </p:grpSpPr>
          <p:grpSp>
            <p:nvGrpSpPr>
              <p:cNvPr id="372" name="Google Shape;372;p38"/>
              <p:cNvGrpSpPr/>
              <p:nvPr/>
            </p:nvGrpSpPr>
            <p:grpSpPr>
              <a:xfrm>
                <a:off x="1042830" y="5367345"/>
                <a:ext cx="907476" cy="907364"/>
                <a:chOff x="5318121" y="3727141"/>
                <a:chExt cx="907476" cy="907364"/>
              </a:xfrm>
            </p:grpSpPr>
            <p:sp>
              <p:nvSpPr>
                <p:cNvPr id="373" name="Google Shape;373;p38"/>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4" name="Google Shape;374;p38"/>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5" name="Google Shape;375;p38"/>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6" name="Google Shape;376;p38"/>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7" name="Google Shape;377;p38"/>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8" name="Google Shape;378;p38"/>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9" name="Google Shape;379;p38"/>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0" name="Google Shape;380;p38"/>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1" name="Google Shape;381;p38"/>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82" name="Google Shape;382;p38"/>
              <p:cNvGrpSpPr/>
              <p:nvPr/>
            </p:nvGrpSpPr>
            <p:grpSpPr>
              <a:xfrm>
                <a:off x="1304333" y="5488666"/>
                <a:ext cx="566267" cy="691349"/>
                <a:chOff x="5574516" y="3858678"/>
                <a:chExt cx="566267" cy="691349"/>
              </a:xfrm>
            </p:grpSpPr>
            <p:sp>
              <p:nvSpPr>
                <p:cNvPr id="383" name="Google Shape;383;p38"/>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4" name="Google Shape;384;p38"/>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5" name="Google Shape;385;p38"/>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6" name="Google Shape;386;p38"/>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7" name="Google Shape;387;p38"/>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8" name="Google Shape;388;p38"/>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grpSp>
        <p:nvGrpSpPr>
          <p:cNvPr id="389" name="Google Shape;389;p38"/>
          <p:cNvGrpSpPr/>
          <p:nvPr/>
        </p:nvGrpSpPr>
        <p:grpSpPr>
          <a:xfrm>
            <a:off x="6770986" y="5699369"/>
            <a:ext cx="750136" cy="750136"/>
            <a:chOff x="6770986" y="5699369"/>
            <a:chExt cx="750136" cy="750136"/>
          </a:xfrm>
        </p:grpSpPr>
        <p:sp>
          <p:nvSpPr>
            <p:cNvPr id="390" name="Google Shape;390;p38"/>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91" name="Google Shape;391;p38"/>
            <p:cNvGrpSpPr/>
            <p:nvPr/>
          </p:nvGrpSpPr>
          <p:grpSpPr>
            <a:xfrm>
              <a:off x="6927017" y="5844011"/>
              <a:ext cx="460179" cy="460852"/>
              <a:chOff x="5846399" y="5075944"/>
              <a:chExt cx="910778" cy="912109"/>
            </a:xfrm>
          </p:grpSpPr>
          <p:grpSp>
            <p:nvGrpSpPr>
              <p:cNvPr id="392" name="Google Shape;392;p38"/>
              <p:cNvGrpSpPr/>
              <p:nvPr/>
            </p:nvGrpSpPr>
            <p:grpSpPr>
              <a:xfrm>
                <a:off x="6118625" y="5123402"/>
                <a:ext cx="376897" cy="533617"/>
                <a:chOff x="2711364" y="4936062"/>
                <a:chExt cx="376897" cy="533617"/>
              </a:xfrm>
            </p:grpSpPr>
            <p:sp>
              <p:nvSpPr>
                <p:cNvPr id="393" name="Google Shape;393;p38"/>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4" name="Google Shape;394;p38"/>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5" name="Google Shape;395;p38"/>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6" name="Google Shape;396;p38"/>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7" name="Google Shape;397;p38"/>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8" name="Google Shape;398;p38"/>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99" name="Google Shape;399;p38"/>
              <p:cNvGrpSpPr/>
              <p:nvPr/>
            </p:nvGrpSpPr>
            <p:grpSpPr>
              <a:xfrm>
                <a:off x="5846399" y="5075944"/>
                <a:ext cx="910778" cy="912109"/>
                <a:chOff x="2444246" y="4903928"/>
                <a:chExt cx="910778" cy="912109"/>
              </a:xfrm>
            </p:grpSpPr>
            <p:sp>
              <p:nvSpPr>
                <p:cNvPr id="400" name="Google Shape;400;p38"/>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1" name="Google Shape;401;p38"/>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2" name="Google Shape;402;p38"/>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3" name="Google Shape;403;p38"/>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4" name="Google Shape;404;p38"/>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5" name="Google Shape;405;p38"/>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6" name="Google Shape;406;p38"/>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7" name="Google Shape;407;p38"/>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8" name="Google Shape;408;p38"/>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9" name="Google Shape;409;p38"/>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410" name="Shape 410"/>
        <p:cNvGrpSpPr/>
        <p:nvPr/>
      </p:nvGrpSpPr>
      <p:grpSpPr>
        <a:xfrm>
          <a:off x="0" y="0"/>
          <a:ext cx="0" cy="0"/>
          <a:chOff x="0" y="0"/>
          <a:chExt cx="0" cy="0"/>
        </a:xfrm>
      </p:grpSpPr>
      <p:sp>
        <p:nvSpPr>
          <p:cNvPr id="411" name="Google Shape;411;p39"/>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12" name="Google Shape;412;p39"/>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3" name="Google Shape;413;p39"/>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4" name="Google Shape;414;p39"/>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5" name="Google Shape;415;p39"/>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6" name="Google Shape;416;p39"/>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7" name="Google Shape;417;p39"/>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18" name="Google Shape;418;p39"/>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19" name="Google Shape;419;p39"/>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0" name="Google Shape;420;p39"/>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1" name="Google Shape;421;p3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22" name="Google Shape;422;p3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23" name="Google Shape;423;p39"/>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24" name="Google Shape;424;p39"/>
          <p:cNvSpPr/>
          <p:nvPr>
            <p:ph idx="9" type="pic"/>
          </p:nvPr>
        </p:nvSpPr>
        <p:spPr>
          <a:xfrm>
            <a:off x="5205348" y="0"/>
            <a:ext cx="2354327" cy="2862503"/>
          </a:xfrm>
          <a:prstGeom prst="rect">
            <a:avLst/>
          </a:prstGeom>
          <a:noFill/>
          <a:ln>
            <a:noFill/>
          </a:ln>
        </p:spPr>
      </p:sp>
      <p:cxnSp>
        <p:nvCxnSpPr>
          <p:cNvPr id="425" name="Google Shape;425;p39"/>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26" name="Google Shape;426;p39"/>
          <p:cNvGrpSpPr/>
          <p:nvPr/>
        </p:nvGrpSpPr>
        <p:grpSpPr>
          <a:xfrm>
            <a:off x="6770986" y="4265646"/>
            <a:ext cx="750136" cy="750136"/>
            <a:chOff x="7559675" y="1928896"/>
            <a:chExt cx="750136" cy="750136"/>
          </a:xfrm>
        </p:grpSpPr>
        <p:sp>
          <p:nvSpPr>
            <p:cNvPr id="427" name="Google Shape;427;p39"/>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28" name="Google Shape;428;p39"/>
            <p:cNvGrpSpPr/>
            <p:nvPr/>
          </p:nvGrpSpPr>
          <p:grpSpPr>
            <a:xfrm>
              <a:off x="7683372" y="2028561"/>
              <a:ext cx="526805" cy="526741"/>
              <a:chOff x="1042830" y="5367345"/>
              <a:chExt cx="907476" cy="907364"/>
            </a:xfrm>
          </p:grpSpPr>
          <p:grpSp>
            <p:nvGrpSpPr>
              <p:cNvPr id="429" name="Google Shape;429;p39"/>
              <p:cNvGrpSpPr/>
              <p:nvPr/>
            </p:nvGrpSpPr>
            <p:grpSpPr>
              <a:xfrm>
                <a:off x="1042830" y="5367345"/>
                <a:ext cx="907476" cy="907364"/>
                <a:chOff x="5318121" y="3727141"/>
                <a:chExt cx="907476" cy="907364"/>
              </a:xfrm>
            </p:grpSpPr>
            <p:sp>
              <p:nvSpPr>
                <p:cNvPr id="430" name="Google Shape;430;p39"/>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1" name="Google Shape;431;p39"/>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2" name="Google Shape;432;p39"/>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3" name="Google Shape;433;p39"/>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4" name="Google Shape;434;p39"/>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5" name="Google Shape;435;p39"/>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6" name="Google Shape;436;p39"/>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7" name="Google Shape;437;p39"/>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8" name="Google Shape;438;p39"/>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39" name="Google Shape;439;p39"/>
              <p:cNvGrpSpPr/>
              <p:nvPr/>
            </p:nvGrpSpPr>
            <p:grpSpPr>
              <a:xfrm>
                <a:off x="1304333" y="5488666"/>
                <a:ext cx="566267" cy="691349"/>
                <a:chOff x="5574516" y="3858678"/>
                <a:chExt cx="566267" cy="691349"/>
              </a:xfrm>
            </p:grpSpPr>
            <p:sp>
              <p:nvSpPr>
                <p:cNvPr id="440" name="Google Shape;440;p39"/>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1" name="Google Shape;441;p39"/>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2" name="Google Shape;442;p39"/>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3" name="Google Shape;443;p39"/>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4" name="Google Shape;444;p39"/>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5" name="Google Shape;445;p39"/>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cxnSp>
        <p:nvCxnSpPr>
          <p:cNvPr id="446" name="Google Shape;446;p39"/>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47" name="Google Shape;447;p39"/>
          <p:cNvGrpSpPr/>
          <p:nvPr/>
        </p:nvGrpSpPr>
        <p:grpSpPr>
          <a:xfrm>
            <a:off x="6770986" y="7341555"/>
            <a:ext cx="750136" cy="750136"/>
            <a:chOff x="6770986" y="5699369"/>
            <a:chExt cx="750136" cy="750136"/>
          </a:xfrm>
        </p:grpSpPr>
        <p:sp>
          <p:nvSpPr>
            <p:cNvPr id="448" name="Google Shape;448;p39"/>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49" name="Google Shape;449;p39"/>
            <p:cNvGrpSpPr/>
            <p:nvPr/>
          </p:nvGrpSpPr>
          <p:grpSpPr>
            <a:xfrm>
              <a:off x="6927017" y="5844011"/>
              <a:ext cx="460179" cy="460852"/>
              <a:chOff x="5846399" y="5075944"/>
              <a:chExt cx="910778" cy="912109"/>
            </a:xfrm>
          </p:grpSpPr>
          <p:grpSp>
            <p:nvGrpSpPr>
              <p:cNvPr id="450" name="Google Shape;450;p39"/>
              <p:cNvGrpSpPr/>
              <p:nvPr/>
            </p:nvGrpSpPr>
            <p:grpSpPr>
              <a:xfrm>
                <a:off x="6118625" y="5123402"/>
                <a:ext cx="376897" cy="533617"/>
                <a:chOff x="2711364" y="4936062"/>
                <a:chExt cx="376897" cy="533617"/>
              </a:xfrm>
            </p:grpSpPr>
            <p:sp>
              <p:nvSpPr>
                <p:cNvPr id="451" name="Google Shape;451;p39"/>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2" name="Google Shape;452;p39"/>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3" name="Google Shape;453;p39"/>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4" name="Google Shape;454;p39"/>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5" name="Google Shape;455;p39"/>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6" name="Google Shape;456;p39"/>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57" name="Google Shape;457;p39"/>
              <p:cNvGrpSpPr/>
              <p:nvPr/>
            </p:nvGrpSpPr>
            <p:grpSpPr>
              <a:xfrm>
                <a:off x="5846399" y="5075944"/>
                <a:ext cx="910778" cy="912109"/>
                <a:chOff x="2444246" y="4903928"/>
                <a:chExt cx="910778" cy="912109"/>
              </a:xfrm>
            </p:grpSpPr>
            <p:sp>
              <p:nvSpPr>
                <p:cNvPr id="458" name="Google Shape;458;p39"/>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9" name="Google Shape;459;p39"/>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0" name="Google Shape;460;p39"/>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1" name="Google Shape;461;p39"/>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2" name="Google Shape;462;p39"/>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3" name="Google Shape;463;p39"/>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4" name="Google Shape;464;p39"/>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5" name="Google Shape;465;p39"/>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6" name="Google Shape;466;p39"/>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7" name="Google Shape;467;p39"/>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468" name="Shape 468"/>
        <p:cNvGrpSpPr/>
        <p:nvPr/>
      </p:nvGrpSpPr>
      <p:grpSpPr>
        <a:xfrm>
          <a:off x="0" y="0"/>
          <a:ext cx="0" cy="0"/>
          <a:chOff x="0" y="0"/>
          <a:chExt cx="0" cy="0"/>
        </a:xfrm>
      </p:grpSpPr>
      <p:sp>
        <p:nvSpPr>
          <p:cNvPr id="469" name="Google Shape;469;p40"/>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70" name="Google Shape;470;p40"/>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1" name="Google Shape;471;p40"/>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2" name="Google Shape;472;p40"/>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3" name="Google Shape;473;p40"/>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4" name="Google Shape;474;p40"/>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5" name="Google Shape;475;p40"/>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76" name="Google Shape;476;p40"/>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77" name="Google Shape;477;p40"/>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8" name="Google Shape;478;p40"/>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9" name="Google Shape;479;p4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80" name="Google Shape;480;p40"/>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481" name="Shape 481"/>
        <p:cNvGrpSpPr/>
        <p:nvPr/>
      </p:nvGrpSpPr>
      <p:grpSpPr>
        <a:xfrm>
          <a:off x="0" y="0"/>
          <a:ext cx="0" cy="0"/>
          <a:chOff x="0" y="0"/>
          <a:chExt cx="0" cy="0"/>
        </a:xfrm>
      </p:grpSpPr>
      <p:grpSp>
        <p:nvGrpSpPr>
          <p:cNvPr id="482" name="Google Shape;482;p41"/>
          <p:cNvGrpSpPr/>
          <p:nvPr/>
        </p:nvGrpSpPr>
        <p:grpSpPr>
          <a:xfrm>
            <a:off x="317992" y="9796789"/>
            <a:ext cx="6885949" cy="630942"/>
            <a:chOff x="317992" y="9796789"/>
            <a:chExt cx="6885949" cy="630942"/>
          </a:xfrm>
        </p:grpSpPr>
        <p:sp>
          <p:nvSpPr>
            <p:cNvPr id="483" name="Google Shape;483;p41"/>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484" name="Google Shape;484;p41"/>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485" name="Google Shape;485;p41"/>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6" name="Google Shape;486;p41"/>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7" name="Google Shape;487;p41"/>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8" name="Google Shape;488;p41"/>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9" name="Google Shape;489;p41"/>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0" name="Google Shape;490;p41"/>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491" name="Google Shape;491;p41"/>
          <p:cNvGrpSpPr/>
          <p:nvPr/>
        </p:nvGrpSpPr>
        <p:grpSpPr>
          <a:xfrm>
            <a:off x="5757333" y="-757463"/>
            <a:ext cx="2760592" cy="2761405"/>
            <a:chOff x="110688" y="1674538"/>
            <a:chExt cx="7339635" cy="7341798"/>
          </a:xfrm>
        </p:grpSpPr>
        <p:sp>
          <p:nvSpPr>
            <p:cNvPr id="492" name="Google Shape;492;p41"/>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93" name="Google Shape;493;p41"/>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494" name="Google Shape;494;p41"/>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5" name="Google Shape;495;p41"/>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58" name="Shape 58"/>
        <p:cNvGrpSpPr/>
        <p:nvPr/>
      </p:nvGrpSpPr>
      <p:grpSpPr>
        <a:xfrm>
          <a:off x="0" y="0"/>
          <a:ext cx="0" cy="0"/>
          <a:chOff x="0" y="0"/>
          <a:chExt cx="0" cy="0"/>
        </a:xfrm>
      </p:grpSpPr>
      <p:sp>
        <p:nvSpPr>
          <p:cNvPr id="59" name="Google Shape;59;p15"/>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0" name="Google Shape;60;p15"/>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1" name="Google Shape;61;p1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62" name="Google Shape;62;p15"/>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63" name="Google Shape;63;p15"/>
          <p:cNvSpPr/>
          <p:nvPr>
            <p:ph idx="2" type="pic"/>
          </p:nvPr>
        </p:nvSpPr>
        <p:spPr>
          <a:xfrm>
            <a:off x="5205348" y="0"/>
            <a:ext cx="2354327" cy="2862503"/>
          </a:xfrm>
          <a:prstGeom prst="rect">
            <a:avLst/>
          </a:prstGeom>
          <a:noFill/>
          <a:ln>
            <a:noFill/>
          </a:ln>
        </p:spPr>
      </p:sp>
      <p:sp>
        <p:nvSpPr>
          <p:cNvPr id="64" name="Google Shape;64;p15"/>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5" name="Google Shape;65;p15"/>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6" name="Google Shape;66;p15"/>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67" name="Google Shape;67;p1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496" name="Shape 496"/>
        <p:cNvGrpSpPr/>
        <p:nvPr/>
      </p:nvGrpSpPr>
      <p:grpSpPr>
        <a:xfrm>
          <a:off x="0" y="0"/>
          <a:ext cx="0" cy="0"/>
          <a:chOff x="0" y="0"/>
          <a:chExt cx="0" cy="0"/>
        </a:xfrm>
      </p:grpSpPr>
      <p:sp>
        <p:nvSpPr>
          <p:cNvPr id="497" name="Google Shape;497;p42"/>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8" name="Google Shape;498;p42"/>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9" name="Google Shape;499;p4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00" name="Google Shape;500;p42"/>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01" name="Google Shape;501;p42"/>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502" name="Google Shape;502;p42"/>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503" name="Shape 503"/>
        <p:cNvGrpSpPr/>
        <p:nvPr/>
      </p:nvGrpSpPr>
      <p:grpSpPr>
        <a:xfrm>
          <a:off x="0" y="0"/>
          <a:ext cx="0" cy="0"/>
          <a:chOff x="0" y="0"/>
          <a:chExt cx="0" cy="0"/>
        </a:xfrm>
      </p:grpSpPr>
      <p:cxnSp>
        <p:nvCxnSpPr>
          <p:cNvPr id="504" name="Google Shape;504;p43"/>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05" name="Google Shape;505;p43"/>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06" name="Google Shape;506;p4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07" name="Google Shape;507;p4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508" name="Google Shape;508;p43"/>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09" name="Google Shape;509;p43"/>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0" name="Google Shape;510;p43"/>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11" name="Google Shape;511;p43"/>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2" name="Google Shape;512;p43"/>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13" name="Google Shape;513;p43"/>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14" name="Google Shape;514;p43"/>
          <p:cNvSpPr/>
          <p:nvPr>
            <p:ph idx="4" type="pic"/>
          </p:nvPr>
        </p:nvSpPr>
        <p:spPr>
          <a:xfrm>
            <a:off x="5205348" y="0"/>
            <a:ext cx="2354327" cy="2862503"/>
          </a:xfrm>
          <a:prstGeom prst="rect">
            <a:avLst/>
          </a:prstGeom>
          <a:noFill/>
          <a:ln>
            <a:noFill/>
          </a:ln>
        </p:spPr>
      </p:sp>
      <p:sp>
        <p:nvSpPr>
          <p:cNvPr id="515" name="Google Shape;515;p43"/>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6" name="Google Shape;516;p43"/>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7" name="Google Shape;517;p43"/>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8" name="Google Shape;518;p43"/>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9" name="Google Shape;519;p43"/>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0" name="Google Shape;520;p43"/>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21" name="Google Shape;521;p43"/>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2" name="Google Shape;522;p43"/>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3" name="Google Shape;523;p43"/>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4" name="Google Shape;524;p43"/>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25" name="Google Shape;525;p43"/>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6" name="Google Shape;526;p43"/>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7" name="Google Shape;527;p43"/>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8" name="Google Shape;528;p43"/>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29" name="Google Shape;529;p43"/>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0" name="Google Shape;530;p43"/>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68" name="Shape 68"/>
        <p:cNvGrpSpPr/>
        <p:nvPr/>
      </p:nvGrpSpPr>
      <p:grpSpPr>
        <a:xfrm>
          <a:off x="0" y="0"/>
          <a:ext cx="0" cy="0"/>
          <a:chOff x="0" y="0"/>
          <a:chExt cx="0" cy="0"/>
        </a:xfrm>
      </p:grpSpPr>
      <p:sp>
        <p:nvSpPr>
          <p:cNvPr id="69" name="Google Shape;69;p16"/>
          <p:cNvSpPr/>
          <p:nvPr/>
        </p:nvSpPr>
        <p:spPr>
          <a:xfrm>
            <a:off x="0" y="0"/>
            <a:ext cx="7559675" cy="22446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0" name="Google Shape;70;p16"/>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 name="Google Shape;71;p16"/>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 name="Google Shape;72;p16"/>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3" name="Google Shape;73;p16"/>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4" name="Google Shape;74;p16"/>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75" name="Google Shape;75;p16"/>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76" name="Google Shape;76;p1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77" name="Google Shape;77;p1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78" name="Google Shape;78;p16"/>
          <p:cNvPicPr preferRelativeResize="0"/>
          <p:nvPr/>
        </p:nvPicPr>
        <p:blipFill rotWithShape="1">
          <a:blip r:embed="rId2">
            <a:alphaModFix/>
          </a:blip>
          <a:srcRect b="0" l="22" r="23" t="0"/>
          <a:stretch/>
        </p:blipFill>
        <p:spPr>
          <a:xfrm>
            <a:off x="-1869213" y="6384473"/>
            <a:ext cx="5682400" cy="5847060"/>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79" name="Google Shape;79;p16"/>
          <p:cNvSpPr/>
          <p:nvPr>
            <p:ph idx="4" type="pic"/>
          </p:nvPr>
        </p:nvSpPr>
        <p:spPr>
          <a:xfrm>
            <a:off x="1" y="7588056"/>
            <a:ext cx="2712239" cy="310829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80" name="Shape 80"/>
        <p:cNvGrpSpPr/>
        <p:nvPr/>
      </p:nvGrpSpPr>
      <p:grpSpPr>
        <a:xfrm>
          <a:off x="0" y="0"/>
          <a:ext cx="0" cy="0"/>
          <a:chOff x="0" y="0"/>
          <a:chExt cx="0" cy="0"/>
        </a:xfrm>
      </p:grpSpPr>
      <p:pic>
        <p:nvPicPr>
          <p:cNvPr id="81" name="Google Shape;81;p17"/>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82" name="Google Shape;82;p17"/>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3" name="Google Shape;83;p17"/>
          <p:cNvSpPr/>
          <p:nvPr>
            <p:ph idx="2" type="pic"/>
          </p:nvPr>
        </p:nvSpPr>
        <p:spPr>
          <a:xfrm>
            <a:off x="2783121" y="0"/>
            <a:ext cx="4789072" cy="4566547"/>
          </a:xfrm>
          <a:prstGeom prst="rect">
            <a:avLst/>
          </a:prstGeom>
          <a:noFill/>
          <a:ln>
            <a:noFill/>
          </a:ln>
        </p:spPr>
      </p:sp>
      <p:sp>
        <p:nvSpPr>
          <p:cNvPr id="84" name="Google Shape;84;p17"/>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5" name="Google Shape;85;p17"/>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6" name="Google Shape;86;p17"/>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7" name="Google Shape;87;p17"/>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88" name="Google Shape;88;p17"/>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89" name="Google Shape;89;p17"/>
          <p:cNvGrpSpPr/>
          <p:nvPr/>
        </p:nvGrpSpPr>
        <p:grpSpPr>
          <a:xfrm>
            <a:off x="401426" y="10005335"/>
            <a:ext cx="6756823" cy="523220"/>
            <a:chOff x="317992" y="10005335"/>
            <a:chExt cx="6756823" cy="523220"/>
          </a:xfrm>
        </p:grpSpPr>
        <p:sp>
          <p:nvSpPr>
            <p:cNvPr id="90" name="Google Shape;90;p17"/>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endParaRPr sz="700">
                <a:solidFill>
                  <a:srgbClr val="6D6E71"/>
                </a:solidFill>
                <a:latin typeface="Roboto"/>
                <a:ea typeface="Roboto"/>
                <a:cs typeface="Roboto"/>
                <a:sym typeface="Roboto"/>
              </a:endParaRPr>
            </a:p>
          </p:txBody>
        </p:sp>
        <p:pic>
          <p:nvPicPr>
            <p:cNvPr descr="Co-funded by the European Union logo in png for web usage" id="91" name="Google Shape;91;p17"/>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92" name="Google Shape;92;p17"/>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a:solidFill>
                  <a:schemeClr val="dk1"/>
                </a:solidFill>
                <a:latin typeface="Calibri"/>
                <a:ea typeface="Calibri"/>
                <a:cs typeface="Calibri"/>
                <a:sym typeface="Calibri"/>
              </a:rPr>
              <a:t>This resource is licensed under CC BY 4.0</a:t>
            </a:r>
            <a:endParaRPr sz="1283">
              <a:solidFill>
                <a:schemeClr val="dk1"/>
              </a:solidFill>
              <a:latin typeface="Century Schoolbook"/>
              <a:ea typeface="Century Schoolbook"/>
              <a:cs typeface="Century Schoolbook"/>
              <a:sym typeface="Century Schoolbook"/>
            </a:endParaRPr>
          </a:p>
        </p:txBody>
      </p:sp>
      <p:pic>
        <p:nvPicPr>
          <p:cNvPr id="93" name="Google Shape;93;p17"/>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94" name="Shape 94"/>
        <p:cNvGrpSpPr/>
        <p:nvPr/>
      </p:nvGrpSpPr>
      <p:grpSpPr>
        <a:xfrm>
          <a:off x="0" y="0"/>
          <a:ext cx="0" cy="0"/>
          <a:chOff x="0" y="0"/>
          <a:chExt cx="0" cy="0"/>
        </a:xfrm>
      </p:grpSpPr>
      <p:sp>
        <p:nvSpPr>
          <p:cNvPr id="95" name="Google Shape;95;p18"/>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96" name="Google Shape;96;p18"/>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800">
                <a:solidFill>
                  <a:schemeClr val="lt1"/>
                </a:solidFill>
                <a:latin typeface="Verdana"/>
                <a:ea typeface="Verdana"/>
                <a:cs typeface="Verdana"/>
                <a:sym typeface="Verdana"/>
              </a:rPr>
              <a:t>*** </a:t>
            </a:r>
            <a:r>
              <a:rPr b="1" lang="en-IE" sz="1800">
                <a:solidFill>
                  <a:schemeClr val="lt1"/>
                </a:solidFill>
                <a:latin typeface="Verdana"/>
                <a:ea typeface="Verdana"/>
                <a:cs typeface="Verdana"/>
                <a:sym typeface="Verdana"/>
              </a:rPr>
              <a:t>PLEASE DELETE THIS INSTRUCTION SLIDE BEFORE PRESENTING FINAL PRESENTATION </a:t>
            </a:r>
            <a:r>
              <a:rPr lang="en-IE" sz="1800">
                <a:solidFill>
                  <a:schemeClr val="lt1"/>
                </a:solidFill>
                <a:latin typeface="Verdana"/>
                <a:ea typeface="Verdana"/>
                <a:cs typeface="Verdana"/>
                <a:sym typeface="Verdana"/>
              </a:rPr>
              <a:t>*** </a:t>
            </a:r>
            <a:endParaRPr sz="1800">
              <a:solidFill>
                <a:schemeClr val="lt1"/>
              </a:solidFill>
              <a:latin typeface="Verdana"/>
              <a:ea typeface="Verdana"/>
              <a:cs typeface="Verdana"/>
              <a:sym typeface="Verdana"/>
            </a:endParaRPr>
          </a:p>
        </p:txBody>
      </p:sp>
      <p:sp>
        <p:nvSpPr>
          <p:cNvPr id="97" name="Google Shape;97;p18"/>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1" lang="en-IE" sz="1800">
                <a:solidFill>
                  <a:schemeClr val="lt1"/>
                </a:solidFill>
                <a:latin typeface="Verdana"/>
                <a:ea typeface="Verdana"/>
                <a:cs typeface="Verdana"/>
                <a:sym typeface="Verdana"/>
              </a:rPr>
              <a:t>Icons</a:t>
            </a:r>
            <a:r>
              <a:rPr b="0" i="1" lang="en-IE" sz="1800">
                <a:solidFill>
                  <a:schemeClr val="lt1"/>
                </a:solidFill>
                <a:latin typeface="Verdana"/>
                <a:ea typeface="Verdana"/>
                <a:cs typeface="Verdana"/>
                <a:sym typeface="Verdana"/>
              </a:rPr>
              <a:t> which can be used within this template </a:t>
            </a:r>
            <a:r>
              <a:rPr i="1" lang="en-IE" sz="1800">
                <a:solidFill>
                  <a:schemeClr val="lt1"/>
                </a:solidFill>
                <a:latin typeface="Verdana"/>
                <a:ea typeface="Verdana"/>
                <a:cs typeface="Verdana"/>
                <a:sym typeface="Verdana"/>
              </a:rPr>
              <a:t>without losing quality.</a:t>
            </a:r>
            <a:r>
              <a:rPr i="1" lang="en-IE" sz="1800">
                <a:solidFill>
                  <a:schemeClr val="lt1"/>
                </a:solidFill>
                <a:latin typeface="Verdana"/>
                <a:ea typeface="Verdana"/>
                <a:cs typeface="Verdana"/>
                <a:sym typeface="Verdana"/>
              </a:rPr>
              <a:t> </a:t>
            </a:r>
            <a:r>
              <a:rPr i="1" lang="en-IE" sz="1800">
                <a:solidFill>
                  <a:schemeClr val="lt1"/>
                </a:solidFill>
                <a:latin typeface="Verdana"/>
                <a:ea typeface="Verdana"/>
                <a:cs typeface="Verdana"/>
                <a:sym typeface="Verdana"/>
              </a:rPr>
              <a:t> Change line colour, width and style.</a:t>
            </a:r>
            <a:r>
              <a:rPr i="1" lang="en-IE" sz="1800">
                <a:solidFill>
                  <a:schemeClr val="lt1"/>
                </a:solidFill>
                <a:latin typeface="Verdana"/>
                <a:ea typeface="Verdana"/>
                <a:cs typeface="Verdana"/>
                <a:sym typeface="Verdana"/>
              </a:rPr>
              <a:t>  </a:t>
            </a:r>
            <a:endParaRPr/>
          </a:p>
          <a:p>
            <a:pPr indent="0" lvl="0" marL="52388" marR="0" rtl="0" algn="l">
              <a:spcBef>
                <a:spcPts val="0"/>
              </a:spcBef>
              <a:spcAft>
                <a:spcPts val="0"/>
              </a:spcAft>
              <a:buClr>
                <a:schemeClr val="dk1"/>
              </a:buClr>
              <a:buSzPts val="900"/>
              <a:buFont typeface="Quattrocento Sans"/>
              <a:buNone/>
            </a:pPr>
            <a:r>
              <a:t/>
            </a:r>
            <a:endParaRPr i="1" sz="1800">
              <a:solidFill>
                <a:schemeClr val="lt1"/>
              </a:solidFill>
              <a:latin typeface="Calibri"/>
              <a:ea typeface="Calibri"/>
              <a:cs typeface="Calibri"/>
              <a:sym typeface="Calibri"/>
            </a:endParaRPr>
          </a:p>
        </p:txBody>
      </p:sp>
      <p:cxnSp>
        <p:nvCxnSpPr>
          <p:cNvPr id="98" name="Google Shape;98;p18"/>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99" name="Google Shape;99;p18"/>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100" name="Shape 100"/>
        <p:cNvGrpSpPr/>
        <p:nvPr/>
      </p:nvGrpSpPr>
      <p:grpSpPr>
        <a:xfrm>
          <a:off x="0" y="0"/>
          <a:ext cx="0" cy="0"/>
          <a:chOff x="0" y="0"/>
          <a:chExt cx="0" cy="0"/>
        </a:xfrm>
      </p:grpSpPr>
      <p:pic>
        <p:nvPicPr>
          <p:cNvPr id="101" name="Google Shape;101;p19"/>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102" name="Google Shape;102;p19"/>
          <p:cNvSpPr txBox="1"/>
          <p:nvPr>
            <p:ph idx="1"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3300"/>
              <a:buFont typeface="Arial"/>
              <a:buNone/>
              <a:defRPr b="1" i="0" sz="33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3" name="Google Shape;103;p19"/>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04" name="Google Shape;104;p19"/>
          <p:cNvSpPr txBox="1"/>
          <p:nvPr>
            <p:ph idx="2"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5" name="Google Shape;105;p19"/>
          <p:cNvSpPr txBox="1"/>
          <p:nvPr>
            <p:ph idx="3"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6" name="Google Shape;106;p19"/>
          <p:cNvSpPr txBox="1"/>
          <p:nvPr>
            <p:ph idx="4"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7" name="Google Shape;107;p19"/>
          <p:cNvSpPr txBox="1"/>
          <p:nvPr>
            <p:ph idx="5"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8" name="Google Shape;108;p19"/>
          <p:cNvSpPr txBox="1"/>
          <p:nvPr>
            <p:ph idx="6"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9" name="Google Shape;109;p19"/>
          <p:cNvSpPr txBox="1"/>
          <p:nvPr>
            <p:ph idx="7"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0" name="Google Shape;110;p19"/>
          <p:cNvSpPr txBox="1"/>
          <p:nvPr>
            <p:ph idx="8"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1" name="Google Shape;111;p19"/>
          <p:cNvSpPr txBox="1"/>
          <p:nvPr>
            <p:ph idx="9"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2" name="Google Shape;112;p19"/>
          <p:cNvSpPr txBox="1"/>
          <p:nvPr>
            <p:ph idx="13"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3" name="Google Shape;113;p19"/>
          <p:cNvSpPr txBox="1"/>
          <p:nvPr>
            <p:ph idx="14"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4" name="Google Shape;114;p19"/>
          <p:cNvSpPr txBox="1"/>
          <p:nvPr>
            <p:ph idx="15"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5" name="Google Shape;115;p19"/>
          <p:cNvSpPr txBox="1"/>
          <p:nvPr>
            <p:ph idx="16"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6" name="Google Shape;116;p19"/>
          <p:cNvSpPr txBox="1"/>
          <p:nvPr>
            <p:ph idx="17"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7" name="Google Shape;117;p19"/>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18" name="Google Shape;118;p19"/>
          <p:cNvSpPr txBox="1"/>
          <p:nvPr>
            <p:ph idx="18"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19" name="Google Shape;119;p19"/>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120" name="Google Shape;120;p19"/>
          <p:cNvGrpSpPr/>
          <p:nvPr/>
        </p:nvGrpSpPr>
        <p:grpSpPr>
          <a:xfrm>
            <a:off x="317992" y="10005335"/>
            <a:ext cx="6885949" cy="630942"/>
            <a:chOff x="317992" y="9796789"/>
            <a:chExt cx="6885949" cy="630942"/>
          </a:xfrm>
        </p:grpSpPr>
        <p:sp>
          <p:nvSpPr>
            <p:cNvPr id="121" name="Google Shape;121;p19"/>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122" name="Google Shape;122;p19"/>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sp>
        <p:nvSpPr>
          <p:cNvPr id="123" name="Google Shape;123;p19"/>
          <p:cNvSpPr/>
          <p:nvPr>
            <p:ph idx="19" type="pic"/>
          </p:nvPr>
        </p:nvSpPr>
        <p:spPr>
          <a:xfrm>
            <a:off x="5205348" y="0"/>
            <a:ext cx="2354327" cy="2862503"/>
          </a:xfrm>
          <a:prstGeom prst="rect">
            <a:avLst/>
          </a:prstGeom>
          <a:noFill/>
          <a:ln>
            <a:noFill/>
          </a:ln>
        </p:spPr>
      </p:sp>
      <p:pic>
        <p:nvPicPr>
          <p:cNvPr id="124" name="Google Shape;124;p19"/>
          <p:cNvPicPr preferRelativeResize="0"/>
          <p:nvPr/>
        </p:nvPicPr>
        <p:blipFill rotWithShape="1">
          <a:blip r:embed="rId4">
            <a:alphaModFix/>
          </a:blip>
          <a:srcRect b="0" l="0" r="0" t="0"/>
          <a:stretch/>
        </p:blipFill>
        <p:spPr>
          <a:xfrm>
            <a:off x="247704" y="-67917"/>
            <a:ext cx="4275310" cy="2137655"/>
          </a:xfrm>
          <a:prstGeom prst="rect">
            <a:avLst/>
          </a:prstGeom>
          <a:noFill/>
          <a:ln>
            <a:noFill/>
          </a:ln>
        </p:spPr>
      </p:pic>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25" name="Shape 125"/>
        <p:cNvGrpSpPr/>
        <p:nvPr/>
      </p:nvGrpSpPr>
      <p:grpSpPr>
        <a:xfrm>
          <a:off x="0" y="0"/>
          <a:ext cx="0" cy="0"/>
          <a:chOff x="0" y="0"/>
          <a:chExt cx="0" cy="0"/>
        </a:xfrm>
      </p:grpSpPr>
      <p:sp>
        <p:nvSpPr>
          <p:cNvPr id="126" name="Google Shape;126;p20"/>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27" name="Google Shape;127;p20"/>
          <p:cNvGrpSpPr/>
          <p:nvPr/>
        </p:nvGrpSpPr>
        <p:grpSpPr>
          <a:xfrm>
            <a:off x="-1092535" y="5135055"/>
            <a:ext cx="6117329" cy="6119130"/>
            <a:chOff x="110688" y="1674538"/>
            <a:chExt cx="7339635" cy="7341798"/>
          </a:xfrm>
        </p:grpSpPr>
        <p:sp>
          <p:nvSpPr>
            <p:cNvPr id="128" name="Google Shape;128;p20"/>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29" name="Google Shape;129;p20"/>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30" name="Google Shape;130;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31" name="Google Shape;131;p2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32" name="Google Shape;132;p20"/>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33" name="Google Shape;133;p20"/>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4" name="Google Shape;134;p20"/>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5" name="Google Shape;135;p20"/>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6" name="Google Shape;136;p20"/>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37" name="Shape 137"/>
        <p:cNvGrpSpPr/>
        <p:nvPr/>
      </p:nvGrpSpPr>
      <p:grpSpPr>
        <a:xfrm>
          <a:off x="0" y="0"/>
          <a:ext cx="0" cy="0"/>
          <a:chOff x="0" y="0"/>
          <a:chExt cx="0" cy="0"/>
        </a:xfrm>
      </p:grpSpPr>
      <p:sp>
        <p:nvSpPr>
          <p:cNvPr id="138" name="Google Shape;138;p21"/>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39" name="Google Shape;139;p21"/>
          <p:cNvGrpSpPr/>
          <p:nvPr/>
        </p:nvGrpSpPr>
        <p:grpSpPr>
          <a:xfrm>
            <a:off x="-1092535" y="5135055"/>
            <a:ext cx="6117329" cy="6119130"/>
            <a:chOff x="110688" y="1674538"/>
            <a:chExt cx="7339635" cy="7341798"/>
          </a:xfrm>
        </p:grpSpPr>
        <p:sp>
          <p:nvSpPr>
            <p:cNvPr id="140" name="Google Shape;140;p21"/>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41" name="Google Shape;141;p21"/>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42" name="Google Shape;142;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43" name="Google Shape;143;p2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44" name="Google Shape;144;p21"/>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45" name="Google Shape;145;p21"/>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6" name="Google Shape;146;p21"/>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7" name="Google Shape;147;p21"/>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8" name="Google Shape;148;p21"/>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011E3B"/>
                </a:solidFill>
                <a:latin typeface="Avenir"/>
                <a:ea typeface="Avenir"/>
                <a:cs typeface="Avenir"/>
                <a:sym typeface="Avenir"/>
              </a:defRPr>
            </a:lvl1pPr>
            <a:lvl2pPr indent="0" lvl="1" marL="0" marR="0" rtl="0" algn="r">
              <a:spcBef>
                <a:spcPts val="0"/>
              </a:spcBef>
              <a:buNone/>
              <a:defRPr b="0" i="0" sz="1200" u="none" cap="none" strike="noStrike">
                <a:solidFill>
                  <a:srgbClr val="011E3B"/>
                </a:solidFill>
                <a:latin typeface="Avenir"/>
                <a:ea typeface="Avenir"/>
                <a:cs typeface="Avenir"/>
                <a:sym typeface="Avenir"/>
              </a:defRPr>
            </a:lvl2pPr>
            <a:lvl3pPr indent="0" lvl="2" marL="0" marR="0" rtl="0" algn="r">
              <a:spcBef>
                <a:spcPts val="0"/>
              </a:spcBef>
              <a:buNone/>
              <a:defRPr b="0" i="0" sz="1200" u="none" cap="none" strike="noStrike">
                <a:solidFill>
                  <a:srgbClr val="011E3B"/>
                </a:solidFill>
                <a:latin typeface="Avenir"/>
                <a:ea typeface="Avenir"/>
                <a:cs typeface="Avenir"/>
                <a:sym typeface="Avenir"/>
              </a:defRPr>
            </a:lvl3pPr>
            <a:lvl4pPr indent="0" lvl="3" marL="0" marR="0" rtl="0" algn="r">
              <a:spcBef>
                <a:spcPts val="0"/>
              </a:spcBef>
              <a:buNone/>
              <a:defRPr b="0" i="0" sz="1200" u="none" cap="none" strike="noStrike">
                <a:solidFill>
                  <a:srgbClr val="011E3B"/>
                </a:solidFill>
                <a:latin typeface="Avenir"/>
                <a:ea typeface="Avenir"/>
                <a:cs typeface="Avenir"/>
                <a:sym typeface="Avenir"/>
              </a:defRPr>
            </a:lvl4pPr>
            <a:lvl5pPr indent="0" lvl="4" marL="0" marR="0" rtl="0" algn="r">
              <a:spcBef>
                <a:spcPts val="0"/>
              </a:spcBef>
              <a:buNone/>
              <a:defRPr b="0" i="0" sz="1200" u="none" cap="none" strike="noStrike">
                <a:solidFill>
                  <a:srgbClr val="011E3B"/>
                </a:solidFill>
                <a:latin typeface="Avenir"/>
                <a:ea typeface="Avenir"/>
                <a:cs typeface="Avenir"/>
                <a:sym typeface="Avenir"/>
              </a:defRPr>
            </a:lvl5pPr>
            <a:lvl6pPr indent="0" lvl="5" marL="0" marR="0" rtl="0" algn="r">
              <a:spcBef>
                <a:spcPts val="0"/>
              </a:spcBef>
              <a:buNone/>
              <a:defRPr b="0" i="0" sz="1200" u="none" cap="none" strike="noStrike">
                <a:solidFill>
                  <a:srgbClr val="011E3B"/>
                </a:solidFill>
                <a:latin typeface="Avenir"/>
                <a:ea typeface="Avenir"/>
                <a:cs typeface="Avenir"/>
                <a:sym typeface="Avenir"/>
              </a:defRPr>
            </a:lvl6pPr>
            <a:lvl7pPr indent="0" lvl="6" marL="0" marR="0" rtl="0" algn="r">
              <a:spcBef>
                <a:spcPts val="0"/>
              </a:spcBef>
              <a:buNone/>
              <a:defRPr b="0" i="0" sz="1200" u="none" cap="none" strike="noStrike">
                <a:solidFill>
                  <a:srgbClr val="011E3B"/>
                </a:solidFill>
                <a:latin typeface="Avenir"/>
                <a:ea typeface="Avenir"/>
                <a:cs typeface="Avenir"/>
                <a:sym typeface="Avenir"/>
              </a:defRPr>
            </a:lvl7pPr>
            <a:lvl8pPr indent="0" lvl="7" marL="0" marR="0" rtl="0" algn="r">
              <a:spcBef>
                <a:spcPts val="0"/>
              </a:spcBef>
              <a:buNone/>
              <a:defRPr b="0" i="0" sz="1200" u="none" cap="none" strike="noStrike">
                <a:solidFill>
                  <a:srgbClr val="011E3B"/>
                </a:solidFill>
                <a:latin typeface="Avenir"/>
                <a:ea typeface="Avenir"/>
                <a:cs typeface="Avenir"/>
                <a:sym typeface="Avenir"/>
              </a:defRPr>
            </a:lvl8pPr>
            <a:lvl9pPr indent="0" lvl="8" marL="0" marR="0" rtl="0" algn="r">
              <a:spcBef>
                <a:spcPts val="0"/>
              </a:spcBef>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www.freshbooks.com/" TargetMode="External"/><Relationship Id="rId4" Type="http://schemas.openxmlformats.org/officeDocument/2006/relationships/image" Target="../media/image13.png"/><Relationship Id="rId5" Type="http://schemas.openxmlformats.org/officeDocument/2006/relationships/hyperlink" Target="https://www.microsoft.com/en/microsoft-teams/group-chat-softwar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2.jpg"/><Relationship Id="rId4" Type="http://schemas.openxmlformats.org/officeDocument/2006/relationships/image" Target="../media/image17.png"/><Relationship Id="rId9" Type="http://schemas.openxmlformats.org/officeDocument/2006/relationships/hyperlink" Target="https://www.youtube.com/@grassroots-eu" TargetMode="External"/><Relationship Id="rId5" Type="http://schemas.openxmlformats.org/officeDocument/2006/relationships/image" Target="../media/image19.jpg"/><Relationship Id="rId6" Type="http://schemas.openxmlformats.org/officeDocument/2006/relationships/image" Target="../media/image18.png"/><Relationship Id="rId7" Type="http://schemas.openxmlformats.org/officeDocument/2006/relationships/hyperlink" Target="https://www.facebook.com/profile.php?id=100094655078232" TargetMode="External"/><Relationship Id="rId8" Type="http://schemas.openxmlformats.org/officeDocument/2006/relationships/hyperlink" Target="https://www.instagram.com/grassroots.eu/?igshid=NTc4MTIwNjQ2YQ%3D%3D" TargetMode="External"/><Relationship Id="rId11" Type="http://schemas.openxmlformats.org/officeDocument/2006/relationships/hyperlink" Target="https://www.tiktok.com/@grassroots.eu?_t=8cB8BBiN5Ms&amp;_r=1" TargetMode="External"/><Relationship Id="rId10" Type="http://schemas.openxmlformats.org/officeDocument/2006/relationships/hyperlink" Target="https://ecohealthforyouth.com/toolbox/assess-environmental-impact/" TargetMode="External"/><Relationship Id="rId12" Type="http://schemas.openxmlformats.org/officeDocument/2006/relationships/hyperlink" Target="https://ecohealthforyouth.com/toolbox/optimise-business-operatio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0.jp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hyperlink" Target="https://www.patreon.com/" TargetMode="External"/><Relationship Id="rId7" Type="http://schemas.openxmlformats.org/officeDocument/2006/relationships/hyperlink" Target="http://www.gofundme.com/" TargetMode="External"/><Relationship Id="rId8"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hyperlink" Target="https://www.waveapps.com/" TargetMode="External"/><Relationship Id="rId5" Type="http://schemas.openxmlformats.org/officeDocument/2006/relationships/hyperlink" Target="https://workspace.google.com/products/sheets/" TargetMode="External"/><Relationship Id="rId6" Type="http://schemas.openxmlformats.org/officeDocument/2006/relationships/hyperlink" Target="https://quickbooks.intuit.com/" TargetMode="External"/><Relationship Id="rId7" Type="http://schemas.openxmlformats.org/officeDocument/2006/relationships/hyperlink" Target="https://www.xero.com/ie/" TargetMode="External"/><Relationship Id="rId8"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hyperlink" Target="https://workspace.google.com/products/sheets/" TargetMode="External"/><Relationship Id="rId5" Type="http://schemas.openxmlformats.org/officeDocument/2006/relationships/hyperlink" Target="https://quickbooks.intuit.com/" TargetMode="External"/><Relationship Id="rId6" Type="http://schemas.openxmlformats.org/officeDocument/2006/relationships/hyperlink" Target="https://www.xero.com/ie/" TargetMode="External"/><Relationship Id="rId7"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hyperlink" Target="https://workspace.google.com/products/sheets/" TargetMode="External"/><Relationship Id="rId5" Type="http://schemas.openxmlformats.org/officeDocument/2006/relationships/hyperlink" Target="https://www.xero.com/i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waveapps.com/" TargetMode="External"/><Relationship Id="rId4" Type="http://schemas.openxmlformats.org/officeDocument/2006/relationships/hyperlink" Target="https://quickbooks.intuit.com/" TargetMode="External"/><Relationship Id="rId5" Type="http://schemas.openxmlformats.org/officeDocument/2006/relationships/image" Target="../media/image13.png"/><Relationship Id="rId6" Type="http://schemas.openxmlformats.org/officeDocument/2006/relationships/hyperlink" Target="https://www.joinhoney.com/" TargetMode="External"/><Relationship Id="rId7" Type="http://schemas.openxmlformats.org/officeDocument/2006/relationships/hyperlink" Target="https://www.fairtrade.net/en/fairtrade-finder.html" TargetMode="External"/><Relationship Id="rId8"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hyperlink" Target="https://www.float.com/" TargetMode="External"/><Relationship Id="rId5" Type="http://schemas.openxmlformats.org/officeDocument/2006/relationships/hyperlink" Target="https://budgeto.com/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quickbooks.intuit.com/" TargetMode="External"/><Relationship Id="rId4" Type="http://schemas.openxmlformats.org/officeDocument/2006/relationships/hyperlink" Target="https://www.waveapps.com/" TargetMode="External"/><Relationship Id="rId5" Type="http://schemas.openxmlformats.org/officeDocument/2006/relationships/hyperlink" Target="https://goodbudget.com/" TargetMode="External"/><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pic>
        <p:nvPicPr>
          <p:cNvPr id="535" name="Google Shape;535;p1"/>
          <p:cNvPicPr preferRelativeResize="0"/>
          <p:nvPr>
            <p:ph idx="2" type="pic"/>
          </p:nvPr>
        </p:nvPicPr>
        <p:blipFill rotWithShape="1">
          <a:blip r:embed="rId3">
            <a:alphaModFix/>
          </a:blip>
          <a:srcRect b="1636" l="15113" r="28018" t="697"/>
          <a:stretch/>
        </p:blipFill>
        <p:spPr>
          <a:xfrm>
            <a:off x="0" y="3629826"/>
            <a:ext cx="4786172" cy="5479825"/>
          </a:xfrm>
          <a:prstGeom prst="rect">
            <a:avLst/>
          </a:prstGeom>
          <a:noFill/>
          <a:ln>
            <a:noFill/>
          </a:ln>
        </p:spPr>
      </p:pic>
      <p:sp>
        <p:nvSpPr>
          <p:cNvPr id="536" name="Google Shape;536;p1"/>
          <p:cNvSpPr txBox="1"/>
          <p:nvPr>
            <p:ph idx="1" type="body"/>
          </p:nvPr>
        </p:nvSpPr>
        <p:spPr>
          <a:xfrm>
            <a:off x="952125" y="2108791"/>
            <a:ext cx="6192080" cy="574616"/>
          </a:xfrm>
          <a:prstGeom prst="rect">
            <a:avLst/>
          </a:prstGeom>
          <a:noFill/>
          <a:ln>
            <a:noFill/>
          </a:ln>
        </p:spPr>
        <p:txBody>
          <a:bodyPr anchorCtr="0" anchor="t" bIns="45700" lIns="91425" spcFirstLastPara="1" rIns="91425" wrap="square" tIns="45700">
            <a:noAutofit/>
          </a:bodyPr>
          <a:lstStyle/>
          <a:p>
            <a:pPr indent="0" lvl="0" marL="0" rtl="0" algn="r">
              <a:lnSpc>
                <a:spcPct val="127500"/>
              </a:lnSpc>
              <a:spcBef>
                <a:spcPts val="0"/>
              </a:spcBef>
              <a:spcAft>
                <a:spcPts val="0"/>
              </a:spcAft>
              <a:buClr>
                <a:srgbClr val="8AC03B"/>
              </a:buClr>
              <a:buSzPts val="2400"/>
              <a:buNone/>
            </a:pPr>
            <a:r>
              <a:rPr lang="en-IE" sz="2400"/>
              <a:t>Ottimizzazione delle operazioni aziendali</a:t>
            </a:r>
            <a:endParaRPr/>
          </a:p>
        </p:txBody>
      </p:sp>
      <p:sp>
        <p:nvSpPr>
          <p:cNvPr id="537" name="Google Shape;537;p1"/>
          <p:cNvSpPr txBox="1"/>
          <p:nvPr>
            <p:ph idx="3" type="body"/>
          </p:nvPr>
        </p:nvSpPr>
        <p:spPr>
          <a:xfrm>
            <a:off x="4820456" y="3145056"/>
            <a:ext cx="2530442" cy="751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D6E71"/>
              </a:buClr>
              <a:buSzPts val="2000"/>
              <a:buNone/>
            </a:pPr>
            <a:r>
              <a:rPr lang="en-IE" sz="2000"/>
              <a:t>Include strumenti digitali!</a:t>
            </a:r>
            <a:endParaRPr/>
          </a:p>
        </p:txBody>
      </p:sp>
      <p:cxnSp>
        <p:nvCxnSpPr>
          <p:cNvPr id="538" name="Google Shape;538;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539" name="Google Shape;539;p1"/>
          <p:cNvSpPr txBox="1"/>
          <p:nvPr/>
        </p:nvSpPr>
        <p:spPr>
          <a:xfrm>
            <a:off x="3066531" y="2495678"/>
            <a:ext cx="4077674" cy="574616"/>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IE" sz="2600" u="none" cap="none" strike="noStrike">
                <a:solidFill>
                  <a:srgbClr val="F16924"/>
                </a:solidFill>
                <a:latin typeface="Calibri"/>
                <a:ea typeface="Calibri"/>
                <a:cs typeface="Calibri"/>
                <a:sym typeface="Calibri"/>
              </a:rPr>
              <a:t>Gestire le finanze</a:t>
            </a:r>
            <a:endParaRPr/>
          </a:p>
        </p:txBody>
      </p:sp>
      <p:pic>
        <p:nvPicPr>
          <p:cNvPr id="540" name="Google Shape;540;p1"/>
          <p:cNvPicPr preferRelativeResize="0"/>
          <p:nvPr/>
        </p:nvPicPr>
        <p:blipFill rotWithShape="1">
          <a:blip r:embed="rId4">
            <a:alphaModFix amt="70000"/>
          </a:blip>
          <a:srcRect b="0" l="7526" r="0" t="0"/>
          <a:stretch/>
        </p:blipFill>
        <p:spPr>
          <a:xfrm>
            <a:off x="-83978" y="4897545"/>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541" name="Google Shape;541;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42" name="Google Shape;542;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IE"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10"/>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96" name="Google Shape;696;p1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97" name="Google Shape;697;p10"/>
          <p:cNvSpPr txBox="1"/>
          <p:nvPr/>
        </p:nvSpPr>
        <p:spPr>
          <a:xfrm>
            <a:off x="395288" y="3429038"/>
            <a:ext cx="6732587" cy="109976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Freshbooks </a:t>
            </a:r>
            <a:r>
              <a:rPr b="0" i="0" lang="en-IE" sz="1400">
                <a:solidFill>
                  <a:srgbClr val="4B4B4B"/>
                </a:solidFill>
                <a:latin typeface="Calibri"/>
                <a:ea typeface="Calibri"/>
                <a:cs typeface="Calibri"/>
                <a:sym typeface="Calibri"/>
              </a:rPr>
              <a:t>vi aiuta a creare e inviare automaticamente fatture professionali. Inoltre, invia promemoria ai vostri clienti quando i pagamenti sono in scadenza, facendovi risparmiare tempo e riducendo la necessità di seguire i pagamenti. Questo assicura un flusso di cassa costante e vi aiuta a tenere sotto controllo le vostre finanze. </a:t>
            </a:r>
            <a:r>
              <a:rPr b="0" i="0" lang="en-IE" sz="1400" u="sng">
                <a:solidFill>
                  <a:srgbClr val="4A8887"/>
                </a:solidFill>
                <a:latin typeface="Calibri"/>
                <a:ea typeface="Calibri"/>
                <a:cs typeface="Calibri"/>
                <a:sym typeface="Calibri"/>
                <a:hlinkClick r:id="rId3">
                  <a:extLst>
                    <a:ext uri="{A12FA001-AC4F-418D-AE19-62706E023703}">
                      <ahyp:hlinkClr val="tx"/>
                    </a:ext>
                  </a:extLst>
                </a:hlinkClick>
              </a:rPr>
              <a:t>www.</a:t>
            </a:r>
            <a:r>
              <a:rPr b="0" i="0" lang="en-IE" sz="1400">
                <a:solidFill>
                  <a:srgbClr val="4A8887"/>
                </a:solidFill>
                <a:latin typeface="Calibri"/>
                <a:ea typeface="Calibri"/>
                <a:cs typeface="Calibri"/>
                <a:sym typeface="Calibri"/>
              </a:rPr>
              <a:t>freshbooks.com </a:t>
            </a:r>
            <a:endParaRPr b="0" i="0" sz="1400">
              <a:solidFill>
                <a:srgbClr val="4A8887"/>
              </a:solidFill>
              <a:latin typeface="Calibri"/>
              <a:ea typeface="Calibri"/>
              <a:cs typeface="Calibri"/>
              <a:sym typeface="Calibri"/>
            </a:endParaRPr>
          </a:p>
        </p:txBody>
      </p:sp>
      <p:sp>
        <p:nvSpPr>
          <p:cNvPr id="698" name="Google Shape;698;p10"/>
          <p:cNvSpPr txBox="1"/>
          <p:nvPr/>
        </p:nvSpPr>
        <p:spPr>
          <a:xfrm>
            <a:off x="386829" y="2565888"/>
            <a:ext cx="6732588" cy="78360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Freshbooks</a:t>
            </a:r>
            <a:endParaRPr sz="1283">
              <a:solidFill>
                <a:srgbClr val="4A8887"/>
              </a:solidFill>
              <a:latin typeface="Calibri"/>
              <a:ea typeface="Calibri"/>
              <a:cs typeface="Calibri"/>
              <a:sym typeface="Calibri"/>
            </a:endParaRPr>
          </a:p>
        </p:txBody>
      </p:sp>
      <p:sp>
        <p:nvSpPr>
          <p:cNvPr id="699" name="Google Shape;699;p10"/>
          <p:cNvSpPr txBox="1"/>
          <p:nvPr/>
        </p:nvSpPr>
        <p:spPr>
          <a:xfrm>
            <a:off x="395288" y="5540944"/>
            <a:ext cx="6732588" cy="127129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Mancanza di indicazioni sulla pianificazione finanziaria e sull'accesso a sovvenzioni o agevolazioni fiscali</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Visitate un ufficio governativo locale o un business hub per seminari o consulenze gratuite per ottenere informazioni sulla pianificazione finanziaria, le sovvenzioni e le agevolazioni fiscali.</a:t>
            </a:r>
            <a:endParaRPr i="1" sz="1400">
              <a:solidFill>
                <a:srgbClr val="4A8887"/>
              </a:solidFill>
              <a:latin typeface="Calibri"/>
              <a:ea typeface="Calibri"/>
              <a:cs typeface="Calibri"/>
              <a:sym typeface="Calibri"/>
            </a:endParaRPr>
          </a:p>
        </p:txBody>
      </p:sp>
      <p:sp>
        <p:nvSpPr>
          <p:cNvPr id="700" name="Google Shape;700;p10"/>
          <p:cNvSpPr txBox="1"/>
          <p:nvPr/>
        </p:nvSpPr>
        <p:spPr>
          <a:xfrm>
            <a:off x="1042023" y="4933511"/>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10</a:t>
            </a:r>
            <a:endParaRPr/>
          </a:p>
        </p:txBody>
      </p:sp>
      <p:pic>
        <p:nvPicPr>
          <p:cNvPr descr="Group brainstorm with solid fill" id="701" name="Google Shape;701;p10"/>
          <p:cNvPicPr preferRelativeResize="0"/>
          <p:nvPr/>
        </p:nvPicPr>
        <p:blipFill rotWithShape="1">
          <a:blip r:embed="rId4">
            <a:alphaModFix/>
          </a:blip>
          <a:srcRect b="0" l="0" r="0" t="0"/>
          <a:stretch/>
        </p:blipFill>
        <p:spPr>
          <a:xfrm>
            <a:off x="274047" y="4715059"/>
            <a:ext cx="829489" cy="829489"/>
          </a:xfrm>
          <a:prstGeom prst="rect">
            <a:avLst/>
          </a:prstGeom>
          <a:noFill/>
          <a:ln>
            <a:noFill/>
          </a:ln>
        </p:spPr>
      </p:pic>
      <p:sp>
        <p:nvSpPr>
          <p:cNvPr id="702" name="Google Shape;702;p10"/>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Gestire le finanze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grpSp>
        <p:nvGrpSpPr>
          <p:cNvPr id="703" name="Google Shape;703;p10"/>
          <p:cNvGrpSpPr/>
          <p:nvPr/>
        </p:nvGrpSpPr>
        <p:grpSpPr>
          <a:xfrm>
            <a:off x="3621212" y="319471"/>
            <a:ext cx="829487" cy="829489"/>
            <a:chOff x="1341437" y="2907506"/>
            <a:chExt cx="4876790" cy="4876800"/>
          </a:xfrm>
        </p:grpSpPr>
        <p:sp>
          <p:nvSpPr>
            <p:cNvPr id="704" name="Google Shape;704;p10"/>
            <p:cNvSpPr/>
            <p:nvPr/>
          </p:nvSpPr>
          <p:spPr>
            <a:xfrm>
              <a:off x="1341437" y="2907506"/>
              <a:ext cx="4876790" cy="4876800"/>
            </a:xfrm>
            <a:custGeom>
              <a:rect b="b" l="l" r="r" t="t"/>
              <a:pathLst>
                <a:path extrusionOk="0" h="4876800" w="4876790">
                  <a:moveTo>
                    <a:pt x="4733916" y="2295525"/>
                  </a:moveTo>
                  <a:lnTo>
                    <a:pt x="4433488" y="2295525"/>
                  </a:lnTo>
                  <a:cubicBezTo>
                    <a:pt x="4363327" y="1306220"/>
                    <a:pt x="3570570" y="513464"/>
                    <a:pt x="2581275" y="443303"/>
                  </a:cubicBezTo>
                  <a:lnTo>
                    <a:pt x="2581275" y="142875"/>
                  </a:lnTo>
                  <a:cubicBezTo>
                    <a:pt x="2581275" y="63970"/>
                    <a:pt x="2517305" y="0"/>
                    <a:pt x="2438400" y="0"/>
                  </a:cubicBezTo>
                  <a:cubicBezTo>
                    <a:pt x="2359495" y="0"/>
                    <a:pt x="2295525" y="63970"/>
                    <a:pt x="2295525" y="142875"/>
                  </a:cubicBezTo>
                  <a:lnTo>
                    <a:pt x="2295525" y="443303"/>
                  </a:lnTo>
                  <a:cubicBezTo>
                    <a:pt x="1306220" y="513474"/>
                    <a:pt x="513474" y="1306220"/>
                    <a:pt x="443303" y="2295525"/>
                  </a:cubicBezTo>
                  <a:lnTo>
                    <a:pt x="142875" y="2295525"/>
                  </a:lnTo>
                  <a:cubicBezTo>
                    <a:pt x="63970" y="2295525"/>
                    <a:pt x="0" y="2359495"/>
                    <a:pt x="0" y="2438400"/>
                  </a:cubicBezTo>
                  <a:cubicBezTo>
                    <a:pt x="0" y="2517305"/>
                    <a:pt x="63970" y="2581275"/>
                    <a:pt x="142875" y="2581275"/>
                  </a:cubicBezTo>
                  <a:lnTo>
                    <a:pt x="443313" y="2581275"/>
                  </a:lnTo>
                  <a:cubicBezTo>
                    <a:pt x="513474" y="3570570"/>
                    <a:pt x="1306220" y="4363317"/>
                    <a:pt x="2295525" y="4433488"/>
                  </a:cubicBezTo>
                  <a:lnTo>
                    <a:pt x="2295525" y="4733925"/>
                  </a:lnTo>
                  <a:cubicBezTo>
                    <a:pt x="2295525" y="4812830"/>
                    <a:pt x="2359495" y="4876800"/>
                    <a:pt x="2438400" y="4876800"/>
                  </a:cubicBezTo>
                  <a:cubicBezTo>
                    <a:pt x="2517305" y="4876800"/>
                    <a:pt x="2581275" y="4812830"/>
                    <a:pt x="2581275" y="4733925"/>
                  </a:cubicBezTo>
                  <a:lnTo>
                    <a:pt x="2581275" y="4433497"/>
                  </a:lnTo>
                  <a:cubicBezTo>
                    <a:pt x="3570570" y="4363317"/>
                    <a:pt x="4363317" y="3570570"/>
                    <a:pt x="4433488" y="2581275"/>
                  </a:cubicBezTo>
                  <a:lnTo>
                    <a:pt x="4733916" y="2581275"/>
                  </a:lnTo>
                  <a:cubicBezTo>
                    <a:pt x="4812821" y="2581275"/>
                    <a:pt x="4876791" y="2517305"/>
                    <a:pt x="4876791" y="2438400"/>
                  </a:cubicBezTo>
                  <a:cubicBezTo>
                    <a:pt x="4876791" y="2359495"/>
                    <a:pt x="4812821" y="2295525"/>
                    <a:pt x="4733916" y="2295525"/>
                  </a:cubicBezTo>
                  <a:close/>
                  <a:moveTo>
                    <a:pt x="2581275" y="4146890"/>
                  </a:moveTo>
                  <a:lnTo>
                    <a:pt x="2581275" y="3724275"/>
                  </a:lnTo>
                  <a:cubicBezTo>
                    <a:pt x="2581275" y="3645370"/>
                    <a:pt x="2517305" y="3581400"/>
                    <a:pt x="2438400" y="3581400"/>
                  </a:cubicBezTo>
                  <a:cubicBezTo>
                    <a:pt x="2359495" y="3581400"/>
                    <a:pt x="2295525" y="3645370"/>
                    <a:pt x="2295525" y="3724275"/>
                  </a:cubicBezTo>
                  <a:lnTo>
                    <a:pt x="2295525" y="4146880"/>
                  </a:lnTo>
                  <a:cubicBezTo>
                    <a:pt x="1463878" y="4077938"/>
                    <a:pt x="798852" y="3412912"/>
                    <a:pt x="729901" y="2581275"/>
                  </a:cubicBezTo>
                  <a:lnTo>
                    <a:pt x="1152506" y="2581275"/>
                  </a:lnTo>
                  <a:cubicBezTo>
                    <a:pt x="1231411" y="2581275"/>
                    <a:pt x="1295381" y="2517305"/>
                    <a:pt x="1295381" y="2438400"/>
                  </a:cubicBezTo>
                  <a:cubicBezTo>
                    <a:pt x="1295381" y="2359495"/>
                    <a:pt x="1231411" y="2295525"/>
                    <a:pt x="1152506" y="2295525"/>
                  </a:cubicBezTo>
                  <a:lnTo>
                    <a:pt x="729901" y="2295525"/>
                  </a:lnTo>
                  <a:cubicBezTo>
                    <a:pt x="798843" y="1463878"/>
                    <a:pt x="1463869" y="798843"/>
                    <a:pt x="2295525" y="729901"/>
                  </a:cubicBezTo>
                  <a:lnTo>
                    <a:pt x="2295525" y="1152516"/>
                  </a:lnTo>
                  <a:cubicBezTo>
                    <a:pt x="2295525" y="1231421"/>
                    <a:pt x="2359495" y="1295390"/>
                    <a:pt x="2438400" y="1295390"/>
                  </a:cubicBezTo>
                  <a:cubicBezTo>
                    <a:pt x="2517305" y="1295390"/>
                    <a:pt x="2581275" y="1231421"/>
                    <a:pt x="2581275" y="1152516"/>
                  </a:cubicBezTo>
                  <a:lnTo>
                    <a:pt x="2581275" y="729901"/>
                  </a:lnTo>
                  <a:cubicBezTo>
                    <a:pt x="3412922" y="798843"/>
                    <a:pt x="4077957" y="1463878"/>
                    <a:pt x="4146899" y="2295525"/>
                  </a:cubicBezTo>
                  <a:lnTo>
                    <a:pt x="3724275" y="2295525"/>
                  </a:lnTo>
                  <a:cubicBezTo>
                    <a:pt x="3645370" y="2295525"/>
                    <a:pt x="3581400" y="2359495"/>
                    <a:pt x="3581400" y="2438400"/>
                  </a:cubicBezTo>
                  <a:cubicBezTo>
                    <a:pt x="3581400" y="2517305"/>
                    <a:pt x="3645370" y="2581275"/>
                    <a:pt x="3724275" y="2581275"/>
                  </a:cubicBezTo>
                  <a:lnTo>
                    <a:pt x="4146890" y="2581275"/>
                  </a:lnTo>
                  <a:cubicBezTo>
                    <a:pt x="4077948" y="3412922"/>
                    <a:pt x="3412912" y="4077948"/>
                    <a:pt x="2581275" y="41468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05" name="Google Shape;705;p10"/>
            <p:cNvSpPr/>
            <p:nvPr/>
          </p:nvSpPr>
          <p:spPr>
            <a:xfrm>
              <a:off x="2932100" y="4436268"/>
              <a:ext cx="1695444" cy="1626469"/>
            </a:xfrm>
            <a:custGeom>
              <a:rect b="b" l="l" r="r" t="t"/>
              <a:pathLst>
                <a:path extrusionOk="0" h="1626469" w="1695444">
                  <a:moveTo>
                    <a:pt x="1586543" y="516198"/>
                  </a:moveTo>
                  <a:lnTo>
                    <a:pt x="1186150" y="418205"/>
                  </a:lnTo>
                  <a:lnTo>
                    <a:pt x="969218" y="67685"/>
                  </a:lnTo>
                  <a:cubicBezTo>
                    <a:pt x="943177" y="25603"/>
                    <a:pt x="897209" y="0"/>
                    <a:pt x="847727" y="0"/>
                  </a:cubicBezTo>
                  <a:cubicBezTo>
                    <a:pt x="798245" y="0"/>
                    <a:pt x="752277" y="25603"/>
                    <a:pt x="726236" y="67685"/>
                  </a:cubicBezTo>
                  <a:lnTo>
                    <a:pt x="509313" y="418205"/>
                  </a:lnTo>
                  <a:lnTo>
                    <a:pt x="108911" y="516198"/>
                  </a:lnTo>
                  <a:cubicBezTo>
                    <a:pt x="60848" y="527961"/>
                    <a:pt x="22291" y="563766"/>
                    <a:pt x="6993" y="610829"/>
                  </a:cubicBezTo>
                  <a:cubicBezTo>
                    <a:pt x="-8294" y="657892"/>
                    <a:pt x="1850" y="709517"/>
                    <a:pt x="33825" y="747293"/>
                  </a:cubicBezTo>
                  <a:lnTo>
                    <a:pt x="300154" y="1061914"/>
                  </a:lnTo>
                  <a:lnTo>
                    <a:pt x="269617" y="1473003"/>
                  </a:lnTo>
                  <a:cubicBezTo>
                    <a:pt x="265949" y="1522352"/>
                    <a:pt x="288076" y="1570091"/>
                    <a:pt x="328119" y="1599181"/>
                  </a:cubicBezTo>
                  <a:cubicBezTo>
                    <a:pt x="368162" y="1628261"/>
                    <a:pt x="420388" y="1634557"/>
                    <a:pt x="466194" y="1615831"/>
                  </a:cubicBezTo>
                  <a:lnTo>
                    <a:pt x="847717" y="1459754"/>
                  </a:lnTo>
                  <a:lnTo>
                    <a:pt x="1229251" y="1615831"/>
                  </a:lnTo>
                  <a:cubicBezTo>
                    <a:pt x="1246691" y="1622965"/>
                    <a:pt x="1265055" y="1626470"/>
                    <a:pt x="1283334" y="1626470"/>
                  </a:cubicBezTo>
                  <a:cubicBezTo>
                    <a:pt x="1313061" y="1626470"/>
                    <a:pt x="1342532" y="1617193"/>
                    <a:pt x="1367325" y="1599181"/>
                  </a:cubicBezTo>
                  <a:cubicBezTo>
                    <a:pt x="1407359" y="1570091"/>
                    <a:pt x="1429495" y="1522362"/>
                    <a:pt x="1425828" y="1473003"/>
                  </a:cubicBezTo>
                  <a:lnTo>
                    <a:pt x="1395291" y="1061923"/>
                  </a:lnTo>
                  <a:lnTo>
                    <a:pt x="1661619" y="747303"/>
                  </a:lnTo>
                  <a:cubicBezTo>
                    <a:pt x="1693595" y="709536"/>
                    <a:pt x="1703739" y="657911"/>
                    <a:pt x="1688451" y="610838"/>
                  </a:cubicBezTo>
                  <a:cubicBezTo>
                    <a:pt x="1673173" y="563766"/>
                    <a:pt x="1634616" y="527961"/>
                    <a:pt x="1586543" y="516198"/>
                  </a:cubicBezTo>
                  <a:close/>
                  <a:moveTo>
                    <a:pt x="1139440" y="921896"/>
                  </a:moveTo>
                  <a:cubicBezTo>
                    <a:pt x="1115237" y="950481"/>
                    <a:pt x="1103235" y="987438"/>
                    <a:pt x="1106007" y="1024795"/>
                  </a:cubicBezTo>
                  <a:lnTo>
                    <a:pt x="1123771" y="1263920"/>
                  </a:lnTo>
                  <a:lnTo>
                    <a:pt x="901820" y="1173128"/>
                  </a:lnTo>
                  <a:cubicBezTo>
                    <a:pt x="884484" y="1166041"/>
                    <a:pt x="866101" y="1162488"/>
                    <a:pt x="847727" y="1162488"/>
                  </a:cubicBezTo>
                  <a:cubicBezTo>
                    <a:pt x="829353" y="1162488"/>
                    <a:pt x="810970" y="1166041"/>
                    <a:pt x="793625" y="1173128"/>
                  </a:cubicBezTo>
                  <a:lnTo>
                    <a:pt x="571692" y="1263920"/>
                  </a:lnTo>
                  <a:lnTo>
                    <a:pt x="589457" y="1024785"/>
                  </a:lnTo>
                  <a:cubicBezTo>
                    <a:pt x="592228" y="987428"/>
                    <a:pt x="580227" y="950481"/>
                    <a:pt x="556024" y="921887"/>
                  </a:cubicBezTo>
                  <a:lnTo>
                    <a:pt x="401090" y="738864"/>
                  </a:lnTo>
                  <a:lnTo>
                    <a:pt x="634015" y="681857"/>
                  </a:lnTo>
                  <a:cubicBezTo>
                    <a:pt x="670400" y="672951"/>
                    <a:pt x="701833" y="650119"/>
                    <a:pt x="721540" y="618268"/>
                  </a:cubicBezTo>
                  <a:lnTo>
                    <a:pt x="847737" y="414366"/>
                  </a:lnTo>
                  <a:lnTo>
                    <a:pt x="973933" y="618268"/>
                  </a:lnTo>
                  <a:cubicBezTo>
                    <a:pt x="993640" y="650119"/>
                    <a:pt x="1025073" y="672960"/>
                    <a:pt x="1061458" y="681857"/>
                  </a:cubicBezTo>
                  <a:lnTo>
                    <a:pt x="1294373" y="73886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706" name="Google Shape;706;p10"/>
          <p:cNvSpPr txBox="1"/>
          <p:nvPr/>
        </p:nvSpPr>
        <p:spPr>
          <a:xfrm>
            <a:off x="411330" y="8071919"/>
            <a:ext cx="6732587" cy="1182594"/>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Microsoft Teams: </a:t>
            </a:r>
            <a:r>
              <a:rPr b="0" i="0" lang="en-IE" sz="1400">
                <a:solidFill>
                  <a:srgbClr val="4B4B4B"/>
                </a:solidFill>
                <a:latin typeface="Calibri"/>
                <a:ea typeface="Calibri"/>
                <a:cs typeface="Calibri"/>
                <a:sym typeface="Calibri"/>
              </a:rPr>
              <a:t>Utilizzate questo strumento per programmare e organizzare riunioni virtuali con consulenti finanziari locali. Vi permette di pianificare facilmente il vostro primo anno di attività e di discutere le opportunità di finanziamento, le sovvenzioni e le agevolazioni fiscali adatte al vostro progetto di turismo eco-sanitario.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microsoft.</a:t>
            </a:r>
            <a:r>
              <a:rPr b="0" i="0" lang="en-IE" sz="1400">
                <a:solidFill>
                  <a:srgbClr val="4A8887"/>
                </a:solidFill>
                <a:latin typeface="Calibri"/>
                <a:ea typeface="Calibri"/>
                <a:cs typeface="Calibri"/>
                <a:sym typeface="Calibri"/>
              </a:rPr>
              <a:t>com/microsoft-teams </a:t>
            </a:r>
            <a:endParaRPr b="0" i="0" sz="1400">
              <a:solidFill>
                <a:srgbClr val="4A8887"/>
              </a:solidFill>
              <a:latin typeface="Calibri"/>
              <a:ea typeface="Calibri"/>
              <a:cs typeface="Calibri"/>
              <a:sym typeface="Calibri"/>
            </a:endParaRPr>
          </a:p>
        </p:txBody>
      </p:sp>
      <p:sp>
        <p:nvSpPr>
          <p:cNvPr id="707" name="Google Shape;707;p10"/>
          <p:cNvSpPr txBox="1"/>
          <p:nvPr/>
        </p:nvSpPr>
        <p:spPr>
          <a:xfrm>
            <a:off x="402871" y="7208769"/>
            <a:ext cx="6732588" cy="78360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Microsoft Teams</a:t>
            </a:r>
            <a:endParaRPr sz="1283">
              <a:solidFill>
                <a:srgbClr val="4A8887"/>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pic>
        <p:nvPicPr>
          <p:cNvPr id="712" name="Google Shape;712;p11"/>
          <p:cNvPicPr preferRelativeResize="0"/>
          <p:nvPr>
            <p:ph idx="2" type="pic"/>
          </p:nvPr>
        </p:nvPicPr>
        <p:blipFill rotWithShape="1">
          <a:blip r:embed="rId3">
            <a:alphaModFix/>
          </a:blip>
          <a:srcRect b="0" l="15040" r="15039" t="0"/>
          <a:stretch/>
        </p:blipFill>
        <p:spPr>
          <a:xfrm>
            <a:off x="2783121" y="0"/>
            <a:ext cx="4789072" cy="4566547"/>
          </a:xfrm>
          <a:prstGeom prst="rect">
            <a:avLst/>
          </a:prstGeom>
          <a:noFill/>
          <a:ln>
            <a:noFill/>
          </a:ln>
        </p:spPr>
      </p:pic>
      <p:sp>
        <p:nvSpPr>
          <p:cNvPr id="713" name="Google Shape;713;p11"/>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FFFF"/>
              </a:buClr>
              <a:buSzPts val="2000"/>
              <a:buNone/>
            </a:pPr>
            <a:r>
              <a:rPr b="1" lang="en-IE" sz="1600">
                <a:solidFill>
                  <a:srgbClr val="FFFFFF"/>
                </a:solidFill>
                <a:latin typeface="Verdana"/>
                <a:ea typeface="Verdana"/>
                <a:cs typeface="Verdana"/>
                <a:sym typeface="Verdana"/>
              </a:rPr>
              <a:t>ecohealthforyouth.com</a:t>
            </a:r>
            <a:endParaRPr b="0" sz="1600"/>
          </a:p>
        </p:txBody>
      </p:sp>
      <p:sp>
        <p:nvSpPr>
          <p:cNvPr id="714" name="Google Shape;714;p11"/>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IE">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b="1" sz="2000">
              <a:solidFill>
                <a:srgbClr val="69ADAD"/>
              </a:solidFill>
              <a:latin typeface="Calibri"/>
              <a:ea typeface="Calibri"/>
              <a:cs typeface="Calibri"/>
              <a:sym typeface="Calibri"/>
            </a:endParaRPr>
          </a:p>
        </p:txBody>
      </p:sp>
      <p:sp>
        <p:nvSpPr>
          <p:cNvPr id="715" name="Google Shape;715;p11"/>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IE"/>
              <a:t>Ben fatto!</a:t>
            </a:r>
            <a:endParaRPr/>
          </a:p>
        </p:txBody>
      </p:sp>
      <p:sp>
        <p:nvSpPr>
          <p:cNvPr id="716" name="Google Shape;716;p11"/>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9ADAD"/>
              </a:buClr>
              <a:buSzPts val="1600"/>
              <a:buFont typeface="Arial"/>
              <a:buNone/>
            </a:pPr>
            <a:r>
              <a:rPr b="1" i="0" lang="en-IE" sz="1600">
                <a:solidFill>
                  <a:srgbClr val="69ADAD"/>
                </a:solidFill>
                <a:latin typeface="Calibri"/>
                <a:ea typeface="Calibri"/>
                <a:cs typeface="Calibri"/>
                <a:sym typeface="Calibri"/>
              </a:rPr>
              <a:t>Non dimenticate di collegarvi con noi su...</a:t>
            </a:r>
            <a:endParaRPr/>
          </a:p>
          <a:p>
            <a:pPr indent="0" lvl="0" marL="0" marR="0" rtl="0" algn="l">
              <a:lnSpc>
                <a:spcPct val="100000"/>
              </a:lnSpc>
              <a:spcBef>
                <a:spcPts val="2267"/>
              </a:spcBef>
              <a:spcAft>
                <a:spcPts val="0"/>
              </a:spcAft>
              <a:buClr>
                <a:srgbClr val="011E3B"/>
              </a:buClr>
              <a:buSzPts val="1600"/>
              <a:buFont typeface="Arial"/>
              <a:buNone/>
            </a:pPr>
            <a:r>
              <a:t/>
            </a:r>
            <a:endParaRPr b="1" i="0" sz="1600">
              <a:solidFill>
                <a:srgbClr val="69ADAD"/>
              </a:solidFill>
              <a:latin typeface="Calibri"/>
              <a:ea typeface="Calibri"/>
              <a:cs typeface="Calibri"/>
              <a:sym typeface="Calibri"/>
            </a:endParaRPr>
          </a:p>
        </p:txBody>
      </p:sp>
      <p:grpSp>
        <p:nvGrpSpPr>
          <p:cNvPr id="717" name="Google Shape;717;p11"/>
          <p:cNvGrpSpPr/>
          <p:nvPr/>
        </p:nvGrpSpPr>
        <p:grpSpPr>
          <a:xfrm>
            <a:off x="211349" y="3004895"/>
            <a:ext cx="4061117" cy="2475119"/>
            <a:chOff x="-4633037" y="5041382"/>
            <a:chExt cx="5608871" cy="3418425"/>
          </a:xfrm>
        </p:grpSpPr>
        <p:pic>
          <p:nvPicPr>
            <p:cNvPr id="718" name="Google Shape;718;p11"/>
            <p:cNvPicPr preferRelativeResize="0"/>
            <p:nvPr/>
          </p:nvPicPr>
          <p:blipFill rotWithShape="1">
            <a:blip r:embed="rId4">
              <a:alphaModFix/>
            </a:blip>
            <a:srcRect b="0" l="0" r="0" t="0"/>
            <a:stretch/>
          </p:blipFill>
          <p:spPr>
            <a:xfrm>
              <a:off x="-4633037" y="5041382"/>
              <a:ext cx="5608871" cy="3418425"/>
            </a:xfrm>
            <a:prstGeom prst="rect">
              <a:avLst/>
            </a:prstGeom>
            <a:noFill/>
            <a:ln>
              <a:noFill/>
            </a:ln>
          </p:spPr>
        </p:pic>
        <p:sp>
          <p:nvSpPr>
            <p:cNvPr id="719" name="Google Shape;719;p11"/>
            <p:cNvSpPr/>
            <p:nvPr/>
          </p:nvSpPr>
          <p:spPr>
            <a:xfrm>
              <a:off x="-3782767" y="5338786"/>
              <a:ext cx="3981692" cy="2523281"/>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sp>
        <p:nvSpPr>
          <p:cNvPr id="720" name="Google Shape;720;p11"/>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721" name="Google Shape;721;p11"/>
          <p:cNvPicPr preferRelativeResize="0"/>
          <p:nvPr/>
        </p:nvPicPr>
        <p:blipFill rotWithShape="1">
          <a:blip r:embed="rId6">
            <a:alphaModFix/>
          </a:blip>
          <a:srcRect b="0" l="0" r="0" t="0"/>
          <a:stretch/>
        </p:blipFill>
        <p:spPr>
          <a:xfrm>
            <a:off x="914391" y="3245100"/>
            <a:ext cx="940402" cy="271945"/>
          </a:xfrm>
          <a:prstGeom prst="rect">
            <a:avLst/>
          </a:prstGeom>
          <a:noFill/>
          <a:ln>
            <a:noFill/>
          </a:ln>
        </p:spPr>
      </p:pic>
      <p:sp>
        <p:nvSpPr>
          <p:cNvPr id="722" name="Google Shape;722;p11">
            <a:hlinkClick r:id="rId7"/>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nvGrpSpPr>
          <p:cNvPr id="723" name="Google Shape;723;p11"/>
          <p:cNvGrpSpPr/>
          <p:nvPr/>
        </p:nvGrpSpPr>
        <p:grpSpPr>
          <a:xfrm>
            <a:off x="3413981" y="8756512"/>
            <a:ext cx="418035" cy="418528"/>
            <a:chOff x="3573007" y="5138832"/>
            <a:chExt cx="418035" cy="418528"/>
          </a:xfrm>
        </p:grpSpPr>
        <p:sp>
          <p:nvSpPr>
            <p:cNvPr id="724" name="Google Shape;724;p11"/>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5" name="Google Shape;725;p11"/>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6" name="Google Shape;726;p11">
              <a:hlinkClick r:id="rId8"/>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7" name="Google Shape;727;p11"/>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728" name="Google Shape;728;p11"/>
          <p:cNvGrpSpPr/>
          <p:nvPr/>
        </p:nvGrpSpPr>
        <p:grpSpPr>
          <a:xfrm>
            <a:off x="4491892" y="8756512"/>
            <a:ext cx="418035" cy="418528"/>
            <a:chOff x="4650918" y="5138832"/>
            <a:chExt cx="418035" cy="418528"/>
          </a:xfrm>
        </p:grpSpPr>
        <p:sp>
          <p:nvSpPr>
            <p:cNvPr id="729" name="Google Shape;729;p11"/>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0" name="Google Shape;730;p11">
              <a:hlinkClick r:id="rId9"/>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731" name="Google Shape;731;p11"/>
          <p:cNvGrpSpPr/>
          <p:nvPr/>
        </p:nvGrpSpPr>
        <p:grpSpPr>
          <a:xfrm>
            <a:off x="2336165" y="8756512"/>
            <a:ext cx="418035" cy="418528"/>
            <a:chOff x="2336165" y="8717208"/>
            <a:chExt cx="418035" cy="418528"/>
          </a:xfrm>
        </p:grpSpPr>
        <p:sp>
          <p:nvSpPr>
            <p:cNvPr id="732" name="Google Shape;732;p11"/>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3" name="Google Shape;733;p11"/>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4" name="Google Shape;734;p11"/>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5" name="Google Shape;735;p11"/>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6" name="Google Shape;736;p11"/>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7" name="Google Shape;737;p11"/>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8" name="Google Shape;738;p11"/>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9" name="Google Shape;739;p11"/>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40" name="Google Shape;740;p11"/>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41" name="Google Shape;741;p11"/>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42" name="Google Shape;742;p11">
              <a:hlinkClick r:id="rId10"/>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43" name="Google Shape;743;p11"/>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44" name="Google Shape;744;p11"/>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45" name="Google Shape;745;p11"/>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46" name="Google Shape;746;p11"/>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47" name="Google Shape;747;p11"/>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48" name="Google Shape;748;p11"/>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749" name="Google Shape;749;p11">
            <a:hlinkClick r:id="rId11"/>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50" name="Google Shape;750;p11"/>
          <p:cNvSpPr txBox="1"/>
          <p:nvPr/>
        </p:nvSpPr>
        <p:spPr>
          <a:xfrm>
            <a:off x="1717728" y="7735270"/>
            <a:ext cx="5822061" cy="7823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4B4B"/>
              </a:buClr>
              <a:buSzPts val="2000"/>
              <a:buFont typeface="Arial"/>
              <a:buNone/>
            </a:pPr>
            <a:r>
              <a:rPr b="1" i="0" lang="en-IE" sz="2000">
                <a:solidFill>
                  <a:srgbClr val="4B4B4B"/>
                </a:solidFill>
                <a:latin typeface="Calibri"/>
                <a:ea typeface="Calibri"/>
                <a:cs typeface="Calibri"/>
                <a:sym typeface="Calibri"/>
              </a:rPr>
              <a:t>Consultate i nostri Strumenti per l'ottimizzazione delle operazioni aziendali </a:t>
            </a:r>
            <a:r>
              <a:rPr b="1" i="0" lang="en-IE" sz="2000" u="sng">
                <a:solidFill>
                  <a:srgbClr val="69ADAD"/>
                </a:solidFill>
                <a:latin typeface="Calibri"/>
                <a:ea typeface="Calibri"/>
                <a:cs typeface="Calibri"/>
                <a:sym typeface="Calibri"/>
                <a:hlinkClick r:id="rId12">
                  <a:extLst>
                    <a:ext uri="{A12FA001-AC4F-418D-AE19-62706E023703}">
                      <ahyp:hlinkClr val="tx"/>
                    </a:ext>
                  </a:extLst>
                </a:hlinkClick>
              </a:rPr>
              <a:t>qui</a:t>
            </a:r>
            <a:endParaRPr b="1" i="0" sz="2000">
              <a:solidFill>
                <a:srgbClr val="69ADAD"/>
              </a:solidFill>
              <a:latin typeface="Calibri"/>
              <a:ea typeface="Calibri"/>
              <a:cs typeface="Calibri"/>
              <a:sym typeface="Calibri"/>
            </a:endParaRPr>
          </a:p>
        </p:txBody>
      </p:sp>
      <p:grpSp>
        <p:nvGrpSpPr>
          <p:cNvPr id="751" name="Google Shape;751;p11"/>
          <p:cNvGrpSpPr/>
          <p:nvPr/>
        </p:nvGrpSpPr>
        <p:grpSpPr>
          <a:xfrm>
            <a:off x="1304559" y="7750818"/>
            <a:ext cx="385691" cy="375629"/>
            <a:chOff x="3992806" y="8777240"/>
            <a:chExt cx="385691" cy="375629"/>
          </a:xfrm>
        </p:grpSpPr>
        <p:sp>
          <p:nvSpPr>
            <p:cNvPr id="752" name="Google Shape;752;p11"/>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53" name="Google Shape;753;p11"/>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2"/>
          <p:cNvSpPr txBox="1"/>
          <p:nvPr>
            <p:ph idx="1" type="body"/>
          </p:nvPr>
        </p:nvSpPr>
        <p:spPr>
          <a:xfrm>
            <a:off x="561474" y="2874846"/>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01</a:t>
            </a:r>
            <a:endParaRPr/>
          </a:p>
        </p:txBody>
      </p:sp>
      <p:sp>
        <p:nvSpPr>
          <p:cNvPr id="548" name="Google Shape;548;p2"/>
          <p:cNvSpPr txBox="1"/>
          <p:nvPr>
            <p:ph idx="2" type="body"/>
          </p:nvPr>
        </p:nvSpPr>
        <p:spPr>
          <a:xfrm>
            <a:off x="1486930" y="2950025"/>
            <a:ext cx="5111989"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Finanziamenti o risorse limitati per avviare il progetto</a:t>
            </a:r>
            <a:endParaRPr/>
          </a:p>
        </p:txBody>
      </p:sp>
      <p:sp>
        <p:nvSpPr>
          <p:cNvPr id="549" name="Google Shape;549;p2"/>
          <p:cNvSpPr txBox="1"/>
          <p:nvPr>
            <p:ph idx="3" type="body"/>
          </p:nvPr>
        </p:nvSpPr>
        <p:spPr>
          <a:xfrm>
            <a:off x="561474" y="3370137"/>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02</a:t>
            </a:r>
            <a:endParaRPr/>
          </a:p>
        </p:txBody>
      </p:sp>
      <p:sp>
        <p:nvSpPr>
          <p:cNvPr id="550" name="Google Shape;550;p2"/>
          <p:cNvSpPr txBox="1"/>
          <p:nvPr>
            <p:ph idx="4" type="body"/>
          </p:nvPr>
        </p:nvSpPr>
        <p:spPr>
          <a:xfrm>
            <a:off x="1486930" y="3425267"/>
            <a:ext cx="5373875"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Difficoltà a tenere traccia di entrate e uscite in modo efficace</a:t>
            </a:r>
            <a:endParaRPr/>
          </a:p>
        </p:txBody>
      </p:sp>
      <p:sp>
        <p:nvSpPr>
          <p:cNvPr id="551" name="Google Shape;551;p2"/>
          <p:cNvSpPr txBox="1"/>
          <p:nvPr>
            <p:ph idx="5" type="body"/>
          </p:nvPr>
        </p:nvSpPr>
        <p:spPr>
          <a:xfrm>
            <a:off x="561474" y="3865428"/>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03</a:t>
            </a:r>
            <a:endParaRPr/>
          </a:p>
        </p:txBody>
      </p:sp>
      <p:sp>
        <p:nvSpPr>
          <p:cNvPr id="552" name="Google Shape;552;p2"/>
          <p:cNvSpPr txBox="1"/>
          <p:nvPr>
            <p:ph idx="6" type="body"/>
          </p:nvPr>
        </p:nvSpPr>
        <p:spPr>
          <a:xfrm>
            <a:off x="1486931" y="3941391"/>
            <a:ext cx="4244796"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Prezzi inefficaci di prodotti o servizi</a:t>
            </a:r>
            <a:endParaRPr/>
          </a:p>
        </p:txBody>
      </p:sp>
      <p:sp>
        <p:nvSpPr>
          <p:cNvPr id="553" name="Google Shape;553;p2"/>
          <p:cNvSpPr txBox="1"/>
          <p:nvPr>
            <p:ph idx="7" type="body"/>
          </p:nvPr>
        </p:nvSpPr>
        <p:spPr>
          <a:xfrm>
            <a:off x="561474" y="4360719"/>
            <a:ext cx="857618" cy="51918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04</a:t>
            </a:r>
            <a:endParaRPr/>
          </a:p>
        </p:txBody>
      </p:sp>
      <p:sp>
        <p:nvSpPr>
          <p:cNvPr id="554" name="Google Shape;554;p2"/>
          <p:cNvSpPr txBox="1"/>
          <p:nvPr>
            <p:ph idx="8" type="body"/>
          </p:nvPr>
        </p:nvSpPr>
        <p:spPr>
          <a:xfrm>
            <a:off x="1486930" y="4427356"/>
            <a:ext cx="489156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Un budget poco chiaro per la vostra idea di base</a:t>
            </a:r>
            <a:endParaRPr/>
          </a:p>
        </p:txBody>
      </p:sp>
      <p:sp>
        <p:nvSpPr>
          <p:cNvPr id="555" name="Google Shape;555;p2"/>
          <p:cNvSpPr txBox="1"/>
          <p:nvPr>
            <p:ph idx="9" type="body"/>
          </p:nvPr>
        </p:nvSpPr>
        <p:spPr>
          <a:xfrm>
            <a:off x="561474" y="4906804"/>
            <a:ext cx="857618" cy="41759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05</a:t>
            </a:r>
            <a:endParaRPr/>
          </a:p>
        </p:txBody>
      </p:sp>
      <p:sp>
        <p:nvSpPr>
          <p:cNvPr id="556" name="Google Shape;556;p2"/>
          <p:cNvSpPr txBox="1"/>
          <p:nvPr>
            <p:ph idx="13" type="body"/>
          </p:nvPr>
        </p:nvSpPr>
        <p:spPr>
          <a:xfrm>
            <a:off x="1486930" y="4966621"/>
            <a:ext cx="5111989"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Difficoltà a gestire le entrate da più fonti</a:t>
            </a:r>
            <a:endParaRPr/>
          </a:p>
        </p:txBody>
      </p:sp>
      <p:sp>
        <p:nvSpPr>
          <p:cNvPr id="557" name="Google Shape;557;p2"/>
          <p:cNvSpPr txBox="1"/>
          <p:nvPr>
            <p:ph idx="14" type="body"/>
          </p:nvPr>
        </p:nvSpPr>
        <p:spPr>
          <a:xfrm>
            <a:off x="561474" y="5402095"/>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06</a:t>
            </a:r>
            <a:endParaRPr/>
          </a:p>
        </p:txBody>
      </p:sp>
      <p:sp>
        <p:nvSpPr>
          <p:cNvPr id="558" name="Google Shape;558;p2"/>
          <p:cNvSpPr txBox="1"/>
          <p:nvPr>
            <p:ph idx="15" type="body"/>
          </p:nvPr>
        </p:nvSpPr>
        <p:spPr>
          <a:xfrm>
            <a:off x="1486931" y="5463308"/>
            <a:ext cx="5511270"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Pagamento eccessivo di forniture o servizi</a:t>
            </a:r>
            <a:endParaRPr/>
          </a:p>
        </p:txBody>
      </p:sp>
      <p:sp>
        <p:nvSpPr>
          <p:cNvPr id="559" name="Google Shape;559;p2"/>
          <p:cNvSpPr txBox="1"/>
          <p:nvPr>
            <p:ph idx="16" type="body"/>
          </p:nvPr>
        </p:nvSpPr>
        <p:spPr>
          <a:xfrm>
            <a:off x="561474" y="5921770"/>
            <a:ext cx="857618" cy="39321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07</a:t>
            </a:r>
            <a:endParaRPr/>
          </a:p>
        </p:txBody>
      </p:sp>
      <p:sp>
        <p:nvSpPr>
          <p:cNvPr id="560" name="Google Shape;560;p2"/>
          <p:cNvSpPr txBox="1"/>
          <p:nvPr>
            <p:ph idx="17" type="body"/>
          </p:nvPr>
        </p:nvSpPr>
        <p:spPr>
          <a:xfrm>
            <a:off x="1486931" y="5959339"/>
            <a:ext cx="6497342"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Mancata pianificazione della sostenibilità finanziaria a lungo termine</a:t>
            </a:r>
            <a:endParaRPr/>
          </a:p>
        </p:txBody>
      </p:sp>
      <p:sp>
        <p:nvSpPr>
          <p:cNvPr id="561" name="Google Shape;561;p2"/>
          <p:cNvSpPr txBox="1"/>
          <p:nvPr>
            <p:ph idx="18" type="body"/>
          </p:nvPr>
        </p:nvSpPr>
        <p:spPr>
          <a:xfrm>
            <a:off x="561474" y="6417061"/>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08</a:t>
            </a:r>
            <a:endParaRPr/>
          </a:p>
        </p:txBody>
      </p:sp>
      <p:sp>
        <p:nvSpPr>
          <p:cNvPr id="562" name="Google Shape;562;p2"/>
          <p:cNvSpPr txBox="1"/>
          <p:nvPr>
            <p:ph idx="19" type="body"/>
          </p:nvPr>
        </p:nvSpPr>
        <p:spPr>
          <a:xfrm>
            <a:off x="1486931" y="6468218"/>
            <a:ext cx="5748258" cy="348400"/>
          </a:xfrm>
          <a:prstGeom prst="rect">
            <a:avLst/>
          </a:prstGeom>
          <a:noFill/>
          <a:ln>
            <a:noFill/>
          </a:ln>
        </p:spPr>
        <p:txBody>
          <a:bodyPr anchorCtr="0" anchor="ctr" bIns="45700" lIns="91425" spcFirstLastPara="1" rIns="91425" wrap="square" tIns="45700">
            <a:noAutofit/>
          </a:bodyPr>
          <a:lstStyle/>
          <a:p>
            <a:pPr indent="0" lvl="0" marL="0" rtl="0" algn="l">
              <a:lnSpc>
                <a:spcPct val="122500"/>
              </a:lnSpc>
              <a:spcBef>
                <a:spcPts val="0"/>
              </a:spcBef>
              <a:spcAft>
                <a:spcPts val="0"/>
              </a:spcAft>
              <a:buClr>
                <a:srgbClr val="6D6E71"/>
              </a:buClr>
              <a:buSzPts val="1600"/>
              <a:buNone/>
            </a:pPr>
            <a:r>
              <a:rPr lang="en-IE" sz="1600">
                <a:latin typeface="Calibri"/>
                <a:ea typeface="Calibri"/>
                <a:cs typeface="Calibri"/>
                <a:sym typeface="Calibri"/>
              </a:rPr>
              <a:t>Spreco di risorse o spese eccessive per prodotti o servizi non sostenibili</a:t>
            </a:r>
            <a:endParaRPr/>
          </a:p>
        </p:txBody>
      </p:sp>
      <p:sp>
        <p:nvSpPr>
          <p:cNvPr id="563" name="Google Shape;563;p2"/>
          <p:cNvSpPr txBox="1"/>
          <p:nvPr>
            <p:ph idx="20" type="body"/>
          </p:nvPr>
        </p:nvSpPr>
        <p:spPr>
          <a:xfrm>
            <a:off x="395288" y="-59147"/>
            <a:ext cx="4746695" cy="196244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6000"/>
              <a:buNone/>
            </a:pPr>
            <a:r>
              <a:rPr lang="en-IE"/>
              <a:t>Contenuti</a:t>
            </a:r>
            <a:endParaRPr/>
          </a:p>
        </p:txBody>
      </p:sp>
      <p:sp>
        <p:nvSpPr>
          <p:cNvPr id="564" name="Google Shape;564;p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cxnSp>
        <p:nvCxnSpPr>
          <p:cNvPr id="565" name="Google Shape;565;p2"/>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66" name="Google Shape;566;p2"/>
          <p:cNvSpPr txBox="1"/>
          <p:nvPr/>
        </p:nvSpPr>
        <p:spPr>
          <a:xfrm>
            <a:off x="410104" y="1313795"/>
            <a:ext cx="6347968"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0" i="0" lang="en-IE" sz="2800">
                <a:solidFill>
                  <a:schemeClr val="lt1"/>
                </a:solidFill>
                <a:latin typeface="Calibri"/>
                <a:ea typeface="Calibri"/>
                <a:cs typeface="Calibri"/>
                <a:sym typeface="Calibri"/>
              </a:rPr>
              <a:t>Sfide</a:t>
            </a:r>
            <a:endParaRPr/>
          </a:p>
        </p:txBody>
      </p:sp>
      <p:sp>
        <p:nvSpPr>
          <p:cNvPr id="567" name="Google Shape;567;p2"/>
          <p:cNvSpPr txBox="1"/>
          <p:nvPr/>
        </p:nvSpPr>
        <p:spPr>
          <a:xfrm>
            <a:off x="561474" y="6912352"/>
            <a:ext cx="857618" cy="49277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C03B"/>
              </a:buClr>
              <a:buSzPts val="2800"/>
              <a:buFont typeface="Arial"/>
              <a:buNone/>
            </a:pPr>
            <a:r>
              <a:rPr b="1" i="0" lang="en-IE" sz="2800">
                <a:solidFill>
                  <a:srgbClr val="8AC03B"/>
                </a:solidFill>
                <a:latin typeface="Verdana"/>
                <a:ea typeface="Verdana"/>
                <a:cs typeface="Verdana"/>
                <a:sym typeface="Verdana"/>
              </a:rPr>
              <a:t>09</a:t>
            </a:r>
            <a:endParaRPr/>
          </a:p>
        </p:txBody>
      </p:sp>
      <p:sp>
        <p:nvSpPr>
          <p:cNvPr id="568" name="Google Shape;568;p2"/>
          <p:cNvSpPr txBox="1"/>
          <p:nvPr/>
        </p:nvSpPr>
        <p:spPr>
          <a:xfrm>
            <a:off x="1486931" y="6971275"/>
            <a:ext cx="5937997" cy="348400"/>
          </a:xfrm>
          <a:prstGeom prst="rect">
            <a:avLst/>
          </a:prstGeom>
          <a:noFill/>
          <a:ln>
            <a:noFill/>
          </a:ln>
        </p:spPr>
        <p:txBody>
          <a:bodyPr anchorCtr="0" anchor="ctr" bIns="45700" lIns="91425" spcFirstLastPara="1" rIns="91425" wrap="square" tIns="45700">
            <a:noAutofit/>
          </a:bodyPr>
          <a:lstStyle/>
          <a:p>
            <a:pPr indent="0" lvl="0" marL="0" marR="0" rtl="0" algn="l">
              <a:lnSpc>
                <a:spcPct val="122500"/>
              </a:lnSpc>
              <a:spcBef>
                <a:spcPts val="0"/>
              </a:spcBef>
              <a:spcAft>
                <a:spcPts val="0"/>
              </a:spcAft>
              <a:buClr>
                <a:srgbClr val="6D6E71"/>
              </a:buClr>
              <a:buSzPts val="1600"/>
              <a:buFont typeface="Arial"/>
              <a:buNone/>
            </a:pPr>
            <a:r>
              <a:rPr b="0" i="0" lang="en-IE" sz="1600">
                <a:solidFill>
                  <a:srgbClr val="6D6E71"/>
                </a:solidFill>
                <a:latin typeface="Calibri"/>
                <a:ea typeface="Calibri"/>
                <a:cs typeface="Calibri"/>
                <a:sym typeface="Calibri"/>
              </a:rPr>
              <a:t>Difficoltà a gestire i ritardi di pagamento e a rincorrere i clienti per le fatture</a:t>
            </a:r>
            <a:endParaRPr/>
          </a:p>
        </p:txBody>
      </p:sp>
      <p:sp>
        <p:nvSpPr>
          <p:cNvPr id="569" name="Google Shape;569;p2"/>
          <p:cNvSpPr txBox="1"/>
          <p:nvPr/>
        </p:nvSpPr>
        <p:spPr>
          <a:xfrm>
            <a:off x="561474" y="7407643"/>
            <a:ext cx="857618" cy="49277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C03B"/>
              </a:buClr>
              <a:buSzPts val="2800"/>
              <a:buFont typeface="Arial"/>
              <a:buNone/>
            </a:pPr>
            <a:r>
              <a:rPr b="1" i="0" lang="en-IE" sz="2800">
                <a:solidFill>
                  <a:srgbClr val="8AC03B"/>
                </a:solidFill>
                <a:latin typeface="Verdana"/>
                <a:ea typeface="Verdana"/>
                <a:cs typeface="Verdana"/>
                <a:sym typeface="Verdana"/>
              </a:rPr>
              <a:t>10</a:t>
            </a:r>
            <a:endParaRPr/>
          </a:p>
        </p:txBody>
      </p:sp>
      <p:sp>
        <p:nvSpPr>
          <p:cNvPr id="570" name="Google Shape;570;p2"/>
          <p:cNvSpPr txBox="1"/>
          <p:nvPr/>
        </p:nvSpPr>
        <p:spPr>
          <a:xfrm>
            <a:off x="1486931" y="7405125"/>
            <a:ext cx="5748258" cy="495291"/>
          </a:xfrm>
          <a:prstGeom prst="rect">
            <a:avLst/>
          </a:prstGeom>
          <a:noFill/>
          <a:ln>
            <a:noFill/>
          </a:ln>
        </p:spPr>
        <p:txBody>
          <a:bodyPr anchorCtr="0" anchor="ctr" bIns="45700" lIns="91425" spcFirstLastPara="1" rIns="91425" wrap="square" tIns="45700">
            <a:noAutofit/>
          </a:bodyPr>
          <a:lstStyle/>
          <a:p>
            <a:pPr indent="0" lvl="0" marL="0" marR="0" rtl="0" algn="l">
              <a:lnSpc>
                <a:spcPct val="122500"/>
              </a:lnSpc>
              <a:spcBef>
                <a:spcPts val="0"/>
              </a:spcBef>
              <a:spcAft>
                <a:spcPts val="0"/>
              </a:spcAft>
              <a:buClr>
                <a:srgbClr val="6D6E71"/>
              </a:buClr>
              <a:buSzPts val="1600"/>
              <a:buFont typeface="Arial"/>
              <a:buNone/>
            </a:pPr>
            <a:r>
              <a:rPr b="0" i="0" lang="en-IE" sz="1600">
                <a:solidFill>
                  <a:srgbClr val="6D6E71"/>
                </a:solidFill>
                <a:latin typeface="Calibri"/>
                <a:ea typeface="Calibri"/>
                <a:cs typeface="Calibri"/>
                <a:sym typeface="Calibri"/>
              </a:rPr>
              <a:t>Mancanza di orientamento sulla pianificazione finanziaria e sull'accesso alle sovvenzioni o ai contributi. </a:t>
            </a:r>
            <a:endParaRPr/>
          </a:p>
          <a:p>
            <a:pPr indent="0" lvl="0" marL="0" marR="0" rtl="0" algn="l">
              <a:lnSpc>
                <a:spcPct val="122500"/>
              </a:lnSpc>
              <a:spcBef>
                <a:spcPts val="0"/>
              </a:spcBef>
              <a:spcAft>
                <a:spcPts val="0"/>
              </a:spcAft>
              <a:buClr>
                <a:srgbClr val="6D6E71"/>
              </a:buClr>
              <a:buSzPts val="1600"/>
              <a:buFont typeface="Arial"/>
              <a:buNone/>
            </a:pPr>
            <a:r>
              <a:rPr b="0" i="0" lang="en-IE" sz="1600">
                <a:solidFill>
                  <a:srgbClr val="6D6E71"/>
                </a:solidFill>
                <a:latin typeface="Calibri"/>
                <a:ea typeface="Calibri"/>
                <a:cs typeface="Calibri"/>
                <a:sym typeface="Calibri"/>
              </a:rPr>
              <a:t>Vantaggi fiscali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576" name="Google Shape;576;p3"/>
          <p:cNvSpPr txBox="1"/>
          <p:nvPr>
            <p:ph idx="4" type="body"/>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lang="en-IE">
                <a:latin typeface="Calibri"/>
                <a:ea typeface="Calibri"/>
                <a:cs typeface="Calibri"/>
                <a:sym typeface="Calibri"/>
              </a:rPr>
              <a:t>Gestire le finanze</a:t>
            </a:r>
            <a:endParaRPr/>
          </a:p>
          <a:p>
            <a:pPr indent="0" lvl="0" marL="0" rtl="0" algn="l">
              <a:lnSpc>
                <a:spcPct val="100000"/>
              </a:lnSpc>
              <a:spcBef>
                <a:spcPts val="0"/>
              </a:spcBef>
              <a:spcAft>
                <a:spcPts val="0"/>
              </a:spcAft>
              <a:buClr>
                <a:schemeClr val="lt1"/>
              </a:buClr>
              <a:buSzPts val="2600"/>
              <a:buNone/>
            </a:pPr>
            <a:r>
              <a:rPr b="0" lang="en-IE" sz="2600"/>
              <a:t>Sfide e soluzioni digitali</a:t>
            </a:r>
            <a:endParaRPr b="0" sz="2600">
              <a:latin typeface="Calibri"/>
              <a:ea typeface="Calibri"/>
              <a:cs typeface="Calibri"/>
              <a:sym typeface="Calibri"/>
            </a:endParaRPr>
          </a:p>
        </p:txBody>
      </p:sp>
      <p:sp>
        <p:nvSpPr>
          <p:cNvPr id="577" name="Google Shape;577;p3"/>
          <p:cNvSpPr txBox="1"/>
          <p:nvPr/>
        </p:nvSpPr>
        <p:spPr>
          <a:xfrm>
            <a:off x="395288" y="4197199"/>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Finanziamenti o risorse limitati per avviare il progetto</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Fondi o risorse limitati per far decollare il progetto.</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Esplorate e create piattaforme di crowdfunding e richiedete sovvenzioni costruendo una comunità intorno alla vostra idea. Personalizzate le proposte per evidenziare l'impatto sull'ambiente e sulla comunità. Condividete chiaramente la vostra missione per ottenere sostenitori e attrarre risorse.</a:t>
            </a:r>
            <a:endParaRPr/>
          </a:p>
        </p:txBody>
      </p:sp>
      <p:sp>
        <p:nvSpPr>
          <p:cNvPr id="578" name="Google Shape;578;p3"/>
          <p:cNvSpPr txBox="1"/>
          <p:nvPr/>
        </p:nvSpPr>
        <p:spPr>
          <a:xfrm>
            <a:off x="9998045" y="2693775"/>
            <a:ext cx="3285980" cy="1893365"/>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6D6E71"/>
              </a:buClr>
              <a:buSzPts val="1400"/>
              <a:buFont typeface="Arial"/>
              <a:buNone/>
            </a:pPr>
            <a:r>
              <a:t/>
            </a:r>
            <a:endParaRPr b="0" i="0" sz="1400">
              <a:solidFill>
                <a:srgbClr val="6D6E71"/>
              </a:solidFill>
              <a:latin typeface="Calibri"/>
              <a:ea typeface="Calibri"/>
              <a:cs typeface="Calibri"/>
              <a:sym typeface="Calibri"/>
            </a:endParaRPr>
          </a:p>
        </p:txBody>
      </p:sp>
      <p:sp>
        <p:nvSpPr>
          <p:cNvPr id="579" name="Google Shape;579;p3"/>
          <p:cNvSpPr txBox="1"/>
          <p:nvPr/>
        </p:nvSpPr>
        <p:spPr>
          <a:xfrm>
            <a:off x="1042023" y="358976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1</a:t>
            </a:r>
            <a:endParaRPr/>
          </a:p>
        </p:txBody>
      </p:sp>
      <p:sp>
        <p:nvSpPr>
          <p:cNvPr id="580" name="Google Shape;580;p3"/>
          <p:cNvSpPr txBox="1"/>
          <p:nvPr/>
        </p:nvSpPr>
        <p:spPr>
          <a:xfrm>
            <a:off x="386829" y="2411517"/>
            <a:ext cx="5526767" cy="8002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4A8887"/>
                </a:solidFill>
                <a:latin typeface="Calibri"/>
                <a:ea typeface="Calibri"/>
                <a:cs typeface="Calibri"/>
                <a:sym typeface="Calibri"/>
              </a:rPr>
              <a:t>Gestire le finanze</a:t>
            </a:r>
            <a:endParaRPr/>
          </a:p>
          <a:p>
            <a:pPr indent="0" lvl="0" marL="0" marR="0" rtl="0" algn="l">
              <a:spcBef>
                <a:spcPts val="0"/>
              </a:spcBef>
              <a:spcAft>
                <a:spcPts val="0"/>
              </a:spcAft>
              <a:buNone/>
            </a:pPr>
            <a:r>
              <a:rPr lang="en-IE" sz="2200">
                <a:solidFill>
                  <a:srgbClr val="4A8887"/>
                </a:solidFill>
                <a:latin typeface="Calibri"/>
                <a:ea typeface="Calibri"/>
                <a:cs typeface="Calibri"/>
                <a:sym typeface="Calibri"/>
              </a:rPr>
              <a:t>con finalità e sostenibilità</a:t>
            </a:r>
            <a:endParaRPr/>
          </a:p>
        </p:txBody>
      </p:sp>
      <p:pic>
        <p:nvPicPr>
          <p:cNvPr id="581" name="Google Shape;581;p3"/>
          <p:cNvPicPr preferRelativeResize="0"/>
          <p:nvPr>
            <p:ph idx="2" type="pic"/>
          </p:nvPr>
        </p:nvPicPr>
        <p:blipFill rotWithShape="1">
          <a:blip r:embed="rId3">
            <a:alphaModFix/>
          </a:blip>
          <a:srcRect b="477" l="11444" r="33723" t="-477"/>
          <a:stretch/>
        </p:blipFill>
        <p:spPr>
          <a:xfrm>
            <a:off x="5205348" y="0"/>
            <a:ext cx="2354327" cy="2862503"/>
          </a:xfrm>
          <a:prstGeom prst="rect">
            <a:avLst/>
          </a:prstGeom>
          <a:noFill/>
          <a:ln>
            <a:noFill/>
          </a:ln>
        </p:spPr>
      </p:pic>
      <p:pic>
        <p:nvPicPr>
          <p:cNvPr id="582" name="Google Shape;582;p3"/>
          <p:cNvPicPr preferRelativeResize="0"/>
          <p:nvPr/>
        </p:nvPicPr>
        <p:blipFill rotWithShape="1">
          <a:blip r:embed="rId4">
            <a:alphaModFix amt="70000"/>
          </a:blip>
          <a:srcRect b="0" l="0" r="0" t="9359"/>
          <a:stretch/>
        </p:blipFill>
        <p:spPr>
          <a:xfrm>
            <a:off x="5207256" y="26924"/>
            <a:ext cx="3134032" cy="2840731"/>
          </a:xfrm>
          <a:custGeom>
            <a:rect b="b" l="l" r="r" t="t"/>
            <a:pathLst>
              <a:path extrusionOk="0" h="2840731" w="3134032">
                <a:moveTo>
                  <a:pt x="2909498" y="0"/>
                </a:moveTo>
                <a:lnTo>
                  <a:pt x="3134032" y="0"/>
                </a:lnTo>
                <a:lnTo>
                  <a:pt x="3134032" y="2840731"/>
                </a:lnTo>
                <a:lnTo>
                  <a:pt x="2909498" y="2840731"/>
                </a:lnTo>
                <a:close/>
                <a:moveTo>
                  <a:pt x="0" y="0"/>
                </a:moveTo>
                <a:lnTo>
                  <a:pt x="2354327" y="0"/>
                </a:lnTo>
                <a:lnTo>
                  <a:pt x="2354327" y="2840731"/>
                </a:lnTo>
                <a:lnTo>
                  <a:pt x="0" y="2840731"/>
                </a:lnTo>
                <a:close/>
              </a:path>
            </a:pathLst>
          </a:custGeom>
          <a:noFill/>
          <a:ln>
            <a:noFill/>
          </a:ln>
        </p:spPr>
      </p:pic>
      <p:pic>
        <p:nvPicPr>
          <p:cNvPr descr="Group brainstorm with solid fill" id="583" name="Google Shape;583;p3"/>
          <p:cNvPicPr preferRelativeResize="0"/>
          <p:nvPr/>
        </p:nvPicPr>
        <p:blipFill rotWithShape="1">
          <a:blip r:embed="rId5">
            <a:alphaModFix/>
          </a:blip>
          <a:srcRect b="0" l="0" r="0" t="0"/>
          <a:stretch/>
        </p:blipFill>
        <p:spPr>
          <a:xfrm>
            <a:off x="274047" y="3371315"/>
            <a:ext cx="829489" cy="829489"/>
          </a:xfrm>
          <a:prstGeom prst="rect">
            <a:avLst/>
          </a:prstGeom>
          <a:noFill/>
          <a:ln>
            <a:noFill/>
          </a:ln>
        </p:spPr>
      </p:pic>
      <p:sp>
        <p:nvSpPr>
          <p:cNvPr id="584" name="Google Shape;584;p3"/>
          <p:cNvSpPr txBox="1"/>
          <p:nvPr/>
        </p:nvSpPr>
        <p:spPr>
          <a:xfrm>
            <a:off x="395288" y="6881406"/>
            <a:ext cx="6732587" cy="1617161"/>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Patreon: </a:t>
            </a:r>
            <a:r>
              <a:rPr b="0" i="0" lang="en-IE" sz="1400">
                <a:solidFill>
                  <a:srgbClr val="4B4B4B"/>
                </a:solidFill>
                <a:latin typeface="Calibri"/>
                <a:ea typeface="Calibri"/>
                <a:cs typeface="Calibri"/>
                <a:sym typeface="Calibri"/>
              </a:rPr>
              <a:t>Ottenere un sostegno ricorrente da parte di donatori in linea con la vostra missione. Per aggiungere significato al sostegno finanziario, offrite vantaggi esclusivi come visite virtuali ai siti del patrimonio o aggiornamenti dietro le quinte sulle vostre iniziative sanitarie.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https://www.</a:t>
            </a:r>
            <a:r>
              <a:rPr b="0" i="0" lang="en-IE" sz="1400">
                <a:solidFill>
                  <a:srgbClr val="4A8887"/>
                </a:solidFill>
                <a:latin typeface="Calibri"/>
                <a:ea typeface="Calibri"/>
                <a:cs typeface="Calibri"/>
                <a:sym typeface="Calibri"/>
              </a:rPr>
              <a:t>patreon.com/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GoFundMe: </a:t>
            </a:r>
            <a:r>
              <a:rPr b="0" i="0" lang="en-IE" sz="1400">
                <a:solidFill>
                  <a:srgbClr val="4B4B4B"/>
                </a:solidFill>
                <a:latin typeface="Calibri"/>
                <a:ea typeface="Calibri"/>
                <a:cs typeface="Calibri"/>
                <a:sym typeface="Calibri"/>
              </a:rPr>
              <a:t>creare una campagna per raccogliere fondi per progetti basati sulla comunità, come la ristrutturazione di un edificio storico o l'organizzazione di corsi di yoga gratuiti nei parchi locali</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 </a:t>
            </a:r>
            <a:r>
              <a:rPr b="0" i="0" lang="en-IE" sz="1400">
                <a:solidFill>
                  <a:srgbClr val="4A8887"/>
                </a:solidFill>
                <a:latin typeface="Calibri"/>
                <a:ea typeface="Calibri"/>
                <a:cs typeface="Calibri"/>
                <a:sym typeface="Calibri"/>
              </a:rPr>
              <a:t>www.gofundme.com </a:t>
            </a:r>
            <a:endParaRPr b="0" i="0" sz="1400">
              <a:solidFill>
                <a:srgbClr val="4A8887"/>
              </a:solidFill>
              <a:latin typeface="Calibri"/>
              <a:ea typeface="Calibri"/>
              <a:cs typeface="Calibri"/>
              <a:sym typeface="Calibri"/>
            </a:endParaRPr>
          </a:p>
        </p:txBody>
      </p:sp>
      <p:sp>
        <p:nvSpPr>
          <p:cNvPr id="585" name="Google Shape;585;p3"/>
          <p:cNvSpPr txBox="1"/>
          <p:nvPr/>
        </p:nvSpPr>
        <p:spPr>
          <a:xfrm>
            <a:off x="386829" y="6018255"/>
            <a:ext cx="6732588" cy="86315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Patreon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GoFundMe</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grpSp>
        <p:nvGrpSpPr>
          <p:cNvPr id="586" name="Google Shape;586;p3"/>
          <p:cNvGrpSpPr/>
          <p:nvPr/>
        </p:nvGrpSpPr>
        <p:grpSpPr>
          <a:xfrm>
            <a:off x="3621212" y="319471"/>
            <a:ext cx="829487" cy="829489"/>
            <a:chOff x="1341437" y="2907506"/>
            <a:chExt cx="4876790" cy="4876800"/>
          </a:xfrm>
        </p:grpSpPr>
        <p:sp>
          <p:nvSpPr>
            <p:cNvPr id="587" name="Google Shape;587;p3"/>
            <p:cNvSpPr/>
            <p:nvPr/>
          </p:nvSpPr>
          <p:spPr>
            <a:xfrm>
              <a:off x="1341437" y="2907506"/>
              <a:ext cx="4876790" cy="4876800"/>
            </a:xfrm>
            <a:custGeom>
              <a:rect b="b" l="l" r="r" t="t"/>
              <a:pathLst>
                <a:path extrusionOk="0" h="4876800" w="4876790">
                  <a:moveTo>
                    <a:pt x="4733916" y="2295525"/>
                  </a:moveTo>
                  <a:lnTo>
                    <a:pt x="4433488" y="2295525"/>
                  </a:lnTo>
                  <a:cubicBezTo>
                    <a:pt x="4363327" y="1306220"/>
                    <a:pt x="3570570" y="513464"/>
                    <a:pt x="2581275" y="443303"/>
                  </a:cubicBezTo>
                  <a:lnTo>
                    <a:pt x="2581275" y="142875"/>
                  </a:lnTo>
                  <a:cubicBezTo>
                    <a:pt x="2581275" y="63970"/>
                    <a:pt x="2517305" y="0"/>
                    <a:pt x="2438400" y="0"/>
                  </a:cubicBezTo>
                  <a:cubicBezTo>
                    <a:pt x="2359495" y="0"/>
                    <a:pt x="2295525" y="63970"/>
                    <a:pt x="2295525" y="142875"/>
                  </a:cubicBezTo>
                  <a:lnTo>
                    <a:pt x="2295525" y="443303"/>
                  </a:lnTo>
                  <a:cubicBezTo>
                    <a:pt x="1306220" y="513474"/>
                    <a:pt x="513474" y="1306220"/>
                    <a:pt x="443303" y="2295525"/>
                  </a:cubicBezTo>
                  <a:lnTo>
                    <a:pt x="142875" y="2295525"/>
                  </a:lnTo>
                  <a:cubicBezTo>
                    <a:pt x="63970" y="2295525"/>
                    <a:pt x="0" y="2359495"/>
                    <a:pt x="0" y="2438400"/>
                  </a:cubicBezTo>
                  <a:cubicBezTo>
                    <a:pt x="0" y="2517305"/>
                    <a:pt x="63970" y="2581275"/>
                    <a:pt x="142875" y="2581275"/>
                  </a:cubicBezTo>
                  <a:lnTo>
                    <a:pt x="443313" y="2581275"/>
                  </a:lnTo>
                  <a:cubicBezTo>
                    <a:pt x="513474" y="3570570"/>
                    <a:pt x="1306220" y="4363317"/>
                    <a:pt x="2295525" y="4433488"/>
                  </a:cubicBezTo>
                  <a:lnTo>
                    <a:pt x="2295525" y="4733925"/>
                  </a:lnTo>
                  <a:cubicBezTo>
                    <a:pt x="2295525" y="4812830"/>
                    <a:pt x="2359495" y="4876800"/>
                    <a:pt x="2438400" y="4876800"/>
                  </a:cubicBezTo>
                  <a:cubicBezTo>
                    <a:pt x="2517305" y="4876800"/>
                    <a:pt x="2581275" y="4812830"/>
                    <a:pt x="2581275" y="4733925"/>
                  </a:cubicBezTo>
                  <a:lnTo>
                    <a:pt x="2581275" y="4433497"/>
                  </a:lnTo>
                  <a:cubicBezTo>
                    <a:pt x="3570570" y="4363317"/>
                    <a:pt x="4363317" y="3570570"/>
                    <a:pt x="4433488" y="2581275"/>
                  </a:cubicBezTo>
                  <a:lnTo>
                    <a:pt x="4733916" y="2581275"/>
                  </a:lnTo>
                  <a:cubicBezTo>
                    <a:pt x="4812821" y="2581275"/>
                    <a:pt x="4876791" y="2517305"/>
                    <a:pt x="4876791" y="2438400"/>
                  </a:cubicBezTo>
                  <a:cubicBezTo>
                    <a:pt x="4876791" y="2359495"/>
                    <a:pt x="4812821" y="2295525"/>
                    <a:pt x="4733916" y="2295525"/>
                  </a:cubicBezTo>
                  <a:close/>
                  <a:moveTo>
                    <a:pt x="2581275" y="4146890"/>
                  </a:moveTo>
                  <a:lnTo>
                    <a:pt x="2581275" y="3724275"/>
                  </a:lnTo>
                  <a:cubicBezTo>
                    <a:pt x="2581275" y="3645370"/>
                    <a:pt x="2517305" y="3581400"/>
                    <a:pt x="2438400" y="3581400"/>
                  </a:cubicBezTo>
                  <a:cubicBezTo>
                    <a:pt x="2359495" y="3581400"/>
                    <a:pt x="2295525" y="3645370"/>
                    <a:pt x="2295525" y="3724275"/>
                  </a:cubicBezTo>
                  <a:lnTo>
                    <a:pt x="2295525" y="4146880"/>
                  </a:lnTo>
                  <a:cubicBezTo>
                    <a:pt x="1463878" y="4077938"/>
                    <a:pt x="798852" y="3412912"/>
                    <a:pt x="729901" y="2581275"/>
                  </a:cubicBezTo>
                  <a:lnTo>
                    <a:pt x="1152506" y="2581275"/>
                  </a:lnTo>
                  <a:cubicBezTo>
                    <a:pt x="1231411" y="2581275"/>
                    <a:pt x="1295381" y="2517305"/>
                    <a:pt x="1295381" y="2438400"/>
                  </a:cubicBezTo>
                  <a:cubicBezTo>
                    <a:pt x="1295381" y="2359495"/>
                    <a:pt x="1231411" y="2295525"/>
                    <a:pt x="1152506" y="2295525"/>
                  </a:cubicBezTo>
                  <a:lnTo>
                    <a:pt x="729901" y="2295525"/>
                  </a:lnTo>
                  <a:cubicBezTo>
                    <a:pt x="798843" y="1463878"/>
                    <a:pt x="1463869" y="798843"/>
                    <a:pt x="2295525" y="729901"/>
                  </a:cubicBezTo>
                  <a:lnTo>
                    <a:pt x="2295525" y="1152516"/>
                  </a:lnTo>
                  <a:cubicBezTo>
                    <a:pt x="2295525" y="1231421"/>
                    <a:pt x="2359495" y="1295390"/>
                    <a:pt x="2438400" y="1295390"/>
                  </a:cubicBezTo>
                  <a:cubicBezTo>
                    <a:pt x="2517305" y="1295390"/>
                    <a:pt x="2581275" y="1231421"/>
                    <a:pt x="2581275" y="1152516"/>
                  </a:cubicBezTo>
                  <a:lnTo>
                    <a:pt x="2581275" y="729901"/>
                  </a:lnTo>
                  <a:cubicBezTo>
                    <a:pt x="3412922" y="798843"/>
                    <a:pt x="4077957" y="1463878"/>
                    <a:pt x="4146899" y="2295525"/>
                  </a:cubicBezTo>
                  <a:lnTo>
                    <a:pt x="3724275" y="2295525"/>
                  </a:lnTo>
                  <a:cubicBezTo>
                    <a:pt x="3645370" y="2295525"/>
                    <a:pt x="3581400" y="2359495"/>
                    <a:pt x="3581400" y="2438400"/>
                  </a:cubicBezTo>
                  <a:cubicBezTo>
                    <a:pt x="3581400" y="2517305"/>
                    <a:pt x="3645370" y="2581275"/>
                    <a:pt x="3724275" y="2581275"/>
                  </a:cubicBezTo>
                  <a:lnTo>
                    <a:pt x="4146890" y="2581275"/>
                  </a:lnTo>
                  <a:cubicBezTo>
                    <a:pt x="4077948" y="3412922"/>
                    <a:pt x="3412912" y="4077948"/>
                    <a:pt x="2581275" y="41468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8" name="Google Shape;588;p3"/>
            <p:cNvSpPr/>
            <p:nvPr/>
          </p:nvSpPr>
          <p:spPr>
            <a:xfrm>
              <a:off x="2932100" y="4436268"/>
              <a:ext cx="1695444" cy="1626469"/>
            </a:xfrm>
            <a:custGeom>
              <a:rect b="b" l="l" r="r" t="t"/>
              <a:pathLst>
                <a:path extrusionOk="0" h="1626469" w="1695444">
                  <a:moveTo>
                    <a:pt x="1586543" y="516198"/>
                  </a:moveTo>
                  <a:lnTo>
                    <a:pt x="1186150" y="418205"/>
                  </a:lnTo>
                  <a:lnTo>
                    <a:pt x="969218" y="67685"/>
                  </a:lnTo>
                  <a:cubicBezTo>
                    <a:pt x="943177" y="25603"/>
                    <a:pt x="897209" y="0"/>
                    <a:pt x="847727" y="0"/>
                  </a:cubicBezTo>
                  <a:cubicBezTo>
                    <a:pt x="798245" y="0"/>
                    <a:pt x="752277" y="25603"/>
                    <a:pt x="726236" y="67685"/>
                  </a:cubicBezTo>
                  <a:lnTo>
                    <a:pt x="509313" y="418205"/>
                  </a:lnTo>
                  <a:lnTo>
                    <a:pt x="108911" y="516198"/>
                  </a:lnTo>
                  <a:cubicBezTo>
                    <a:pt x="60848" y="527961"/>
                    <a:pt x="22291" y="563766"/>
                    <a:pt x="6993" y="610829"/>
                  </a:cubicBezTo>
                  <a:cubicBezTo>
                    <a:pt x="-8294" y="657892"/>
                    <a:pt x="1850" y="709517"/>
                    <a:pt x="33825" y="747293"/>
                  </a:cubicBezTo>
                  <a:lnTo>
                    <a:pt x="300154" y="1061914"/>
                  </a:lnTo>
                  <a:lnTo>
                    <a:pt x="269617" y="1473003"/>
                  </a:lnTo>
                  <a:cubicBezTo>
                    <a:pt x="265949" y="1522352"/>
                    <a:pt x="288076" y="1570091"/>
                    <a:pt x="328119" y="1599181"/>
                  </a:cubicBezTo>
                  <a:cubicBezTo>
                    <a:pt x="368162" y="1628261"/>
                    <a:pt x="420388" y="1634557"/>
                    <a:pt x="466194" y="1615831"/>
                  </a:cubicBezTo>
                  <a:lnTo>
                    <a:pt x="847717" y="1459754"/>
                  </a:lnTo>
                  <a:lnTo>
                    <a:pt x="1229251" y="1615831"/>
                  </a:lnTo>
                  <a:cubicBezTo>
                    <a:pt x="1246691" y="1622965"/>
                    <a:pt x="1265055" y="1626470"/>
                    <a:pt x="1283334" y="1626470"/>
                  </a:cubicBezTo>
                  <a:cubicBezTo>
                    <a:pt x="1313061" y="1626470"/>
                    <a:pt x="1342532" y="1617193"/>
                    <a:pt x="1367325" y="1599181"/>
                  </a:cubicBezTo>
                  <a:cubicBezTo>
                    <a:pt x="1407359" y="1570091"/>
                    <a:pt x="1429495" y="1522362"/>
                    <a:pt x="1425828" y="1473003"/>
                  </a:cubicBezTo>
                  <a:lnTo>
                    <a:pt x="1395291" y="1061923"/>
                  </a:lnTo>
                  <a:lnTo>
                    <a:pt x="1661619" y="747303"/>
                  </a:lnTo>
                  <a:cubicBezTo>
                    <a:pt x="1693595" y="709536"/>
                    <a:pt x="1703739" y="657911"/>
                    <a:pt x="1688451" y="610838"/>
                  </a:cubicBezTo>
                  <a:cubicBezTo>
                    <a:pt x="1673173" y="563766"/>
                    <a:pt x="1634616" y="527961"/>
                    <a:pt x="1586543" y="516198"/>
                  </a:cubicBezTo>
                  <a:close/>
                  <a:moveTo>
                    <a:pt x="1139440" y="921896"/>
                  </a:moveTo>
                  <a:cubicBezTo>
                    <a:pt x="1115237" y="950481"/>
                    <a:pt x="1103235" y="987438"/>
                    <a:pt x="1106007" y="1024795"/>
                  </a:cubicBezTo>
                  <a:lnTo>
                    <a:pt x="1123771" y="1263920"/>
                  </a:lnTo>
                  <a:lnTo>
                    <a:pt x="901820" y="1173128"/>
                  </a:lnTo>
                  <a:cubicBezTo>
                    <a:pt x="884484" y="1166041"/>
                    <a:pt x="866101" y="1162488"/>
                    <a:pt x="847727" y="1162488"/>
                  </a:cubicBezTo>
                  <a:cubicBezTo>
                    <a:pt x="829353" y="1162488"/>
                    <a:pt x="810970" y="1166041"/>
                    <a:pt x="793625" y="1173128"/>
                  </a:cubicBezTo>
                  <a:lnTo>
                    <a:pt x="571692" y="1263920"/>
                  </a:lnTo>
                  <a:lnTo>
                    <a:pt x="589457" y="1024785"/>
                  </a:lnTo>
                  <a:cubicBezTo>
                    <a:pt x="592228" y="987428"/>
                    <a:pt x="580227" y="950481"/>
                    <a:pt x="556024" y="921887"/>
                  </a:cubicBezTo>
                  <a:lnTo>
                    <a:pt x="401090" y="738864"/>
                  </a:lnTo>
                  <a:lnTo>
                    <a:pt x="634015" y="681857"/>
                  </a:lnTo>
                  <a:cubicBezTo>
                    <a:pt x="670400" y="672951"/>
                    <a:pt x="701833" y="650119"/>
                    <a:pt x="721540" y="618268"/>
                  </a:cubicBezTo>
                  <a:lnTo>
                    <a:pt x="847737" y="414366"/>
                  </a:lnTo>
                  <a:lnTo>
                    <a:pt x="973933" y="618268"/>
                  </a:lnTo>
                  <a:cubicBezTo>
                    <a:pt x="993640" y="650119"/>
                    <a:pt x="1025073" y="672960"/>
                    <a:pt x="1061458" y="681857"/>
                  </a:cubicBezTo>
                  <a:lnTo>
                    <a:pt x="1294373" y="73886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pic>
        <p:nvPicPr>
          <p:cNvPr id="589" name="Google Shape;589;p3"/>
          <p:cNvPicPr preferRelativeResize="0"/>
          <p:nvPr/>
        </p:nvPicPr>
        <p:blipFill rotWithShape="1">
          <a:blip r:embed="rId8">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4"/>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95" name="Google Shape;595;p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596" name="Google Shape;596;p4"/>
          <p:cNvSpPr txBox="1"/>
          <p:nvPr/>
        </p:nvSpPr>
        <p:spPr>
          <a:xfrm>
            <a:off x="395288" y="3225649"/>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Difficoltà a tenere traccia di entrate e uscite in modo efficace</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Utilizzate gli strumenti per monitorare le vostre finanze e fare un bilancio efficace. Evitate le spese inutili e concentratevi sugli investimenti sostenibili. Automatizzate il monitoraggio finanziario per risparmiare tempo e prevenire gli errori. Automatizzate il monitoraggio delle spese e create bilanci allineati con i vostri obiettivi sostenibili.</a:t>
            </a:r>
            <a:endParaRPr i="1" sz="1400">
              <a:solidFill>
                <a:srgbClr val="4A8887"/>
              </a:solidFill>
              <a:latin typeface="Calibri"/>
              <a:ea typeface="Calibri"/>
              <a:cs typeface="Calibri"/>
              <a:sym typeface="Calibri"/>
            </a:endParaRPr>
          </a:p>
        </p:txBody>
      </p:sp>
      <p:sp>
        <p:nvSpPr>
          <p:cNvPr id="597" name="Google Shape;597;p4"/>
          <p:cNvSpPr txBox="1"/>
          <p:nvPr/>
        </p:nvSpPr>
        <p:spPr>
          <a:xfrm>
            <a:off x="1042023" y="26182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2</a:t>
            </a:r>
            <a:endParaRPr/>
          </a:p>
        </p:txBody>
      </p:sp>
      <p:pic>
        <p:nvPicPr>
          <p:cNvPr descr="Group brainstorm with solid fill" id="598" name="Google Shape;598;p4"/>
          <p:cNvPicPr preferRelativeResize="0"/>
          <p:nvPr/>
        </p:nvPicPr>
        <p:blipFill rotWithShape="1">
          <a:blip r:embed="rId3">
            <a:alphaModFix/>
          </a:blip>
          <a:srcRect b="0" l="0" r="0" t="0"/>
          <a:stretch/>
        </p:blipFill>
        <p:spPr>
          <a:xfrm>
            <a:off x="274047" y="2399765"/>
            <a:ext cx="829489" cy="829489"/>
          </a:xfrm>
          <a:prstGeom prst="rect">
            <a:avLst/>
          </a:prstGeom>
          <a:noFill/>
          <a:ln>
            <a:noFill/>
          </a:ln>
        </p:spPr>
      </p:pic>
      <p:sp>
        <p:nvSpPr>
          <p:cNvPr id="599" name="Google Shape;599;p4"/>
          <p:cNvSpPr txBox="1"/>
          <p:nvPr/>
        </p:nvSpPr>
        <p:spPr>
          <a:xfrm>
            <a:off x="395288" y="5851400"/>
            <a:ext cx="6732587" cy="2719163"/>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Wave: </a:t>
            </a:r>
            <a:r>
              <a:rPr b="0" i="0" lang="en-IE" sz="1400">
                <a:solidFill>
                  <a:srgbClr val="4B4B4B"/>
                </a:solidFill>
                <a:latin typeface="Calibri"/>
                <a:ea typeface="Calibri"/>
                <a:cs typeface="Calibri"/>
                <a:sym typeface="Calibri"/>
              </a:rPr>
              <a:t>Software di contabilità gratuito per tenere traccia di entrate, uscite e fatture.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waveapps.com</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Fogli di Google: </a:t>
            </a:r>
            <a:r>
              <a:rPr b="0" i="0" lang="en-IE" sz="1400">
                <a:solidFill>
                  <a:srgbClr val="4B4B4B"/>
                </a:solidFill>
                <a:latin typeface="Calibri"/>
                <a:ea typeface="Calibri"/>
                <a:cs typeface="Calibri"/>
                <a:sym typeface="Calibri"/>
              </a:rPr>
              <a:t>Creare fogli di calcolo di monitoraggio finanziario semplici e personalizzabili.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https://workspace.</a:t>
            </a:r>
            <a:r>
              <a:rPr b="0" i="0" lang="en-IE" sz="1400">
                <a:solidFill>
                  <a:srgbClr val="4A8887"/>
                </a:solidFill>
                <a:latin typeface="Calibri"/>
                <a:ea typeface="Calibri"/>
                <a:cs typeface="Calibri"/>
                <a:sym typeface="Calibri"/>
              </a:rPr>
              <a:t>google.com/products/sheets/ </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QuickBooks: </a:t>
            </a:r>
            <a:r>
              <a:rPr b="0" i="0" lang="en-IE" sz="1400">
                <a:solidFill>
                  <a:srgbClr val="4B4B4B"/>
                </a:solidFill>
                <a:latin typeface="Calibri"/>
                <a:ea typeface="Calibri"/>
                <a:cs typeface="Calibri"/>
                <a:sym typeface="Calibri"/>
              </a:rPr>
              <a:t>Traccia le entrate e le uscite, genera report e gestisce le buste paga in modo sostenibile. Utilizzatelo per tenere un registro degli investimenti eco-compatibili o delle certificazioni verdi.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quickbooks.intuit.com</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Xero: </a:t>
            </a:r>
            <a:r>
              <a:rPr b="0" i="0" lang="en-IE" sz="1400">
                <a:solidFill>
                  <a:srgbClr val="4B4B4B"/>
                </a:solidFill>
                <a:latin typeface="Calibri"/>
                <a:ea typeface="Calibri"/>
                <a:cs typeface="Calibri"/>
                <a:sym typeface="Calibri"/>
              </a:rPr>
              <a:t>Monitorare il flusso di cassa, automatizzare le fatture e assicurarsi di rispettare un budget che supporti gli obiettivi di sostenibilità come l'approvvigionamento locale o la riduzione dei rifiuti. </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https://www.</a:t>
            </a:r>
            <a:r>
              <a:rPr b="0" i="0" lang="en-IE" sz="1400">
                <a:solidFill>
                  <a:srgbClr val="4A8887"/>
                </a:solidFill>
                <a:latin typeface="Calibri"/>
                <a:ea typeface="Calibri"/>
                <a:cs typeface="Calibri"/>
                <a:sym typeface="Calibri"/>
              </a:rPr>
              <a:t>xero.com/ie/ </a:t>
            </a:r>
            <a:endParaRPr b="0" i="0" sz="1400">
              <a:solidFill>
                <a:srgbClr val="4A8887"/>
              </a:solidFill>
              <a:latin typeface="Calibri"/>
              <a:ea typeface="Calibri"/>
              <a:cs typeface="Calibri"/>
              <a:sym typeface="Calibri"/>
            </a:endParaRPr>
          </a:p>
        </p:txBody>
      </p:sp>
      <p:sp>
        <p:nvSpPr>
          <p:cNvPr id="600" name="Google Shape;600;p4"/>
          <p:cNvSpPr txBox="1"/>
          <p:nvPr/>
        </p:nvSpPr>
        <p:spPr>
          <a:xfrm>
            <a:off x="386829" y="4988249"/>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Wave, Google Sheets, QuickBooks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Xero</a:t>
            </a:r>
            <a:endParaRPr sz="1283">
              <a:solidFill>
                <a:srgbClr val="4A8887"/>
              </a:solidFill>
              <a:latin typeface="Calibri"/>
              <a:ea typeface="Calibri"/>
              <a:cs typeface="Calibri"/>
              <a:sym typeface="Calibri"/>
            </a:endParaRPr>
          </a:p>
        </p:txBody>
      </p:sp>
      <p:sp>
        <p:nvSpPr>
          <p:cNvPr id="601" name="Google Shape;601;p4"/>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Gestire le finanze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grpSp>
        <p:nvGrpSpPr>
          <p:cNvPr id="602" name="Google Shape;602;p4"/>
          <p:cNvGrpSpPr/>
          <p:nvPr/>
        </p:nvGrpSpPr>
        <p:grpSpPr>
          <a:xfrm>
            <a:off x="3621212" y="319471"/>
            <a:ext cx="829487" cy="829489"/>
            <a:chOff x="1341437" y="2907506"/>
            <a:chExt cx="4876790" cy="4876800"/>
          </a:xfrm>
        </p:grpSpPr>
        <p:sp>
          <p:nvSpPr>
            <p:cNvPr id="603" name="Google Shape;603;p4"/>
            <p:cNvSpPr/>
            <p:nvPr/>
          </p:nvSpPr>
          <p:spPr>
            <a:xfrm>
              <a:off x="1341437" y="2907506"/>
              <a:ext cx="4876790" cy="4876800"/>
            </a:xfrm>
            <a:custGeom>
              <a:rect b="b" l="l" r="r" t="t"/>
              <a:pathLst>
                <a:path extrusionOk="0" h="4876800" w="4876790">
                  <a:moveTo>
                    <a:pt x="4733916" y="2295525"/>
                  </a:moveTo>
                  <a:lnTo>
                    <a:pt x="4433488" y="2295525"/>
                  </a:lnTo>
                  <a:cubicBezTo>
                    <a:pt x="4363327" y="1306220"/>
                    <a:pt x="3570570" y="513464"/>
                    <a:pt x="2581275" y="443303"/>
                  </a:cubicBezTo>
                  <a:lnTo>
                    <a:pt x="2581275" y="142875"/>
                  </a:lnTo>
                  <a:cubicBezTo>
                    <a:pt x="2581275" y="63970"/>
                    <a:pt x="2517305" y="0"/>
                    <a:pt x="2438400" y="0"/>
                  </a:cubicBezTo>
                  <a:cubicBezTo>
                    <a:pt x="2359495" y="0"/>
                    <a:pt x="2295525" y="63970"/>
                    <a:pt x="2295525" y="142875"/>
                  </a:cubicBezTo>
                  <a:lnTo>
                    <a:pt x="2295525" y="443303"/>
                  </a:lnTo>
                  <a:cubicBezTo>
                    <a:pt x="1306220" y="513474"/>
                    <a:pt x="513474" y="1306220"/>
                    <a:pt x="443303" y="2295525"/>
                  </a:cubicBezTo>
                  <a:lnTo>
                    <a:pt x="142875" y="2295525"/>
                  </a:lnTo>
                  <a:cubicBezTo>
                    <a:pt x="63970" y="2295525"/>
                    <a:pt x="0" y="2359495"/>
                    <a:pt x="0" y="2438400"/>
                  </a:cubicBezTo>
                  <a:cubicBezTo>
                    <a:pt x="0" y="2517305"/>
                    <a:pt x="63970" y="2581275"/>
                    <a:pt x="142875" y="2581275"/>
                  </a:cubicBezTo>
                  <a:lnTo>
                    <a:pt x="443313" y="2581275"/>
                  </a:lnTo>
                  <a:cubicBezTo>
                    <a:pt x="513474" y="3570570"/>
                    <a:pt x="1306220" y="4363317"/>
                    <a:pt x="2295525" y="4433488"/>
                  </a:cubicBezTo>
                  <a:lnTo>
                    <a:pt x="2295525" y="4733925"/>
                  </a:lnTo>
                  <a:cubicBezTo>
                    <a:pt x="2295525" y="4812830"/>
                    <a:pt x="2359495" y="4876800"/>
                    <a:pt x="2438400" y="4876800"/>
                  </a:cubicBezTo>
                  <a:cubicBezTo>
                    <a:pt x="2517305" y="4876800"/>
                    <a:pt x="2581275" y="4812830"/>
                    <a:pt x="2581275" y="4733925"/>
                  </a:cubicBezTo>
                  <a:lnTo>
                    <a:pt x="2581275" y="4433497"/>
                  </a:lnTo>
                  <a:cubicBezTo>
                    <a:pt x="3570570" y="4363317"/>
                    <a:pt x="4363317" y="3570570"/>
                    <a:pt x="4433488" y="2581275"/>
                  </a:cubicBezTo>
                  <a:lnTo>
                    <a:pt x="4733916" y="2581275"/>
                  </a:lnTo>
                  <a:cubicBezTo>
                    <a:pt x="4812821" y="2581275"/>
                    <a:pt x="4876791" y="2517305"/>
                    <a:pt x="4876791" y="2438400"/>
                  </a:cubicBezTo>
                  <a:cubicBezTo>
                    <a:pt x="4876791" y="2359495"/>
                    <a:pt x="4812821" y="2295525"/>
                    <a:pt x="4733916" y="2295525"/>
                  </a:cubicBezTo>
                  <a:close/>
                  <a:moveTo>
                    <a:pt x="2581275" y="4146890"/>
                  </a:moveTo>
                  <a:lnTo>
                    <a:pt x="2581275" y="3724275"/>
                  </a:lnTo>
                  <a:cubicBezTo>
                    <a:pt x="2581275" y="3645370"/>
                    <a:pt x="2517305" y="3581400"/>
                    <a:pt x="2438400" y="3581400"/>
                  </a:cubicBezTo>
                  <a:cubicBezTo>
                    <a:pt x="2359495" y="3581400"/>
                    <a:pt x="2295525" y="3645370"/>
                    <a:pt x="2295525" y="3724275"/>
                  </a:cubicBezTo>
                  <a:lnTo>
                    <a:pt x="2295525" y="4146880"/>
                  </a:lnTo>
                  <a:cubicBezTo>
                    <a:pt x="1463878" y="4077938"/>
                    <a:pt x="798852" y="3412912"/>
                    <a:pt x="729901" y="2581275"/>
                  </a:cubicBezTo>
                  <a:lnTo>
                    <a:pt x="1152506" y="2581275"/>
                  </a:lnTo>
                  <a:cubicBezTo>
                    <a:pt x="1231411" y="2581275"/>
                    <a:pt x="1295381" y="2517305"/>
                    <a:pt x="1295381" y="2438400"/>
                  </a:cubicBezTo>
                  <a:cubicBezTo>
                    <a:pt x="1295381" y="2359495"/>
                    <a:pt x="1231411" y="2295525"/>
                    <a:pt x="1152506" y="2295525"/>
                  </a:cubicBezTo>
                  <a:lnTo>
                    <a:pt x="729901" y="2295525"/>
                  </a:lnTo>
                  <a:cubicBezTo>
                    <a:pt x="798843" y="1463878"/>
                    <a:pt x="1463869" y="798843"/>
                    <a:pt x="2295525" y="729901"/>
                  </a:cubicBezTo>
                  <a:lnTo>
                    <a:pt x="2295525" y="1152516"/>
                  </a:lnTo>
                  <a:cubicBezTo>
                    <a:pt x="2295525" y="1231421"/>
                    <a:pt x="2359495" y="1295390"/>
                    <a:pt x="2438400" y="1295390"/>
                  </a:cubicBezTo>
                  <a:cubicBezTo>
                    <a:pt x="2517305" y="1295390"/>
                    <a:pt x="2581275" y="1231421"/>
                    <a:pt x="2581275" y="1152516"/>
                  </a:cubicBezTo>
                  <a:lnTo>
                    <a:pt x="2581275" y="729901"/>
                  </a:lnTo>
                  <a:cubicBezTo>
                    <a:pt x="3412922" y="798843"/>
                    <a:pt x="4077957" y="1463878"/>
                    <a:pt x="4146899" y="2295525"/>
                  </a:cubicBezTo>
                  <a:lnTo>
                    <a:pt x="3724275" y="2295525"/>
                  </a:lnTo>
                  <a:cubicBezTo>
                    <a:pt x="3645370" y="2295525"/>
                    <a:pt x="3581400" y="2359495"/>
                    <a:pt x="3581400" y="2438400"/>
                  </a:cubicBezTo>
                  <a:cubicBezTo>
                    <a:pt x="3581400" y="2517305"/>
                    <a:pt x="3645370" y="2581275"/>
                    <a:pt x="3724275" y="2581275"/>
                  </a:cubicBezTo>
                  <a:lnTo>
                    <a:pt x="4146890" y="2581275"/>
                  </a:lnTo>
                  <a:cubicBezTo>
                    <a:pt x="4077948" y="3412922"/>
                    <a:pt x="3412912" y="4077948"/>
                    <a:pt x="2581275" y="41468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4" name="Google Shape;604;p4"/>
            <p:cNvSpPr/>
            <p:nvPr/>
          </p:nvSpPr>
          <p:spPr>
            <a:xfrm>
              <a:off x="2932100" y="4436268"/>
              <a:ext cx="1695444" cy="1626469"/>
            </a:xfrm>
            <a:custGeom>
              <a:rect b="b" l="l" r="r" t="t"/>
              <a:pathLst>
                <a:path extrusionOk="0" h="1626469" w="1695444">
                  <a:moveTo>
                    <a:pt x="1586543" y="516198"/>
                  </a:moveTo>
                  <a:lnTo>
                    <a:pt x="1186150" y="418205"/>
                  </a:lnTo>
                  <a:lnTo>
                    <a:pt x="969218" y="67685"/>
                  </a:lnTo>
                  <a:cubicBezTo>
                    <a:pt x="943177" y="25603"/>
                    <a:pt x="897209" y="0"/>
                    <a:pt x="847727" y="0"/>
                  </a:cubicBezTo>
                  <a:cubicBezTo>
                    <a:pt x="798245" y="0"/>
                    <a:pt x="752277" y="25603"/>
                    <a:pt x="726236" y="67685"/>
                  </a:cubicBezTo>
                  <a:lnTo>
                    <a:pt x="509313" y="418205"/>
                  </a:lnTo>
                  <a:lnTo>
                    <a:pt x="108911" y="516198"/>
                  </a:lnTo>
                  <a:cubicBezTo>
                    <a:pt x="60848" y="527961"/>
                    <a:pt x="22291" y="563766"/>
                    <a:pt x="6993" y="610829"/>
                  </a:cubicBezTo>
                  <a:cubicBezTo>
                    <a:pt x="-8294" y="657892"/>
                    <a:pt x="1850" y="709517"/>
                    <a:pt x="33825" y="747293"/>
                  </a:cubicBezTo>
                  <a:lnTo>
                    <a:pt x="300154" y="1061914"/>
                  </a:lnTo>
                  <a:lnTo>
                    <a:pt x="269617" y="1473003"/>
                  </a:lnTo>
                  <a:cubicBezTo>
                    <a:pt x="265949" y="1522352"/>
                    <a:pt x="288076" y="1570091"/>
                    <a:pt x="328119" y="1599181"/>
                  </a:cubicBezTo>
                  <a:cubicBezTo>
                    <a:pt x="368162" y="1628261"/>
                    <a:pt x="420388" y="1634557"/>
                    <a:pt x="466194" y="1615831"/>
                  </a:cubicBezTo>
                  <a:lnTo>
                    <a:pt x="847717" y="1459754"/>
                  </a:lnTo>
                  <a:lnTo>
                    <a:pt x="1229251" y="1615831"/>
                  </a:lnTo>
                  <a:cubicBezTo>
                    <a:pt x="1246691" y="1622965"/>
                    <a:pt x="1265055" y="1626470"/>
                    <a:pt x="1283334" y="1626470"/>
                  </a:cubicBezTo>
                  <a:cubicBezTo>
                    <a:pt x="1313061" y="1626470"/>
                    <a:pt x="1342532" y="1617193"/>
                    <a:pt x="1367325" y="1599181"/>
                  </a:cubicBezTo>
                  <a:cubicBezTo>
                    <a:pt x="1407359" y="1570091"/>
                    <a:pt x="1429495" y="1522362"/>
                    <a:pt x="1425828" y="1473003"/>
                  </a:cubicBezTo>
                  <a:lnTo>
                    <a:pt x="1395291" y="1061923"/>
                  </a:lnTo>
                  <a:lnTo>
                    <a:pt x="1661619" y="747303"/>
                  </a:lnTo>
                  <a:cubicBezTo>
                    <a:pt x="1693595" y="709536"/>
                    <a:pt x="1703739" y="657911"/>
                    <a:pt x="1688451" y="610838"/>
                  </a:cubicBezTo>
                  <a:cubicBezTo>
                    <a:pt x="1673173" y="563766"/>
                    <a:pt x="1634616" y="527961"/>
                    <a:pt x="1586543" y="516198"/>
                  </a:cubicBezTo>
                  <a:close/>
                  <a:moveTo>
                    <a:pt x="1139440" y="921896"/>
                  </a:moveTo>
                  <a:cubicBezTo>
                    <a:pt x="1115237" y="950481"/>
                    <a:pt x="1103235" y="987438"/>
                    <a:pt x="1106007" y="1024795"/>
                  </a:cubicBezTo>
                  <a:lnTo>
                    <a:pt x="1123771" y="1263920"/>
                  </a:lnTo>
                  <a:lnTo>
                    <a:pt x="901820" y="1173128"/>
                  </a:lnTo>
                  <a:cubicBezTo>
                    <a:pt x="884484" y="1166041"/>
                    <a:pt x="866101" y="1162488"/>
                    <a:pt x="847727" y="1162488"/>
                  </a:cubicBezTo>
                  <a:cubicBezTo>
                    <a:pt x="829353" y="1162488"/>
                    <a:pt x="810970" y="1166041"/>
                    <a:pt x="793625" y="1173128"/>
                  </a:cubicBezTo>
                  <a:lnTo>
                    <a:pt x="571692" y="1263920"/>
                  </a:lnTo>
                  <a:lnTo>
                    <a:pt x="589457" y="1024785"/>
                  </a:lnTo>
                  <a:cubicBezTo>
                    <a:pt x="592228" y="987428"/>
                    <a:pt x="580227" y="950481"/>
                    <a:pt x="556024" y="921887"/>
                  </a:cubicBezTo>
                  <a:lnTo>
                    <a:pt x="401090" y="738864"/>
                  </a:lnTo>
                  <a:lnTo>
                    <a:pt x="634015" y="681857"/>
                  </a:lnTo>
                  <a:cubicBezTo>
                    <a:pt x="670400" y="672951"/>
                    <a:pt x="701833" y="650119"/>
                    <a:pt x="721540" y="618268"/>
                  </a:cubicBezTo>
                  <a:lnTo>
                    <a:pt x="847737" y="414366"/>
                  </a:lnTo>
                  <a:lnTo>
                    <a:pt x="973933" y="618268"/>
                  </a:lnTo>
                  <a:cubicBezTo>
                    <a:pt x="993640" y="650119"/>
                    <a:pt x="1025073" y="672960"/>
                    <a:pt x="1061458" y="681857"/>
                  </a:cubicBezTo>
                  <a:lnTo>
                    <a:pt x="1294373" y="73886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pic>
        <p:nvPicPr>
          <p:cNvPr id="605" name="Google Shape;605;p4"/>
          <p:cNvPicPr preferRelativeResize="0"/>
          <p:nvPr/>
        </p:nvPicPr>
        <p:blipFill rotWithShape="1">
          <a:blip r:embed="rId8">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5"/>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11" name="Google Shape;611;p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12" name="Google Shape;612;p5"/>
          <p:cNvSpPr txBox="1"/>
          <p:nvPr/>
        </p:nvSpPr>
        <p:spPr>
          <a:xfrm>
            <a:off x="395288" y="3225649"/>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Prezzi inefficaci di prodotti o servizi</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Non stabilire un prezzo efficace per i vostri prodotti o servizi</a:t>
            </a:r>
            <a:endParaRPr b="1" sz="1800">
              <a:solidFill>
                <a:schemeClr val="lt1"/>
              </a:solidFill>
              <a:highlight>
                <a:srgbClr val="FF9933"/>
              </a:highlight>
              <a:latin typeface="Calibri"/>
              <a:ea typeface="Calibri"/>
              <a:cs typeface="Calibri"/>
              <a:sym typeface="Calibri"/>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Ricercate strategie di prezzo competitive che riflettano il vostro valore pur rimanendo accessibili. Tenete conto dei costi e degli obiettivi di sostenibilità a lungo termine.</a:t>
            </a:r>
            <a:endParaRPr i="1" sz="1400">
              <a:solidFill>
                <a:srgbClr val="4A8887"/>
              </a:solidFill>
              <a:latin typeface="Calibri"/>
              <a:ea typeface="Calibri"/>
              <a:cs typeface="Calibri"/>
              <a:sym typeface="Calibri"/>
            </a:endParaRPr>
          </a:p>
        </p:txBody>
      </p:sp>
      <p:sp>
        <p:nvSpPr>
          <p:cNvPr id="613" name="Google Shape;613;p5"/>
          <p:cNvSpPr txBox="1"/>
          <p:nvPr/>
        </p:nvSpPr>
        <p:spPr>
          <a:xfrm>
            <a:off x="1042023" y="26182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3</a:t>
            </a:r>
            <a:endParaRPr/>
          </a:p>
        </p:txBody>
      </p:sp>
      <p:pic>
        <p:nvPicPr>
          <p:cNvPr descr="Group brainstorm with solid fill" id="614" name="Google Shape;614;p5"/>
          <p:cNvPicPr preferRelativeResize="0"/>
          <p:nvPr/>
        </p:nvPicPr>
        <p:blipFill rotWithShape="1">
          <a:blip r:embed="rId3">
            <a:alphaModFix/>
          </a:blip>
          <a:srcRect b="0" l="0" r="0" t="0"/>
          <a:stretch/>
        </p:blipFill>
        <p:spPr>
          <a:xfrm>
            <a:off x="274047" y="2399765"/>
            <a:ext cx="829489" cy="829489"/>
          </a:xfrm>
          <a:prstGeom prst="rect">
            <a:avLst/>
          </a:prstGeom>
          <a:noFill/>
          <a:ln>
            <a:noFill/>
          </a:ln>
        </p:spPr>
      </p:pic>
      <p:sp>
        <p:nvSpPr>
          <p:cNvPr id="615" name="Google Shape;615;p5"/>
          <p:cNvSpPr txBox="1"/>
          <p:nvPr/>
        </p:nvSpPr>
        <p:spPr>
          <a:xfrm>
            <a:off x="395288" y="5701775"/>
            <a:ext cx="6732587" cy="3321199"/>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Google Sheets: </a:t>
            </a:r>
            <a:r>
              <a:rPr b="0" i="0" lang="en-IE" sz="1400">
                <a:solidFill>
                  <a:srgbClr val="4B4B4B"/>
                </a:solidFill>
                <a:latin typeface="Calibri"/>
                <a:ea typeface="Calibri"/>
                <a:cs typeface="Calibri"/>
                <a:sym typeface="Calibri"/>
              </a:rPr>
              <a:t>Creare un modello di prezzi dinamico per tenere traccia di costi, margini e prezzi di mercato. Utilizzate le formule per calcolare il punto di pareggio e i margini di profitto, modificandoli in base alle necessità per rimanere competitivi e sostenibili.</a:t>
            </a:r>
            <a:endParaRPr/>
          </a:p>
          <a:p>
            <a:pPr indent="0" lvl="0" marL="0" marR="0" rtl="0" algn="just">
              <a:lnSpc>
                <a:spcPct val="100000"/>
              </a:lnSpc>
              <a:spcBef>
                <a:spcPts val="0"/>
              </a:spcBef>
              <a:spcAft>
                <a:spcPts val="0"/>
              </a:spcAft>
              <a:buClr>
                <a:srgbClr val="4A8887"/>
              </a:buClr>
              <a:buSzPts val="1400"/>
              <a:buFont typeface="Arial"/>
              <a:buNone/>
            </a:pP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https://workspace.google.com/products/sheets/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Float: </a:t>
            </a:r>
            <a:r>
              <a:rPr b="0" i="0" lang="en-IE" sz="1400">
                <a:solidFill>
                  <a:srgbClr val="4B4B4B"/>
                </a:solidFill>
                <a:latin typeface="Calibri"/>
                <a:ea typeface="Calibri"/>
                <a:cs typeface="Calibri"/>
                <a:sym typeface="Calibri"/>
              </a:rPr>
              <a:t>Utilizzate Float per prevedere il flusso di cassa e gestire i budget, assicurando che la vostra strategia di prezzo sia in linea con gli obiettivi finanziari e la sostenibilità a lungo termine.</a:t>
            </a:r>
            <a:endParaRPr b="0" i="0" sz="1400">
              <a:solidFill>
                <a:srgbClr val="4B4B4B"/>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QuickBooks: </a:t>
            </a:r>
            <a:r>
              <a:rPr b="0" i="0" lang="en-IE" sz="1400">
                <a:solidFill>
                  <a:srgbClr val="4B4B4B"/>
                </a:solidFill>
                <a:latin typeface="Calibri"/>
                <a:ea typeface="Calibri"/>
                <a:cs typeface="Calibri"/>
                <a:sym typeface="Calibri"/>
              </a:rPr>
              <a:t>Tiene traccia di spese, entrate e imposte per aiutare a regolare la strategia dei prezzi in tempo reale in base alle prestazioni effettive e garantire che supporti la crescita dell'azienda.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quickbooks.intuit.com</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Xero: </a:t>
            </a:r>
            <a:r>
              <a:rPr b="0" i="0" lang="en-IE" sz="1400">
                <a:solidFill>
                  <a:srgbClr val="4B4B4B"/>
                </a:solidFill>
                <a:latin typeface="Calibri"/>
                <a:ea typeface="Calibri"/>
                <a:cs typeface="Calibri"/>
                <a:sym typeface="Calibri"/>
              </a:rPr>
              <a:t>Utilizzate gli strumenti di contabilità in tempo reale di Xero per monitorare la salute finanziaria, aiutandovi ad adeguare i prezzi dei prodotti o dei servizi in base ai dati aggiornati su profitti e perdite.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https://www.</a:t>
            </a:r>
            <a:r>
              <a:rPr b="0" i="0" lang="en-IE" sz="1400">
                <a:solidFill>
                  <a:srgbClr val="4A8887"/>
                </a:solidFill>
                <a:latin typeface="Calibri"/>
                <a:ea typeface="Calibri"/>
                <a:cs typeface="Calibri"/>
                <a:sym typeface="Calibri"/>
              </a:rPr>
              <a:t>xero.com/ie/ </a:t>
            </a:r>
            <a:endParaRPr b="0" i="0" sz="1400">
              <a:solidFill>
                <a:srgbClr val="4A8887"/>
              </a:solidFill>
              <a:latin typeface="Calibri"/>
              <a:ea typeface="Calibri"/>
              <a:cs typeface="Calibri"/>
              <a:sym typeface="Calibri"/>
            </a:endParaRPr>
          </a:p>
        </p:txBody>
      </p:sp>
      <p:sp>
        <p:nvSpPr>
          <p:cNvPr id="616" name="Google Shape;616;p5"/>
          <p:cNvSpPr txBox="1"/>
          <p:nvPr/>
        </p:nvSpPr>
        <p:spPr>
          <a:xfrm>
            <a:off x="386829" y="4838624"/>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Fogli di Google, Float, QuickBooks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Xero</a:t>
            </a:r>
            <a:endParaRPr sz="1283">
              <a:solidFill>
                <a:srgbClr val="4A8887"/>
              </a:solidFill>
              <a:latin typeface="Calibri"/>
              <a:ea typeface="Calibri"/>
              <a:cs typeface="Calibri"/>
              <a:sym typeface="Calibri"/>
            </a:endParaRPr>
          </a:p>
        </p:txBody>
      </p:sp>
      <p:sp>
        <p:nvSpPr>
          <p:cNvPr id="617" name="Google Shape;617;p5"/>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Gestire le finanze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grpSp>
        <p:nvGrpSpPr>
          <p:cNvPr id="618" name="Google Shape;618;p5"/>
          <p:cNvGrpSpPr/>
          <p:nvPr/>
        </p:nvGrpSpPr>
        <p:grpSpPr>
          <a:xfrm>
            <a:off x="3621212" y="319471"/>
            <a:ext cx="829487" cy="829489"/>
            <a:chOff x="1341437" y="2907506"/>
            <a:chExt cx="4876790" cy="4876800"/>
          </a:xfrm>
        </p:grpSpPr>
        <p:sp>
          <p:nvSpPr>
            <p:cNvPr id="619" name="Google Shape;619;p5"/>
            <p:cNvSpPr/>
            <p:nvPr/>
          </p:nvSpPr>
          <p:spPr>
            <a:xfrm>
              <a:off x="1341437" y="2907506"/>
              <a:ext cx="4876790" cy="4876800"/>
            </a:xfrm>
            <a:custGeom>
              <a:rect b="b" l="l" r="r" t="t"/>
              <a:pathLst>
                <a:path extrusionOk="0" h="4876800" w="4876790">
                  <a:moveTo>
                    <a:pt x="4733916" y="2295525"/>
                  </a:moveTo>
                  <a:lnTo>
                    <a:pt x="4433488" y="2295525"/>
                  </a:lnTo>
                  <a:cubicBezTo>
                    <a:pt x="4363327" y="1306220"/>
                    <a:pt x="3570570" y="513464"/>
                    <a:pt x="2581275" y="443303"/>
                  </a:cubicBezTo>
                  <a:lnTo>
                    <a:pt x="2581275" y="142875"/>
                  </a:lnTo>
                  <a:cubicBezTo>
                    <a:pt x="2581275" y="63970"/>
                    <a:pt x="2517305" y="0"/>
                    <a:pt x="2438400" y="0"/>
                  </a:cubicBezTo>
                  <a:cubicBezTo>
                    <a:pt x="2359495" y="0"/>
                    <a:pt x="2295525" y="63970"/>
                    <a:pt x="2295525" y="142875"/>
                  </a:cubicBezTo>
                  <a:lnTo>
                    <a:pt x="2295525" y="443303"/>
                  </a:lnTo>
                  <a:cubicBezTo>
                    <a:pt x="1306220" y="513474"/>
                    <a:pt x="513474" y="1306220"/>
                    <a:pt x="443303" y="2295525"/>
                  </a:cubicBezTo>
                  <a:lnTo>
                    <a:pt x="142875" y="2295525"/>
                  </a:lnTo>
                  <a:cubicBezTo>
                    <a:pt x="63970" y="2295525"/>
                    <a:pt x="0" y="2359495"/>
                    <a:pt x="0" y="2438400"/>
                  </a:cubicBezTo>
                  <a:cubicBezTo>
                    <a:pt x="0" y="2517305"/>
                    <a:pt x="63970" y="2581275"/>
                    <a:pt x="142875" y="2581275"/>
                  </a:cubicBezTo>
                  <a:lnTo>
                    <a:pt x="443313" y="2581275"/>
                  </a:lnTo>
                  <a:cubicBezTo>
                    <a:pt x="513474" y="3570570"/>
                    <a:pt x="1306220" y="4363317"/>
                    <a:pt x="2295525" y="4433488"/>
                  </a:cubicBezTo>
                  <a:lnTo>
                    <a:pt x="2295525" y="4733925"/>
                  </a:lnTo>
                  <a:cubicBezTo>
                    <a:pt x="2295525" y="4812830"/>
                    <a:pt x="2359495" y="4876800"/>
                    <a:pt x="2438400" y="4876800"/>
                  </a:cubicBezTo>
                  <a:cubicBezTo>
                    <a:pt x="2517305" y="4876800"/>
                    <a:pt x="2581275" y="4812830"/>
                    <a:pt x="2581275" y="4733925"/>
                  </a:cubicBezTo>
                  <a:lnTo>
                    <a:pt x="2581275" y="4433497"/>
                  </a:lnTo>
                  <a:cubicBezTo>
                    <a:pt x="3570570" y="4363317"/>
                    <a:pt x="4363317" y="3570570"/>
                    <a:pt x="4433488" y="2581275"/>
                  </a:cubicBezTo>
                  <a:lnTo>
                    <a:pt x="4733916" y="2581275"/>
                  </a:lnTo>
                  <a:cubicBezTo>
                    <a:pt x="4812821" y="2581275"/>
                    <a:pt x="4876791" y="2517305"/>
                    <a:pt x="4876791" y="2438400"/>
                  </a:cubicBezTo>
                  <a:cubicBezTo>
                    <a:pt x="4876791" y="2359495"/>
                    <a:pt x="4812821" y="2295525"/>
                    <a:pt x="4733916" y="2295525"/>
                  </a:cubicBezTo>
                  <a:close/>
                  <a:moveTo>
                    <a:pt x="2581275" y="4146890"/>
                  </a:moveTo>
                  <a:lnTo>
                    <a:pt x="2581275" y="3724275"/>
                  </a:lnTo>
                  <a:cubicBezTo>
                    <a:pt x="2581275" y="3645370"/>
                    <a:pt x="2517305" y="3581400"/>
                    <a:pt x="2438400" y="3581400"/>
                  </a:cubicBezTo>
                  <a:cubicBezTo>
                    <a:pt x="2359495" y="3581400"/>
                    <a:pt x="2295525" y="3645370"/>
                    <a:pt x="2295525" y="3724275"/>
                  </a:cubicBezTo>
                  <a:lnTo>
                    <a:pt x="2295525" y="4146880"/>
                  </a:lnTo>
                  <a:cubicBezTo>
                    <a:pt x="1463878" y="4077938"/>
                    <a:pt x="798852" y="3412912"/>
                    <a:pt x="729901" y="2581275"/>
                  </a:cubicBezTo>
                  <a:lnTo>
                    <a:pt x="1152506" y="2581275"/>
                  </a:lnTo>
                  <a:cubicBezTo>
                    <a:pt x="1231411" y="2581275"/>
                    <a:pt x="1295381" y="2517305"/>
                    <a:pt x="1295381" y="2438400"/>
                  </a:cubicBezTo>
                  <a:cubicBezTo>
                    <a:pt x="1295381" y="2359495"/>
                    <a:pt x="1231411" y="2295525"/>
                    <a:pt x="1152506" y="2295525"/>
                  </a:cubicBezTo>
                  <a:lnTo>
                    <a:pt x="729901" y="2295525"/>
                  </a:lnTo>
                  <a:cubicBezTo>
                    <a:pt x="798843" y="1463878"/>
                    <a:pt x="1463869" y="798843"/>
                    <a:pt x="2295525" y="729901"/>
                  </a:cubicBezTo>
                  <a:lnTo>
                    <a:pt x="2295525" y="1152516"/>
                  </a:lnTo>
                  <a:cubicBezTo>
                    <a:pt x="2295525" y="1231421"/>
                    <a:pt x="2359495" y="1295390"/>
                    <a:pt x="2438400" y="1295390"/>
                  </a:cubicBezTo>
                  <a:cubicBezTo>
                    <a:pt x="2517305" y="1295390"/>
                    <a:pt x="2581275" y="1231421"/>
                    <a:pt x="2581275" y="1152516"/>
                  </a:cubicBezTo>
                  <a:lnTo>
                    <a:pt x="2581275" y="729901"/>
                  </a:lnTo>
                  <a:cubicBezTo>
                    <a:pt x="3412922" y="798843"/>
                    <a:pt x="4077957" y="1463878"/>
                    <a:pt x="4146899" y="2295525"/>
                  </a:cubicBezTo>
                  <a:lnTo>
                    <a:pt x="3724275" y="2295525"/>
                  </a:lnTo>
                  <a:cubicBezTo>
                    <a:pt x="3645370" y="2295525"/>
                    <a:pt x="3581400" y="2359495"/>
                    <a:pt x="3581400" y="2438400"/>
                  </a:cubicBezTo>
                  <a:cubicBezTo>
                    <a:pt x="3581400" y="2517305"/>
                    <a:pt x="3645370" y="2581275"/>
                    <a:pt x="3724275" y="2581275"/>
                  </a:cubicBezTo>
                  <a:lnTo>
                    <a:pt x="4146890" y="2581275"/>
                  </a:lnTo>
                  <a:cubicBezTo>
                    <a:pt x="4077948" y="3412922"/>
                    <a:pt x="3412912" y="4077948"/>
                    <a:pt x="2581275" y="41468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20" name="Google Shape;620;p5"/>
            <p:cNvSpPr/>
            <p:nvPr/>
          </p:nvSpPr>
          <p:spPr>
            <a:xfrm>
              <a:off x="2932100" y="4436268"/>
              <a:ext cx="1695444" cy="1626469"/>
            </a:xfrm>
            <a:custGeom>
              <a:rect b="b" l="l" r="r" t="t"/>
              <a:pathLst>
                <a:path extrusionOk="0" h="1626469" w="1695444">
                  <a:moveTo>
                    <a:pt x="1586543" y="516198"/>
                  </a:moveTo>
                  <a:lnTo>
                    <a:pt x="1186150" y="418205"/>
                  </a:lnTo>
                  <a:lnTo>
                    <a:pt x="969218" y="67685"/>
                  </a:lnTo>
                  <a:cubicBezTo>
                    <a:pt x="943177" y="25603"/>
                    <a:pt x="897209" y="0"/>
                    <a:pt x="847727" y="0"/>
                  </a:cubicBezTo>
                  <a:cubicBezTo>
                    <a:pt x="798245" y="0"/>
                    <a:pt x="752277" y="25603"/>
                    <a:pt x="726236" y="67685"/>
                  </a:cubicBezTo>
                  <a:lnTo>
                    <a:pt x="509313" y="418205"/>
                  </a:lnTo>
                  <a:lnTo>
                    <a:pt x="108911" y="516198"/>
                  </a:lnTo>
                  <a:cubicBezTo>
                    <a:pt x="60848" y="527961"/>
                    <a:pt x="22291" y="563766"/>
                    <a:pt x="6993" y="610829"/>
                  </a:cubicBezTo>
                  <a:cubicBezTo>
                    <a:pt x="-8294" y="657892"/>
                    <a:pt x="1850" y="709517"/>
                    <a:pt x="33825" y="747293"/>
                  </a:cubicBezTo>
                  <a:lnTo>
                    <a:pt x="300154" y="1061914"/>
                  </a:lnTo>
                  <a:lnTo>
                    <a:pt x="269617" y="1473003"/>
                  </a:lnTo>
                  <a:cubicBezTo>
                    <a:pt x="265949" y="1522352"/>
                    <a:pt x="288076" y="1570091"/>
                    <a:pt x="328119" y="1599181"/>
                  </a:cubicBezTo>
                  <a:cubicBezTo>
                    <a:pt x="368162" y="1628261"/>
                    <a:pt x="420388" y="1634557"/>
                    <a:pt x="466194" y="1615831"/>
                  </a:cubicBezTo>
                  <a:lnTo>
                    <a:pt x="847717" y="1459754"/>
                  </a:lnTo>
                  <a:lnTo>
                    <a:pt x="1229251" y="1615831"/>
                  </a:lnTo>
                  <a:cubicBezTo>
                    <a:pt x="1246691" y="1622965"/>
                    <a:pt x="1265055" y="1626470"/>
                    <a:pt x="1283334" y="1626470"/>
                  </a:cubicBezTo>
                  <a:cubicBezTo>
                    <a:pt x="1313061" y="1626470"/>
                    <a:pt x="1342532" y="1617193"/>
                    <a:pt x="1367325" y="1599181"/>
                  </a:cubicBezTo>
                  <a:cubicBezTo>
                    <a:pt x="1407359" y="1570091"/>
                    <a:pt x="1429495" y="1522362"/>
                    <a:pt x="1425828" y="1473003"/>
                  </a:cubicBezTo>
                  <a:lnTo>
                    <a:pt x="1395291" y="1061923"/>
                  </a:lnTo>
                  <a:lnTo>
                    <a:pt x="1661619" y="747303"/>
                  </a:lnTo>
                  <a:cubicBezTo>
                    <a:pt x="1693595" y="709536"/>
                    <a:pt x="1703739" y="657911"/>
                    <a:pt x="1688451" y="610838"/>
                  </a:cubicBezTo>
                  <a:cubicBezTo>
                    <a:pt x="1673173" y="563766"/>
                    <a:pt x="1634616" y="527961"/>
                    <a:pt x="1586543" y="516198"/>
                  </a:cubicBezTo>
                  <a:close/>
                  <a:moveTo>
                    <a:pt x="1139440" y="921896"/>
                  </a:moveTo>
                  <a:cubicBezTo>
                    <a:pt x="1115237" y="950481"/>
                    <a:pt x="1103235" y="987438"/>
                    <a:pt x="1106007" y="1024795"/>
                  </a:cubicBezTo>
                  <a:lnTo>
                    <a:pt x="1123771" y="1263920"/>
                  </a:lnTo>
                  <a:lnTo>
                    <a:pt x="901820" y="1173128"/>
                  </a:lnTo>
                  <a:cubicBezTo>
                    <a:pt x="884484" y="1166041"/>
                    <a:pt x="866101" y="1162488"/>
                    <a:pt x="847727" y="1162488"/>
                  </a:cubicBezTo>
                  <a:cubicBezTo>
                    <a:pt x="829353" y="1162488"/>
                    <a:pt x="810970" y="1166041"/>
                    <a:pt x="793625" y="1173128"/>
                  </a:cubicBezTo>
                  <a:lnTo>
                    <a:pt x="571692" y="1263920"/>
                  </a:lnTo>
                  <a:lnTo>
                    <a:pt x="589457" y="1024785"/>
                  </a:lnTo>
                  <a:cubicBezTo>
                    <a:pt x="592228" y="987428"/>
                    <a:pt x="580227" y="950481"/>
                    <a:pt x="556024" y="921887"/>
                  </a:cubicBezTo>
                  <a:lnTo>
                    <a:pt x="401090" y="738864"/>
                  </a:lnTo>
                  <a:lnTo>
                    <a:pt x="634015" y="681857"/>
                  </a:lnTo>
                  <a:cubicBezTo>
                    <a:pt x="670400" y="672951"/>
                    <a:pt x="701833" y="650119"/>
                    <a:pt x="721540" y="618268"/>
                  </a:cubicBezTo>
                  <a:lnTo>
                    <a:pt x="847737" y="414366"/>
                  </a:lnTo>
                  <a:lnTo>
                    <a:pt x="973933" y="618268"/>
                  </a:lnTo>
                  <a:cubicBezTo>
                    <a:pt x="993640" y="650119"/>
                    <a:pt x="1025073" y="672960"/>
                    <a:pt x="1061458" y="681857"/>
                  </a:cubicBezTo>
                  <a:lnTo>
                    <a:pt x="1294373" y="73886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pic>
        <p:nvPicPr>
          <p:cNvPr id="621" name="Google Shape;621;p5"/>
          <p:cNvPicPr preferRelativeResize="0"/>
          <p:nvPr/>
        </p:nvPicPr>
        <p:blipFill rotWithShape="1">
          <a:blip r:embed="rId7">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6"/>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27" name="Google Shape;627;p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28" name="Google Shape;628;p6"/>
          <p:cNvSpPr txBox="1"/>
          <p:nvPr/>
        </p:nvSpPr>
        <p:spPr>
          <a:xfrm>
            <a:off x="395288" y="3225649"/>
            <a:ext cx="6732588" cy="134045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Un budget poco chiaro per la vostra idea di base</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Suddividete i costi in categorie come marketing, attrezzature e operazioni. Destinate una parte alle pratiche sostenibili, come l'utilizzo di materiali ecologici.</a:t>
            </a:r>
            <a:endParaRPr i="1" sz="1400">
              <a:solidFill>
                <a:srgbClr val="4A8887"/>
              </a:solidFill>
              <a:latin typeface="Calibri"/>
              <a:ea typeface="Calibri"/>
              <a:cs typeface="Calibri"/>
              <a:sym typeface="Calibri"/>
            </a:endParaRPr>
          </a:p>
        </p:txBody>
      </p:sp>
      <p:sp>
        <p:nvSpPr>
          <p:cNvPr id="629" name="Google Shape;629;p6"/>
          <p:cNvSpPr txBox="1"/>
          <p:nvPr/>
        </p:nvSpPr>
        <p:spPr>
          <a:xfrm>
            <a:off x="1042023" y="26182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4</a:t>
            </a:r>
            <a:endParaRPr/>
          </a:p>
        </p:txBody>
      </p:sp>
      <p:pic>
        <p:nvPicPr>
          <p:cNvPr descr="Group brainstorm with solid fill" id="630" name="Google Shape;630;p6"/>
          <p:cNvPicPr preferRelativeResize="0"/>
          <p:nvPr/>
        </p:nvPicPr>
        <p:blipFill rotWithShape="1">
          <a:blip r:embed="rId3">
            <a:alphaModFix/>
          </a:blip>
          <a:srcRect b="0" l="0" r="0" t="0"/>
          <a:stretch/>
        </p:blipFill>
        <p:spPr>
          <a:xfrm>
            <a:off x="274047" y="2399765"/>
            <a:ext cx="829489" cy="829489"/>
          </a:xfrm>
          <a:prstGeom prst="rect">
            <a:avLst/>
          </a:prstGeom>
          <a:noFill/>
          <a:ln>
            <a:noFill/>
          </a:ln>
        </p:spPr>
      </p:pic>
      <p:sp>
        <p:nvSpPr>
          <p:cNvPr id="631" name="Google Shape;631;p6"/>
          <p:cNvSpPr txBox="1"/>
          <p:nvPr/>
        </p:nvSpPr>
        <p:spPr>
          <a:xfrm>
            <a:off x="395288" y="5461145"/>
            <a:ext cx="6732587" cy="1209075"/>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Fogli di Google: </a:t>
            </a:r>
            <a:r>
              <a:rPr b="0" i="0" lang="en-IE" sz="1400">
                <a:solidFill>
                  <a:srgbClr val="4B4B4B"/>
                </a:solidFill>
                <a:latin typeface="Calibri"/>
                <a:ea typeface="Calibri"/>
                <a:cs typeface="Calibri"/>
                <a:sym typeface="Calibri"/>
              </a:rPr>
              <a:t>Costruire un budget personalizzabile con categorie chiare.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https://workspace.</a:t>
            </a:r>
            <a:r>
              <a:rPr b="0" i="0" lang="en-IE" sz="1400">
                <a:solidFill>
                  <a:srgbClr val="4A8887"/>
                </a:solidFill>
                <a:latin typeface="Calibri"/>
                <a:ea typeface="Calibri"/>
                <a:cs typeface="Calibri"/>
                <a:sym typeface="Calibri"/>
              </a:rPr>
              <a:t>google.com/products/sheets/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Xero: </a:t>
            </a:r>
            <a:r>
              <a:rPr b="0" i="0" lang="en-IE" sz="1400">
                <a:solidFill>
                  <a:srgbClr val="4B4B4B"/>
                </a:solidFill>
                <a:latin typeface="Calibri"/>
                <a:ea typeface="Calibri"/>
                <a:cs typeface="Calibri"/>
                <a:sym typeface="Calibri"/>
              </a:rPr>
              <a:t>Automatizzare i bilanci e tracciare le spese per le aree incentrate sulla sostenibilità.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https://www.</a:t>
            </a:r>
            <a:r>
              <a:rPr b="0" i="0" lang="en-IE" sz="1400">
                <a:solidFill>
                  <a:srgbClr val="4A8887"/>
                </a:solidFill>
                <a:latin typeface="Calibri"/>
                <a:ea typeface="Calibri"/>
                <a:cs typeface="Calibri"/>
                <a:sym typeface="Calibri"/>
              </a:rPr>
              <a:t>xero.com/ie/ </a:t>
            </a:r>
            <a:endParaRPr b="0" i="0" sz="1400">
              <a:solidFill>
                <a:srgbClr val="4A8887"/>
              </a:solidFill>
              <a:latin typeface="Calibri"/>
              <a:ea typeface="Calibri"/>
              <a:cs typeface="Calibri"/>
              <a:sym typeface="Calibri"/>
            </a:endParaRPr>
          </a:p>
        </p:txBody>
      </p:sp>
      <p:sp>
        <p:nvSpPr>
          <p:cNvPr id="632" name="Google Shape;632;p6"/>
          <p:cNvSpPr txBox="1"/>
          <p:nvPr/>
        </p:nvSpPr>
        <p:spPr>
          <a:xfrm>
            <a:off x="386829" y="4597994"/>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Fogli di Google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Xero</a:t>
            </a:r>
            <a:endParaRPr sz="1283">
              <a:solidFill>
                <a:srgbClr val="4A8887"/>
              </a:solidFill>
              <a:latin typeface="Calibri"/>
              <a:ea typeface="Calibri"/>
              <a:cs typeface="Calibri"/>
              <a:sym typeface="Calibri"/>
            </a:endParaRPr>
          </a:p>
        </p:txBody>
      </p:sp>
      <p:sp>
        <p:nvSpPr>
          <p:cNvPr id="633" name="Google Shape;633;p6"/>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Gestire le finanze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grpSp>
        <p:nvGrpSpPr>
          <p:cNvPr id="634" name="Google Shape;634;p6"/>
          <p:cNvGrpSpPr/>
          <p:nvPr/>
        </p:nvGrpSpPr>
        <p:grpSpPr>
          <a:xfrm>
            <a:off x="3621212" y="319471"/>
            <a:ext cx="829487" cy="829489"/>
            <a:chOff x="1341437" y="2907506"/>
            <a:chExt cx="4876790" cy="4876800"/>
          </a:xfrm>
        </p:grpSpPr>
        <p:sp>
          <p:nvSpPr>
            <p:cNvPr id="635" name="Google Shape;635;p6"/>
            <p:cNvSpPr/>
            <p:nvPr/>
          </p:nvSpPr>
          <p:spPr>
            <a:xfrm>
              <a:off x="1341437" y="2907506"/>
              <a:ext cx="4876790" cy="4876800"/>
            </a:xfrm>
            <a:custGeom>
              <a:rect b="b" l="l" r="r" t="t"/>
              <a:pathLst>
                <a:path extrusionOk="0" h="4876800" w="4876790">
                  <a:moveTo>
                    <a:pt x="4733916" y="2295525"/>
                  </a:moveTo>
                  <a:lnTo>
                    <a:pt x="4433488" y="2295525"/>
                  </a:lnTo>
                  <a:cubicBezTo>
                    <a:pt x="4363327" y="1306220"/>
                    <a:pt x="3570570" y="513464"/>
                    <a:pt x="2581275" y="443303"/>
                  </a:cubicBezTo>
                  <a:lnTo>
                    <a:pt x="2581275" y="142875"/>
                  </a:lnTo>
                  <a:cubicBezTo>
                    <a:pt x="2581275" y="63970"/>
                    <a:pt x="2517305" y="0"/>
                    <a:pt x="2438400" y="0"/>
                  </a:cubicBezTo>
                  <a:cubicBezTo>
                    <a:pt x="2359495" y="0"/>
                    <a:pt x="2295525" y="63970"/>
                    <a:pt x="2295525" y="142875"/>
                  </a:cubicBezTo>
                  <a:lnTo>
                    <a:pt x="2295525" y="443303"/>
                  </a:lnTo>
                  <a:cubicBezTo>
                    <a:pt x="1306220" y="513474"/>
                    <a:pt x="513474" y="1306220"/>
                    <a:pt x="443303" y="2295525"/>
                  </a:cubicBezTo>
                  <a:lnTo>
                    <a:pt x="142875" y="2295525"/>
                  </a:lnTo>
                  <a:cubicBezTo>
                    <a:pt x="63970" y="2295525"/>
                    <a:pt x="0" y="2359495"/>
                    <a:pt x="0" y="2438400"/>
                  </a:cubicBezTo>
                  <a:cubicBezTo>
                    <a:pt x="0" y="2517305"/>
                    <a:pt x="63970" y="2581275"/>
                    <a:pt x="142875" y="2581275"/>
                  </a:cubicBezTo>
                  <a:lnTo>
                    <a:pt x="443313" y="2581275"/>
                  </a:lnTo>
                  <a:cubicBezTo>
                    <a:pt x="513474" y="3570570"/>
                    <a:pt x="1306220" y="4363317"/>
                    <a:pt x="2295525" y="4433488"/>
                  </a:cubicBezTo>
                  <a:lnTo>
                    <a:pt x="2295525" y="4733925"/>
                  </a:lnTo>
                  <a:cubicBezTo>
                    <a:pt x="2295525" y="4812830"/>
                    <a:pt x="2359495" y="4876800"/>
                    <a:pt x="2438400" y="4876800"/>
                  </a:cubicBezTo>
                  <a:cubicBezTo>
                    <a:pt x="2517305" y="4876800"/>
                    <a:pt x="2581275" y="4812830"/>
                    <a:pt x="2581275" y="4733925"/>
                  </a:cubicBezTo>
                  <a:lnTo>
                    <a:pt x="2581275" y="4433497"/>
                  </a:lnTo>
                  <a:cubicBezTo>
                    <a:pt x="3570570" y="4363317"/>
                    <a:pt x="4363317" y="3570570"/>
                    <a:pt x="4433488" y="2581275"/>
                  </a:cubicBezTo>
                  <a:lnTo>
                    <a:pt x="4733916" y="2581275"/>
                  </a:lnTo>
                  <a:cubicBezTo>
                    <a:pt x="4812821" y="2581275"/>
                    <a:pt x="4876791" y="2517305"/>
                    <a:pt x="4876791" y="2438400"/>
                  </a:cubicBezTo>
                  <a:cubicBezTo>
                    <a:pt x="4876791" y="2359495"/>
                    <a:pt x="4812821" y="2295525"/>
                    <a:pt x="4733916" y="2295525"/>
                  </a:cubicBezTo>
                  <a:close/>
                  <a:moveTo>
                    <a:pt x="2581275" y="4146890"/>
                  </a:moveTo>
                  <a:lnTo>
                    <a:pt x="2581275" y="3724275"/>
                  </a:lnTo>
                  <a:cubicBezTo>
                    <a:pt x="2581275" y="3645370"/>
                    <a:pt x="2517305" y="3581400"/>
                    <a:pt x="2438400" y="3581400"/>
                  </a:cubicBezTo>
                  <a:cubicBezTo>
                    <a:pt x="2359495" y="3581400"/>
                    <a:pt x="2295525" y="3645370"/>
                    <a:pt x="2295525" y="3724275"/>
                  </a:cubicBezTo>
                  <a:lnTo>
                    <a:pt x="2295525" y="4146880"/>
                  </a:lnTo>
                  <a:cubicBezTo>
                    <a:pt x="1463878" y="4077938"/>
                    <a:pt x="798852" y="3412912"/>
                    <a:pt x="729901" y="2581275"/>
                  </a:cubicBezTo>
                  <a:lnTo>
                    <a:pt x="1152506" y="2581275"/>
                  </a:lnTo>
                  <a:cubicBezTo>
                    <a:pt x="1231411" y="2581275"/>
                    <a:pt x="1295381" y="2517305"/>
                    <a:pt x="1295381" y="2438400"/>
                  </a:cubicBezTo>
                  <a:cubicBezTo>
                    <a:pt x="1295381" y="2359495"/>
                    <a:pt x="1231411" y="2295525"/>
                    <a:pt x="1152506" y="2295525"/>
                  </a:cubicBezTo>
                  <a:lnTo>
                    <a:pt x="729901" y="2295525"/>
                  </a:lnTo>
                  <a:cubicBezTo>
                    <a:pt x="798843" y="1463878"/>
                    <a:pt x="1463869" y="798843"/>
                    <a:pt x="2295525" y="729901"/>
                  </a:cubicBezTo>
                  <a:lnTo>
                    <a:pt x="2295525" y="1152516"/>
                  </a:lnTo>
                  <a:cubicBezTo>
                    <a:pt x="2295525" y="1231421"/>
                    <a:pt x="2359495" y="1295390"/>
                    <a:pt x="2438400" y="1295390"/>
                  </a:cubicBezTo>
                  <a:cubicBezTo>
                    <a:pt x="2517305" y="1295390"/>
                    <a:pt x="2581275" y="1231421"/>
                    <a:pt x="2581275" y="1152516"/>
                  </a:cubicBezTo>
                  <a:lnTo>
                    <a:pt x="2581275" y="729901"/>
                  </a:lnTo>
                  <a:cubicBezTo>
                    <a:pt x="3412922" y="798843"/>
                    <a:pt x="4077957" y="1463878"/>
                    <a:pt x="4146899" y="2295525"/>
                  </a:cubicBezTo>
                  <a:lnTo>
                    <a:pt x="3724275" y="2295525"/>
                  </a:lnTo>
                  <a:cubicBezTo>
                    <a:pt x="3645370" y="2295525"/>
                    <a:pt x="3581400" y="2359495"/>
                    <a:pt x="3581400" y="2438400"/>
                  </a:cubicBezTo>
                  <a:cubicBezTo>
                    <a:pt x="3581400" y="2517305"/>
                    <a:pt x="3645370" y="2581275"/>
                    <a:pt x="3724275" y="2581275"/>
                  </a:cubicBezTo>
                  <a:lnTo>
                    <a:pt x="4146890" y="2581275"/>
                  </a:lnTo>
                  <a:cubicBezTo>
                    <a:pt x="4077948" y="3412922"/>
                    <a:pt x="3412912" y="4077948"/>
                    <a:pt x="2581275" y="41468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6" name="Google Shape;636;p6"/>
            <p:cNvSpPr/>
            <p:nvPr/>
          </p:nvSpPr>
          <p:spPr>
            <a:xfrm>
              <a:off x="2932100" y="4436268"/>
              <a:ext cx="1695444" cy="1626469"/>
            </a:xfrm>
            <a:custGeom>
              <a:rect b="b" l="l" r="r" t="t"/>
              <a:pathLst>
                <a:path extrusionOk="0" h="1626469" w="1695444">
                  <a:moveTo>
                    <a:pt x="1586543" y="516198"/>
                  </a:moveTo>
                  <a:lnTo>
                    <a:pt x="1186150" y="418205"/>
                  </a:lnTo>
                  <a:lnTo>
                    <a:pt x="969218" y="67685"/>
                  </a:lnTo>
                  <a:cubicBezTo>
                    <a:pt x="943177" y="25603"/>
                    <a:pt x="897209" y="0"/>
                    <a:pt x="847727" y="0"/>
                  </a:cubicBezTo>
                  <a:cubicBezTo>
                    <a:pt x="798245" y="0"/>
                    <a:pt x="752277" y="25603"/>
                    <a:pt x="726236" y="67685"/>
                  </a:cubicBezTo>
                  <a:lnTo>
                    <a:pt x="509313" y="418205"/>
                  </a:lnTo>
                  <a:lnTo>
                    <a:pt x="108911" y="516198"/>
                  </a:lnTo>
                  <a:cubicBezTo>
                    <a:pt x="60848" y="527961"/>
                    <a:pt x="22291" y="563766"/>
                    <a:pt x="6993" y="610829"/>
                  </a:cubicBezTo>
                  <a:cubicBezTo>
                    <a:pt x="-8294" y="657892"/>
                    <a:pt x="1850" y="709517"/>
                    <a:pt x="33825" y="747293"/>
                  </a:cubicBezTo>
                  <a:lnTo>
                    <a:pt x="300154" y="1061914"/>
                  </a:lnTo>
                  <a:lnTo>
                    <a:pt x="269617" y="1473003"/>
                  </a:lnTo>
                  <a:cubicBezTo>
                    <a:pt x="265949" y="1522352"/>
                    <a:pt x="288076" y="1570091"/>
                    <a:pt x="328119" y="1599181"/>
                  </a:cubicBezTo>
                  <a:cubicBezTo>
                    <a:pt x="368162" y="1628261"/>
                    <a:pt x="420388" y="1634557"/>
                    <a:pt x="466194" y="1615831"/>
                  </a:cubicBezTo>
                  <a:lnTo>
                    <a:pt x="847717" y="1459754"/>
                  </a:lnTo>
                  <a:lnTo>
                    <a:pt x="1229251" y="1615831"/>
                  </a:lnTo>
                  <a:cubicBezTo>
                    <a:pt x="1246691" y="1622965"/>
                    <a:pt x="1265055" y="1626470"/>
                    <a:pt x="1283334" y="1626470"/>
                  </a:cubicBezTo>
                  <a:cubicBezTo>
                    <a:pt x="1313061" y="1626470"/>
                    <a:pt x="1342532" y="1617193"/>
                    <a:pt x="1367325" y="1599181"/>
                  </a:cubicBezTo>
                  <a:cubicBezTo>
                    <a:pt x="1407359" y="1570091"/>
                    <a:pt x="1429495" y="1522362"/>
                    <a:pt x="1425828" y="1473003"/>
                  </a:cubicBezTo>
                  <a:lnTo>
                    <a:pt x="1395291" y="1061923"/>
                  </a:lnTo>
                  <a:lnTo>
                    <a:pt x="1661619" y="747303"/>
                  </a:lnTo>
                  <a:cubicBezTo>
                    <a:pt x="1693595" y="709536"/>
                    <a:pt x="1703739" y="657911"/>
                    <a:pt x="1688451" y="610838"/>
                  </a:cubicBezTo>
                  <a:cubicBezTo>
                    <a:pt x="1673173" y="563766"/>
                    <a:pt x="1634616" y="527961"/>
                    <a:pt x="1586543" y="516198"/>
                  </a:cubicBezTo>
                  <a:close/>
                  <a:moveTo>
                    <a:pt x="1139440" y="921896"/>
                  </a:moveTo>
                  <a:cubicBezTo>
                    <a:pt x="1115237" y="950481"/>
                    <a:pt x="1103235" y="987438"/>
                    <a:pt x="1106007" y="1024795"/>
                  </a:cubicBezTo>
                  <a:lnTo>
                    <a:pt x="1123771" y="1263920"/>
                  </a:lnTo>
                  <a:lnTo>
                    <a:pt x="901820" y="1173128"/>
                  </a:lnTo>
                  <a:cubicBezTo>
                    <a:pt x="884484" y="1166041"/>
                    <a:pt x="866101" y="1162488"/>
                    <a:pt x="847727" y="1162488"/>
                  </a:cubicBezTo>
                  <a:cubicBezTo>
                    <a:pt x="829353" y="1162488"/>
                    <a:pt x="810970" y="1166041"/>
                    <a:pt x="793625" y="1173128"/>
                  </a:cubicBezTo>
                  <a:lnTo>
                    <a:pt x="571692" y="1263920"/>
                  </a:lnTo>
                  <a:lnTo>
                    <a:pt x="589457" y="1024785"/>
                  </a:lnTo>
                  <a:cubicBezTo>
                    <a:pt x="592228" y="987428"/>
                    <a:pt x="580227" y="950481"/>
                    <a:pt x="556024" y="921887"/>
                  </a:cubicBezTo>
                  <a:lnTo>
                    <a:pt x="401090" y="738864"/>
                  </a:lnTo>
                  <a:lnTo>
                    <a:pt x="634015" y="681857"/>
                  </a:lnTo>
                  <a:cubicBezTo>
                    <a:pt x="670400" y="672951"/>
                    <a:pt x="701833" y="650119"/>
                    <a:pt x="721540" y="618268"/>
                  </a:cubicBezTo>
                  <a:lnTo>
                    <a:pt x="847737" y="414366"/>
                  </a:lnTo>
                  <a:lnTo>
                    <a:pt x="973933" y="618268"/>
                  </a:lnTo>
                  <a:cubicBezTo>
                    <a:pt x="993640" y="650119"/>
                    <a:pt x="1025073" y="672960"/>
                    <a:pt x="1061458" y="681857"/>
                  </a:cubicBezTo>
                  <a:lnTo>
                    <a:pt x="1294373" y="73886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37" name="Google Shape;637;p6"/>
          <p:cNvSpPr txBox="1"/>
          <p:nvPr/>
        </p:nvSpPr>
        <p:spPr>
          <a:xfrm>
            <a:off x="410279" y="7621775"/>
            <a:ext cx="6732588" cy="134045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Difficoltà a gestire le entrate da più fonti</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Difficoltà a gestire le entrate da più fonti (donazioni, sovvenzioni, vendite). </a:t>
            </a:r>
            <a:endParaRPr sz="1400">
              <a:solidFill>
                <a:srgbClr val="4B4B4B"/>
              </a:solidFill>
              <a:latin typeface="Calibri"/>
              <a:ea typeface="Calibri"/>
              <a:cs typeface="Calibri"/>
              <a:sym typeface="Calibri"/>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Utilizzate strumenti per consolidare i flussi di reddito e garantire la trasparenza per la vostra comunità o i vostri partner.</a:t>
            </a:r>
            <a:endParaRPr i="1" sz="1400">
              <a:solidFill>
                <a:srgbClr val="4A8887"/>
              </a:solidFill>
              <a:latin typeface="Calibri"/>
              <a:ea typeface="Calibri"/>
              <a:cs typeface="Calibri"/>
              <a:sym typeface="Calibri"/>
            </a:endParaRPr>
          </a:p>
        </p:txBody>
      </p:sp>
      <p:sp>
        <p:nvSpPr>
          <p:cNvPr id="638" name="Google Shape;638;p6"/>
          <p:cNvSpPr txBox="1"/>
          <p:nvPr/>
        </p:nvSpPr>
        <p:spPr>
          <a:xfrm>
            <a:off x="1057014" y="7014343"/>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5</a:t>
            </a:r>
            <a:endParaRPr/>
          </a:p>
        </p:txBody>
      </p:sp>
      <p:pic>
        <p:nvPicPr>
          <p:cNvPr descr="Group brainstorm with solid fill" id="639" name="Google Shape;639;p6"/>
          <p:cNvPicPr preferRelativeResize="0"/>
          <p:nvPr/>
        </p:nvPicPr>
        <p:blipFill rotWithShape="1">
          <a:blip r:embed="rId3">
            <a:alphaModFix/>
          </a:blip>
          <a:srcRect b="0" l="0" r="0" t="0"/>
          <a:stretch/>
        </p:blipFill>
        <p:spPr>
          <a:xfrm>
            <a:off x="289038" y="6795891"/>
            <a:ext cx="829489" cy="8294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7"/>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45" name="Google Shape;645;p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46" name="Google Shape;646;p7"/>
          <p:cNvSpPr txBox="1"/>
          <p:nvPr/>
        </p:nvSpPr>
        <p:spPr>
          <a:xfrm>
            <a:off x="395288" y="3429039"/>
            <a:ext cx="6732587" cy="994054"/>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Wave: </a:t>
            </a:r>
            <a:r>
              <a:rPr b="0" i="0" lang="en-IE" sz="1400">
                <a:solidFill>
                  <a:srgbClr val="4B4B4B"/>
                </a:solidFill>
                <a:latin typeface="Calibri"/>
                <a:ea typeface="Calibri"/>
                <a:cs typeface="Calibri"/>
                <a:sym typeface="Calibri"/>
              </a:rPr>
              <a:t>Software gratuito per il monitoraggio delle entrate e la generazione di report. </a:t>
            </a:r>
            <a:r>
              <a:rPr b="0" i="0" lang="en-IE" sz="1400" u="sng">
                <a:solidFill>
                  <a:srgbClr val="4A8887"/>
                </a:solidFill>
                <a:latin typeface="Calibri"/>
                <a:ea typeface="Calibri"/>
                <a:cs typeface="Calibri"/>
                <a:sym typeface="Calibri"/>
                <a:hlinkClick r:id="rId3">
                  <a:extLst>
                    <a:ext uri="{A12FA001-AC4F-418D-AE19-62706E023703}">
                      <ahyp:hlinkClr val="tx"/>
                    </a:ext>
                  </a:extLst>
                </a:hlinkClick>
              </a:rPr>
              <a:t>waveapps.com</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QuickBooks: </a:t>
            </a:r>
            <a:r>
              <a:rPr b="0" i="0" lang="en-IE" sz="1400">
                <a:solidFill>
                  <a:srgbClr val="4B4B4B"/>
                </a:solidFill>
                <a:latin typeface="Calibri"/>
                <a:ea typeface="Calibri"/>
                <a:cs typeface="Calibri"/>
                <a:sym typeface="Calibri"/>
              </a:rPr>
              <a:t>Monitorare i flussi di reddito, comprese le campagne di crowdfunding, e allineare le spese agli obiettivi di sostenibilità.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quickbooks.intuit.</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p:txBody>
      </p:sp>
      <p:sp>
        <p:nvSpPr>
          <p:cNvPr id="647" name="Google Shape;647;p7"/>
          <p:cNvSpPr txBox="1"/>
          <p:nvPr/>
        </p:nvSpPr>
        <p:spPr>
          <a:xfrm>
            <a:off x="386829" y="2565888"/>
            <a:ext cx="6732588" cy="78360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Wave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QuickBooks</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
        <p:nvSpPr>
          <p:cNvPr id="648" name="Google Shape;648;p7"/>
          <p:cNvSpPr txBox="1"/>
          <p:nvPr/>
        </p:nvSpPr>
        <p:spPr>
          <a:xfrm>
            <a:off x="395288" y="5346102"/>
            <a:ext cx="6732588" cy="127129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Pagamento eccessivo di forniture o servizi</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Identificare i fornitori che offrono prodotti sostenibili a prezzi competitivi. Tracciare e valutare le spese per ottimizzare i costi.</a:t>
            </a:r>
            <a:endParaRPr i="1" sz="1400">
              <a:solidFill>
                <a:srgbClr val="4A8887"/>
              </a:solidFill>
              <a:latin typeface="Calibri"/>
              <a:ea typeface="Calibri"/>
              <a:cs typeface="Calibri"/>
              <a:sym typeface="Calibri"/>
            </a:endParaRPr>
          </a:p>
        </p:txBody>
      </p:sp>
      <p:sp>
        <p:nvSpPr>
          <p:cNvPr id="649" name="Google Shape;649;p7"/>
          <p:cNvSpPr txBox="1"/>
          <p:nvPr/>
        </p:nvSpPr>
        <p:spPr>
          <a:xfrm>
            <a:off x="1042023" y="4738669"/>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6</a:t>
            </a:r>
            <a:endParaRPr/>
          </a:p>
        </p:txBody>
      </p:sp>
      <p:pic>
        <p:nvPicPr>
          <p:cNvPr descr="Group brainstorm with solid fill" id="650" name="Google Shape;650;p7"/>
          <p:cNvPicPr preferRelativeResize="0"/>
          <p:nvPr/>
        </p:nvPicPr>
        <p:blipFill rotWithShape="1">
          <a:blip r:embed="rId5">
            <a:alphaModFix/>
          </a:blip>
          <a:srcRect b="0" l="0" r="0" t="0"/>
          <a:stretch/>
        </p:blipFill>
        <p:spPr>
          <a:xfrm>
            <a:off x="274047" y="4520217"/>
            <a:ext cx="829489" cy="829489"/>
          </a:xfrm>
          <a:prstGeom prst="rect">
            <a:avLst/>
          </a:prstGeom>
          <a:noFill/>
          <a:ln>
            <a:noFill/>
          </a:ln>
        </p:spPr>
      </p:pic>
      <p:sp>
        <p:nvSpPr>
          <p:cNvPr id="651" name="Google Shape;651;p7"/>
          <p:cNvSpPr txBox="1"/>
          <p:nvPr/>
        </p:nvSpPr>
        <p:spPr>
          <a:xfrm>
            <a:off x="395288" y="7570540"/>
            <a:ext cx="6732587" cy="941617"/>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Miele: </a:t>
            </a:r>
            <a:r>
              <a:rPr b="0" i="0" lang="en-IE" sz="1400">
                <a:solidFill>
                  <a:srgbClr val="4B4B4B"/>
                </a:solidFill>
                <a:latin typeface="Calibri"/>
                <a:ea typeface="Calibri"/>
                <a:cs typeface="Calibri"/>
                <a:sym typeface="Calibri"/>
              </a:rPr>
              <a:t>Trova sconti sugli acquisti necessari.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https://www.</a:t>
            </a:r>
            <a:r>
              <a:rPr b="0" i="0" lang="en-IE" sz="1400">
                <a:solidFill>
                  <a:srgbClr val="4A8887"/>
                </a:solidFill>
                <a:latin typeface="Calibri"/>
                <a:ea typeface="Calibri"/>
                <a:cs typeface="Calibri"/>
                <a:sym typeface="Calibri"/>
              </a:rPr>
              <a:t>joinhoney.com/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FairTrade Finder: </a:t>
            </a:r>
            <a:r>
              <a:rPr b="0" i="0" lang="en-IE" sz="1400">
                <a:solidFill>
                  <a:srgbClr val="4B4B4B"/>
                </a:solidFill>
                <a:latin typeface="Calibri"/>
                <a:ea typeface="Calibri"/>
                <a:cs typeface="Calibri"/>
                <a:sym typeface="Calibri"/>
              </a:rPr>
              <a:t>Individua i fornitori ecologici in linea con i tuoi valori. </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https://www.</a:t>
            </a:r>
            <a:r>
              <a:rPr b="0" i="0" lang="en-IE" sz="1400">
                <a:solidFill>
                  <a:srgbClr val="4A8887"/>
                </a:solidFill>
                <a:latin typeface="Calibri"/>
                <a:ea typeface="Calibri"/>
                <a:cs typeface="Calibri"/>
                <a:sym typeface="Calibri"/>
              </a:rPr>
              <a:t>fairtrade.net/en/fairtrade-finder.html </a:t>
            </a:r>
            <a:endParaRPr b="0" i="0" sz="1400">
              <a:solidFill>
                <a:srgbClr val="4A8887"/>
              </a:solidFill>
              <a:latin typeface="Calibri"/>
              <a:ea typeface="Calibri"/>
              <a:cs typeface="Calibri"/>
              <a:sym typeface="Calibri"/>
            </a:endParaRPr>
          </a:p>
        </p:txBody>
      </p:sp>
      <p:sp>
        <p:nvSpPr>
          <p:cNvPr id="652" name="Google Shape;652;p7"/>
          <p:cNvSpPr txBox="1"/>
          <p:nvPr/>
        </p:nvSpPr>
        <p:spPr>
          <a:xfrm>
            <a:off x="386829" y="6707389"/>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Miele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commercio equo e solidale</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
        <p:nvSpPr>
          <p:cNvPr id="653" name="Google Shape;653;p7"/>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Gestire le finanze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grpSp>
        <p:nvGrpSpPr>
          <p:cNvPr id="654" name="Google Shape;654;p7"/>
          <p:cNvGrpSpPr/>
          <p:nvPr/>
        </p:nvGrpSpPr>
        <p:grpSpPr>
          <a:xfrm>
            <a:off x="3621212" y="319471"/>
            <a:ext cx="829487" cy="829489"/>
            <a:chOff x="1341437" y="2907506"/>
            <a:chExt cx="4876790" cy="4876800"/>
          </a:xfrm>
        </p:grpSpPr>
        <p:sp>
          <p:nvSpPr>
            <p:cNvPr id="655" name="Google Shape;655;p7"/>
            <p:cNvSpPr/>
            <p:nvPr/>
          </p:nvSpPr>
          <p:spPr>
            <a:xfrm>
              <a:off x="1341437" y="2907506"/>
              <a:ext cx="4876790" cy="4876800"/>
            </a:xfrm>
            <a:custGeom>
              <a:rect b="b" l="l" r="r" t="t"/>
              <a:pathLst>
                <a:path extrusionOk="0" h="4876800" w="4876790">
                  <a:moveTo>
                    <a:pt x="4733916" y="2295525"/>
                  </a:moveTo>
                  <a:lnTo>
                    <a:pt x="4433488" y="2295525"/>
                  </a:lnTo>
                  <a:cubicBezTo>
                    <a:pt x="4363327" y="1306220"/>
                    <a:pt x="3570570" y="513464"/>
                    <a:pt x="2581275" y="443303"/>
                  </a:cubicBezTo>
                  <a:lnTo>
                    <a:pt x="2581275" y="142875"/>
                  </a:lnTo>
                  <a:cubicBezTo>
                    <a:pt x="2581275" y="63970"/>
                    <a:pt x="2517305" y="0"/>
                    <a:pt x="2438400" y="0"/>
                  </a:cubicBezTo>
                  <a:cubicBezTo>
                    <a:pt x="2359495" y="0"/>
                    <a:pt x="2295525" y="63970"/>
                    <a:pt x="2295525" y="142875"/>
                  </a:cubicBezTo>
                  <a:lnTo>
                    <a:pt x="2295525" y="443303"/>
                  </a:lnTo>
                  <a:cubicBezTo>
                    <a:pt x="1306220" y="513474"/>
                    <a:pt x="513474" y="1306220"/>
                    <a:pt x="443303" y="2295525"/>
                  </a:cubicBezTo>
                  <a:lnTo>
                    <a:pt x="142875" y="2295525"/>
                  </a:lnTo>
                  <a:cubicBezTo>
                    <a:pt x="63970" y="2295525"/>
                    <a:pt x="0" y="2359495"/>
                    <a:pt x="0" y="2438400"/>
                  </a:cubicBezTo>
                  <a:cubicBezTo>
                    <a:pt x="0" y="2517305"/>
                    <a:pt x="63970" y="2581275"/>
                    <a:pt x="142875" y="2581275"/>
                  </a:cubicBezTo>
                  <a:lnTo>
                    <a:pt x="443313" y="2581275"/>
                  </a:lnTo>
                  <a:cubicBezTo>
                    <a:pt x="513474" y="3570570"/>
                    <a:pt x="1306220" y="4363317"/>
                    <a:pt x="2295525" y="4433488"/>
                  </a:cubicBezTo>
                  <a:lnTo>
                    <a:pt x="2295525" y="4733925"/>
                  </a:lnTo>
                  <a:cubicBezTo>
                    <a:pt x="2295525" y="4812830"/>
                    <a:pt x="2359495" y="4876800"/>
                    <a:pt x="2438400" y="4876800"/>
                  </a:cubicBezTo>
                  <a:cubicBezTo>
                    <a:pt x="2517305" y="4876800"/>
                    <a:pt x="2581275" y="4812830"/>
                    <a:pt x="2581275" y="4733925"/>
                  </a:cubicBezTo>
                  <a:lnTo>
                    <a:pt x="2581275" y="4433497"/>
                  </a:lnTo>
                  <a:cubicBezTo>
                    <a:pt x="3570570" y="4363317"/>
                    <a:pt x="4363317" y="3570570"/>
                    <a:pt x="4433488" y="2581275"/>
                  </a:cubicBezTo>
                  <a:lnTo>
                    <a:pt x="4733916" y="2581275"/>
                  </a:lnTo>
                  <a:cubicBezTo>
                    <a:pt x="4812821" y="2581275"/>
                    <a:pt x="4876791" y="2517305"/>
                    <a:pt x="4876791" y="2438400"/>
                  </a:cubicBezTo>
                  <a:cubicBezTo>
                    <a:pt x="4876791" y="2359495"/>
                    <a:pt x="4812821" y="2295525"/>
                    <a:pt x="4733916" y="2295525"/>
                  </a:cubicBezTo>
                  <a:close/>
                  <a:moveTo>
                    <a:pt x="2581275" y="4146890"/>
                  </a:moveTo>
                  <a:lnTo>
                    <a:pt x="2581275" y="3724275"/>
                  </a:lnTo>
                  <a:cubicBezTo>
                    <a:pt x="2581275" y="3645370"/>
                    <a:pt x="2517305" y="3581400"/>
                    <a:pt x="2438400" y="3581400"/>
                  </a:cubicBezTo>
                  <a:cubicBezTo>
                    <a:pt x="2359495" y="3581400"/>
                    <a:pt x="2295525" y="3645370"/>
                    <a:pt x="2295525" y="3724275"/>
                  </a:cubicBezTo>
                  <a:lnTo>
                    <a:pt x="2295525" y="4146880"/>
                  </a:lnTo>
                  <a:cubicBezTo>
                    <a:pt x="1463878" y="4077938"/>
                    <a:pt x="798852" y="3412912"/>
                    <a:pt x="729901" y="2581275"/>
                  </a:cubicBezTo>
                  <a:lnTo>
                    <a:pt x="1152506" y="2581275"/>
                  </a:lnTo>
                  <a:cubicBezTo>
                    <a:pt x="1231411" y="2581275"/>
                    <a:pt x="1295381" y="2517305"/>
                    <a:pt x="1295381" y="2438400"/>
                  </a:cubicBezTo>
                  <a:cubicBezTo>
                    <a:pt x="1295381" y="2359495"/>
                    <a:pt x="1231411" y="2295525"/>
                    <a:pt x="1152506" y="2295525"/>
                  </a:cubicBezTo>
                  <a:lnTo>
                    <a:pt x="729901" y="2295525"/>
                  </a:lnTo>
                  <a:cubicBezTo>
                    <a:pt x="798843" y="1463878"/>
                    <a:pt x="1463869" y="798843"/>
                    <a:pt x="2295525" y="729901"/>
                  </a:cubicBezTo>
                  <a:lnTo>
                    <a:pt x="2295525" y="1152516"/>
                  </a:lnTo>
                  <a:cubicBezTo>
                    <a:pt x="2295525" y="1231421"/>
                    <a:pt x="2359495" y="1295390"/>
                    <a:pt x="2438400" y="1295390"/>
                  </a:cubicBezTo>
                  <a:cubicBezTo>
                    <a:pt x="2517305" y="1295390"/>
                    <a:pt x="2581275" y="1231421"/>
                    <a:pt x="2581275" y="1152516"/>
                  </a:cubicBezTo>
                  <a:lnTo>
                    <a:pt x="2581275" y="729901"/>
                  </a:lnTo>
                  <a:cubicBezTo>
                    <a:pt x="3412922" y="798843"/>
                    <a:pt x="4077957" y="1463878"/>
                    <a:pt x="4146899" y="2295525"/>
                  </a:cubicBezTo>
                  <a:lnTo>
                    <a:pt x="3724275" y="2295525"/>
                  </a:lnTo>
                  <a:cubicBezTo>
                    <a:pt x="3645370" y="2295525"/>
                    <a:pt x="3581400" y="2359495"/>
                    <a:pt x="3581400" y="2438400"/>
                  </a:cubicBezTo>
                  <a:cubicBezTo>
                    <a:pt x="3581400" y="2517305"/>
                    <a:pt x="3645370" y="2581275"/>
                    <a:pt x="3724275" y="2581275"/>
                  </a:cubicBezTo>
                  <a:lnTo>
                    <a:pt x="4146890" y="2581275"/>
                  </a:lnTo>
                  <a:cubicBezTo>
                    <a:pt x="4077948" y="3412922"/>
                    <a:pt x="3412912" y="4077948"/>
                    <a:pt x="2581275" y="41468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6" name="Google Shape;656;p7"/>
            <p:cNvSpPr/>
            <p:nvPr/>
          </p:nvSpPr>
          <p:spPr>
            <a:xfrm>
              <a:off x="2932100" y="4436268"/>
              <a:ext cx="1695444" cy="1626469"/>
            </a:xfrm>
            <a:custGeom>
              <a:rect b="b" l="l" r="r" t="t"/>
              <a:pathLst>
                <a:path extrusionOk="0" h="1626469" w="1695444">
                  <a:moveTo>
                    <a:pt x="1586543" y="516198"/>
                  </a:moveTo>
                  <a:lnTo>
                    <a:pt x="1186150" y="418205"/>
                  </a:lnTo>
                  <a:lnTo>
                    <a:pt x="969218" y="67685"/>
                  </a:lnTo>
                  <a:cubicBezTo>
                    <a:pt x="943177" y="25603"/>
                    <a:pt x="897209" y="0"/>
                    <a:pt x="847727" y="0"/>
                  </a:cubicBezTo>
                  <a:cubicBezTo>
                    <a:pt x="798245" y="0"/>
                    <a:pt x="752277" y="25603"/>
                    <a:pt x="726236" y="67685"/>
                  </a:cubicBezTo>
                  <a:lnTo>
                    <a:pt x="509313" y="418205"/>
                  </a:lnTo>
                  <a:lnTo>
                    <a:pt x="108911" y="516198"/>
                  </a:lnTo>
                  <a:cubicBezTo>
                    <a:pt x="60848" y="527961"/>
                    <a:pt x="22291" y="563766"/>
                    <a:pt x="6993" y="610829"/>
                  </a:cubicBezTo>
                  <a:cubicBezTo>
                    <a:pt x="-8294" y="657892"/>
                    <a:pt x="1850" y="709517"/>
                    <a:pt x="33825" y="747293"/>
                  </a:cubicBezTo>
                  <a:lnTo>
                    <a:pt x="300154" y="1061914"/>
                  </a:lnTo>
                  <a:lnTo>
                    <a:pt x="269617" y="1473003"/>
                  </a:lnTo>
                  <a:cubicBezTo>
                    <a:pt x="265949" y="1522352"/>
                    <a:pt x="288076" y="1570091"/>
                    <a:pt x="328119" y="1599181"/>
                  </a:cubicBezTo>
                  <a:cubicBezTo>
                    <a:pt x="368162" y="1628261"/>
                    <a:pt x="420388" y="1634557"/>
                    <a:pt x="466194" y="1615831"/>
                  </a:cubicBezTo>
                  <a:lnTo>
                    <a:pt x="847717" y="1459754"/>
                  </a:lnTo>
                  <a:lnTo>
                    <a:pt x="1229251" y="1615831"/>
                  </a:lnTo>
                  <a:cubicBezTo>
                    <a:pt x="1246691" y="1622965"/>
                    <a:pt x="1265055" y="1626470"/>
                    <a:pt x="1283334" y="1626470"/>
                  </a:cubicBezTo>
                  <a:cubicBezTo>
                    <a:pt x="1313061" y="1626470"/>
                    <a:pt x="1342532" y="1617193"/>
                    <a:pt x="1367325" y="1599181"/>
                  </a:cubicBezTo>
                  <a:cubicBezTo>
                    <a:pt x="1407359" y="1570091"/>
                    <a:pt x="1429495" y="1522362"/>
                    <a:pt x="1425828" y="1473003"/>
                  </a:cubicBezTo>
                  <a:lnTo>
                    <a:pt x="1395291" y="1061923"/>
                  </a:lnTo>
                  <a:lnTo>
                    <a:pt x="1661619" y="747303"/>
                  </a:lnTo>
                  <a:cubicBezTo>
                    <a:pt x="1693595" y="709536"/>
                    <a:pt x="1703739" y="657911"/>
                    <a:pt x="1688451" y="610838"/>
                  </a:cubicBezTo>
                  <a:cubicBezTo>
                    <a:pt x="1673173" y="563766"/>
                    <a:pt x="1634616" y="527961"/>
                    <a:pt x="1586543" y="516198"/>
                  </a:cubicBezTo>
                  <a:close/>
                  <a:moveTo>
                    <a:pt x="1139440" y="921896"/>
                  </a:moveTo>
                  <a:cubicBezTo>
                    <a:pt x="1115237" y="950481"/>
                    <a:pt x="1103235" y="987438"/>
                    <a:pt x="1106007" y="1024795"/>
                  </a:cubicBezTo>
                  <a:lnTo>
                    <a:pt x="1123771" y="1263920"/>
                  </a:lnTo>
                  <a:lnTo>
                    <a:pt x="901820" y="1173128"/>
                  </a:lnTo>
                  <a:cubicBezTo>
                    <a:pt x="884484" y="1166041"/>
                    <a:pt x="866101" y="1162488"/>
                    <a:pt x="847727" y="1162488"/>
                  </a:cubicBezTo>
                  <a:cubicBezTo>
                    <a:pt x="829353" y="1162488"/>
                    <a:pt x="810970" y="1166041"/>
                    <a:pt x="793625" y="1173128"/>
                  </a:cubicBezTo>
                  <a:lnTo>
                    <a:pt x="571692" y="1263920"/>
                  </a:lnTo>
                  <a:lnTo>
                    <a:pt x="589457" y="1024785"/>
                  </a:lnTo>
                  <a:cubicBezTo>
                    <a:pt x="592228" y="987428"/>
                    <a:pt x="580227" y="950481"/>
                    <a:pt x="556024" y="921887"/>
                  </a:cubicBezTo>
                  <a:lnTo>
                    <a:pt x="401090" y="738864"/>
                  </a:lnTo>
                  <a:lnTo>
                    <a:pt x="634015" y="681857"/>
                  </a:lnTo>
                  <a:cubicBezTo>
                    <a:pt x="670400" y="672951"/>
                    <a:pt x="701833" y="650119"/>
                    <a:pt x="721540" y="618268"/>
                  </a:cubicBezTo>
                  <a:lnTo>
                    <a:pt x="847737" y="414366"/>
                  </a:lnTo>
                  <a:lnTo>
                    <a:pt x="973933" y="618268"/>
                  </a:lnTo>
                  <a:cubicBezTo>
                    <a:pt x="993640" y="650119"/>
                    <a:pt x="1025073" y="672960"/>
                    <a:pt x="1061458" y="681857"/>
                  </a:cubicBezTo>
                  <a:lnTo>
                    <a:pt x="1294373" y="73886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pic>
        <p:nvPicPr>
          <p:cNvPr id="657" name="Google Shape;657;p7"/>
          <p:cNvPicPr preferRelativeResize="0"/>
          <p:nvPr/>
        </p:nvPicPr>
        <p:blipFill rotWithShape="1">
          <a:blip r:embed="rId8">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8"/>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63" name="Google Shape;663;p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64" name="Google Shape;664;p8"/>
          <p:cNvSpPr txBox="1"/>
          <p:nvPr/>
        </p:nvSpPr>
        <p:spPr>
          <a:xfrm>
            <a:off x="395288" y="3225649"/>
            <a:ext cx="6732588" cy="134045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Mancata pianificazione della sostenibilità finanziaria a lungo termine</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Utilizzare strumenti di previsione per prevedere le spese e le entrate future in base alle tendenze stagionali o alle esigenze della comunità.</a:t>
            </a:r>
            <a:endParaRPr i="1" sz="1400">
              <a:solidFill>
                <a:srgbClr val="4A8887"/>
              </a:solidFill>
              <a:latin typeface="Calibri"/>
              <a:ea typeface="Calibri"/>
              <a:cs typeface="Calibri"/>
              <a:sym typeface="Calibri"/>
            </a:endParaRPr>
          </a:p>
        </p:txBody>
      </p:sp>
      <p:sp>
        <p:nvSpPr>
          <p:cNvPr id="665" name="Google Shape;665;p8"/>
          <p:cNvSpPr txBox="1"/>
          <p:nvPr/>
        </p:nvSpPr>
        <p:spPr>
          <a:xfrm>
            <a:off x="1042023" y="26182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7</a:t>
            </a:r>
            <a:endParaRPr/>
          </a:p>
        </p:txBody>
      </p:sp>
      <p:pic>
        <p:nvPicPr>
          <p:cNvPr descr="Group brainstorm with solid fill" id="666" name="Google Shape;666;p8"/>
          <p:cNvPicPr preferRelativeResize="0"/>
          <p:nvPr/>
        </p:nvPicPr>
        <p:blipFill rotWithShape="1">
          <a:blip r:embed="rId3">
            <a:alphaModFix/>
          </a:blip>
          <a:srcRect b="0" l="0" r="0" t="0"/>
          <a:stretch/>
        </p:blipFill>
        <p:spPr>
          <a:xfrm>
            <a:off x="274047" y="2399765"/>
            <a:ext cx="829489" cy="829489"/>
          </a:xfrm>
          <a:prstGeom prst="rect">
            <a:avLst/>
          </a:prstGeom>
          <a:noFill/>
          <a:ln>
            <a:noFill/>
          </a:ln>
        </p:spPr>
      </p:pic>
      <p:sp>
        <p:nvSpPr>
          <p:cNvPr id="667" name="Google Shape;667;p8"/>
          <p:cNvSpPr txBox="1"/>
          <p:nvPr/>
        </p:nvSpPr>
        <p:spPr>
          <a:xfrm>
            <a:off x="395288" y="5461145"/>
            <a:ext cx="6732587" cy="939693"/>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Float: </a:t>
            </a:r>
            <a:r>
              <a:rPr b="0" i="0" lang="en-IE" sz="1400">
                <a:solidFill>
                  <a:srgbClr val="4B4B4B"/>
                </a:solidFill>
                <a:latin typeface="Calibri"/>
                <a:ea typeface="Calibri"/>
                <a:cs typeface="Calibri"/>
                <a:sym typeface="Calibri"/>
              </a:rPr>
              <a:t>Uno strumento di previsione dei flussi di cassa per pianificare una crescita sostenibile.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https://www.</a:t>
            </a:r>
            <a:r>
              <a:rPr b="0" i="0" lang="en-IE" sz="1400">
                <a:solidFill>
                  <a:srgbClr val="4A8887"/>
                </a:solidFill>
                <a:latin typeface="Calibri"/>
                <a:ea typeface="Calibri"/>
                <a:cs typeface="Calibri"/>
                <a:sym typeface="Calibri"/>
              </a:rPr>
              <a:t>float.com/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Budgeto: </a:t>
            </a:r>
            <a:r>
              <a:rPr b="0" i="0" lang="en-IE" sz="1400">
                <a:solidFill>
                  <a:srgbClr val="4B4B4B"/>
                </a:solidFill>
                <a:latin typeface="Calibri"/>
                <a:ea typeface="Calibri"/>
                <a:cs typeface="Calibri"/>
                <a:sym typeface="Calibri"/>
              </a:rPr>
              <a:t>Previsioni e budget semplificati per le piccole imprese.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https://budgeto.</a:t>
            </a:r>
            <a:r>
              <a:rPr b="0" i="0" lang="en-IE" sz="1400">
                <a:solidFill>
                  <a:srgbClr val="4A8887"/>
                </a:solidFill>
                <a:latin typeface="Calibri"/>
                <a:ea typeface="Calibri"/>
                <a:cs typeface="Calibri"/>
                <a:sym typeface="Calibri"/>
              </a:rPr>
              <a:t>com/en/ </a:t>
            </a:r>
            <a:endParaRPr b="0" i="0" sz="1400">
              <a:solidFill>
                <a:srgbClr val="4A8887"/>
              </a:solidFill>
              <a:latin typeface="Calibri"/>
              <a:ea typeface="Calibri"/>
              <a:cs typeface="Calibri"/>
              <a:sym typeface="Calibri"/>
            </a:endParaRPr>
          </a:p>
        </p:txBody>
      </p:sp>
      <p:sp>
        <p:nvSpPr>
          <p:cNvPr id="668" name="Google Shape;668;p8"/>
          <p:cNvSpPr txBox="1"/>
          <p:nvPr/>
        </p:nvSpPr>
        <p:spPr>
          <a:xfrm>
            <a:off x="386829" y="4597994"/>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Galleggiante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Budgeto</a:t>
            </a:r>
            <a:endParaRPr sz="1283">
              <a:solidFill>
                <a:srgbClr val="4A8887"/>
              </a:solidFill>
              <a:latin typeface="Calibri"/>
              <a:ea typeface="Calibri"/>
              <a:cs typeface="Calibri"/>
              <a:sym typeface="Calibri"/>
            </a:endParaRPr>
          </a:p>
        </p:txBody>
      </p:sp>
      <p:sp>
        <p:nvSpPr>
          <p:cNvPr id="669" name="Google Shape;669;p8"/>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Gestire le finanze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grpSp>
        <p:nvGrpSpPr>
          <p:cNvPr id="670" name="Google Shape;670;p8"/>
          <p:cNvGrpSpPr/>
          <p:nvPr/>
        </p:nvGrpSpPr>
        <p:grpSpPr>
          <a:xfrm>
            <a:off x="3621212" y="319471"/>
            <a:ext cx="829487" cy="829489"/>
            <a:chOff x="1341437" y="2907506"/>
            <a:chExt cx="4876790" cy="4876800"/>
          </a:xfrm>
        </p:grpSpPr>
        <p:sp>
          <p:nvSpPr>
            <p:cNvPr id="671" name="Google Shape;671;p8"/>
            <p:cNvSpPr/>
            <p:nvPr/>
          </p:nvSpPr>
          <p:spPr>
            <a:xfrm>
              <a:off x="1341437" y="2907506"/>
              <a:ext cx="4876790" cy="4876800"/>
            </a:xfrm>
            <a:custGeom>
              <a:rect b="b" l="l" r="r" t="t"/>
              <a:pathLst>
                <a:path extrusionOk="0" h="4876800" w="4876790">
                  <a:moveTo>
                    <a:pt x="4733916" y="2295525"/>
                  </a:moveTo>
                  <a:lnTo>
                    <a:pt x="4433488" y="2295525"/>
                  </a:lnTo>
                  <a:cubicBezTo>
                    <a:pt x="4363327" y="1306220"/>
                    <a:pt x="3570570" y="513464"/>
                    <a:pt x="2581275" y="443303"/>
                  </a:cubicBezTo>
                  <a:lnTo>
                    <a:pt x="2581275" y="142875"/>
                  </a:lnTo>
                  <a:cubicBezTo>
                    <a:pt x="2581275" y="63970"/>
                    <a:pt x="2517305" y="0"/>
                    <a:pt x="2438400" y="0"/>
                  </a:cubicBezTo>
                  <a:cubicBezTo>
                    <a:pt x="2359495" y="0"/>
                    <a:pt x="2295525" y="63970"/>
                    <a:pt x="2295525" y="142875"/>
                  </a:cubicBezTo>
                  <a:lnTo>
                    <a:pt x="2295525" y="443303"/>
                  </a:lnTo>
                  <a:cubicBezTo>
                    <a:pt x="1306220" y="513474"/>
                    <a:pt x="513474" y="1306220"/>
                    <a:pt x="443303" y="2295525"/>
                  </a:cubicBezTo>
                  <a:lnTo>
                    <a:pt x="142875" y="2295525"/>
                  </a:lnTo>
                  <a:cubicBezTo>
                    <a:pt x="63970" y="2295525"/>
                    <a:pt x="0" y="2359495"/>
                    <a:pt x="0" y="2438400"/>
                  </a:cubicBezTo>
                  <a:cubicBezTo>
                    <a:pt x="0" y="2517305"/>
                    <a:pt x="63970" y="2581275"/>
                    <a:pt x="142875" y="2581275"/>
                  </a:cubicBezTo>
                  <a:lnTo>
                    <a:pt x="443313" y="2581275"/>
                  </a:lnTo>
                  <a:cubicBezTo>
                    <a:pt x="513474" y="3570570"/>
                    <a:pt x="1306220" y="4363317"/>
                    <a:pt x="2295525" y="4433488"/>
                  </a:cubicBezTo>
                  <a:lnTo>
                    <a:pt x="2295525" y="4733925"/>
                  </a:lnTo>
                  <a:cubicBezTo>
                    <a:pt x="2295525" y="4812830"/>
                    <a:pt x="2359495" y="4876800"/>
                    <a:pt x="2438400" y="4876800"/>
                  </a:cubicBezTo>
                  <a:cubicBezTo>
                    <a:pt x="2517305" y="4876800"/>
                    <a:pt x="2581275" y="4812830"/>
                    <a:pt x="2581275" y="4733925"/>
                  </a:cubicBezTo>
                  <a:lnTo>
                    <a:pt x="2581275" y="4433497"/>
                  </a:lnTo>
                  <a:cubicBezTo>
                    <a:pt x="3570570" y="4363317"/>
                    <a:pt x="4363317" y="3570570"/>
                    <a:pt x="4433488" y="2581275"/>
                  </a:cubicBezTo>
                  <a:lnTo>
                    <a:pt x="4733916" y="2581275"/>
                  </a:lnTo>
                  <a:cubicBezTo>
                    <a:pt x="4812821" y="2581275"/>
                    <a:pt x="4876791" y="2517305"/>
                    <a:pt x="4876791" y="2438400"/>
                  </a:cubicBezTo>
                  <a:cubicBezTo>
                    <a:pt x="4876791" y="2359495"/>
                    <a:pt x="4812821" y="2295525"/>
                    <a:pt x="4733916" y="2295525"/>
                  </a:cubicBezTo>
                  <a:close/>
                  <a:moveTo>
                    <a:pt x="2581275" y="4146890"/>
                  </a:moveTo>
                  <a:lnTo>
                    <a:pt x="2581275" y="3724275"/>
                  </a:lnTo>
                  <a:cubicBezTo>
                    <a:pt x="2581275" y="3645370"/>
                    <a:pt x="2517305" y="3581400"/>
                    <a:pt x="2438400" y="3581400"/>
                  </a:cubicBezTo>
                  <a:cubicBezTo>
                    <a:pt x="2359495" y="3581400"/>
                    <a:pt x="2295525" y="3645370"/>
                    <a:pt x="2295525" y="3724275"/>
                  </a:cubicBezTo>
                  <a:lnTo>
                    <a:pt x="2295525" y="4146880"/>
                  </a:lnTo>
                  <a:cubicBezTo>
                    <a:pt x="1463878" y="4077938"/>
                    <a:pt x="798852" y="3412912"/>
                    <a:pt x="729901" y="2581275"/>
                  </a:cubicBezTo>
                  <a:lnTo>
                    <a:pt x="1152506" y="2581275"/>
                  </a:lnTo>
                  <a:cubicBezTo>
                    <a:pt x="1231411" y="2581275"/>
                    <a:pt x="1295381" y="2517305"/>
                    <a:pt x="1295381" y="2438400"/>
                  </a:cubicBezTo>
                  <a:cubicBezTo>
                    <a:pt x="1295381" y="2359495"/>
                    <a:pt x="1231411" y="2295525"/>
                    <a:pt x="1152506" y="2295525"/>
                  </a:cubicBezTo>
                  <a:lnTo>
                    <a:pt x="729901" y="2295525"/>
                  </a:lnTo>
                  <a:cubicBezTo>
                    <a:pt x="798843" y="1463878"/>
                    <a:pt x="1463869" y="798843"/>
                    <a:pt x="2295525" y="729901"/>
                  </a:cubicBezTo>
                  <a:lnTo>
                    <a:pt x="2295525" y="1152516"/>
                  </a:lnTo>
                  <a:cubicBezTo>
                    <a:pt x="2295525" y="1231421"/>
                    <a:pt x="2359495" y="1295390"/>
                    <a:pt x="2438400" y="1295390"/>
                  </a:cubicBezTo>
                  <a:cubicBezTo>
                    <a:pt x="2517305" y="1295390"/>
                    <a:pt x="2581275" y="1231421"/>
                    <a:pt x="2581275" y="1152516"/>
                  </a:cubicBezTo>
                  <a:lnTo>
                    <a:pt x="2581275" y="729901"/>
                  </a:lnTo>
                  <a:cubicBezTo>
                    <a:pt x="3412922" y="798843"/>
                    <a:pt x="4077957" y="1463878"/>
                    <a:pt x="4146899" y="2295525"/>
                  </a:cubicBezTo>
                  <a:lnTo>
                    <a:pt x="3724275" y="2295525"/>
                  </a:lnTo>
                  <a:cubicBezTo>
                    <a:pt x="3645370" y="2295525"/>
                    <a:pt x="3581400" y="2359495"/>
                    <a:pt x="3581400" y="2438400"/>
                  </a:cubicBezTo>
                  <a:cubicBezTo>
                    <a:pt x="3581400" y="2517305"/>
                    <a:pt x="3645370" y="2581275"/>
                    <a:pt x="3724275" y="2581275"/>
                  </a:cubicBezTo>
                  <a:lnTo>
                    <a:pt x="4146890" y="2581275"/>
                  </a:lnTo>
                  <a:cubicBezTo>
                    <a:pt x="4077948" y="3412922"/>
                    <a:pt x="3412912" y="4077948"/>
                    <a:pt x="2581275" y="41468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2" name="Google Shape;672;p8"/>
            <p:cNvSpPr/>
            <p:nvPr/>
          </p:nvSpPr>
          <p:spPr>
            <a:xfrm>
              <a:off x="2932100" y="4436268"/>
              <a:ext cx="1695444" cy="1626469"/>
            </a:xfrm>
            <a:custGeom>
              <a:rect b="b" l="l" r="r" t="t"/>
              <a:pathLst>
                <a:path extrusionOk="0" h="1626469" w="1695444">
                  <a:moveTo>
                    <a:pt x="1586543" y="516198"/>
                  </a:moveTo>
                  <a:lnTo>
                    <a:pt x="1186150" y="418205"/>
                  </a:lnTo>
                  <a:lnTo>
                    <a:pt x="969218" y="67685"/>
                  </a:lnTo>
                  <a:cubicBezTo>
                    <a:pt x="943177" y="25603"/>
                    <a:pt x="897209" y="0"/>
                    <a:pt x="847727" y="0"/>
                  </a:cubicBezTo>
                  <a:cubicBezTo>
                    <a:pt x="798245" y="0"/>
                    <a:pt x="752277" y="25603"/>
                    <a:pt x="726236" y="67685"/>
                  </a:cubicBezTo>
                  <a:lnTo>
                    <a:pt x="509313" y="418205"/>
                  </a:lnTo>
                  <a:lnTo>
                    <a:pt x="108911" y="516198"/>
                  </a:lnTo>
                  <a:cubicBezTo>
                    <a:pt x="60848" y="527961"/>
                    <a:pt x="22291" y="563766"/>
                    <a:pt x="6993" y="610829"/>
                  </a:cubicBezTo>
                  <a:cubicBezTo>
                    <a:pt x="-8294" y="657892"/>
                    <a:pt x="1850" y="709517"/>
                    <a:pt x="33825" y="747293"/>
                  </a:cubicBezTo>
                  <a:lnTo>
                    <a:pt x="300154" y="1061914"/>
                  </a:lnTo>
                  <a:lnTo>
                    <a:pt x="269617" y="1473003"/>
                  </a:lnTo>
                  <a:cubicBezTo>
                    <a:pt x="265949" y="1522352"/>
                    <a:pt x="288076" y="1570091"/>
                    <a:pt x="328119" y="1599181"/>
                  </a:cubicBezTo>
                  <a:cubicBezTo>
                    <a:pt x="368162" y="1628261"/>
                    <a:pt x="420388" y="1634557"/>
                    <a:pt x="466194" y="1615831"/>
                  </a:cubicBezTo>
                  <a:lnTo>
                    <a:pt x="847717" y="1459754"/>
                  </a:lnTo>
                  <a:lnTo>
                    <a:pt x="1229251" y="1615831"/>
                  </a:lnTo>
                  <a:cubicBezTo>
                    <a:pt x="1246691" y="1622965"/>
                    <a:pt x="1265055" y="1626470"/>
                    <a:pt x="1283334" y="1626470"/>
                  </a:cubicBezTo>
                  <a:cubicBezTo>
                    <a:pt x="1313061" y="1626470"/>
                    <a:pt x="1342532" y="1617193"/>
                    <a:pt x="1367325" y="1599181"/>
                  </a:cubicBezTo>
                  <a:cubicBezTo>
                    <a:pt x="1407359" y="1570091"/>
                    <a:pt x="1429495" y="1522362"/>
                    <a:pt x="1425828" y="1473003"/>
                  </a:cubicBezTo>
                  <a:lnTo>
                    <a:pt x="1395291" y="1061923"/>
                  </a:lnTo>
                  <a:lnTo>
                    <a:pt x="1661619" y="747303"/>
                  </a:lnTo>
                  <a:cubicBezTo>
                    <a:pt x="1693595" y="709536"/>
                    <a:pt x="1703739" y="657911"/>
                    <a:pt x="1688451" y="610838"/>
                  </a:cubicBezTo>
                  <a:cubicBezTo>
                    <a:pt x="1673173" y="563766"/>
                    <a:pt x="1634616" y="527961"/>
                    <a:pt x="1586543" y="516198"/>
                  </a:cubicBezTo>
                  <a:close/>
                  <a:moveTo>
                    <a:pt x="1139440" y="921896"/>
                  </a:moveTo>
                  <a:cubicBezTo>
                    <a:pt x="1115237" y="950481"/>
                    <a:pt x="1103235" y="987438"/>
                    <a:pt x="1106007" y="1024795"/>
                  </a:cubicBezTo>
                  <a:lnTo>
                    <a:pt x="1123771" y="1263920"/>
                  </a:lnTo>
                  <a:lnTo>
                    <a:pt x="901820" y="1173128"/>
                  </a:lnTo>
                  <a:cubicBezTo>
                    <a:pt x="884484" y="1166041"/>
                    <a:pt x="866101" y="1162488"/>
                    <a:pt x="847727" y="1162488"/>
                  </a:cubicBezTo>
                  <a:cubicBezTo>
                    <a:pt x="829353" y="1162488"/>
                    <a:pt x="810970" y="1166041"/>
                    <a:pt x="793625" y="1173128"/>
                  </a:cubicBezTo>
                  <a:lnTo>
                    <a:pt x="571692" y="1263920"/>
                  </a:lnTo>
                  <a:lnTo>
                    <a:pt x="589457" y="1024785"/>
                  </a:lnTo>
                  <a:cubicBezTo>
                    <a:pt x="592228" y="987428"/>
                    <a:pt x="580227" y="950481"/>
                    <a:pt x="556024" y="921887"/>
                  </a:cubicBezTo>
                  <a:lnTo>
                    <a:pt x="401090" y="738864"/>
                  </a:lnTo>
                  <a:lnTo>
                    <a:pt x="634015" y="681857"/>
                  </a:lnTo>
                  <a:cubicBezTo>
                    <a:pt x="670400" y="672951"/>
                    <a:pt x="701833" y="650119"/>
                    <a:pt x="721540" y="618268"/>
                  </a:cubicBezTo>
                  <a:lnTo>
                    <a:pt x="847737" y="414366"/>
                  </a:lnTo>
                  <a:lnTo>
                    <a:pt x="973933" y="618268"/>
                  </a:lnTo>
                  <a:cubicBezTo>
                    <a:pt x="993640" y="650119"/>
                    <a:pt x="1025073" y="672960"/>
                    <a:pt x="1061458" y="681857"/>
                  </a:cubicBezTo>
                  <a:lnTo>
                    <a:pt x="1294373" y="73886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73" name="Google Shape;673;p8"/>
          <p:cNvSpPr txBox="1"/>
          <p:nvPr/>
        </p:nvSpPr>
        <p:spPr>
          <a:xfrm>
            <a:off x="410279" y="7449139"/>
            <a:ext cx="6732588" cy="134045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Spreco di risorse o spese eccessive per prodotti o servizi non sostenibili</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Tenere sotto controllo le proprie finanze deve essere in linea con i propri obiettivi di sostenibilità, il che significa che è necessario prendere decisioni ponderate sulla destinazione del denaro. Implementate strumenti di monitoraggio finanziario e di budgeting per ottimizzare l'uso delle risorse e garantire una spesa sostenibile.</a:t>
            </a:r>
            <a:endParaRPr i="1" sz="1400">
              <a:solidFill>
                <a:srgbClr val="4A8887"/>
              </a:solidFill>
              <a:latin typeface="Calibri"/>
              <a:ea typeface="Calibri"/>
              <a:cs typeface="Calibri"/>
              <a:sym typeface="Calibri"/>
            </a:endParaRPr>
          </a:p>
        </p:txBody>
      </p:sp>
      <p:sp>
        <p:nvSpPr>
          <p:cNvPr id="674" name="Google Shape;674;p8"/>
          <p:cNvSpPr txBox="1"/>
          <p:nvPr/>
        </p:nvSpPr>
        <p:spPr>
          <a:xfrm>
            <a:off x="1057014" y="684170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8</a:t>
            </a:r>
            <a:endParaRPr/>
          </a:p>
        </p:txBody>
      </p:sp>
      <p:pic>
        <p:nvPicPr>
          <p:cNvPr descr="Group brainstorm with solid fill" id="675" name="Google Shape;675;p8"/>
          <p:cNvPicPr preferRelativeResize="0"/>
          <p:nvPr/>
        </p:nvPicPr>
        <p:blipFill rotWithShape="1">
          <a:blip r:embed="rId3">
            <a:alphaModFix/>
          </a:blip>
          <a:srcRect b="0" l="0" r="0" t="0"/>
          <a:stretch/>
        </p:blipFill>
        <p:spPr>
          <a:xfrm>
            <a:off x="289038" y="6623255"/>
            <a:ext cx="829489" cy="8294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9"/>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81" name="Google Shape;681;p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82" name="Google Shape;682;p9"/>
          <p:cNvSpPr txBox="1"/>
          <p:nvPr/>
        </p:nvSpPr>
        <p:spPr>
          <a:xfrm>
            <a:off x="395288" y="3429038"/>
            <a:ext cx="6732587" cy="342256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QuickBooks </a:t>
            </a:r>
            <a:r>
              <a:rPr b="0" i="0" lang="en-IE" sz="1400">
                <a:solidFill>
                  <a:srgbClr val="4B4B4B"/>
                </a:solidFill>
                <a:latin typeface="Calibri"/>
                <a:ea typeface="Calibri"/>
                <a:cs typeface="Calibri"/>
                <a:sym typeface="Calibri"/>
              </a:rPr>
              <a:t>consente di tenere traccia di entrate, spese e imposte in modo semplice e organizzato. È possibile creare report personalizzati per tenere traccia degli acquisti ecologici e vedere come le spese si allineano agli obiettivi di sostenibilità, aiutandovi a prendere decisioni informate che riducono gli sprechi e i costi. </a:t>
            </a:r>
            <a:r>
              <a:rPr b="0" i="0" lang="en-IE" sz="1400" u="sng">
                <a:solidFill>
                  <a:srgbClr val="4A8887"/>
                </a:solidFill>
                <a:latin typeface="Calibri"/>
                <a:ea typeface="Calibri"/>
                <a:cs typeface="Calibri"/>
                <a:sym typeface="Calibri"/>
                <a:hlinkClick r:id="rId3">
                  <a:extLst>
                    <a:ext uri="{A12FA001-AC4F-418D-AE19-62706E023703}">
                      <ahyp:hlinkClr val="tx"/>
                    </a:ext>
                  </a:extLst>
                </a:hlinkClick>
              </a:rPr>
              <a:t>quickbooks.intuit.com</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Wave </a:t>
            </a:r>
            <a:r>
              <a:rPr b="0" i="0" lang="en-IE" sz="1400">
                <a:solidFill>
                  <a:srgbClr val="4B4B4B"/>
                </a:solidFill>
                <a:latin typeface="Calibri"/>
                <a:ea typeface="Calibri"/>
                <a:cs typeface="Calibri"/>
                <a:sym typeface="Calibri"/>
              </a:rPr>
              <a:t>aiuta le piccole imprese a gestire le proprie finanze, con strumenti per la contabilità, la fatturazione e la scansione delle ricevute. Può aiutarvi a monitorare le spese, assicurandovi che non stiate spendendo eccessivamente in prodotti o servizi non sostenibili, e allo stesso tempo a tracciare le entrate e a mettere in bilancio iniziative ecologiche.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waveapps.com</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Good Budget </a:t>
            </a:r>
            <a:r>
              <a:rPr b="0" i="0" lang="en-IE" sz="1400">
                <a:solidFill>
                  <a:srgbClr val="4B4B4B"/>
                </a:solidFill>
                <a:latin typeface="Calibri"/>
                <a:ea typeface="Calibri"/>
                <a:cs typeface="Calibri"/>
                <a:sym typeface="Calibri"/>
              </a:rPr>
              <a:t>offre un modo semplice ed efficace per gestire le vostre finanze e accantonare fondi specificamente per progetti di sostenibilità o iniziative verdi. Utilizzando Good Budget, è possibile tenere traccia delle spese e destinare le risorse a pratiche eco-compatibili, riducendo gli sprechi e promuovendo la sostenibilità a lungo termine all'interno dell'azienda.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https://goodbudget.</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p:txBody>
      </p:sp>
      <p:sp>
        <p:nvSpPr>
          <p:cNvPr id="683" name="Google Shape;683;p9"/>
          <p:cNvSpPr txBox="1"/>
          <p:nvPr/>
        </p:nvSpPr>
        <p:spPr>
          <a:xfrm>
            <a:off x="386829" y="2565888"/>
            <a:ext cx="6732588" cy="78360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QuickBooks, Wave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un buon bilancio </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
        <p:nvSpPr>
          <p:cNvPr id="684" name="Google Shape;684;p9"/>
          <p:cNvSpPr txBox="1"/>
          <p:nvPr/>
        </p:nvSpPr>
        <p:spPr>
          <a:xfrm>
            <a:off x="395288" y="7871946"/>
            <a:ext cx="6732588" cy="127129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Difficoltà a gestire i ritardi di pagamento e a rincorrere i clienti per le fatture</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Impostate la fatturazione automatica e i promemoria per garantire pagamenti puntuali senza ulteriori sforzi.</a:t>
            </a:r>
            <a:endParaRPr i="1" sz="1400">
              <a:solidFill>
                <a:srgbClr val="4A8887"/>
              </a:solidFill>
              <a:latin typeface="Calibri"/>
              <a:ea typeface="Calibri"/>
              <a:cs typeface="Calibri"/>
              <a:sym typeface="Calibri"/>
            </a:endParaRPr>
          </a:p>
        </p:txBody>
      </p:sp>
      <p:sp>
        <p:nvSpPr>
          <p:cNvPr id="685" name="Google Shape;685;p9"/>
          <p:cNvSpPr txBox="1"/>
          <p:nvPr/>
        </p:nvSpPr>
        <p:spPr>
          <a:xfrm>
            <a:off x="1042023" y="7264513"/>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9</a:t>
            </a:r>
            <a:endParaRPr/>
          </a:p>
        </p:txBody>
      </p:sp>
      <p:pic>
        <p:nvPicPr>
          <p:cNvPr descr="Group brainstorm with solid fill" id="686" name="Google Shape;686;p9"/>
          <p:cNvPicPr preferRelativeResize="0"/>
          <p:nvPr/>
        </p:nvPicPr>
        <p:blipFill rotWithShape="1">
          <a:blip r:embed="rId6">
            <a:alphaModFix/>
          </a:blip>
          <a:srcRect b="0" l="0" r="0" t="0"/>
          <a:stretch/>
        </p:blipFill>
        <p:spPr>
          <a:xfrm>
            <a:off x="274047" y="7046061"/>
            <a:ext cx="829489" cy="829489"/>
          </a:xfrm>
          <a:prstGeom prst="rect">
            <a:avLst/>
          </a:prstGeom>
          <a:noFill/>
          <a:ln>
            <a:noFill/>
          </a:ln>
        </p:spPr>
      </p:pic>
      <p:sp>
        <p:nvSpPr>
          <p:cNvPr id="687" name="Google Shape;687;p9"/>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Gestire le finanze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grpSp>
        <p:nvGrpSpPr>
          <p:cNvPr id="688" name="Google Shape;688;p9"/>
          <p:cNvGrpSpPr/>
          <p:nvPr/>
        </p:nvGrpSpPr>
        <p:grpSpPr>
          <a:xfrm>
            <a:off x="3621212" y="319471"/>
            <a:ext cx="829487" cy="829489"/>
            <a:chOff x="1341437" y="2907506"/>
            <a:chExt cx="4876790" cy="4876800"/>
          </a:xfrm>
        </p:grpSpPr>
        <p:sp>
          <p:nvSpPr>
            <p:cNvPr id="689" name="Google Shape;689;p9"/>
            <p:cNvSpPr/>
            <p:nvPr/>
          </p:nvSpPr>
          <p:spPr>
            <a:xfrm>
              <a:off x="1341437" y="2907506"/>
              <a:ext cx="4876790" cy="4876800"/>
            </a:xfrm>
            <a:custGeom>
              <a:rect b="b" l="l" r="r" t="t"/>
              <a:pathLst>
                <a:path extrusionOk="0" h="4876800" w="4876790">
                  <a:moveTo>
                    <a:pt x="4733916" y="2295525"/>
                  </a:moveTo>
                  <a:lnTo>
                    <a:pt x="4433488" y="2295525"/>
                  </a:lnTo>
                  <a:cubicBezTo>
                    <a:pt x="4363327" y="1306220"/>
                    <a:pt x="3570570" y="513464"/>
                    <a:pt x="2581275" y="443303"/>
                  </a:cubicBezTo>
                  <a:lnTo>
                    <a:pt x="2581275" y="142875"/>
                  </a:lnTo>
                  <a:cubicBezTo>
                    <a:pt x="2581275" y="63970"/>
                    <a:pt x="2517305" y="0"/>
                    <a:pt x="2438400" y="0"/>
                  </a:cubicBezTo>
                  <a:cubicBezTo>
                    <a:pt x="2359495" y="0"/>
                    <a:pt x="2295525" y="63970"/>
                    <a:pt x="2295525" y="142875"/>
                  </a:cubicBezTo>
                  <a:lnTo>
                    <a:pt x="2295525" y="443303"/>
                  </a:lnTo>
                  <a:cubicBezTo>
                    <a:pt x="1306220" y="513474"/>
                    <a:pt x="513474" y="1306220"/>
                    <a:pt x="443303" y="2295525"/>
                  </a:cubicBezTo>
                  <a:lnTo>
                    <a:pt x="142875" y="2295525"/>
                  </a:lnTo>
                  <a:cubicBezTo>
                    <a:pt x="63970" y="2295525"/>
                    <a:pt x="0" y="2359495"/>
                    <a:pt x="0" y="2438400"/>
                  </a:cubicBezTo>
                  <a:cubicBezTo>
                    <a:pt x="0" y="2517305"/>
                    <a:pt x="63970" y="2581275"/>
                    <a:pt x="142875" y="2581275"/>
                  </a:cubicBezTo>
                  <a:lnTo>
                    <a:pt x="443313" y="2581275"/>
                  </a:lnTo>
                  <a:cubicBezTo>
                    <a:pt x="513474" y="3570570"/>
                    <a:pt x="1306220" y="4363317"/>
                    <a:pt x="2295525" y="4433488"/>
                  </a:cubicBezTo>
                  <a:lnTo>
                    <a:pt x="2295525" y="4733925"/>
                  </a:lnTo>
                  <a:cubicBezTo>
                    <a:pt x="2295525" y="4812830"/>
                    <a:pt x="2359495" y="4876800"/>
                    <a:pt x="2438400" y="4876800"/>
                  </a:cubicBezTo>
                  <a:cubicBezTo>
                    <a:pt x="2517305" y="4876800"/>
                    <a:pt x="2581275" y="4812830"/>
                    <a:pt x="2581275" y="4733925"/>
                  </a:cubicBezTo>
                  <a:lnTo>
                    <a:pt x="2581275" y="4433497"/>
                  </a:lnTo>
                  <a:cubicBezTo>
                    <a:pt x="3570570" y="4363317"/>
                    <a:pt x="4363317" y="3570570"/>
                    <a:pt x="4433488" y="2581275"/>
                  </a:cubicBezTo>
                  <a:lnTo>
                    <a:pt x="4733916" y="2581275"/>
                  </a:lnTo>
                  <a:cubicBezTo>
                    <a:pt x="4812821" y="2581275"/>
                    <a:pt x="4876791" y="2517305"/>
                    <a:pt x="4876791" y="2438400"/>
                  </a:cubicBezTo>
                  <a:cubicBezTo>
                    <a:pt x="4876791" y="2359495"/>
                    <a:pt x="4812821" y="2295525"/>
                    <a:pt x="4733916" y="2295525"/>
                  </a:cubicBezTo>
                  <a:close/>
                  <a:moveTo>
                    <a:pt x="2581275" y="4146890"/>
                  </a:moveTo>
                  <a:lnTo>
                    <a:pt x="2581275" y="3724275"/>
                  </a:lnTo>
                  <a:cubicBezTo>
                    <a:pt x="2581275" y="3645370"/>
                    <a:pt x="2517305" y="3581400"/>
                    <a:pt x="2438400" y="3581400"/>
                  </a:cubicBezTo>
                  <a:cubicBezTo>
                    <a:pt x="2359495" y="3581400"/>
                    <a:pt x="2295525" y="3645370"/>
                    <a:pt x="2295525" y="3724275"/>
                  </a:cubicBezTo>
                  <a:lnTo>
                    <a:pt x="2295525" y="4146880"/>
                  </a:lnTo>
                  <a:cubicBezTo>
                    <a:pt x="1463878" y="4077938"/>
                    <a:pt x="798852" y="3412912"/>
                    <a:pt x="729901" y="2581275"/>
                  </a:cubicBezTo>
                  <a:lnTo>
                    <a:pt x="1152506" y="2581275"/>
                  </a:lnTo>
                  <a:cubicBezTo>
                    <a:pt x="1231411" y="2581275"/>
                    <a:pt x="1295381" y="2517305"/>
                    <a:pt x="1295381" y="2438400"/>
                  </a:cubicBezTo>
                  <a:cubicBezTo>
                    <a:pt x="1295381" y="2359495"/>
                    <a:pt x="1231411" y="2295525"/>
                    <a:pt x="1152506" y="2295525"/>
                  </a:cubicBezTo>
                  <a:lnTo>
                    <a:pt x="729901" y="2295525"/>
                  </a:lnTo>
                  <a:cubicBezTo>
                    <a:pt x="798843" y="1463878"/>
                    <a:pt x="1463869" y="798843"/>
                    <a:pt x="2295525" y="729901"/>
                  </a:cubicBezTo>
                  <a:lnTo>
                    <a:pt x="2295525" y="1152516"/>
                  </a:lnTo>
                  <a:cubicBezTo>
                    <a:pt x="2295525" y="1231421"/>
                    <a:pt x="2359495" y="1295390"/>
                    <a:pt x="2438400" y="1295390"/>
                  </a:cubicBezTo>
                  <a:cubicBezTo>
                    <a:pt x="2517305" y="1295390"/>
                    <a:pt x="2581275" y="1231421"/>
                    <a:pt x="2581275" y="1152516"/>
                  </a:cubicBezTo>
                  <a:lnTo>
                    <a:pt x="2581275" y="729901"/>
                  </a:lnTo>
                  <a:cubicBezTo>
                    <a:pt x="3412922" y="798843"/>
                    <a:pt x="4077957" y="1463878"/>
                    <a:pt x="4146899" y="2295525"/>
                  </a:cubicBezTo>
                  <a:lnTo>
                    <a:pt x="3724275" y="2295525"/>
                  </a:lnTo>
                  <a:cubicBezTo>
                    <a:pt x="3645370" y="2295525"/>
                    <a:pt x="3581400" y="2359495"/>
                    <a:pt x="3581400" y="2438400"/>
                  </a:cubicBezTo>
                  <a:cubicBezTo>
                    <a:pt x="3581400" y="2517305"/>
                    <a:pt x="3645370" y="2581275"/>
                    <a:pt x="3724275" y="2581275"/>
                  </a:cubicBezTo>
                  <a:lnTo>
                    <a:pt x="4146890" y="2581275"/>
                  </a:lnTo>
                  <a:cubicBezTo>
                    <a:pt x="4077948" y="3412922"/>
                    <a:pt x="3412912" y="4077948"/>
                    <a:pt x="2581275" y="41468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0" name="Google Shape;690;p9"/>
            <p:cNvSpPr/>
            <p:nvPr/>
          </p:nvSpPr>
          <p:spPr>
            <a:xfrm>
              <a:off x="2932100" y="4436268"/>
              <a:ext cx="1695444" cy="1626469"/>
            </a:xfrm>
            <a:custGeom>
              <a:rect b="b" l="l" r="r" t="t"/>
              <a:pathLst>
                <a:path extrusionOk="0" h="1626469" w="1695444">
                  <a:moveTo>
                    <a:pt x="1586543" y="516198"/>
                  </a:moveTo>
                  <a:lnTo>
                    <a:pt x="1186150" y="418205"/>
                  </a:lnTo>
                  <a:lnTo>
                    <a:pt x="969218" y="67685"/>
                  </a:lnTo>
                  <a:cubicBezTo>
                    <a:pt x="943177" y="25603"/>
                    <a:pt x="897209" y="0"/>
                    <a:pt x="847727" y="0"/>
                  </a:cubicBezTo>
                  <a:cubicBezTo>
                    <a:pt x="798245" y="0"/>
                    <a:pt x="752277" y="25603"/>
                    <a:pt x="726236" y="67685"/>
                  </a:cubicBezTo>
                  <a:lnTo>
                    <a:pt x="509313" y="418205"/>
                  </a:lnTo>
                  <a:lnTo>
                    <a:pt x="108911" y="516198"/>
                  </a:lnTo>
                  <a:cubicBezTo>
                    <a:pt x="60848" y="527961"/>
                    <a:pt x="22291" y="563766"/>
                    <a:pt x="6993" y="610829"/>
                  </a:cubicBezTo>
                  <a:cubicBezTo>
                    <a:pt x="-8294" y="657892"/>
                    <a:pt x="1850" y="709517"/>
                    <a:pt x="33825" y="747293"/>
                  </a:cubicBezTo>
                  <a:lnTo>
                    <a:pt x="300154" y="1061914"/>
                  </a:lnTo>
                  <a:lnTo>
                    <a:pt x="269617" y="1473003"/>
                  </a:lnTo>
                  <a:cubicBezTo>
                    <a:pt x="265949" y="1522352"/>
                    <a:pt x="288076" y="1570091"/>
                    <a:pt x="328119" y="1599181"/>
                  </a:cubicBezTo>
                  <a:cubicBezTo>
                    <a:pt x="368162" y="1628261"/>
                    <a:pt x="420388" y="1634557"/>
                    <a:pt x="466194" y="1615831"/>
                  </a:cubicBezTo>
                  <a:lnTo>
                    <a:pt x="847717" y="1459754"/>
                  </a:lnTo>
                  <a:lnTo>
                    <a:pt x="1229251" y="1615831"/>
                  </a:lnTo>
                  <a:cubicBezTo>
                    <a:pt x="1246691" y="1622965"/>
                    <a:pt x="1265055" y="1626470"/>
                    <a:pt x="1283334" y="1626470"/>
                  </a:cubicBezTo>
                  <a:cubicBezTo>
                    <a:pt x="1313061" y="1626470"/>
                    <a:pt x="1342532" y="1617193"/>
                    <a:pt x="1367325" y="1599181"/>
                  </a:cubicBezTo>
                  <a:cubicBezTo>
                    <a:pt x="1407359" y="1570091"/>
                    <a:pt x="1429495" y="1522362"/>
                    <a:pt x="1425828" y="1473003"/>
                  </a:cubicBezTo>
                  <a:lnTo>
                    <a:pt x="1395291" y="1061923"/>
                  </a:lnTo>
                  <a:lnTo>
                    <a:pt x="1661619" y="747303"/>
                  </a:lnTo>
                  <a:cubicBezTo>
                    <a:pt x="1693595" y="709536"/>
                    <a:pt x="1703739" y="657911"/>
                    <a:pt x="1688451" y="610838"/>
                  </a:cubicBezTo>
                  <a:cubicBezTo>
                    <a:pt x="1673173" y="563766"/>
                    <a:pt x="1634616" y="527961"/>
                    <a:pt x="1586543" y="516198"/>
                  </a:cubicBezTo>
                  <a:close/>
                  <a:moveTo>
                    <a:pt x="1139440" y="921896"/>
                  </a:moveTo>
                  <a:cubicBezTo>
                    <a:pt x="1115237" y="950481"/>
                    <a:pt x="1103235" y="987438"/>
                    <a:pt x="1106007" y="1024795"/>
                  </a:cubicBezTo>
                  <a:lnTo>
                    <a:pt x="1123771" y="1263920"/>
                  </a:lnTo>
                  <a:lnTo>
                    <a:pt x="901820" y="1173128"/>
                  </a:lnTo>
                  <a:cubicBezTo>
                    <a:pt x="884484" y="1166041"/>
                    <a:pt x="866101" y="1162488"/>
                    <a:pt x="847727" y="1162488"/>
                  </a:cubicBezTo>
                  <a:cubicBezTo>
                    <a:pt x="829353" y="1162488"/>
                    <a:pt x="810970" y="1166041"/>
                    <a:pt x="793625" y="1173128"/>
                  </a:cubicBezTo>
                  <a:lnTo>
                    <a:pt x="571692" y="1263920"/>
                  </a:lnTo>
                  <a:lnTo>
                    <a:pt x="589457" y="1024785"/>
                  </a:lnTo>
                  <a:cubicBezTo>
                    <a:pt x="592228" y="987428"/>
                    <a:pt x="580227" y="950481"/>
                    <a:pt x="556024" y="921887"/>
                  </a:cubicBezTo>
                  <a:lnTo>
                    <a:pt x="401090" y="738864"/>
                  </a:lnTo>
                  <a:lnTo>
                    <a:pt x="634015" y="681857"/>
                  </a:lnTo>
                  <a:cubicBezTo>
                    <a:pt x="670400" y="672951"/>
                    <a:pt x="701833" y="650119"/>
                    <a:pt x="721540" y="618268"/>
                  </a:cubicBezTo>
                  <a:lnTo>
                    <a:pt x="847737" y="414366"/>
                  </a:lnTo>
                  <a:lnTo>
                    <a:pt x="973933" y="618268"/>
                  </a:lnTo>
                  <a:cubicBezTo>
                    <a:pt x="993640" y="650119"/>
                    <a:pt x="1025073" y="672960"/>
                    <a:pt x="1061458" y="681857"/>
                  </a:cubicBezTo>
                  <a:lnTo>
                    <a:pt x="1294373" y="73886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